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7" autoAdjust="0"/>
    <p:restoredTop sz="94660"/>
  </p:normalViewPr>
  <p:slideViewPr>
    <p:cSldViewPr snapToGrid="0">
      <p:cViewPr varScale="1">
        <p:scale>
          <a:sx n="86" d="100"/>
          <a:sy n="86" d="100"/>
        </p:scale>
        <p:origin x="42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1C40E-D5C5-4BFD-B4FB-F8A0BFF26F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9CBD2B-5D55-4740-A839-E33AB5A698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48B038-F8A9-4449-A952-D6B7ACB148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CCBE9-F291-44BD-B6FF-51DF0D497915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CE3889-EA12-4319-A479-47E1F76D0F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B1530C-ED4D-488E-96E0-0B1D4329CA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E0A3A-3F9C-407C-B25B-7AB27E240A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4850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8CE3C-D6E6-4FAB-8D8B-7DDB8C4C50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284240-4160-4C24-BDE9-5AF766412D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AFEC2-FF0C-4BF0-B223-79DD14E86A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CCBE9-F291-44BD-B6FF-51DF0D497915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D6C534-090F-423D-A708-00198522E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E6287E-D4A9-455D-89F7-2F735F6B67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E0A3A-3F9C-407C-B25B-7AB27E240A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9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6FCB3-D4B1-47D4-82B4-449869CB24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226F3E-AEEC-464F-8CB5-5639F39F29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5F9C76-4782-4966-ADAF-AB2B993F90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CCBE9-F291-44BD-B6FF-51DF0D497915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32D8D5-6228-4D54-88AC-EAB0F4FC94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6691F1-2D52-4339-8668-10BB4B4DFC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E0A3A-3F9C-407C-B25B-7AB27E240A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071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AB202-D2AE-4A3F-8AEE-915B058002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72624E-1EE6-470C-88DD-3725A2F19F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A0E0FE-D757-4F3C-AD63-28339BD8BF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EA5DAD-617B-4AA6-A100-22CD061ABD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CCBE9-F291-44BD-B6FF-51DF0D497915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011F03-8B3E-40E2-83FC-789F0CED0F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565F48-D035-41C0-A354-3A690B428B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E0A3A-3F9C-407C-B25B-7AB27E240A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4758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43A3F-94B7-409C-84FE-292E1F959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72AC91-C66B-48D2-A00D-79E0678C10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C4580D-614A-4D20-98D4-B72A559C81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085325E-B10A-469E-98C0-D6A4CFDF63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BE8B12-F855-404F-9C91-AE1B640B9D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FEA9E61-3805-4A1C-8C4C-88E9237B31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CCBE9-F291-44BD-B6FF-51DF0D497915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626A757-1A00-4BEE-A7C0-48D24F751D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EBB9C10-2DF1-4F77-9B5B-43EC71E315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E0A3A-3F9C-407C-B25B-7AB27E240A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5407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014FB-A92C-4FC3-8609-96BE2A80AC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48BD442-F4B2-4637-9489-ECA62D9043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CCBE9-F291-44BD-B6FF-51DF0D497915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4DF360-0D2E-48FB-9CBD-4D89202B80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DC0924-A045-453A-ABE5-225CCE47DA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E0A3A-3F9C-407C-B25B-7AB27E240A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0355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4385F41-7478-4B35-BDE1-FCC7492A8A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CCBE9-F291-44BD-B6FF-51DF0D497915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17B2457-4020-4BB4-9A0A-435D2AB6E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6DCEB2-1140-4D74-A60B-71011E2442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E0A3A-3F9C-407C-B25B-7AB27E240A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46609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65E0E-A229-4C6A-A062-ECCDA03ECF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590AF6-63D6-49FF-88BA-7B1E66E907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47EE5F-C20B-4BCB-8B33-1637020B4C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1F71F0-FCA2-4660-ACC4-8ACDC603C2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CCBE9-F291-44BD-B6FF-51DF0D497915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68140E-9948-43D3-9C78-F02DBCF194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2A2DED-4AB0-4CBD-A539-2458092C6C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E0A3A-3F9C-407C-B25B-7AB27E240A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5677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70D17-AFFA-4485-9ECD-18F21A896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BB3696-A268-44D8-9F0D-14BC01C971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36875D-917C-4F5A-92C6-C1E251B160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07A818-B7FE-42DD-A20E-6C10101307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CCBE9-F291-44BD-B6FF-51DF0D497915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30BDB9-8732-485D-89A2-CBB19F2243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9BDCA6-888F-44D1-B094-D87F886ABC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E0A3A-3F9C-407C-B25B-7AB27E240A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7734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0E768-9EAD-4B28-AE0C-E87ED4098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642AD5-5BFD-459D-B977-FE0A15F5F7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C927E2-7F19-432D-A1E7-3ACE56A72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CCBE9-F291-44BD-B6FF-51DF0D497915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9A5981-D5B5-4970-A149-B0DD7A01A0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6D94BA-CDF3-42E5-9F87-89FECCD35D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E0A3A-3F9C-407C-B25B-7AB27E240A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2015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72ABB19-311B-4D39-A712-AB950672A1F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06F27D-285E-4C0B-93AC-9130A685A3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3CFB71-095B-4424-92D5-A6B3087923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CCBE9-F291-44BD-B6FF-51DF0D497915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0D798-21A6-4C7F-B4C4-58E5FA128A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B93C5C-A4B3-4993-A577-A8A1ED085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E0A3A-3F9C-407C-B25B-7AB27E240A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5871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017FF92-B84A-4365-BCFF-465BAFB66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D708C7-3C3A-4A59-A622-666FCAFF4F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195551-7A72-4FEE-B895-6C8AB80B5E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CCBE9-F291-44BD-B6FF-51DF0D497915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96C58-C2C1-4197-BFF7-743CE90963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E58756-EB88-401A-A2FF-96A52F4353C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6E0A3A-3F9C-407C-B25B-7AB27E240A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5231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BC9EFE1-D8CB-4668-9980-DB108327A7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5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CBAE1BD-B8E4-4029-8AA2-C77E4FED9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D0A6032-6EC7-410C-91B3-1F26A15227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87810" y="69313"/>
            <a:ext cx="6504189" cy="1236973"/>
          </a:xfrm>
          <a:custGeom>
            <a:avLst/>
            <a:gdLst>
              <a:gd name="connsiteX0" fmla="*/ 0 w 6504189"/>
              <a:gd name="connsiteY0" fmla="*/ 0 h 1236973"/>
              <a:gd name="connsiteX1" fmla="*/ 396164 w 6504189"/>
              <a:gd name="connsiteY1" fmla="*/ 0 h 1236973"/>
              <a:gd name="connsiteX2" fmla="*/ 922412 w 6504189"/>
              <a:gd name="connsiteY2" fmla="*/ 0 h 1236973"/>
              <a:gd name="connsiteX3" fmla="*/ 1513702 w 6504189"/>
              <a:gd name="connsiteY3" fmla="*/ 0 h 1236973"/>
              <a:gd name="connsiteX4" fmla="*/ 2039950 w 6504189"/>
              <a:gd name="connsiteY4" fmla="*/ 0 h 1236973"/>
              <a:gd name="connsiteX5" fmla="*/ 2566198 w 6504189"/>
              <a:gd name="connsiteY5" fmla="*/ 0 h 1236973"/>
              <a:gd name="connsiteX6" fmla="*/ 3157488 w 6504189"/>
              <a:gd name="connsiteY6" fmla="*/ 0 h 1236973"/>
              <a:gd name="connsiteX7" fmla="*/ 3683736 w 6504189"/>
              <a:gd name="connsiteY7" fmla="*/ 0 h 1236973"/>
              <a:gd name="connsiteX8" fmla="*/ 4405110 w 6504189"/>
              <a:gd name="connsiteY8" fmla="*/ 0 h 1236973"/>
              <a:gd name="connsiteX9" fmla="*/ 4801274 w 6504189"/>
              <a:gd name="connsiteY9" fmla="*/ 0 h 1236973"/>
              <a:gd name="connsiteX10" fmla="*/ 5197438 w 6504189"/>
              <a:gd name="connsiteY10" fmla="*/ 0 h 1236973"/>
              <a:gd name="connsiteX11" fmla="*/ 5918812 w 6504189"/>
              <a:gd name="connsiteY11" fmla="*/ 0 h 1236973"/>
              <a:gd name="connsiteX12" fmla="*/ 6504189 w 6504189"/>
              <a:gd name="connsiteY12" fmla="*/ 0 h 1236973"/>
              <a:gd name="connsiteX13" fmla="*/ 6504189 w 6504189"/>
              <a:gd name="connsiteY13" fmla="*/ 375215 h 1236973"/>
              <a:gd name="connsiteX14" fmla="*/ 6504189 w 6504189"/>
              <a:gd name="connsiteY14" fmla="*/ 799909 h 1236973"/>
              <a:gd name="connsiteX15" fmla="*/ 6504189 w 6504189"/>
              <a:gd name="connsiteY15" fmla="*/ 1236973 h 1236973"/>
              <a:gd name="connsiteX16" fmla="*/ 5912899 w 6504189"/>
              <a:gd name="connsiteY16" fmla="*/ 1236973 h 1236973"/>
              <a:gd name="connsiteX17" fmla="*/ 5516735 w 6504189"/>
              <a:gd name="connsiteY17" fmla="*/ 1236973 h 1236973"/>
              <a:gd name="connsiteX18" fmla="*/ 5120571 w 6504189"/>
              <a:gd name="connsiteY18" fmla="*/ 1236973 h 1236973"/>
              <a:gd name="connsiteX19" fmla="*/ 4464239 w 6504189"/>
              <a:gd name="connsiteY19" fmla="*/ 1236973 h 1236973"/>
              <a:gd name="connsiteX20" fmla="*/ 3937991 w 6504189"/>
              <a:gd name="connsiteY20" fmla="*/ 1236973 h 1236973"/>
              <a:gd name="connsiteX21" fmla="*/ 3216617 w 6504189"/>
              <a:gd name="connsiteY21" fmla="*/ 1236973 h 1236973"/>
              <a:gd name="connsiteX22" fmla="*/ 2820453 w 6504189"/>
              <a:gd name="connsiteY22" fmla="*/ 1236973 h 1236973"/>
              <a:gd name="connsiteX23" fmla="*/ 2424289 w 6504189"/>
              <a:gd name="connsiteY23" fmla="*/ 1236973 h 1236973"/>
              <a:gd name="connsiteX24" fmla="*/ 1898041 w 6504189"/>
              <a:gd name="connsiteY24" fmla="*/ 1236973 h 1236973"/>
              <a:gd name="connsiteX25" fmla="*/ 1501876 w 6504189"/>
              <a:gd name="connsiteY25" fmla="*/ 1236973 h 1236973"/>
              <a:gd name="connsiteX26" fmla="*/ 1105712 w 6504189"/>
              <a:gd name="connsiteY26" fmla="*/ 1236973 h 1236973"/>
              <a:gd name="connsiteX27" fmla="*/ 709548 w 6504189"/>
              <a:gd name="connsiteY27" fmla="*/ 1236973 h 1236973"/>
              <a:gd name="connsiteX28" fmla="*/ 0 w 6504189"/>
              <a:gd name="connsiteY28" fmla="*/ 1236973 h 1236973"/>
              <a:gd name="connsiteX29" fmla="*/ 0 w 6504189"/>
              <a:gd name="connsiteY29" fmla="*/ 799909 h 1236973"/>
              <a:gd name="connsiteX30" fmla="*/ 0 w 6504189"/>
              <a:gd name="connsiteY30" fmla="*/ 399955 h 1236973"/>
              <a:gd name="connsiteX31" fmla="*/ 0 w 6504189"/>
              <a:gd name="connsiteY31" fmla="*/ 0 h 12369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6504189" h="1236973" fill="none" extrusionOk="0">
                <a:moveTo>
                  <a:pt x="0" y="0"/>
                </a:moveTo>
                <a:cubicBezTo>
                  <a:pt x="172481" y="-8514"/>
                  <a:pt x="226620" y="2810"/>
                  <a:pt x="396164" y="0"/>
                </a:cubicBezTo>
                <a:cubicBezTo>
                  <a:pt x="565708" y="-2810"/>
                  <a:pt x="715954" y="28490"/>
                  <a:pt x="922412" y="0"/>
                </a:cubicBezTo>
                <a:cubicBezTo>
                  <a:pt x="1128870" y="-28490"/>
                  <a:pt x="1366044" y="30259"/>
                  <a:pt x="1513702" y="0"/>
                </a:cubicBezTo>
                <a:cubicBezTo>
                  <a:pt x="1661360" y="-30259"/>
                  <a:pt x="1853081" y="32077"/>
                  <a:pt x="2039950" y="0"/>
                </a:cubicBezTo>
                <a:cubicBezTo>
                  <a:pt x="2226819" y="-32077"/>
                  <a:pt x="2385194" y="42316"/>
                  <a:pt x="2566198" y="0"/>
                </a:cubicBezTo>
                <a:cubicBezTo>
                  <a:pt x="2747202" y="-42316"/>
                  <a:pt x="3017036" y="36964"/>
                  <a:pt x="3157488" y="0"/>
                </a:cubicBezTo>
                <a:cubicBezTo>
                  <a:pt x="3297940" y="-36964"/>
                  <a:pt x="3558482" y="19702"/>
                  <a:pt x="3683736" y="0"/>
                </a:cubicBezTo>
                <a:cubicBezTo>
                  <a:pt x="3808990" y="-19702"/>
                  <a:pt x="4093611" y="47235"/>
                  <a:pt x="4405110" y="0"/>
                </a:cubicBezTo>
                <a:cubicBezTo>
                  <a:pt x="4716609" y="-47235"/>
                  <a:pt x="4721401" y="46076"/>
                  <a:pt x="4801274" y="0"/>
                </a:cubicBezTo>
                <a:cubicBezTo>
                  <a:pt x="4881147" y="-46076"/>
                  <a:pt x="5096805" y="31613"/>
                  <a:pt x="5197438" y="0"/>
                </a:cubicBezTo>
                <a:cubicBezTo>
                  <a:pt x="5298071" y="-31613"/>
                  <a:pt x="5655156" y="11498"/>
                  <a:pt x="5918812" y="0"/>
                </a:cubicBezTo>
                <a:cubicBezTo>
                  <a:pt x="6182468" y="-11498"/>
                  <a:pt x="6350632" y="4113"/>
                  <a:pt x="6504189" y="0"/>
                </a:cubicBezTo>
                <a:cubicBezTo>
                  <a:pt x="6509626" y="139573"/>
                  <a:pt x="6462200" y="235471"/>
                  <a:pt x="6504189" y="375215"/>
                </a:cubicBezTo>
                <a:cubicBezTo>
                  <a:pt x="6546178" y="514959"/>
                  <a:pt x="6479746" y="622009"/>
                  <a:pt x="6504189" y="799909"/>
                </a:cubicBezTo>
                <a:cubicBezTo>
                  <a:pt x="6528632" y="977809"/>
                  <a:pt x="6487036" y="1125582"/>
                  <a:pt x="6504189" y="1236973"/>
                </a:cubicBezTo>
                <a:cubicBezTo>
                  <a:pt x="6312970" y="1265001"/>
                  <a:pt x="6110551" y="1176326"/>
                  <a:pt x="5912899" y="1236973"/>
                </a:cubicBezTo>
                <a:cubicBezTo>
                  <a:pt x="5715247" y="1297620"/>
                  <a:pt x="5713116" y="1202726"/>
                  <a:pt x="5516735" y="1236973"/>
                </a:cubicBezTo>
                <a:cubicBezTo>
                  <a:pt x="5320354" y="1271220"/>
                  <a:pt x="5222998" y="1210627"/>
                  <a:pt x="5120571" y="1236973"/>
                </a:cubicBezTo>
                <a:cubicBezTo>
                  <a:pt x="5018144" y="1263319"/>
                  <a:pt x="4673752" y="1162031"/>
                  <a:pt x="4464239" y="1236973"/>
                </a:cubicBezTo>
                <a:cubicBezTo>
                  <a:pt x="4254726" y="1311915"/>
                  <a:pt x="4103780" y="1182714"/>
                  <a:pt x="3937991" y="1236973"/>
                </a:cubicBezTo>
                <a:cubicBezTo>
                  <a:pt x="3772202" y="1291232"/>
                  <a:pt x="3366913" y="1234556"/>
                  <a:pt x="3216617" y="1236973"/>
                </a:cubicBezTo>
                <a:cubicBezTo>
                  <a:pt x="3066321" y="1239390"/>
                  <a:pt x="2943897" y="1221316"/>
                  <a:pt x="2820453" y="1236973"/>
                </a:cubicBezTo>
                <a:cubicBezTo>
                  <a:pt x="2697009" y="1252630"/>
                  <a:pt x="2539832" y="1190317"/>
                  <a:pt x="2424289" y="1236973"/>
                </a:cubicBezTo>
                <a:cubicBezTo>
                  <a:pt x="2308746" y="1283629"/>
                  <a:pt x="2107615" y="1204997"/>
                  <a:pt x="1898041" y="1236973"/>
                </a:cubicBezTo>
                <a:cubicBezTo>
                  <a:pt x="1688467" y="1268949"/>
                  <a:pt x="1698977" y="1220139"/>
                  <a:pt x="1501876" y="1236973"/>
                </a:cubicBezTo>
                <a:cubicBezTo>
                  <a:pt x="1304776" y="1253807"/>
                  <a:pt x="1242777" y="1196722"/>
                  <a:pt x="1105712" y="1236973"/>
                </a:cubicBezTo>
                <a:cubicBezTo>
                  <a:pt x="968647" y="1277224"/>
                  <a:pt x="840265" y="1221445"/>
                  <a:pt x="709548" y="1236973"/>
                </a:cubicBezTo>
                <a:cubicBezTo>
                  <a:pt x="578831" y="1252501"/>
                  <a:pt x="293063" y="1231442"/>
                  <a:pt x="0" y="1236973"/>
                </a:cubicBezTo>
                <a:cubicBezTo>
                  <a:pt x="-19889" y="1146349"/>
                  <a:pt x="33540" y="903532"/>
                  <a:pt x="0" y="799909"/>
                </a:cubicBezTo>
                <a:cubicBezTo>
                  <a:pt x="-33540" y="696286"/>
                  <a:pt x="42516" y="572164"/>
                  <a:pt x="0" y="399955"/>
                </a:cubicBezTo>
                <a:cubicBezTo>
                  <a:pt x="-42516" y="227746"/>
                  <a:pt x="20882" y="92353"/>
                  <a:pt x="0" y="0"/>
                </a:cubicBezTo>
                <a:close/>
              </a:path>
              <a:path w="6504189" h="1236973" stroke="0" extrusionOk="0">
                <a:moveTo>
                  <a:pt x="0" y="0"/>
                </a:moveTo>
                <a:cubicBezTo>
                  <a:pt x="171930" y="-31242"/>
                  <a:pt x="236939" y="52778"/>
                  <a:pt x="461206" y="0"/>
                </a:cubicBezTo>
                <a:cubicBezTo>
                  <a:pt x="685473" y="-52778"/>
                  <a:pt x="660074" y="44812"/>
                  <a:pt x="857370" y="0"/>
                </a:cubicBezTo>
                <a:cubicBezTo>
                  <a:pt x="1054666" y="-44812"/>
                  <a:pt x="1250459" y="44280"/>
                  <a:pt x="1448660" y="0"/>
                </a:cubicBezTo>
                <a:cubicBezTo>
                  <a:pt x="1646861" y="-44280"/>
                  <a:pt x="1834663" y="71378"/>
                  <a:pt x="2170034" y="0"/>
                </a:cubicBezTo>
                <a:cubicBezTo>
                  <a:pt x="2505405" y="-71378"/>
                  <a:pt x="2547184" y="23927"/>
                  <a:pt x="2761324" y="0"/>
                </a:cubicBezTo>
                <a:cubicBezTo>
                  <a:pt x="2975464" y="-23927"/>
                  <a:pt x="3334179" y="31948"/>
                  <a:pt x="3482698" y="0"/>
                </a:cubicBezTo>
                <a:cubicBezTo>
                  <a:pt x="3631217" y="-31948"/>
                  <a:pt x="3795536" y="51653"/>
                  <a:pt x="3943904" y="0"/>
                </a:cubicBezTo>
                <a:cubicBezTo>
                  <a:pt x="4092272" y="-51653"/>
                  <a:pt x="4279793" y="14316"/>
                  <a:pt x="4470152" y="0"/>
                </a:cubicBezTo>
                <a:cubicBezTo>
                  <a:pt x="4660511" y="-14316"/>
                  <a:pt x="4973582" y="10567"/>
                  <a:pt x="5126484" y="0"/>
                </a:cubicBezTo>
                <a:cubicBezTo>
                  <a:pt x="5279386" y="-10567"/>
                  <a:pt x="5495532" y="43333"/>
                  <a:pt x="5847857" y="0"/>
                </a:cubicBezTo>
                <a:cubicBezTo>
                  <a:pt x="6200182" y="-43333"/>
                  <a:pt x="6231056" y="37273"/>
                  <a:pt x="6504189" y="0"/>
                </a:cubicBezTo>
                <a:cubicBezTo>
                  <a:pt x="6515599" y="167397"/>
                  <a:pt x="6467391" y="230081"/>
                  <a:pt x="6504189" y="387585"/>
                </a:cubicBezTo>
                <a:cubicBezTo>
                  <a:pt x="6540987" y="545089"/>
                  <a:pt x="6472570" y="618728"/>
                  <a:pt x="6504189" y="824649"/>
                </a:cubicBezTo>
                <a:cubicBezTo>
                  <a:pt x="6535808" y="1030570"/>
                  <a:pt x="6495130" y="1063824"/>
                  <a:pt x="6504189" y="1236973"/>
                </a:cubicBezTo>
                <a:cubicBezTo>
                  <a:pt x="6271820" y="1269944"/>
                  <a:pt x="6008627" y="1160655"/>
                  <a:pt x="5782815" y="1236973"/>
                </a:cubicBezTo>
                <a:cubicBezTo>
                  <a:pt x="5557003" y="1313291"/>
                  <a:pt x="5351956" y="1172885"/>
                  <a:pt x="5126484" y="1236973"/>
                </a:cubicBezTo>
                <a:cubicBezTo>
                  <a:pt x="4901012" y="1301061"/>
                  <a:pt x="4920285" y="1211400"/>
                  <a:pt x="4730319" y="1236973"/>
                </a:cubicBezTo>
                <a:cubicBezTo>
                  <a:pt x="4540353" y="1262546"/>
                  <a:pt x="4374050" y="1193039"/>
                  <a:pt x="4139029" y="1236973"/>
                </a:cubicBezTo>
                <a:cubicBezTo>
                  <a:pt x="3904008" y="1280907"/>
                  <a:pt x="3646680" y="1187806"/>
                  <a:pt x="3482698" y="1236973"/>
                </a:cubicBezTo>
                <a:cubicBezTo>
                  <a:pt x="3318716" y="1286140"/>
                  <a:pt x="3181744" y="1226331"/>
                  <a:pt x="2891408" y="1236973"/>
                </a:cubicBezTo>
                <a:cubicBezTo>
                  <a:pt x="2601072" y="1247615"/>
                  <a:pt x="2477549" y="1216848"/>
                  <a:pt x="2300118" y="1236973"/>
                </a:cubicBezTo>
                <a:cubicBezTo>
                  <a:pt x="2122687" y="1257098"/>
                  <a:pt x="1779943" y="1226648"/>
                  <a:pt x="1643786" y="1236973"/>
                </a:cubicBezTo>
                <a:cubicBezTo>
                  <a:pt x="1507629" y="1247298"/>
                  <a:pt x="1347612" y="1224014"/>
                  <a:pt x="1247622" y="1236973"/>
                </a:cubicBezTo>
                <a:cubicBezTo>
                  <a:pt x="1147632" y="1249932"/>
                  <a:pt x="1001943" y="1197523"/>
                  <a:pt x="786416" y="1236973"/>
                </a:cubicBezTo>
                <a:cubicBezTo>
                  <a:pt x="570889" y="1276423"/>
                  <a:pt x="384777" y="1150646"/>
                  <a:pt x="0" y="1236973"/>
                </a:cubicBezTo>
                <a:cubicBezTo>
                  <a:pt x="-17683" y="1155348"/>
                  <a:pt x="35676" y="1012363"/>
                  <a:pt x="0" y="861758"/>
                </a:cubicBezTo>
                <a:cubicBezTo>
                  <a:pt x="-35676" y="711154"/>
                  <a:pt x="34670" y="589056"/>
                  <a:pt x="0" y="486543"/>
                </a:cubicBezTo>
                <a:cubicBezTo>
                  <a:pt x="-34670" y="384031"/>
                  <a:pt x="54074" y="160994"/>
                  <a:pt x="0" y="0"/>
                </a:cubicBezTo>
                <a:close/>
              </a:path>
            </a:pathLst>
          </a:custGeom>
          <a:solidFill>
            <a:schemeClr val="bg2"/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43895878">
                  <ask:type>
                    <ask:lineSketchScribble/>
                  </ask:type>
                </ask:lineSketchStyleProps>
              </a:ext>
            </a:extLst>
          </a:ln>
        </p:spPr>
        <p:txBody>
          <a:bodyPr anchor="t">
            <a:normAutofit/>
          </a:bodyPr>
          <a:lstStyle/>
          <a:p>
            <a:r>
              <a:rPr lang="en-GB" sz="2400" dirty="0">
                <a:solidFill>
                  <a:srgbClr val="000000"/>
                </a:solidFill>
              </a:rPr>
              <a:t>Gwaith </a:t>
            </a:r>
            <a:r>
              <a:rPr lang="en-GB" sz="2400" dirty="0" err="1">
                <a:solidFill>
                  <a:srgbClr val="000000"/>
                </a:solidFill>
              </a:rPr>
              <a:t>Dosbarth</a:t>
            </a:r>
            <a:r>
              <a:rPr lang="en-GB" sz="2400" dirty="0">
                <a:solidFill>
                  <a:srgbClr val="000000"/>
                </a:solidFill>
              </a:rPr>
              <a:t> 	</a:t>
            </a:r>
            <a:r>
              <a:rPr lang="en-GB" sz="2400" dirty="0" err="1">
                <a:solidFill>
                  <a:srgbClr val="000000"/>
                </a:solidFill>
              </a:rPr>
              <a:t>Dydd</a:t>
            </a:r>
            <a:r>
              <a:rPr lang="en-GB" sz="2400" dirty="0">
                <a:solidFill>
                  <a:srgbClr val="000000"/>
                </a:solidFill>
              </a:rPr>
              <a:t> </a:t>
            </a:r>
            <a:r>
              <a:rPr lang="en-GB" sz="2400" dirty="0" err="1">
                <a:solidFill>
                  <a:srgbClr val="000000"/>
                </a:solidFill>
              </a:rPr>
              <a:t>Mawrth</a:t>
            </a:r>
            <a:r>
              <a:rPr lang="en-GB" sz="2400" dirty="0">
                <a:solidFill>
                  <a:srgbClr val="000000"/>
                </a:solidFill>
              </a:rPr>
              <a:t> 25 </a:t>
            </a:r>
            <a:r>
              <a:rPr lang="en-GB" sz="2400" dirty="0" err="1">
                <a:solidFill>
                  <a:srgbClr val="000000"/>
                </a:solidFill>
              </a:rPr>
              <a:t>Chwefror</a:t>
            </a:r>
            <a:br>
              <a:rPr lang="en-GB" sz="2400" dirty="0">
                <a:solidFill>
                  <a:srgbClr val="000000"/>
                </a:solidFill>
              </a:rPr>
            </a:br>
            <a:br>
              <a:rPr lang="en-GB" sz="2400" b="1" u="sng" dirty="0">
                <a:solidFill>
                  <a:srgbClr val="000000"/>
                </a:solidFill>
              </a:rPr>
            </a:br>
            <a:r>
              <a:rPr lang="en-GB" sz="2400" b="1" u="sng" dirty="0">
                <a:solidFill>
                  <a:srgbClr val="000000"/>
                </a:solidFill>
              </a:rPr>
              <a:t>LO: to consider how Jesus determined morality </a:t>
            </a:r>
          </a:p>
        </p:txBody>
      </p:sp>
      <p:sp>
        <p:nvSpPr>
          <p:cNvPr id="13" name="Freeform 49">
            <a:extLst>
              <a:ext uri="{FF2B5EF4-FFF2-40B4-BE49-F238E27FC236}">
                <a16:creationId xmlns:a16="http://schemas.microsoft.com/office/drawing/2014/main" id="{77DA6D33-2D62-458C-BF5D-DBF612FD5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2" descr="Image result for jesus">
            <a:extLst>
              <a:ext uri="{FF2B5EF4-FFF2-40B4-BE49-F238E27FC236}">
                <a16:creationId xmlns:a16="http://schemas.microsoft.com/office/drawing/2014/main" id="{AA0405EA-0BFF-4941-A7D2-786975CDFFD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74" r="10845" b="-1"/>
          <a:stretch/>
        </p:blipFill>
        <p:spPr bwMode="auto">
          <a:xfrm>
            <a:off x="1" y="770037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2178155" y="0"/>
                </a:moveTo>
                <a:cubicBezTo>
                  <a:pt x="3901575" y="0"/>
                  <a:pt x="5298683" y="1397108"/>
                  <a:pt x="5298683" y="3120527"/>
                </a:cubicBezTo>
                <a:cubicBezTo>
                  <a:pt x="5298683" y="4413092"/>
                  <a:pt x="4512810" y="5522106"/>
                  <a:pt x="3392805" y="5995828"/>
                </a:cubicBezTo>
                <a:lnTo>
                  <a:pt x="3115184" y="6097438"/>
                </a:lnTo>
                <a:lnTo>
                  <a:pt x="1241127" y="6097438"/>
                </a:lnTo>
                <a:lnTo>
                  <a:pt x="963506" y="5995828"/>
                </a:lnTo>
                <a:cubicBezTo>
                  <a:pt x="683504" y="5877397"/>
                  <a:pt x="424387" y="5719261"/>
                  <a:pt x="193210" y="5528477"/>
                </a:cubicBezTo>
                <a:lnTo>
                  <a:pt x="0" y="5352876"/>
                </a:lnTo>
                <a:lnTo>
                  <a:pt x="0" y="888178"/>
                </a:lnTo>
                <a:lnTo>
                  <a:pt x="193210" y="712577"/>
                </a:lnTo>
                <a:cubicBezTo>
                  <a:pt x="732621" y="267415"/>
                  <a:pt x="1424159" y="0"/>
                  <a:pt x="2178155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E2C8696-AC85-4485-8C47-FE8B7747AC48}"/>
              </a:ext>
            </a:extLst>
          </p:cNvPr>
          <p:cNvSpPr txBox="1"/>
          <p:nvPr/>
        </p:nvSpPr>
        <p:spPr>
          <a:xfrm>
            <a:off x="7200911" y="1779814"/>
            <a:ext cx="3477985" cy="646331"/>
          </a:xfrm>
          <a:prstGeom prst="rect">
            <a:avLst/>
          </a:prstGeom>
          <a:noFill/>
          <a:ln w="38100">
            <a:solidFill>
              <a:srgbClr val="FF0000"/>
            </a:solidFill>
            <a:prstDash val="lgDash"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i="1" dirty="0" err="1">
                <a:latin typeface="Arial Nova Cond Light" panose="020B0306020202020204" pitchFamily="34" charset="0"/>
              </a:rPr>
              <a:t>Moesoldeb</a:t>
            </a:r>
            <a:endParaRPr lang="en-GB" sz="3600" i="1" dirty="0">
              <a:latin typeface="Arial Nova Cond Light" panose="020B0306020202020204" pitchFamily="34" charset="0"/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9154EFCA-9BE5-44CA-B413-C85F85A0FEEA}"/>
              </a:ext>
            </a:extLst>
          </p:cNvPr>
          <p:cNvGrpSpPr/>
          <p:nvPr/>
        </p:nvGrpSpPr>
        <p:grpSpPr>
          <a:xfrm>
            <a:off x="6743698" y="2763604"/>
            <a:ext cx="4833259" cy="3724766"/>
            <a:chOff x="6743698" y="2763604"/>
            <a:chExt cx="4833259" cy="3724766"/>
          </a:xfrm>
        </p:grpSpPr>
        <p:sp>
          <p:nvSpPr>
            <p:cNvPr id="10" name="Cloud 9">
              <a:extLst>
                <a:ext uri="{FF2B5EF4-FFF2-40B4-BE49-F238E27FC236}">
                  <a16:creationId xmlns:a16="http://schemas.microsoft.com/office/drawing/2014/main" id="{834CEB4A-2CAC-4FC9-B6B8-DB2F31F3380E}"/>
                </a:ext>
              </a:extLst>
            </p:cNvPr>
            <p:cNvSpPr/>
            <p:nvPr/>
          </p:nvSpPr>
          <p:spPr>
            <a:xfrm>
              <a:off x="7200911" y="3556036"/>
              <a:ext cx="3739896" cy="2359152"/>
            </a:xfrm>
            <a:prstGeom prst="cloud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What influences our morality?</a:t>
              </a:r>
            </a:p>
          </p:txBody>
        </p:sp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40730CDB-DFFA-4AD3-917C-C659B583A63F}"/>
                </a:ext>
              </a:extLst>
            </p:cNvPr>
            <p:cNvCxnSpPr/>
            <p:nvPr/>
          </p:nvCxnSpPr>
          <p:spPr>
            <a:xfrm flipH="1" flipV="1">
              <a:off x="8118566" y="2763604"/>
              <a:ext cx="306324" cy="1076719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FFDFE6EF-5435-4D62-BA4A-0EF27F0419C0}"/>
                </a:ext>
              </a:extLst>
            </p:cNvPr>
            <p:cNvCxnSpPr>
              <a:cxnSpLocks/>
            </p:cNvCxnSpPr>
            <p:nvPr/>
          </p:nvCxnSpPr>
          <p:spPr>
            <a:xfrm>
              <a:off x="10495363" y="5168812"/>
              <a:ext cx="624394" cy="1007387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CEA48B41-DF62-4AE9-9A29-AAEA1B7F1EC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0839808" y="3295025"/>
              <a:ext cx="737149" cy="822133"/>
            </a:xfrm>
            <a:prstGeom prst="straightConnector1">
              <a:avLst/>
            </a:prstGeom>
            <a:ln>
              <a:solidFill>
                <a:schemeClr val="accent5">
                  <a:lumMod val="75000"/>
                </a:schemeClr>
              </a:solidFill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Straight Arrow Connector 15">
              <a:extLst>
                <a:ext uri="{FF2B5EF4-FFF2-40B4-BE49-F238E27FC236}">
                  <a16:creationId xmlns:a16="http://schemas.microsoft.com/office/drawing/2014/main" id="{9C5F8E00-5292-4FA4-B366-70C46CED6BE2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6743698" y="4000500"/>
              <a:ext cx="604379" cy="438592"/>
            </a:xfrm>
            <a:prstGeom prst="straightConnector1">
              <a:avLst/>
            </a:prstGeom>
            <a:ln>
              <a:solidFill>
                <a:srgbClr val="0070C0"/>
              </a:solidFill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D4D5BDBA-C1E8-44FF-81F2-1DE7B8B70A29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118566" y="5778362"/>
              <a:ext cx="104901" cy="710008"/>
            </a:xfrm>
            <a:prstGeom prst="straightConnector1">
              <a:avLst/>
            </a:prstGeom>
            <a:ln>
              <a:solidFill>
                <a:schemeClr val="accent6">
                  <a:lumMod val="75000"/>
                </a:schemeClr>
              </a:solidFill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Straight Arrow Connector 17">
              <a:extLst>
                <a:ext uri="{FF2B5EF4-FFF2-40B4-BE49-F238E27FC236}">
                  <a16:creationId xmlns:a16="http://schemas.microsoft.com/office/drawing/2014/main" id="{E74F5224-497F-439E-8191-79696E4D8D8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9762995" y="2960985"/>
              <a:ext cx="152504" cy="802773"/>
            </a:xfrm>
            <a:prstGeom prst="straightConnector1">
              <a:avLst/>
            </a:prstGeom>
            <a:ln>
              <a:solidFill>
                <a:schemeClr val="accent6">
                  <a:lumMod val="75000"/>
                </a:schemeClr>
              </a:solidFill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147881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12EF7-164D-42AF-A2D8-61B4753C7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660571" cy="1325563"/>
          </a:xfrm>
          <a:custGeom>
            <a:avLst/>
            <a:gdLst>
              <a:gd name="connsiteX0" fmla="*/ 0 w 5660571"/>
              <a:gd name="connsiteY0" fmla="*/ 0 h 1325563"/>
              <a:gd name="connsiteX1" fmla="*/ 452846 w 5660571"/>
              <a:gd name="connsiteY1" fmla="*/ 0 h 1325563"/>
              <a:gd name="connsiteX2" fmla="*/ 905691 w 5660571"/>
              <a:gd name="connsiteY2" fmla="*/ 0 h 1325563"/>
              <a:gd name="connsiteX3" fmla="*/ 1471748 w 5660571"/>
              <a:gd name="connsiteY3" fmla="*/ 0 h 1325563"/>
              <a:gd name="connsiteX4" fmla="*/ 2094411 w 5660571"/>
              <a:gd name="connsiteY4" fmla="*/ 0 h 1325563"/>
              <a:gd name="connsiteX5" fmla="*/ 2547257 w 5660571"/>
              <a:gd name="connsiteY5" fmla="*/ 0 h 1325563"/>
              <a:gd name="connsiteX6" fmla="*/ 3113314 w 5660571"/>
              <a:gd name="connsiteY6" fmla="*/ 0 h 1325563"/>
              <a:gd name="connsiteX7" fmla="*/ 3566160 w 5660571"/>
              <a:gd name="connsiteY7" fmla="*/ 0 h 1325563"/>
              <a:gd name="connsiteX8" fmla="*/ 4245428 w 5660571"/>
              <a:gd name="connsiteY8" fmla="*/ 0 h 1325563"/>
              <a:gd name="connsiteX9" fmla="*/ 4868091 w 5660571"/>
              <a:gd name="connsiteY9" fmla="*/ 0 h 1325563"/>
              <a:gd name="connsiteX10" fmla="*/ 5660571 w 5660571"/>
              <a:gd name="connsiteY10" fmla="*/ 0 h 1325563"/>
              <a:gd name="connsiteX11" fmla="*/ 5660571 w 5660571"/>
              <a:gd name="connsiteY11" fmla="*/ 441854 h 1325563"/>
              <a:gd name="connsiteX12" fmla="*/ 5660571 w 5660571"/>
              <a:gd name="connsiteY12" fmla="*/ 843942 h 1325563"/>
              <a:gd name="connsiteX13" fmla="*/ 5660571 w 5660571"/>
              <a:gd name="connsiteY13" fmla="*/ 1325563 h 1325563"/>
              <a:gd name="connsiteX14" fmla="*/ 5151120 w 5660571"/>
              <a:gd name="connsiteY14" fmla="*/ 1325563 h 1325563"/>
              <a:gd name="connsiteX15" fmla="*/ 4641668 w 5660571"/>
              <a:gd name="connsiteY15" fmla="*/ 1325563 h 1325563"/>
              <a:gd name="connsiteX16" fmla="*/ 4132217 w 5660571"/>
              <a:gd name="connsiteY16" fmla="*/ 1325563 h 1325563"/>
              <a:gd name="connsiteX17" fmla="*/ 3566160 w 5660571"/>
              <a:gd name="connsiteY17" fmla="*/ 1325563 h 1325563"/>
              <a:gd name="connsiteX18" fmla="*/ 3113314 w 5660571"/>
              <a:gd name="connsiteY18" fmla="*/ 1325563 h 1325563"/>
              <a:gd name="connsiteX19" fmla="*/ 2717074 w 5660571"/>
              <a:gd name="connsiteY19" fmla="*/ 1325563 h 1325563"/>
              <a:gd name="connsiteX20" fmla="*/ 2264228 w 5660571"/>
              <a:gd name="connsiteY20" fmla="*/ 1325563 h 1325563"/>
              <a:gd name="connsiteX21" fmla="*/ 1754777 w 5660571"/>
              <a:gd name="connsiteY21" fmla="*/ 1325563 h 1325563"/>
              <a:gd name="connsiteX22" fmla="*/ 1245326 w 5660571"/>
              <a:gd name="connsiteY22" fmla="*/ 1325563 h 1325563"/>
              <a:gd name="connsiteX23" fmla="*/ 849086 w 5660571"/>
              <a:gd name="connsiteY23" fmla="*/ 1325563 h 1325563"/>
              <a:gd name="connsiteX24" fmla="*/ 0 w 5660571"/>
              <a:gd name="connsiteY24" fmla="*/ 1325563 h 1325563"/>
              <a:gd name="connsiteX25" fmla="*/ 0 w 5660571"/>
              <a:gd name="connsiteY25" fmla="*/ 857197 h 1325563"/>
              <a:gd name="connsiteX26" fmla="*/ 0 w 5660571"/>
              <a:gd name="connsiteY26" fmla="*/ 455110 h 1325563"/>
              <a:gd name="connsiteX27" fmla="*/ 0 w 5660571"/>
              <a:gd name="connsiteY27" fmla="*/ 0 h 1325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660571" h="1325563" fill="none" extrusionOk="0">
                <a:moveTo>
                  <a:pt x="0" y="0"/>
                </a:moveTo>
                <a:cubicBezTo>
                  <a:pt x="175152" y="-53723"/>
                  <a:pt x="334694" y="7825"/>
                  <a:pt x="452846" y="0"/>
                </a:cubicBezTo>
                <a:cubicBezTo>
                  <a:pt x="570998" y="-7825"/>
                  <a:pt x="770173" y="24662"/>
                  <a:pt x="905691" y="0"/>
                </a:cubicBezTo>
                <a:cubicBezTo>
                  <a:pt x="1041209" y="-24662"/>
                  <a:pt x="1330804" y="1169"/>
                  <a:pt x="1471748" y="0"/>
                </a:cubicBezTo>
                <a:cubicBezTo>
                  <a:pt x="1612692" y="-1169"/>
                  <a:pt x="1857845" y="20088"/>
                  <a:pt x="2094411" y="0"/>
                </a:cubicBezTo>
                <a:cubicBezTo>
                  <a:pt x="2330977" y="-20088"/>
                  <a:pt x="2452485" y="29499"/>
                  <a:pt x="2547257" y="0"/>
                </a:cubicBezTo>
                <a:cubicBezTo>
                  <a:pt x="2642029" y="-29499"/>
                  <a:pt x="2864090" y="25052"/>
                  <a:pt x="3113314" y="0"/>
                </a:cubicBezTo>
                <a:cubicBezTo>
                  <a:pt x="3362538" y="-25052"/>
                  <a:pt x="3397517" y="18770"/>
                  <a:pt x="3566160" y="0"/>
                </a:cubicBezTo>
                <a:cubicBezTo>
                  <a:pt x="3734803" y="-18770"/>
                  <a:pt x="3966092" y="3531"/>
                  <a:pt x="4245428" y="0"/>
                </a:cubicBezTo>
                <a:cubicBezTo>
                  <a:pt x="4524764" y="-3531"/>
                  <a:pt x="4622544" y="14392"/>
                  <a:pt x="4868091" y="0"/>
                </a:cubicBezTo>
                <a:cubicBezTo>
                  <a:pt x="5113638" y="-14392"/>
                  <a:pt x="5282158" y="59952"/>
                  <a:pt x="5660571" y="0"/>
                </a:cubicBezTo>
                <a:cubicBezTo>
                  <a:pt x="5686875" y="120167"/>
                  <a:pt x="5635611" y="243320"/>
                  <a:pt x="5660571" y="441854"/>
                </a:cubicBezTo>
                <a:cubicBezTo>
                  <a:pt x="5685531" y="640388"/>
                  <a:pt x="5621638" y="747849"/>
                  <a:pt x="5660571" y="843942"/>
                </a:cubicBezTo>
                <a:cubicBezTo>
                  <a:pt x="5699504" y="940035"/>
                  <a:pt x="5605911" y="1211959"/>
                  <a:pt x="5660571" y="1325563"/>
                </a:cubicBezTo>
                <a:cubicBezTo>
                  <a:pt x="5413517" y="1376004"/>
                  <a:pt x="5282582" y="1292143"/>
                  <a:pt x="5151120" y="1325563"/>
                </a:cubicBezTo>
                <a:cubicBezTo>
                  <a:pt x="5019658" y="1358983"/>
                  <a:pt x="4763080" y="1318890"/>
                  <a:pt x="4641668" y="1325563"/>
                </a:cubicBezTo>
                <a:cubicBezTo>
                  <a:pt x="4520256" y="1332236"/>
                  <a:pt x="4377003" y="1275257"/>
                  <a:pt x="4132217" y="1325563"/>
                </a:cubicBezTo>
                <a:cubicBezTo>
                  <a:pt x="3887431" y="1375869"/>
                  <a:pt x="3763152" y="1310019"/>
                  <a:pt x="3566160" y="1325563"/>
                </a:cubicBezTo>
                <a:cubicBezTo>
                  <a:pt x="3369168" y="1341107"/>
                  <a:pt x="3298968" y="1289365"/>
                  <a:pt x="3113314" y="1325563"/>
                </a:cubicBezTo>
                <a:cubicBezTo>
                  <a:pt x="2927660" y="1361761"/>
                  <a:pt x="2890849" y="1287312"/>
                  <a:pt x="2717074" y="1325563"/>
                </a:cubicBezTo>
                <a:cubicBezTo>
                  <a:pt x="2543299" y="1363814"/>
                  <a:pt x="2469273" y="1313754"/>
                  <a:pt x="2264228" y="1325563"/>
                </a:cubicBezTo>
                <a:cubicBezTo>
                  <a:pt x="2059183" y="1337372"/>
                  <a:pt x="1905926" y="1321663"/>
                  <a:pt x="1754777" y="1325563"/>
                </a:cubicBezTo>
                <a:cubicBezTo>
                  <a:pt x="1603628" y="1329463"/>
                  <a:pt x="1388974" y="1275234"/>
                  <a:pt x="1245326" y="1325563"/>
                </a:cubicBezTo>
                <a:cubicBezTo>
                  <a:pt x="1101678" y="1375892"/>
                  <a:pt x="1001405" y="1283655"/>
                  <a:pt x="849086" y="1325563"/>
                </a:cubicBezTo>
                <a:cubicBezTo>
                  <a:pt x="696767" y="1367471"/>
                  <a:pt x="254956" y="1235900"/>
                  <a:pt x="0" y="1325563"/>
                </a:cubicBezTo>
                <a:cubicBezTo>
                  <a:pt x="-46882" y="1182158"/>
                  <a:pt x="31932" y="1017882"/>
                  <a:pt x="0" y="857197"/>
                </a:cubicBezTo>
                <a:cubicBezTo>
                  <a:pt x="-31932" y="696512"/>
                  <a:pt x="39920" y="584860"/>
                  <a:pt x="0" y="455110"/>
                </a:cubicBezTo>
                <a:cubicBezTo>
                  <a:pt x="-39920" y="325360"/>
                  <a:pt x="46664" y="205720"/>
                  <a:pt x="0" y="0"/>
                </a:cubicBezTo>
                <a:close/>
              </a:path>
              <a:path w="5660571" h="1325563" stroke="0" extrusionOk="0">
                <a:moveTo>
                  <a:pt x="0" y="0"/>
                </a:moveTo>
                <a:cubicBezTo>
                  <a:pt x="328370" y="-44077"/>
                  <a:pt x="476948" y="44114"/>
                  <a:pt x="679269" y="0"/>
                </a:cubicBezTo>
                <a:cubicBezTo>
                  <a:pt x="881590" y="-44114"/>
                  <a:pt x="1126513" y="61399"/>
                  <a:pt x="1358537" y="0"/>
                </a:cubicBezTo>
                <a:cubicBezTo>
                  <a:pt x="1590561" y="-61399"/>
                  <a:pt x="1861841" y="55516"/>
                  <a:pt x="2037806" y="0"/>
                </a:cubicBezTo>
                <a:cubicBezTo>
                  <a:pt x="2213771" y="-55516"/>
                  <a:pt x="2428940" y="61910"/>
                  <a:pt x="2660468" y="0"/>
                </a:cubicBezTo>
                <a:cubicBezTo>
                  <a:pt x="2891996" y="-61910"/>
                  <a:pt x="2959644" y="55011"/>
                  <a:pt x="3169920" y="0"/>
                </a:cubicBezTo>
                <a:cubicBezTo>
                  <a:pt x="3380196" y="-55011"/>
                  <a:pt x="3556018" y="23385"/>
                  <a:pt x="3849188" y="0"/>
                </a:cubicBezTo>
                <a:cubicBezTo>
                  <a:pt x="4142358" y="-23385"/>
                  <a:pt x="4174983" y="44269"/>
                  <a:pt x="4358640" y="0"/>
                </a:cubicBezTo>
                <a:cubicBezTo>
                  <a:pt x="4542297" y="-44269"/>
                  <a:pt x="4704569" y="10844"/>
                  <a:pt x="4868091" y="0"/>
                </a:cubicBezTo>
                <a:cubicBezTo>
                  <a:pt x="5031613" y="-10844"/>
                  <a:pt x="5455584" y="35974"/>
                  <a:pt x="5660571" y="0"/>
                </a:cubicBezTo>
                <a:cubicBezTo>
                  <a:pt x="5701524" y="209589"/>
                  <a:pt x="5616541" y="253515"/>
                  <a:pt x="5660571" y="428599"/>
                </a:cubicBezTo>
                <a:cubicBezTo>
                  <a:pt x="5704601" y="603683"/>
                  <a:pt x="5641635" y="661836"/>
                  <a:pt x="5660571" y="843942"/>
                </a:cubicBezTo>
                <a:cubicBezTo>
                  <a:pt x="5679507" y="1026048"/>
                  <a:pt x="5651413" y="1111189"/>
                  <a:pt x="5660571" y="1325563"/>
                </a:cubicBezTo>
                <a:cubicBezTo>
                  <a:pt x="5420587" y="1343107"/>
                  <a:pt x="5329370" y="1291164"/>
                  <a:pt x="5094514" y="1325563"/>
                </a:cubicBezTo>
                <a:cubicBezTo>
                  <a:pt x="4859658" y="1359962"/>
                  <a:pt x="4892278" y="1310101"/>
                  <a:pt x="4698274" y="1325563"/>
                </a:cubicBezTo>
                <a:cubicBezTo>
                  <a:pt x="4504270" y="1341025"/>
                  <a:pt x="4289415" y="1262012"/>
                  <a:pt x="4075611" y="1325563"/>
                </a:cubicBezTo>
                <a:cubicBezTo>
                  <a:pt x="3861807" y="1389114"/>
                  <a:pt x="3737806" y="1305265"/>
                  <a:pt x="3622765" y="1325563"/>
                </a:cubicBezTo>
                <a:cubicBezTo>
                  <a:pt x="3507724" y="1345861"/>
                  <a:pt x="3337537" y="1301760"/>
                  <a:pt x="3113314" y="1325563"/>
                </a:cubicBezTo>
                <a:cubicBezTo>
                  <a:pt x="2889091" y="1349366"/>
                  <a:pt x="2657279" y="1251834"/>
                  <a:pt x="2490651" y="1325563"/>
                </a:cubicBezTo>
                <a:cubicBezTo>
                  <a:pt x="2324023" y="1399292"/>
                  <a:pt x="2141358" y="1289863"/>
                  <a:pt x="1924594" y="1325563"/>
                </a:cubicBezTo>
                <a:cubicBezTo>
                  <a:pt x="1707830" y="1361263"/>
                  <a:pt x="1682033" y="1311654"/>
                  <a:pt x="1471748" y="1325563"/>
                </a:cubicBezTo>
                <a:cubicBezTo>
                  <a:pt x="1261463" y="1339472"/>
                  <a:pt x="1092652" y="1272963"/>
                  <a:pt x="849086" y="1325563"/>
                </a:cubicBezTo>
                <a:cubicBezTo>
                  <a:pt x="605520" y="1378163"/>
                  <a:pt x="181557" y="1288950"/>
                  <a:pt x="0" y="1325563"/>
                </a:cubicBezTo>
                <a:cubicBezTo>
                  <a:pt x="-46009" y="1202803"/>
                  <a:pt x="36098" y="955211"/>
                  <a:pt x="0" y="857197"/>
                </a:cubicBezTo>
                <a:cubicBezTo>
                  <a:pt x="-36098" y="759183"/>
                  <a:pt x="359" y="614323"/>
                  <a:pt x="0" y="428599"/>
                </a:cubicBezTo>
                <a:cubicBezTo>
                  <a:pt x="-359" y="242875"/>
                  <a:pt x="21658" y="188110"/>
                  <a:pt x="0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3170946798">
                  <ask:type>
                    <ask:lineSketchScribble/>
                  </ask:type>
                </ask:lineSketchStyleProps>
              </a:ext>
            </a:extLst>
          </a:ln>
        </p:spPr>
        <p:txBody>
          <a:bodyPr/>
          <a:lstStyle/>
          <a:p>
            <a:r>
              <a:rPr lang="en-GB" dirty="0" err="1"/>
              <a:t>Meddwl</a:t>
            </a:r>
            <a:r>
              <a:rPr lang="en-GB" dirty="0"/>
              <a:t>- Par- </a:t>
            </a:r>
            <a:r>
              <a:rPr lang="en-GB" dirty="0" err="1"/>
              <a:t>Rhannu</a:t>
            </a:r>
            <a:r>
              <a:rPr lang="en-GB" dirty="0"/>
              <a:t>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BED4917-94C2-4F86-B9A0-EF06FB704B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660571" cy="4667250"/>
          </a:xfrm>
          <a:solidFill>
            <a:schemeClr val="bg2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3200" b="1" dirty="0" err="1">
                <a:solidFill>
                  <a:srgbClr val="FF0000"/>
                </a:solidFill>
              </a:rPr>
              <a:t>Meddyliwch</a:t>
            </a:r>
            <a:r>
              <a:rPr lang="en-GB" sz="3200" dirty="0"/>
              <a:t>: using the prompts provided, identify the various sources of authority that influence our morality. </a:t>
            </a:r>
          </a:p>
          <a:p>
            <a:r>
              <a:rPr lang="en-GB" sz="3200" b="1" dirty="0" err="1">
                <a:solidFill>
                  <a:srgbClr val="0070C0"/>
                </a:solidFill>
              </a:rPr>
              <a:t>Trafodwch</a:t>
            </a:r>
            <a:r>
              <a:rPr lang="en-GB" sz="3200" dirty="0"/>
              <a:t>: add to your ideas by sharing with a partner. </a:t>
            </a:r>
          </a:p>
          <a:p>
            <a:r>
              <a:rPr lang="en-GB" sz="3200" b="1" dirty="0" err="1">
                <a:solidFill>
                  <a:schemeClr val="accent6">
                    <a:lumMod val="75000"/>
                  </a:schemeClr>
                </a:solidFill>
              </a:rPr>
              <a:t>Rhannwch</a:t>
            </a:r>
            <a:r>
              <a:rPr lang="en-GB" sz="3200" dirty="0"/>
              <a:t>: class collaboration to expand ideas.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83AA73C-AE21-4376-ABD5-C721E58DB2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8529" t="36470" r="2279" b="24707"/>
          <a:stretch/>
        </p:blipFill>
        <p:spPr>
          <a:xfrm>
            <a:off x="6841671" y="728773"/>
            <a:ext cx="4745851" cy="5400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4114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0BC9EFE1-D8CB-4668-9980-DB108327A7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5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7CBAE1BD-B8E4-4029-8AA2-C77E4FED9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DD4C64-6A77-4AF1-89F1-89527A02F5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0511" y="5949675"/>
            <a:ext cx="4805996" cy="14014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u="sng" dirty="0" err="1">
                <a:solidFill>
                  <a:srgbClr val="000000"/>
                </a:solidFill>
              </a:rPr>
              <a:t>Diolch</a:t>
            </a:r>
            <a:r>
              <a:rPr lang="en-US" b="1" u="sng" dirty="0">
                <a:solidFill>
                  <a:srgbClr val="000000"/>
                </a:solidFill>
              </a:rPr>
              <a:t> am </a:t>
            </a:r>
            <a:r>
              <a:rPr lang="en-US" b="1" u="sng" dirty="0" err="1">
                <a:solidFill>
                  <a:srgbClr val="000000"/>
                </a:solidFill>
              </a:rPr>
              <a:t>Heddiw</a:t>
            </a:r>
            <a:endParaRPr lang="en-US" b="1" u="sng" dirty="0">
              <a:solidFill>
                <a:srgbClr val="000000"/>
              </a:solidFill>
            </a:endParaRPr>
          </a:p>
        </p:txBody>
      </p:sp>
      <p:sp>
        <p:nvSpPr>
          <p:cNvPr id="25" name="Freeform 49">
            <a:extLst>
              <a:ext uri="{FF2B5EF4-FFF2-40B4-BE49-F238E27FC236}">
                <a16:creationId xmlns:a16="http://schemas.microsoft.com/office/drawing/2014/main" id="{77DA6D33-2D62-458C-BF5D-DBF612FD5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50EA5D85-FC8B-4D9A-9A74-209B869079B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63" r="7139" b="3"/>
          <a:stretch/>
        </p:blipFill>
        <p:spPr>
          <a:xfrm>
            <a:off x="1" y="770037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2178155" y="0"/>
                </a:moveTo>
                <a:cubicBezTo>
                  <a:pt x="3901575" y="0"/>
                  <a:pt x="5298683" y="1397108"/>
                  <a:pt x="5298683" y="3120527"/>
                </a:cubicBezTo>
                <a:cubicBezTo>
                  <a:pt x="5298683" y="4413092"/>
                  <a:pt x="4512810" y="5522106"/>
                  <a:pt x="3392805" y="5995828"/>
                </a:cubicBezTo>
                <a:lnTo>
                  <a:pt x="3115184" y="6097438"/>
                </a:lnTo>
                <a:lnTo>
                  <a:pt x="1241127" y="6097438"/>
                </a:lnTo>
                <a:lnTo>
                  <a:pt x="963506" y="5995828"/>
                </a:lnTo>
                <a:cubicBezTo>
                  <a:pt x="683504" y="5877397"/>
                  <a:pt x="424387" y="5719261"/>
                  <a:pt x="193210" y="5528477"/>
                </a:cubicBezTo>
                <a:lnTo>
                  <a:pt x="0" y="5352876"/>
                </a:lnTo>
                <a:lnTo>
                  <a:pt x="0" y="888178"/>
                </a:lnTo>
                <a:lnTo>
                  <a:pt x="193210" y="712577"/>
                </a:lnTo>
                <a:cubicBezTo>
                  <a:pt x="732621" y="267415"/>
                  <a:pt x="1424159" y="0"/>
                  <a:pt x="2178155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E2323B8-1CA3-4DC9-94E1-0569DDE9E394}"/>
              </a:ext>
            </a:extLst>
          </p:cNvPr>
          <p:cNvSpPr txBox="1"/>
          <p:nvPr/>
        </p:nvSpPr>
        <p:spPr>
          <a:xfrm>
            <a:off x="6765278" y="1047835"/>
            <a:ext cx="4931229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i="1" dirty="0"/>
              <a:t>Merit for the person who can tell me what morality is </a:t>
            </a:r>
            <a:r>
              <a:rPr lang="en-GB" sz="1600" i="1" dirty="0" err="1"/>
              <a:t>yn</a:t>
            </a:r>
            <a:r>
              <a:rPr lang="en-GB" sz="1600" i="1" dirty="0"/>
              <a:t> </a:t>
            </a:r>
            <a:r>
              <a:rPr lang="en-GB" sz="1600" i="1" dirty="0" err="1"/>
              <a:t>gymraeg</a:t>
            </a:r>
            <a:r>
              <a:rPr lang="en-GB" sz="1600" i="1" dirty="0"/>
              <a:t>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B5817CF-F5C4-41D1-8C3B-14ABD7593883}"/>
              </a:ext>
            </a:extLst>
          </p:cNvPr>
          <p:cNvSpPr/>
          <p:nvPr/>
        </p:nvSpPr>
        <p:spPr>
          <a:xfrm>
            <a:off x="7065613" y="3082745"/>
            <a:ext cx="4097597" cy="923330"/>
          </a:xfrm>
          <a:custGeom>
            <a:avLst/>
            <a:gdLst>
              <a:gd name="connsiteX0" fmla="*/ 0 w 4097597"/>
              <a:gd name="connsiteY0" fmla="*/ 0 h 923330"/>
              <a:gd name="connsiteX1" fmla="*/ 667323 w 4097597"/>
              <a:gd name="connsiteY1" fmla="*/ 0 h 923330"/>
              <a:gd name="connsiteX2" fmla="*/ 1334646 w 4097597"/>
              <a:gd name="connsiteY2" fmla="*/ 0 h 923330"/>
              <a:gd name="connsiteX3" fmla="*/ 1960993 w 4097597"/>
              <a:gd name="connsiteY3" fmla="*/ 0 h 923330"/>
              <a:gd name="connsiteX4" fmla="*/ 2587340 w 4097597"/>
              <a:gd name="connsiteY4" fmla="*/ 0 h 923330"/>
              <a:gd name="connsiteX5" fmla="*/ 3049783 w 4097597"/>
              <a:gd name="connsiteY5" fmla="*/ 0 h 923330"/>
              <a:gd name="connsiteX6" fmla="*/ 3512226 w 4097597"/>
              <a:gd name="connsiteY6" fmla="*/ 0 h 923330"/>
              <a:gd name="connsiteX7" fmla="*/ 4097597 w 4097597"/>
              <a:gd name="connsiteY7" fmla="*/ 0 h 923330"/>
              <a:gd name="connsiteX8" fmla="*/ 4097597 w 4097597"/>
              <a:gd name="connsiteY8" fmla="*/ 480132 h 923330"/>
              <a:gd name="connsiteX9" fmla="*/ 4097597 w 4097597"/>
              <a:gd name="connsiteY9" fmla="*/ 923330 h 923330"/>
              <a:gd name="connsiteX10" fmla="*/ 3594178 w 4097597"/>
              <a:gd name="connsiteY10" fmla="*/ 923330 h 923330"/>
              <a:gd name="connsiteX11" fmla="*/ 3131735 w 4097597"/>
              <a:gd name="connsiteY11" fmla="*/ 923330 h 923330"/>
              <a:gd name="connsiteX12" fmla="*/ 2464412 w 4097597"/>
              <a:gd name="connsiteY12" fmla="*/ 923330 h 923330"/>
              <a:gd name="connsiteX13" fmla="*/ 1960993 w 4097597"/>
              <a:gd name="connsiteY13" fmla="*/ 923330 h 923330"/>
              <a:gd name="connsiteX14" fmla="*/ 1498550 w 4097597"/>
              <a:gd name="connsiteY14" fmla="*/ 923330 h 923330"/>
              <a:gd name="connsiteX15" fmla="*/ 872203 w 4097597"/>
              <a:gd name="connsiteY15" fmla="*/ 923330 h 923330"/>
              <a:gd name="connsiteX16" fmla="*/ 0 w 4097597"/>
              <a:gd name="connsiteY16" fmla="*/ 923330 h 923330"/>
              <a:gd name="connsiteX17" fmla="*/ 0 w 4097597"/>
              <a:gd name="connsiteY17" fmla="*/ 489365 h 923330"/>
              <a:gd name="connsiteX18" fmla="*/ 0 w 4097597"/>
              <a:gd name="connsiteY18" fmla="*/ 0 h 923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097597" h="923330" fill="none" extrusionOk="0">
                <a:moveTo>
                  <a:pt x="0" y="0"/>
                </a:moveTo>
                <a:cubicBezTo>
                  <a:pt x="198418" y="-71618"/>
                  <a:pt x="402379" y="284"/>
                  <a:pt x="667323" y="0"/>
                </a:cubicBezTo>
                <a:cubicBezTo>
                  <a:pt x="932267" y="-284"/>
                  <a:pt x="1121819" y="50329"/>
                  <a:pt x="1334646" y="0"/>
                </a:cubicBezTo>
                <a:cubicBezTo>
                  <a:pt x="1547473" y="-50329"/>
                  <a:pt x="1744180" y="827"/>
                  <a:pt x="1960993" y="0"/>
                </a:cubicBezTo>
                <a:cubicBezTo>
                  <a:pt x="2177806" y="-827"/>
                  <a:pt x="2386971" y="72100"/>
                  <a:pt x="2587340" y="0"/>
                </a:cubicBezTo>
                <a:cubicBezTo>
                  <a:pt x="2787709" y="-72100"/>
                  <a:pt x="2925374" y="42865"/>
                  <a:pt x="3049783" y="0"/>
                </a:cubicBezTo>
                <a:cubicBezTo>
                  <a:pt x="3174192" y="-42865"/>
                  <a:pt x="3394542" y="7430"/>
                  <a:pt x="3512226" y="0"/>
                </a:cubicBezTo>
                <a:cubicBezTo>
                  <a:pt x="3629910" y="-7430"/>
                  <a:pt x="3867630" y="50019"/>
                  <a:pt x="4097597" y="0"/>
                </a:cubicBezTo>
                <a:cubicBezTo>
                  <a:pt x="4112935" y="169220"/>
                  <a:pt x="4062301" y="303004"/>
                  <a:pt x="4097597" y="480132"/>
                </a:cubicBezTo>
                <a:cubicBezTo>
                  <a:pt x="4132893" y="657260"/>
                  <a:pt x="4054646" y="793598"/>
                  <a:pt x="4097597" y="923330"/>
                </a:cubicBezTo>
                <a:cubicBezTo>
                  <a:pt x="3949294" y="924120"/>
                  <a:pt x="3704179" y="911434"/>
                  <a:pt x="3594178" y="923330"/>
                </a:cubicBezTo>
                <a:cubicBezTo>
                  <a:pt x="3484177" y="935226"/>
                  <a:pt x="3305859" y="910437"/>
                  <a:pt x="3131735" y="923330"/>
                </a:cubicBezTo>
                <a:cubicBezTo>
                  <a:pt x="2957611" y="936223"/>
                  <a:pt x="2768845" y="869657"/>
                  <a:pt x="2464412" y="923330"/>
                </a:cubicBezTo>
                <a:cubicBezTo>
                  <a:pt x="2159979" y="977003"/>
                  <a:pt x="2161875" y="891503"/>
                  <a:pt x="1960993" y="923330"/>
                </a:cubicBezTo>
                <a:cubicBezTo>
                  <a:pt x="1760111" y="955157"/>
                  <a:pt x="1599082" y="903526"/>
                  <a:pt x="1498550" y="923330"/>
                </a:cubicBezTo>
                <a:cubicBezTo>
                  <a:pt x="1398018" y="943134"/>
                  <a:pt x="1000636" y="866891"/>
                  <a:pt x="872203" y="923330"/>
                </a:cubicBezTo>
                <a:cubicBezTo>
                  <a:pt x="743770" y="979769"/>
                  <a:pt x="271932" y="896392"/>
                  <a:pt x="0" y="923330"/>
                </a:cubicBezTo>
                <a:cubicBezTo>
                  <a:pt x="-43730" y="796537"/>
                  <a:pt x="27503" y="585638"/>
                  <a:pt x="0" y="489365"/>
                </a:cubicBezTo>
                <a:cubicBezTo>
                  <a:pt x="-27503" y="393092"/>
                  <a:pt x="16465" y="137045"/>
                  <a:pt x="0" y="0"/>
                </a:cubicBezTo>
                <a:close/>
              </a:path>
              <a:path w="4097597" h="923330" stroke="0" extrusionOk="0">
                <a:moveTo>
                  <a:pt x="0" y="0"/>
                </a:moveTo>
                <a:cubicBezTo>
                  <a:pt x="202284" y="-25826"/>
                  <a:pt x="491465" y="64673"/>
                  <a:pt x="667323" y="0"/>
                </a:cubicBezTo>
                <a:cubicBezTo>
                  <a:pt x="843181" y="-64673"/>
                  <a:pt x="1030579" y="53900"/>
                  <a:pt x="1170742" y="0"/>
                </a:cubicBezTo>
                <a:cubicBezTo>
                  <a:pt x="1310905" y="-53900"/>
                  <a:pt x="1569509" y="22737"/>
                  <a:pt x="1674161" y="0"/>
                </a:cubicBezTo>
                <a:cubicBezTo>
                  <a:pt x="1778813" y="-22737"/>
                  <a:pt x="2125266" y="11480"/>
                  <a:pt x="2341484" y="0"/>
                </a:cubicBezTo>
                <a:cubicBezTo>
                  <a:pt x="2557702" y="-11480"/>
                  <a:pt x="2748231" y="59577"/>
                  <a:pt x="2926855" y="0"/>
                </a:cubicBezTo>
                <a:cubicBezTo>
                  <a:pt x="3105479" y="-59577"/>
                  <a:pt x="3284897" y="45132"/>
                  <a:pt x="3471250" y="0"/>
                </a:cubicBezTo>
                <a:cubicBezTo>
                  <a:pt x="3657603" y="-45132"/>
                  <a:pt x="3840869" y="29439"/>
                  <a:pt x="4097597" y="0"/>
                </a:cubicBezTo>
                <a:cubicBezTo>
                  <a:pt x="4119780" y="230072"/>
                  <a:pt x="4080961" y="306918"/>
                  <a:pt x="4097597" y="461665"/>
                </a:cubicBezTo>
                <a:cubicBezTo>
                  <a:pt x="4114233" y="616413"/>
                  <a:pt x="4077725" y="726611"/>
                  <a:pt x="4097597" y="923330"/>
                </a:cubicBezTo>
                <a:cubicBezTo>
                  <a:pt x="3829885" y="968530"/>
                  <a:pt x="3669455" y="871915"/>
                  <a:pt x="3512226" y="923330"/>
                </a:cubicBezTo>
                <a:cubicBezTo>
                  <a:pt x="3354997" y="974745"/>
                  <a:pt x="3173408" y="920528"/>
                  <a:pt x="2885879" y="923330"/>
                </a:cubicBezTo>
                <a:cubicBezTo>
                  <a:pt x="2598350" y="926132"/>
                  <a:pt x="2515357" y="849118"/>
                  <a:pt x="2218556" y="923330"/>
                </a:cubicBezTo>
                <a:cubicBezTo>
                  <a:pt x="1921755" y="997542"/>
                  <a:pt x="1795006" y="907019"/>
                  <a:pt x="1592209" y="923330"/>
                </a:cubicBezTo>
                <a:cubicBezTo>
                  <a:pt x="1389412" y="939641"/>
                  <a:pt x="1191215" y="872499"/>
                  <a:pt x="924886" y="923330"/>
                </a:cubicBezTo>
                <a:cubicBezTo>
                  <a:pt x="658557" y="974161"/>
                  <a:pt x="201724" y="914853"/>
                  <a:pt x="0" y="923330"/>
                </a:cubicBezTo>
                <a:cubicBezTo>
                  <a:pt x="-14991" y="763037"/>
                  <a:pt x="44680" y="681425"/>
                  <a:pt x="0" y="470898"/>
                </a:cubicBezTo>
                <a:cubicBezTo>
                  <a:pt x="-44680" y="260371"/>
                  <a:pt x="55806" y="159233"/>
                  <a:pt x="0" y="0"/>
                </a:cubicBezTo>
                <a:close/>
              </a:path>
            </a:pathLst>
          </a:custGeom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66924324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err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Moesoldeb</a:t>
            </a:r>
            <a:r>
              <a:rPr lang="en-US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!!!</a:t>
            </a:r>
            <a:endParaRPr lang="en-US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07090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animBg="1"/>
      <p:bldP spid="11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83</Words>
  <Application>Microsoft Office PowerPoint</Application>
  <PresentationFormat>Widescreen</PresentationFormat>
  <Paragraphs>10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Arial Nova Cond Light</vt:lpstr>
      <vt:lpstr>Calibri</vt:lpstr>
      <vt:lpstr>Calibri Light</vt:lpstr>
      <vt:lpstr>Office Theme</vt:lpstr>
      <vt:lpstr>Gwaith Dosbarth  Dydd Mawrth 25 Chwefror  LO: to consider how Jesus determined morality </vt:lpstr>
      <vt:lpstr>Meddwl- Par- Rhannu </vt:lpstr>
      <vt:lpstr>Diolch am Heddiw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Gwaith Dosbarth  Dydd Mawrth 25 Chwefror  LO: to consider how Jesus determined morality</dc:title>
  <dc:creator>Courtney Lewis (1902866)</dc:creator>
  <cp:lastModifiedBy>Courtney Lewis (1902866)</cp:lastModifiedBy>
  <cp:revision>4</cp:revision>
  <dcterms:created xsi:type="dcterms:W3CDTF">2020-02-24T22:46:14Z</dcterms:created>
  <dcterms:modified xsi:type="dcterms:W3CDTF">2020-02-25T09:56:01Z</dcterms:modified>
</cp:coreProperties>
</file>