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4CC5A8-B96E-42BC-8172-71BC9884FE6B}" v="82" dt="2018-12-04T19:41:46.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B54CC5A8-B96E-42BC-8172-71BC9884FE6B}"/>
    <pc:docChg chg="custSel addSld delSld modSld">
      <pc:chgData name="sumee hassan" userId="55d0a556cafd032d" providerId="LiveId" clId="{B54CC5A8-B96E-42BC-8172-71BC9884FE6B}" dt="2018-12-04T19:48:13.522" v="1887" actId="2711"/>
      <pc:docMkLst>
        <pc:docMk/>
      </pc:docMkLst>
      <pc:sldChg chg="addSp delSp modSp">
        <pc:chgData name="sumee hassan" userId="55d0a556cafd032d" providerId="LiveId" clId="{B54CC5A8-B96E-42BC-8172-71BC9884FE6B}" dt="2018-12-04T18:30:04.594" v="203" actId="122"/>
        <pc:sldMkLst>
          <pc:docMk/>
          <pc:sldMk cId="2484753029" sldId="257"/>
        </pc:sldMkLst>
        <pc:spChg chg="mod">
          <ac:chgData name="sumee hassan" userId="55d0a556cafd032d" providerId="LiveId" clId="{B54CC5A8-B96E-42BC-8172-71BC9884FE6B}" dt="2018-12-04T18:16:16.904" v="33" actId="1076"/>
          <ac:spMkLst>
            <pc:docMk/>
            <pc:sldMk cId="2484753029" sldId="257"/>
            <ac:spMk id="2" creationId="{83E25BCA-54AC-448F-8386-A76E2AC013F2}"/>
          </ac:spMkLst>
        </pc:spChg>
        <pc:spChg chg="del">
          <ac:chgData name="sumee hassan" userId="55d0a556cafd032d" providerId="LiveId" clId="{B54CC5A8-B96E-42BC-8172-71BC9884FE6B}" dt="2018-12-04T18:15:04.026" v="21" actId="478"/>
          <ac:spMkLst>
            <pc:docMk/>
            <pc:sldMk cId="2484753029" sldId="257"/>
            <ac:spMk id="3" creationId="{719428FA-E9B1-4DD5-A89C-B468E17FE22D}"/>
          </ac:spMkLst>
        </pc:spChg>
        <pc:spChg chg="add mod">
          <ac:chgData name="sumee hassan" userId="55d0a556cafd032d" providerId="LiveId" clId="{B54CC5A8-B96E-42BC-8172-71BC9884FE6B}" dt="2018-12-04T18:30:04.594" v="203" actId="122"/>
          <ac:spMkLst>
            <pc:docMk/>
            <pc:sldMk cId="2484753029" sldId="257"/>
            <ac:spMk id="5" creationId="{E4490490-9647-45E8-8E83-1C865B4942BF}"/>
          </ac:spMkLst>
        </pc:spChg>
        <pc:picChg chg="add mod modCrop">
          <ac:chgData name="sumee hassan" userId="55d0a556cafd032d" providerId="LiveId" clId="{B54CC5A8-B96E-42BC-8172-71BC9884FE6B}" dt="2018-12-04T18:16:22.100" v="34" actId="1076"/>
          <ac:picMkLst>
            <pc:docMk/>
            <pc:sldMk cId="2484753029" sldId="257"/>
            <ac:picMk id="4" creationId="{BA334D47-13C4-44EC-915C-3ECE4520BF9B}"/>
          </ac:picMkLst>
        </pc:picChg>
      </pc:sldChg>
      <pc:sldChg chg="addSp delSp modSp add">
        <pc:chgData name="sumee hassan" userId="55d0a556cafd032d" providerId="LiveId" clId="{B54CC5A8-B96E-42BC-8172-71BC9884FE6B}" dt="2018-12-04T18:33:30.927" v="291" actId="1076"/>
        <pc:sldMkLst>
          <pc:docMk/>
          <pc:sldMk cId="2592671920" sldId="258"/>
        </pc:sldMkLst>
        <pc:spChg chg="del">
          <ac:chgData name="sumee hassan" userId="55d0a556cafd032d" providerId="LiveId" clId="{B54CC5A8-B96E-42BC-8172-71BC9884FE6B}" dt="2018-12-04T18:30:40.525" v="205" actId="478"/>
          <ac:spMkLst>
            <pc:docMk/>
            <pc:sldMk cId="2592671920" sldId="258"/>
            <ac:spMk id="2" creationId="{5ED519A5-F54B-474D-9886-59053081C397}"/>
          </ac:spMkLst>
        </pc:spChg>
        <pc:spChg chg="del">
          <ac:chgData name="sumee hassan" userId="55d0a556cafd032d" providerId="LiveId" clId="{B54CC5A8-B96E-42BC-8172-71BC9884FE6B}" dt="2018-12-04T18:30:43.422" v="206" actId="478"/>
          <ac:spMkLst>
            <pc:docMk/>
            <pc:sldMk cId="2592671920" sldId="258"/>
            <ac:spMk id="3" creationId="{0A2A1C73-EDE6-4541-B634-DE3CC3950E89}"/>
          </ac:spMkLst>
        </pc:spChg>
        <pc:spChg chg="add del mod">
          <ac:chgData name="sumee hassan" userId="55d0a556cafd032d" providerId="LiveId" clId="{B54CC5A8-B96E-42BC-8172-71BC9884FE6B}" dt="2018-12-04T18:33:24.012" v="288" actId="478"/>
          <ac:spMkLst>
            <pc:docMk/>
            <pc:sldMk cId="2592671920" sldId="258"/>
            <ac:spMk id="5" creationId="{82CBBB62-C9D2-4A46-9D23-6C4F8E937824}"/>
          </ac:spMkLst>
        </pc:spChg>
        <pc:picChg chg="add mod modCrop">
          <ac:chgData name="sumee hassan" userId="55d0a556cafd032d" providerId="LiveId" clId="{B54CC5A8-B96E-42BC-8172-71BC9884FE6B}" dt="2018-12-04T18:33:30.927" v="291" actId="1076"/>
          <ac:picMkLst>
            <pc:docMk/>
            <pc:sldMk cId="2592671920" sldId="258"/>
            <ac:picMk id="4" creationId="{71D33C09-C0CF-48BC-B82D-E59501E97E52}"/>
          </ac:picMkLst>
        </pc:picChg>
      </pc:sldChg>
      <pc:sldChg chg="addSp delSp modSp add">
        <pc:chgData name="sumee hassan" userId="55d0a556cafd032d" providerId="LiveId" clId="{B54CC5A8-B96E-42BC-8172-71BC9884FE6B}" dt="2018-12-04T18:50:31.859" v="827" actId="122"/>
        <pc:sldMkLst>
          <pc:docMk/>
          <pc:sldMk cId="22081955" sldId="259"/>
        </pc:sldMkLst>
        <pc:spChg chg="del">
          <ac:chgData name="sumee hassan" userId="55d0a556cafd032d" providerId="LiveId" clId="{B54CC5A8-B96E-42BC-8172-71BC9884FE6B}" dt="2018-12-04T18:33:36.916" v="293" actId="478"/>
          <ac:spMkLst>
            <pc:docMk/>
            <pc:sldMk cId="22081955" sldId="259"/>
            <ac:spMk id="2" creationId="{5386320C-2FB4-4337-87D9-6637612405B8}"/>
          </ac:spMkLst>
        </pc:spChg>
        <pc:spChg chg="del">
          <ac:chgData name="sumee hassan" userId="55d0a556cafd032d" providerId="LiveId" clId="{B54CC5A8-B96E-42BC-8172-71BC9884FE6B}" dt="2018-12-04T18:33:39.097" v="294" actId="478"/>
          <ac:spMkLst>
            <pc:docMk/>
            <pc:sldMk cId="22081955" sldId="259"/>
            <ac:spMk id="3" creationId="{1A198492-1F60-4B71-A89D-505829AC3468}"/>
          </ac:spMkLst>
        </pc:spChg>
        <pc:spChg chg="add mod">
          <ac:chgData name="sumee hassan" userId="55d0a556cafd032d" providerId="LiveId" clId="{B54CC5A8-B96E-42BC-8172-71BC9884FE6B}" dt="2018-12-04T18:50:31.859" v="827" actId="122"/>
          <ac:spMkLst>
            <pc:docMk/>
            <pc:sldMk cId="22081955" sldId="259"/>
            <ac:spMk id="5" creationId="{5F063AAF-5848-400C-B42C-0A756777CEC9}"/>
          </ac:spMkLst>
        </pc:spChg>
        <pc:picChg chg="add mod modCrop">
          <ac:chgData name="sumee hassan" userId="55d0a556cafd032d" providerId="LiveId" clId="{B54CC5A8-B96E-42BC-8172-71BC9884FE6B}" dt="2018-12-04T18:34:56.298" v="303" actId="1076"/>
          <ac:picMkLst>
            <pc:docMk/>
            <pc:sldMk cId="22081955" sldId="259"/>
            <ac:picMk id="4" creationId="{1862C188-E1FD-4AD9-80EB-5CF4D224A8E2}"/>
          </ac:picMkLst>
        </pc:picChg>
      </pc:sldChg>
      <pc:sldChg chg="addSp delSp modSp add">
        <pc:chgData name="sumee hassan" userId="55d0a556cafd032d" providerId="LiveId" clId="{B54CC5A8-B96E-42BC-8172-71BC9884FE6B}" dt="2018-12-04T18:48:23.089" v="630" actId="1076"/>
        <pc:sldMkLst>
          <pc:docMk/>
          <pc:sldMk cId="1499553348" sldId="260"/>
        </pc:sldMkLst>
        <pc:spChg chg="del">
          <ac:chgData name="sumee hassan" userId="55d0a556cafd032d" providerId="LiveId" clId="{B54CC5A8-B96E-42BC-8172-71BC9884FE6B}" dt="2018-12-04T18:37:18.536" v="622" actId="478"/>
          <ac:spMkLst>
            <pc:docMk/>
            <pc:sldMk cId="1499553348" sldId="260"/>
            <ac:spMk id="2" creationId="{54AC1AE2-6BD9-4A88-B5D9-68E546ED6094}"/>
          </ac:spMkLst>
        </pc:spChg>
        <pc:spChg chg="del">
          <ac:chgData name="sumee hassan" userId="55d0a556cafd032d" providerId="LiveId" clId="{B54CC5A8-B96E-42BC-8172-71BC9884FE6B}" dt="2018-12-04T18:41:15.406" v="623" actId="478"/>
          <ac:spMkLst>
            <pc:docMk/>
            <pc:sldMk cId="1499553348" sldId="260"/>
            <ac:spMk id="3" creationId="{E3321262-C398-404D-92F2-28CA3E5FE615}"/>
          </ac:spMkLst>
        </pc:spChg>
        <pc:picChg chg="add mod modCrop">
          <ac:chgData name="sumee hassan" userId="55d0a556cafd032d" providerId="LiveId" clId="{B54CC5A8-B96E-42BC-8172-71BC9884FE6B}" dt="2018-12-04T18:48:23.089" v="630" actId="1076"/>
          <ac:picMkLst>
            <pc:docMk/>
            <pc:sldMk cId="1499553348" sldId="260"/>
            <ac:picMk id="4" creationId="{336A579A-459F-401B-AEA9-983CA4C91E19}"/>
          </ac:picMkLst>
        </pc:picChg>
      </pc:sldChg>
      <pc:sldChg chg="addSp delSp modSp add">
        <pc:chgData name="sumee hassan" userId="55d0a556cafd032d" providerId="LiveId" clId="{B54CC5A8-B96E-42BC-8172-71BC9884FE6B}" dt="2018-12-04T18:50:26.043" v="826" actId="122"/>
        <pc:sldMkLst>
          <pc:docMk/>
          <pc:sldMk cId="676921609" sldId="261"/>
        </pc:sldMkLst>
        <pc:spChg chg="del">
          <ac:chgData name="sumee hassan" userId="55d0a556cafd032d" providerId="LiveId" clId="{B54CC5A8-B96E-42BC-8172-71BC9884FE6B}" dt="2018-12-04T18:48:27.715" v="632" actId="478"/>
          <ac:spMkLst>
            <pc:docMk/>
            <pc:sldMk cId="676921609" sldId="261"/>
            <ac:spMk id="2" creationId="{A4359B92-CD6C-4173-8C45-582B2EF009C5}"/>
          </ac:spMkLst>
        </pc:spChg>
        <pc:spChg chg="del">
          <ac:chgData name="sumee hassan" userId="55d0a556cafd032d" providerId="LiveId" clId="{B54CC5A8-B96E-42BC-8172-71BC9884FE6B}" dt="2018-12-04T18:48:31.126" v="633" actId="478"/>
          <ac:spMkLst>
            <pc:docMk/>
            <pc:sldMk cId="676921609" sldId="261"/>
            <ac:spMk id="3" creationId="{01D6AF67-1C34-409C-984E-05C33ED19DB9}"/>
          </ac:spMkLst>
        </pc:spChg>
        <pc:spChg chg="add mod">
          <ac:chgData name="sumee hassan" userId="55d0a556cafd032d" providerId="LiveId" clId="{B54CC5A8-B96E-42BC-8172-71BC9884FE6B}" dt="2018-12-04T18:50:26.043" v="826" actId="122"/>
          <ac:spMkLst>
            <pc:docMk/>
            <pc:sldMk cId="676921609" sldId="261"/>
            <ac:spMk id="5" creationId="{EC7265E2-A4C6-45A0-B0BB-040B2713C711}"/>
          </ac:spMkLst>
        </pc:spChg>
        <pc:picChg chg="add mod modCrop">
          <ac:chgData name="sumee hassan" userId="55d0a556cafd032d" providerId="LiveId" clId="{B54CC5A8-B96E-42BC-8172-71BC9884FE6B}" dt="2018-12-04T18:49:11.695" v="639" actId="1076"/>
          <ac:picMkLst>
            <pc:docMk/>
            <pc:sldMk cId="676921609" sldId="261"/>
            <ac:picMk id="4" creationId="{6428C109-B967-49F0-B53D-892D7BD7DA41}"/>
          </ac:picMkLst>
        </pc:picChg>
      </pc:sldChg>
      <pc:sldChg chg="addSp delSp modSp add">
        <pc:chgData name="sumee hassan" userId="55d0a556cafd032d" providerId="LiveId" clId="{B54CC5A8-B96E-42BC-8172-71BC9884FE6B}" dt="2018-12-04T18:51:30.286" v="838" actId="1076"/>
        <pc:sldMkLst>
          <pc:docMk/>
          <pc:sldMk cId="1399911674" sldId="262"/>
        </pc:sldMkLst>
        <pc:spChg chg="del">
          <ac:chgData name="sumee hassan" userId="55d0a556cafd032d" providerId="LiveId" clId="{B54CC5A8-B96E-42BC-8172-71BC9884FE6B}" dt="2018-12-04T18:50:41.976" v="829" actId="478"/>
          <ac:spMkLst>
            <pc:docMk/>
            <pc:sldMk cId="1399911674" sldId="262"/>
            <ac:spMk id="2" creationId="{9CF7B574-3B4F-4468-8E4E-88A92118372E}"/>
          </ac:spMkLst>
        </pc:spChg>
        <pc:spChg chg="del">
          <ac:chgData name="sumee hassan" userId="55d0a556cafd032d" providerId="LiveId" clId="{B54CC5A8-B96E-42BC-8172-71BC9884FE6B}" dt="2018-12-04T18:50:44.413" v="830" actId="478"/>
          <ac:spMkLst>
            <pc:docMk/>
            <pc:sldMk cId="1399911674" sldId="262"/>
            <ac:spMk id="3" creationId="{A974421B-D1F6-4556-A57E-F4BFC336A4D7}"/>
          </ac:spMkLst>
        </pc:spChg>
        <pc:picChg chg="add mod modCrop">
          <ac:chgData name="sumee hassan" userId="55d0a556cafd032d" providerId="LiveId" clId="{B54CC5A8-B96E-42BC-8172-71BC9884FE6B}" dt="2018-12-04T18:51:30.286" v="838" actId="1076"/>
          <ac:picMkLst>
            <pc:docMk/>
            <pc:sldMk cId="1399911674" sldId="262"/>
            <ac:picMk id="4" creationId="{2E7C64C9-449F-4485-A8C0-4E0432B47CFD}"/>
          </ac:picMkLst>
        </pc:picChg>
      </pc:sldChg>
      <pc:sldChg chg="addSp delSp modSp add">
        <pc:chgData name="sumee hassan" userId="55d0a556cafd032d" providerId="LiveId" clId="{B54CC5A8-B96E-42BC-8172-71BC9884FE6B}" dt="2018-12-04T18:52:37.706" v="850" actId="1076"/>
        <pc:sldMkLst>
          <pc:docMk/>
          <pc:sldMk cId="3254198137" sldId="263"/>
        </pc:sldMkLst>
        <pc:spChg chg="del">
          <ac:chgData name="sumee hassan" userId="55d0a556cafd032d" providerId="LiveId" clId="{B54CC5A8-B96E-42BC-8172-71BC9884FE6B}" dt="2018-12-04T18:51:34.982" v="840" actId="478"/>
          <ac:spMkLst>
            <pc:docMk/>
            <pc:sldMk cId="3254198137" sldId="263"/>
            <ac:spMk id="2" creationId="{397002CA-607D-4A8D-A8E8-F2A7A32058BA}"/>
          </ac:spMkLst>
        </pc:spChg>
        <pc:spChg chg="del">
          <ac:chgData name="sumee hassan" userId="55d0a556cafd032d" providerId="LiveId" clId="{B54CC5A8-B96E-42BC-8172-71BC9884FE6B}" dt="2018-12-04T18:51:37.190" v="841" actId="478"/>
          <ac:spMkLst>
            <pc:docMk/>
            <pc:sldMk cId="3254198137" sldId="263"/>
            <ac:spMk id="3" creationId="{71D04C35-A85C-419E-A8E8-B55B3D27860F}"/>
          </ac:spMkLst>
        </pc:spChg>
        <pc:picChg chg="add mod modCrop">
          <ac:chgData name="sumee hassan" userId="55d0a556cafd032d" providerId="LiveId" clId="{B54CC5A8-B96E-42BC-8172-71BC9884FE6B}" dt="2018-12-04T18:52:37.706" v="850" actId="1076"/>
          <ac:picMkLst>
            <pc:docMk/>
            <pc:sldMk cId="3254198137" sldId="263"/>
            <ac:picMk id="4" creationId="{87B72FBE-A3F8-4D4F-918E-D8C69DE2B519}"/>
          </ac:picMkLst>
        </pc:picChg>
      </pc:sldChg>
      <pc:sldChg chg="addSp delSp modSp add">
        <pc:chgData name="sumee hassan" userId="55d0a556cafd032d" providerId="LiveId" clId="{B54CC5A8-B96E-42BC-8172-71BC9884FE6B}" dt="2018-12-04T18:53:52.553" v="862" actId="1076"/>
        <pc:sldMkLst>
          <pc:docMk/>
          <pc:sldMk cId="3014443353" sldId="264"/>
        </pc:sldMkLst>
        <pc:spChg chg="del">
          <ac:chgData name="sumee hassan" userId="55d0a556cafd032d" providerId="LiveId" clId="{B54CC5A8-B96E-42BC-8172-71BC9884FE6B}" dt="2018-12-04T18:52:49.072" v="852" actId="478"/>
          <ac:spMkLst>
            <pc:docMk/>
            <pc:sldMk cId="3014443353" sldId="264"/>
            <ac:spMk id="2" creationId="{D0DBBD85-639A-4089-88CA-21F39AC187FE}"/>
          </ac:spMkLst>
        </pc:spChg>
        <pc:spChg chg="del">
          <ac:chgData name="sumee hassan" userId="55d0a556cafd032d" providerId="LiveId" clId="{B54CC5A8-B96E-42BC-8172-71BC9884FE6B}" dt="2018-12-04T18:52:51.427" v="853" actId="478"/>
          <ac:spMkLst>
            <pc:docMk/>
            <pc:sldMk cId="3014443353" sldId="264"/>
            <ac:spMk id="3" creationId="{61A0AFBD-C0E9-4A9E-B883-7D462DC0D334}"/>
          </ac:spMkLst>
        </pc:spChg>
        <pc:picChg chg="add mod modCrop">
          <ac:chgData name="sumee hassan" userId="55d0a556cafd032d" providerId="LiveId" clId="{B54CC5A8-B96E-42BC-8172-71BC9884FE6B}" dt="2018-12-04T18:53:52.553" v="862" actId="1076"/>
          <ac:picMkLst>
            <pc:docMk/>
            <pc:sldMk cId="3014443353" sldId="264"/>
            <ac:picMk id="4" creationId="{07686E0A-965A-4453-ACEA-CB1E1E4DC5E3}"/>
          </ac:picMkLst>
        </pc:picChg>
      </pc:sldChg>
      <pc:sldChg chg="addSp delSp modSp add">
        <pc:chgData name="sumee hassan" userId="55d0a556cafd032d" providerId="LiveId" clId="{B54CC5A8-B96E-42BC-8172-71BC9884FE6B}" dt="2018-12-04T18:55:05.247" v="876" actId="1076"/>
        <pc:sldMkLst>
          <pc:docMk/>
          <pc:sldMk cId="773998314" sldId="265"/>
        </pc:sldMkLst>
        <pc:spChg chg="del">
          <ac:chgData name="sumee hassan" userId="55d0a556cafd032d" providerId="LiveId" clId="{B54CC5A8-B96E-42BC-8172-71BC9884FE6B}" dt="2018-12-04T18:53:57.875" v="864" actId="478"/>
          <ac:spMkLst>
            <pc:docMk/>
            <pc:sldMk cId="773998314" sldId="265"/>
            <ac:spMk id="2" creationId="{36582BAE-C90E-4C62-964E-AFE955E0B86A}"/>
          </ac:spMkLst>
        </pc:spChg>
        <pc:spChg chg="del">
          <ac:chgData name="sumee hassan" userId="55d0a556cafd032d" providerId="LiveId" clId="{B54CC5A8-B96E-42BC-8172-71BC9884FE6B}" dt="2018-12-04T18:54:00.401" v="865" actId="478"/>
          <ac:spMkLst>
            <pc:docMk/>
            <pc:sldMk cId="773998314" sldId="265"/>
            <ac:spMk id="3" creationId="{AAB2A664-E4AD-4E6F-8F03-27C9AD949862}"/>
          </ac:spMkLst>
        </pc:spChg>
        <pc:picChg chg="add mod modCrop">
          <ac:chgData name="sumee hassan" userId="55d0a556cafd032d" providerId="LiveId" clId="{B54CC5A8-B96E-42BC-8172-71BC9884FE6B}" dt="2018-12-04T18:55:05.247" v="876" actId="1076"/>
          <ac:picMkLst>
            <pc:docMk/>
            <pc:sldMk cId="773998314" sldId="265"/>
            <ac:picMk id="4" creationId="{69F5F4C0-C317-40FC-AF2A-85DF571D0AC1}"/>
          </ac:picMkLst>
        </pc:picChg>
      </pc:sldChg>
      <pc:sldChg chg="addSp delSp modSp add">
        <pc:chgData name="sumee hassan" userId="55d0a556cafd032d" providerId="LiveId" clId="{B54CC5A8-B96E-42BC-8172-71BC9884FE6B}" dt="2018-12-04T18:57:20.279" v="889" actId="1076"/>
        <pc:sldMkLst>
          <pc:docMk/>
          <pc:sldMk cId="617357109" sldId="266"/>
        </pc:sldMkLst>
        <pc:spChg chg="del">
          <ac:chgData name="sumee hassan" userId="55d0a556cafd032d" providerId="LiveId" clId="{B54CC5A8-B96E-42BC-8172-71BC9884FE6B}" dt="2018-12-04T18:55:10.895" v="878" actId="478"/>
          <ac:spMkLst>
            <pc:docMk/>
            <pc:sldMk cId="617357109" sldId="266"/>
            <ac:spMk id="2" creationId="{041F9BB1-D68C-453D-A4D5-D6511A851E6C}"/>
          </ac:spMkLst>
        </pc:spChg>
        <pc:spChg chg="del">
          <ac:chgData name="sumee hassan" userId="55d0a556cafd032d" providerId="LiveId" clId="{B54CC5A8-B96E-42BC-8172-71BC9884FE6B}" dt="2018-12-04T18:55:13.568" v="879" actId="478"/>
          <ac:spMkLst>
            <pc:docMk/>
            <pc:sldMk cId="617357109" sldId="266"/>
            <ac:spMk id="3" creationId="{C480F8E1-E053-4A56-B0BB-AEE2BF63237B}"/>
          </ac:spMkLst>
        </pc:spChg>
        <pc:picChg chg="add mod modCrop">
          <ac:chgData name="sumee hassan" userId="55d0a556cafd032d" providerId="LiveId" clId="{B54CC5A8-B96E-42BC-8172-71BC9884FE6B}" dt="2018-12-04T18:57:20.279" v="889" actId="1076"/>
          <ac:picMkLst>
            <pc:docMk/>
            <pc:sldMk cId="617357109" sldId="266"/>
            <ac:picMk id="4" creationId="{C7427544-63C2-47D6-BCE9-6BEF56C23F51}"/>
          </ac:picMkLst>
        </pc:picChg>
      </pc:sldChg>
      <pc:sldChg chg="addSp delSp modSp add">
        <pc:chgData name="sumee hassan" userId="55d0a556cafd032d" providerId="LiveId" clId="{B54CC5A8-B96E-42BC-8172-71BC9884FE6B}" dt="2018-12-04T18:58:35.416" v="902" actId="1076"/>
        <pc:sldMkLst>
          <pc:docMk/>
          <pc:sldMk cId="1371503041" sldId="267"/>
        </pc:sldMkLst>
        <pc:spChg chg="del">
          <ac:chgData name="sumee hassan" userId="55d0a556cafd032d" providerId="LiveId" clId="{B54CC5A8-B96E-42BC-8172-71BC9884FE6B}" dt="2018-12-04T18:57:28.755" v="891" actId="478"/>
          <ac:spMkLst>
            <pc:docMk/>
            <pc:sldMk cId="1371503041" sldId="267"/>
            <ac:spMk id="2" creationId="{F4E9BEFA-2790-4EB7-B35E-8EE6D28CFF6C}"/>
          </ac:spMkLst>
        </pc:spChg>
        <pc:spChg chg="del">
          <ac:chgData name="sumee hassan" userId="55d0a556cafd032d" providerId="LiveId" clId="{B54CC5A8-B96E-42BC-8172-71BC9884FE6B}" dt="2018-12-04T18:57:31.186" v="892" actId="478"/>
          <ac:spMkLst>
            <pc:docMk/>
            <pc:sldMk cId="1371503041" sldId="267"/>
            <ac:spMk id="3" creationId="{54A91CEC-F0F0-44EE-9194-53DDAF9ABBEC}"/>
          </ac:spMkLst>
        </pc:spChg>
        <pc:picChg chg="add mod modCrop">
          <ac:chgData name="sumee hassan" userId="55d0a556cafd032d" providerId="LiveId" clId="{B54CC5A8-B96E-42BC-8172-71BC9884FE6B}" dt="2018-12-04T18:58:35.416" v="902" actId="1076"/>
          <ac:picMkLst>
            <pc:docMk/>
            <pc:sldMk cId="1371503041" sldId="267"/>
            <ac:picMk id="4" creationId="{4858B7E0-B19B-48BD-9919-ACA5877592C2}"/>
          </ac:picMkLst>
        </pc:picChg>
      </pc:sldChg>
      <pc:sldChg chg="addSp delSp modSp add">
        <pc:chgData name="sumee hassan" userId="55d0a556cafd032d" providerId="LiveId" clId="{B54CC5A8-B96E-42BC-8172-71BC9884FE6B}" dt="2018-12-04T18:59:24.228" v="913" actId="1076"/>
        <pc:sldMkLst>
          <pc:docMk/>
          <pc:sldMk cId="3218588240" sldId="268"/>
        </pc:sldMkLst>
        <pc:spChg chg="del">
          <ac:chgData name="sumee hassan" userId="55d0a556cafd032d" providerId="LiveId" clId="{B54CC5A8-B96E-42BC-8172-71BC9884FE6B}" dt="2018-12-04T18:58:40.939" v="904" actId="478"/>
          <ac:spMkLst>
            <pc:docMk/>
            <pc:sldMk cId="3218588240" sldId="268"/>
            <ac:spMk id="2" creationId="{62D04DF2-601B-4701-829A-AAC3B7550FC4}"/>
          </ac:spMkLst>
        </pc:spChg>
        <pc:spChg chg="del">
          <ac:chgData name="sumee hassan" userId="55d0a556cafd032d" providerId="LiveId" clId="{B54CC5A8-B96E-42BC-8172-71BC9884FE6B}" dt="2018-12-04T18:58:42.895" v="905" actId="478"/>
          <ac:spMkLst>
            <pc:docMk/>
            <pc:sldMk cId="3218588240" sldId="268"/>
            <ac:spMk id="3" creationId="{5F08D4EA-C693-438F-AA59-9824C4C3A8F3}"/>
          </ac:spMkLst>
        </pc:spChg>
        <pc:picChg chg="add mod modCrop">
          <ac:chgData name="sumee hassan" userId="55d0a556cafd032d" providerId="LiveId" clId="{B54CC5A8-B96E-42BC-8172-71BC9884FE6B}" dt="2018-12-04T18:59:24.228" v="913" actId="1076"/>
          <ac:picMkLst>
            <pc:docMk/>
            <pc:sldMk cId="3218588240" sldId="268"/>
            <ac:picMk id="4" creationId="{A1D937E8-236B-409B-8694-38D55C4E4EB3}"/>
          </ac:picMkLst>
        </pc:picChg>
      </pc:sldChg>
      <pc:sldChg chg="addSp delSp modSp add">
        <pc:chgData name="sumee hassan" userId="55d0a556cafd032d" providerId="LiveId" clId="{B54CC5A8-B96E-42BC-8172-71BC9884FE6B}" dt="2018-12-04T19:01:41.262" v="924" actId="1076"/>
        <pc:sldMkLst>
          <pc:docMk/>
          <pc:sldMk cId="2367779245" sldId="269"/>
        </pc:sldMkLst>
        <pc:spChg chg="del">
          <ac:chgData name="sumee hassan" userId="55d0a556cafd032d" providerId="LiveId" clId="{B54CC5A8-B96E-42BC-8172-71BC9884FE6B}" dt="2018-12-04T18:59:29.921" v="915" actId="478"/>
          <ac:spMkLst>
            <pc:docMk/>
            <pc:sldMk cId="2367779245" sldId="269"/>
            <ac:spMk id="2" creationId="{D480E24E-BBD2-49A9-8516-37211BAEF774}"/>
          </ac:spMkLst>
        </pc:spChg>
        <pc:spChg chg="del">
          <ac:chgData name="sumee hassan" userId="55d0a556cafd032d" providerId="LiveId" clId="{B54CC5A8-B96E-42BC-8172-71BC9884FE6B}" dt="2018-12-04T18:59:33.998" v="916" actId="478"/>
          <ac:spMkLst>
            <pc:docMk/>
            <pc:sldMk cId="2367779245" sldId="269"/>
            <ac:spMk id="3" creationId="{6559A665-17AD-43D7-BEF3-A0FD552807F4}"/>
          </ac:spMkLst>
        </pc:spChg>
        <pc:picChg chg="add mod modCrop">
          <ac:chgData name="sumee hassan" userId="55d0a556cafd032d" providerId="LiveId" clId="{B54CC5A8-B96E-42BC-8172-71BC9884FE6B}" dt="2018-12-04T19:01:41.262" v="924" actId="1076"/>
          <ac:picMkLst>
            <pc:docMk/>
            <pc:sldMk cId="2367779245" sldId="269"/>
            <ac:picMk id="4" creationId="{AAFAFA1C-E981-4645-85C5-83AD9729627D}"/>
          </ac:picMkLst>
        </pc:picChg>
      </pc:sldChg>
      <pc:sldChg chg="addSp delSp modSp add">
        <pc:chgData name="sumee hassan" userId="55d0a556cafd032d" providerId="LiveId" clId="{B54CC5A8-B96E-42BC-8172-71BC9884FE6B}" dt="2018-12-04T19:02:47.171" v="935" actId="1076"/>
        <pc:sldMkLst>
          <pc:docMk/>
          <pc:sldMk cId="3927460860" sldId="270"/>
        </pc:sldMkLst>
        <pc:spChg chg="del">
          <ac:chgData name="sumee hassan" userId="55d0a556cafd032d" providerId="LiveId" clId="{B54CC5A8-B96E-42BC-8172-71BC9884FE6B}" dt="2018-12-04T19:01:46.872" v="926" actId="478"/>
          <ac:spMkLst>
            <pc:docMk/>
            <pc:sldMk cId="3927460860" sldId="270"/>
            <ac:spMk id="2" creationId="{791AB1C2-F0F3-4D18-BED1-553E4BB68E71}"/>
          </ac:spMkLst>
        </pc:spChg>
        <pc:spChg chg="del">
          <ac:chgData name="sumee hassan" userId="55d0a556cafd032d" providerId="LiveId" clId="{B54CC5A8-B96E-42BC-8172-71BC9884FE6B}" dt="2018-12-04T19:01:50.547" v="927" actId="478"/>
          <ac:spMkLst>
            <pc:docMk/>
            <pc:sldMk cId="3927460860" sldId="270"/>
            <ac:spMk id="3" creationId="{3C65E83F-9A70-4D6B-AA6B-1A74C0C84E19}"/>
          </ac:spMkLst>
        </pc:spChg>
        <pc:picChg chg="add mod modCrop">
          <ac:chgData name="sumee hassan" userId="55d0a556cafd032d" providerId="LiveId" clId="{B54CC5A8-B96E-42BC-8172-71BC9884FE6B}" dt="2018-12-04T19:02:47.171" v="935" actId="1076"/>
          <ac:picMkLst>
            <pc:docMk/>
            <pc:sldMk cId="3927460860" sldId="270"/>
            <ac:picMk id="4" creationId="{4B02D923-1EF2-4023-AF1A-083DC3178068}"/>
          </ac:picMkLst>
        </pc:picChg>
      </pc:sldChg>
      <pc:sldChg chg="addSp delSp modSp add">
        <pc:chgData name="sumee hassan" userId="55d0a556cafd032d" providerId="LiveId" clId="{B54CC5A8-B96E-42BC-8172-71BC9884FE6B}" dt="2018-12-04T19:03:34.716" v="946" actId="1076"/>
        <pc:sldMkLst>
          <pc:docMk/>
          <pc:sldMk cId="3136336747" sldId="271"/>
        </pc:sldMkLst>
        <pc:spChg chg="del">
          <ac:chgData name="sumee hassan" userId="55d0a556cafd032d" providerId="LiveId" clId="{B54CC5A8-B96E-42BC-8172-71BC9884FE6B}" dt="2018-12-04T19:02:52.343" v="937" actId="478"/>
          <ac:spMkLst>
            <pc:docMk/>
            <pc:sldMk cId="3136336747" sldId="271"/>
            <ac:spMk id="2" creationId="{6E0274E7-8B5A-4A7C-BCCC-C1E60447B6E0}"/>
          </ac:spMkLst>
        </pc:spChg>
        <pc:spChg chg="del">
          <ac:chgData name="sumee hassan" userId="55d0a556cafd032d" providerId="LiveId" clId="{B54CC5A8-B96E-42BC-8172-71BC9884FE6B}" dt="2018-12-04T19:02:54.554" v="938" actId="478"/>
          <ac:spMkLst>
            <pc:docMk/>
            <pc:sldMk cId="3136336747" sldId="271"/>
            <ac:spMk id="3" creationId="{9566B4E8-7911-4AA7-8760-588C35032371}"/>
          </ac:spMkLst>
        </pc:spChg>
        <pc:picChg chg="add mod modCrop">
          <ac:chgData name="sumee hassan" userId="55d0a556cafd032d" providerId="LiveId" clId="{B54CC5A8-B96E-42BC-8172-71BC9884FE6B}" dt="2018-12-04T19:03:34.716" v="946" actId="1076"/>
          <ac:picMkLst>
            <pc:docMk/>
            <pc:sldMk cId="3136336747" sldId="271"/>
            <ac:picMk id="4" creationId="{05AAC3FB-603C-41DB-A3DC-99A83762F51A}"/>
          </ac:picMkLst>
        </pc:picChg>
      </pc:sldChg>
      <pc:sldChg chg="addSp delSp modSp add">
        <pc:chgData name="sumee hassan" userId="55d0a556cafd032d" providerId="LiveId" clId="{B54CC5A8-B96E-42BC-8172-71BC9884FE6B}" dt="2018-12-04T19:04:48.112" v="957" actId="1076"/>
        <pc:sldMkLst>
          <pc:docMk/>
          <pc:sldMk cId="1090432975" sldId="272"/>
        </pc:sldMkLst>
        <pc:spChg chg="del">
          <ac:chgData name="sumee hassan" userId="55d0a556cafd032d" providerId="LiveId" clId="{B54CC5A8-B96E-42BC-8172-71BC9884FE6B}" dt="2018-12-04T19:04:00.189" v="948" actId="478"/>
          <ac:spMkLst>
            <pc:docMk/>
            <pc:sldMk cId="1090432975" sldId="272"/>
            <ac:spMk id="2" creationId="{D3F7B223-0E7E-44B2-88DA-7847BAB9445D}"/>
          </ac:spMkLst>
        </pc:spChg>
        <pc:spChg chg="del">
          <ac:chgData name="sumee hassan" userId="55d0a556cafd032d" providerId="LiveId" clId="{B54CC5A8-B96E-42BC-8172-71BC9884FE6B}" dt="2018-12-04T19:04:02.631" v="949" actId="478"/>
          <ac:spMkLst>
            <pc:docMk/>
            <pc:sldMk cId="1090432975" sldId="272"/>
            <ac:spMk id="3" creationId="{02598E99-2CBD-4540-A052-D9C1824B2477}"/>
          </ac:spMkLst>
        </pc:spChg>
        <pc:picChg chg="add mod modCrop">
          <ac:chgData name="sumee hassan" userId="55d0a556cafd032d" providerId="LiveId" clId="{B54CC5A8-B96E-42BC-8172-71BC9884FE6B}" dt="2018-12-04T19:04:48.112" v="957" actId="1076"/>
          <ac:picMkLst>
            <pc:docMk/>
            <pc:sldMk cId="1090432975" sldId="272"/>
            <ac:picMk id="4" creationId="{4780193D-4349-464A-A5DC-017A5513337D}"/>
          </ac:picMkLst>
        </pc:picChg>
      </pc:sldChg>
      <pc:sldChg chg="addSp delSp modSp add">
        <pc:chgData name="sumee hassan" userId="55d0a556cafd032d" providerId="LiveId" clId="{B54CC5A8-B96E-42BC-8172-71BC9884FE6B}" dt="2018-12-04T19:05:40.281" v="969" actId="1076"/>
        <pc:sldMkLst>
          <pc:docMk/>
          <pc:sldMk cId="702823350" sldId="273"/>
        </pc:sldMkLst>
        <pc:spChg chg="del">
          <ac:chgData name="sumee hassan" userId="55d0a556cafd032d" providerId="LiveId" clId="{B54CC5A8-B96E-42BC-8172-71BC9884FE6B}" dt="2018-12-04T19:04:55.860" v="959" actId="478"/>
          <ac:spMkLst>
            <pc:docMk/>
            <pc:sldMk cId="702823350" sldId="273"/>
            <ac:spMk id="2" creationId="{27C25C0C-864D-4BCB-88B4-28F376E8100B}"/>
          </ac:spMkLst>
        </pc:spChg>
        <pc:spChg chg="del">
          <ac:chgData name="sumee hassan" userId="55d0a556cafd032d" providerId="LiveId" clId="{B54CC5A8-B96E-42BC-8172-71BC9884FE6B}" dt="2018-12-04T19:04:58.395" v="960" actId="478"/>
          <ac:spMkLst>
            <pc:docMk/>
            <pc:sldMk cId="702823350" sldId="273"/>
            <ac:spMk id="3" creationId="{93ED3115-62EA-451C-8484-F4E89433CA58}"/>
          </ac:spMkLst>
        </pc:spChg>
        <pc:picChg chg="add mod modCrop">
          <ac:chgData name="sumee hassan" userId="55d0a556cafd032d" providerId="LiveId" clId="{B54CC5A8-B96E-42BC-8172-71BC9884FE6B}" dt="2018-12-04T19:05:40.281" v="969" actId="1076"/>
          <ac:picMkLst>
            <pc:docMk/>
            <pc:sldMk cId="702823350" sldId="273"/>
            <ac:picMk id="4" creationId="{7A5BD324-D07A-41A9-913A-7DA27049F459}"/>
          </ac:picMkLst>
        </pc:picChg>
      </pc:sldChg>
      <pc:sldChg chg="addSp delSp modSp add">
        <pc:chgData name="sumee hassan" userId="55d0a556cafd032d" providerId="LiveId" clId="{B54CC5A8-B96E-42BC-8172-71BC9884FE6B}" dt="2018-12-04T19:06:46.913" v="981" actId="732"/>
        <pc:sldMkLst>
          <pc:docMk/>
          <pc:sldMk cId="3133578196" sldId="274"/>
        </pc:sldMkLst>
        <pc:spChg chg="del">
          <ac:chgData name="sumee hassan" userId="55d0a556cafd032d" providerId="LiveId" clId="{B54CC5A8-B96E-42BC-8172-71BC9884FE6B}" dt="2018-12-04T19:05:45.195" v="971" actId="478"/>
          <ac:spMkLst>
            <pc:docMk/>
            <pc:sldMk cId="3133578196" sldId="274"/>
            <ac:spMk id="2" creationId="{CAA76151-D1EA-4C64-B111-2C7C7D049CEB}"/>
          </ac:spMkLst>
        </pc:spChg>
        <pc:spChg chg="del">
          <ac:chgData name="sumee hassan" userId="55d0a556cafd032d" providerId="LiveId" clId="{B54CC5A8-B96E-42BC-8172-71BC9884FE6B}" dt="2018-12-04T19:05:47.352" v="972" actId="478"/>
          <ac:spMkLst>
            <pc:docMk/>
            <pc:sldMk cId="3133578196" sldId="274"/>
            <ac:spMk id="3" creationId="{DADD1160-2865-465B-8A7F-B2FBF2AF7CAA}"/>
          </ac:spMkLst>
        </pc:spChg>
        <pc:picChg chg="add mod modCrop">
          <ac:chgData name="sumee hassan" userId="55d0a556cafd032d" providerId="LiveId" clId="{B54CC5A8-B96E-42BC-8172-71BC9884FE6B}" dt="2018-12-04T19:06:46.913" v="981" actId="732"/>
          <ac:picMkLst>
            <pc:docMk/>
            <pc:sldMk cId="3133578196" sldId="274"/>
            <ac:picMk id="4" creationId="{83CDBAC9-9FDE-4BD6-8A82-5535353474A9}"/>
          </ac:picMkLst>
        </pc:picChg>
      </pc:sldChg>
      <pc:sldChg chg="addSp delSp modSp add">
        <pc:chgData name="sumee hassan" userId="55d0a556cafd032d" providerId="LiveId" clId="{B54CC5A8-B96E-42BC-8172-71BC9884FE6B}" dt="2018-12-04T19:07:34.905" v="992" actId="1076"/>
        <pc:sldMkLst>
          <pc:docMk/>
          <pc:sldMk cId="1811010490" sldId="275"/>
        </pc:sldMkLst>
        <pc:spChg chg="del">
          <ac:chgData name="sumee hassan" userId="55d0a556cafd032d" providerId="LiveId" clId="{B54CC5A8-B96E-42BC-8172-71BC9884FE6B}" dt="2018-12-04T19:06:53.813" v="983" actId="478"/>
          <ac:spMkLst>
            <pc:docMk/>
            <pc:sldMk cId="1811010490" sldId="275"/>
            <ac:spMk id="2" creationId="{042EC980-E0F6-4695-ABD3-87A2C6BD4334}"/>
          </ac:spMkLst>
        </pc:spChg>
        <pc:spChg chg="del">
          <ac:chgData name="sumee hassan" userId="55d0a556cafd032d" providerId="LiveId" clId="{B54CC5A8-B96E-42BC-8172-71BC9884FE6B}" dt="2018-12-04T19:06:56.710" v="984" actId="478"/>
          <ac:spMkLst>
            <pc:docMk/>
            <pc:sldMk cId="1811010490" sldId="275"/>
            <ac:spMk id="3" creationId="{7CAADC4E-FCE3-4C30-9578-7AB69A8A8804}"/>
          </ac:spMkLst>
        </pc:spChg>
        <pc:picChg chg="add mod modCrop">
          <ac:chgData name="sumee hassan" userId="55d0a556cafd032d" providerId="LiveId" clId="{B54CC5A8-B96E-42BC-8172-71BC9884FE6B}" dt="2018-12-04T19:07:34.905" v="992" actId="1076"/>
          <ac:picMkLst>
            <pc:docMk/>
            <pc:sldMk cId="1811010490" sldId="275"/>
            <ac:picMk id="4" creationId="{FC506E70-D860-474C-8A54-D5E30AE97355}"/>
          </ac:picMkLst>
        </pc:picChg>
      </pc:sldChg>
      <pc:sldChg chg="addSp delSp modSp add">
        <pc:chgData name="sumee hassan" userId="55d0a556cafd032d" providerId="LiveId" clId="{B54CC5A8-B96E-42BC-8172-71BC9884FE6B}" dt="2018-12-04T19:08:47.059" v="1005" actId="1076"/>
        <pc:sldMkLst>
          <pc:docMk/>
          <pc:sldMk cId="900217402" sldId="276"/>
        </pc:sldMkLst>
        <pc:spChg chg="del">
          <ac:chgData name="sumee hassan" userId="55d0a556cafd032d" providerId="LiveId" clId="{B54CC5A8-B96E-42BC-8172-71BC9884FE6B}" dt="2018-12-04T19:07:39.915" v="994" actId="478"/>
          <ac:spMkLst>
            <pc:docMk/>
            <pc:sldMk cId="900217402" sldId="276"/>
            <ac:spMk id="2" creationId="{14F87E49-074B-45CE-B159-8F4608C6056F}"/>
          </ac:spMkLst>
        </pc:spChg>
        <pc:spChg chg="del">
          <ac:chgData name="sumee hassan" userId="55d0a556cafd032d" providerId="LiveId" clId="{B54CC5A8-B96E-42BC-8172-71BC9884FE6B}" dt="2018-12-04T19:07:42.998" v="995" actId="478"/>
          <ac:spMkLst>
            <pc:docMk/>
            <pc:sldMk cId="900217402" sldId="276"/>
            <ac:spMk id="3" creationId="{ACAF8F4E-32BE-4372-AE7E-20E72CCC3AC8}"/>
          </ac:spMkLst>
        </pc:spChg>
        <pc:picChg chg="add mod modCrop">
          <ac:chgData name="sumee hassan" userId="55d0a556cafd032d" providerId="LiveId" clId="{B54CC5A8-B96E-42BC-8172-71BC9884FE6B}" dt="2018-12-04T19:08:47.059" v="1005" actId="1076"/>
          <ac:picMkLst>
            <pc:docMk/>
            <pc:sldMk cId="900217402" sldId="276"/>
            <ac:picMk id="4" creationId="{BFD2AE1A-062E-48F8-8EA1-908BA4D115C0}"/>
          </ac:picMkLst>
        </pc:picChg>
      </pc:sldChg>
      <pc:sldChg chg="addSp delSp modSp add">
        <pc:chgData name="sumee hassan" userId="55d0a556cafd032d" providerId="LiveId" clId="{B54CC5A8-B96E-42BC-8172-71BC9884FE6B}" dt="2018-12-04T19:09:39.284" v="1017" actId="1076"/>
        <pc:sldMkLst>
          <pc:docMk/>
          <pc:sldMk cId="2914154862" sldId="277"/>
        </pc:sldMkLst>
        <pc:spChg chg="del">
          <ac:chgData name="sumee hassan" userId="55d0a556cafd032d" providerId="LiveId" clId="{B54CC5A8-B96E-42BC-8172-71BC9884FE6B}" dt="2018-12-04T19:08:51.339" v="1007" actId="478"/>
          <ac:spMkLst>
            <pc:docMk/>
            <pc:sldMk cId="2914154862" sldId="277"/>
            <ac:spMk id="2" creationId="{C35BE028-4D55-4ABA-A996-6773D5717F12}"/>
          </ac:spMkLst>
        </pc:spChg>
        <pc:spChg chg="del">
          <ac:chgData name="sumee hassan" userId="55d0a556cafd032d" providerId="LiveId" clId="{B54CC5A8-B96E-42BC-8172-71BC9884FE6B}" dt="2018-12-04T19:08:53.371" v="1008" actId="478"/>
          <ac:spMkLst>
            <pc:docMk/>
            <pc:sldMk cId="2914154862" sldId="277"/>
            <ac:spMk id="3" creationId="{1263196C-B3B2-4DA1-8CF0-ADD28DF405D4}"/>
          </ac:spMkLst>
        </pc:spChg>
        <pc:picChg chg="add mod modCrop">
          <ac:chgData name="sumee hassan" userId="55d0a556cafd032d" providerId="LiveId" clId="{B54CC5A8-B96E-42BC-8172-71BC9884FE6B}" dt="2018-12-04T19:09:39.284" v="1017" actId="1076"/>
          <ac:picMkLst>
            <pc:docMk/>
            <pc:sldMk cId="2914154862" sldId="277"/>
            <ac:picMk id="4" creationId="{C6C8F87F-0AEF-4A85-A430-9874D353B19D}"/>
          </ac:picMkLst>
        </pc:picChg>
      </pc:sldChg>
      <pc:sldChg chg="addSp delSp modSp add">
        <pc:chgData name="sumee hassan" userId="55d0a556cafd032d" providerId="LiveId" clId="{B54CC5A8-B96E-42BC-8172-71BC9884FE6B}" dt="2018-12-04T19:13:45.739" v="1041" actId="1076"/>
        <pc:sldMkLst>
          <pc:docMk/>
          <pc:sldMk cId="1783538193" sldId="278"/>
        </pc:sldMkLst>
        <pc:spChg chg="del">
          <ac:chgData name="sumee hassan" userId="55d0a556cafd032d" providerId="LiveId" clId="{B54CC5A8-B96E-42BC-8172-71BC9884FE6B}" dt="2018-12-04T19:09:45.324" v="1019" actId="478"/>
          <ac:spMkLst>
            <pc:docMk/>
            <pc:sldMk cId="1783538193" sldId="278"/>
            <ac:spMk id="2" creationId="{FF34EA00-48F0-459C-B27D-C3A4241B6E62}"/>
          </ac:spMkLst>
        </pc:spChg>
        <pc:spChg chg="del">
          <ac:chgData name="sumee hassan" userId="55d0a556cafd032d" providerId="LiveId" clId="{B54CC5A8-B96E-42BC-8172-71BC9884FE6B}" dt="2018-12-04T19:09:48.192" v="1020" actId="478"/>
          <ac:spMkLst>
            <pc:docMk/>
            <pc:sldMk cId="1783538193" sldId="278"/>
            <ac:spMk id="3" creationId="{7FAAE5FA-0D0B-4330-91F9-52EBB43ED4FD}"/>
          </ac:spMkLst>
        </pc:spChg>
        <pc:picChg chg="add del mod modCrop">
          <ac:chgData name="sumee hassan" userId="55d0a556cafd032d" providerId="LiveId" clId="{B54CC5A8-B96E-42BC-8172-71BC9884FE6B}" dt="2018-12-04T19:13:01.705" v="1032" actId="478"/>
          <ac:picMkLst>
            <pc:docMk/>
            <pc:sldMk cId="1783538193" sldId="278"/>
            <ac:picMk id="4" creationId="{0DA5273C-84B2-4922-A39B-9F32D8EA7810}"/>
          </ac:picMkLst>
        </pc:picChg>
        <pc:picChg chg="add mod modCrop">
          <ac:chgData name="sumee hassan" userId="55d0a556cafd032d" providerId="LiveId" clId="{B54CC5A8-B96E-42BC-8172-71BC9884FE6B}" dt="2018-12-04T19:13:45.739" v="1041" actId="1076"/>
          <ac:picMkLst>
            <pc:docMk/>
            <pc:sldMk cId="1783538193" sldId="278"/>
            <ac:picMk id="5" creationId="{2D5B6BC2-FEA4-4A2B-ACFF-61B1FF9D9F39}"/>
          </ac:picMkLst>
        </pc:picChg>
      </pc:sldChg>
      <pc:sldChg chg="addSp delSp modSp add">
        <pc:chgData name="sumee hassan" userId="55d0a556cafd032d" providerId="LiveId" clId="{B54CC5A8-B96E-42BC-8172-71BC9884FE6B}" dt="2018-12-04T19:14:28.773" v="1051" actId="1076"/>
        <pc:sldMkLst>
          <pc:docMk/>
          <pc:sldMk cId="553934916" sldId="279"/>
        </pc:sldMkLst>
        <pc:spChg chg="del">
          <ac:chgData name="sumee hassan" userId="55d0a556cafd032d" providerId="LiveId" clId="{B54CC5A8-B96E-42BC-8172-71BC9884FE6B}" dt="2018-12-04T19:10:29.632" v="1030" actId="478"/>
          <ac:spMkLst>
            <pc:docMk/>
            <pc:sldMk cId="553934916" sldId="279"/>
            <ac:spMk id="2" creationId="{CAD7FC52-D341-494E-AA5A-83579E5F6919}"/>
          </ac:spMkLst>
        </pc:spChg>
        <pc:spChg chg="del">
          <ac:chgData name="sumee hassan" userId="55d0a556cafd032d" providerId="LiveId" clId="{B54CC5A8-B96E-42BC-8172-71BC9884FE6B}" dt="2018-12-04T19:10:32.615" v="1031" actId="478"/>
          <ac:spMkLst>
            <pc:docMk/>
            <pc:sldMk cId="553934916" sldId="279"/>
            <ac:spMk id="3" creationId="{E9C28248-3D06-4A43-B373-C707374ACC3F}"/>
          </ac:spMkLst>
        </pc:spChg>
        <pc:picChg chg="add mod modCrop">
          <ac:chgData name="sumee hassan" userId="55d0a556cafd032d" providerId="LiveId" clId="{B54CC5A8-B96E-42BC-8172-71BC9884FE6B}" dt="2018-12-04T19:14:28.773" v="1051" actId="1076"/>
          <ac:picMkLst>
            <pc:docMk/>
            <pc:sldMk cId="553934916" sldId="279"/>
            <ac:picMk id="4" creationId="{4BBEA5E6-C9F3-4023-A5BC-A7D1922B85E6}"/>
          </ac:picMkLst>
        </pc:picChg>
      </pc:sldChg>
      <pc:sldChg chg="addSp delSp modSp add">
        <pc:chgData name="sumee hassan" userId="55d0a556cafd032d" providerId="LiveId" clId="{B54CC5A8-B96E-42BC-8172-71BC9884FE6B}" dt="2018-12-04T19:16:49.083" v="1328" actId="122"/>
        <pc:sldMkLst>
          <pc:docMk/>
          <pc:sldMk cId="1510888190" sldId="280"/>
        </pc:sldMkLst>
        <pc:spChg chg="del">
          <ac:chgData name="sumee hassan" userId="55d0a556cafd032d" providerId="LiveId" clId="{B54CC5A8-B96E-42BC-8172-71BC9884FE6B}" dt="2018-12-04T19:14:35.765" v="1053" actId="478"/>
          <ac:spMkLst>
            <pc:docMk/>
            <pc:sldMk cId="1510888190" sldId="280"/>
            <ac:spMk id="2" creationId="{04E94F73-184B-44B0-84B5-45AACB4ACD6E}"/>
          </ac:spMkLst>
        </pc:spChg>
        <pc:spChg chg="del">
          <ac:chgData name="sumee hassan" userId="55d0a556cafd032d" providerId="LiveId" clId="{B54CC5A8-B96E-42BC-8172-71BC9884FE6B}" dt="2018-12-04T19:14:39.209" v="1054" actId="478"/>
          <ac:spMkLst>
            <pc:docMk/>
            <pc:sldMk cId="1510888190" sldId="280"/>
            <ac:spMk id="3" creationId="{26644EEA-ED78-417B-9D15-2C0E05D00802}"/>
          </ac:spMkLst>
        </pc:spChg>
        <pc:spChg chg="add mod">
          <ac:chgData name="sumee hassan" userId="55d0a556cafd032d" providerId="LiveId" clId="{B54CC5A8-B96E-42BC-8172-71BC9884FE6B}" dt="2018-12-04T19:16:49.083" v="1328" actId="122"/>
          <ac:spMkLst>
            <pc:docMk/>
            <pc:sldMk cId="1510888190" sldId="280"/>
            <ac:spMk id="5" creationId="{54F0FC48-C436-4976-A471-8B2A20CDB0D1}"/>
          </ac:spMkLst>
        </pc:spChg>
        <pc:picChg chg="add mod modCrop">
          <ac:chgData name="sumee hassan" userId="55d0a556cafd032d" providerId="LiveId" clId="{B54CC5A8-B96E-42BC-8172-71BC9884FE6B}" dt="2018-12-04T19:15:33.305" v="1067" actId="14100"/>
          <ac:picMkLst>
            <pc:docMk/>
            <pc:sldMk cId="1510888190" sldId="280"/>
            <ac:picMk id="4" creationId="{7DDF5D78-FB33-455A-BBD0-11AB5786A4A8}"/>
          </ac:picMkLst>
        </pc:picChg>
      </pc:sldChg>
      <pc:sldChg chg="addSp delSp modSp add">
        <pc:chgData name="sumee hassan" userId="55d0a556cafd032d" providerId="LiveId" clId="{B54CC5A8-B96E-42BC-8172-71BC9884FE6B}" dt="2018-12-04T19:18:16.796" v="1459" actId="122"/>
        <pc:sldMkLst>
          <pc:docMk/>
          <pc:sldMk cId="3476242624" sldId="281"/>
        </pc:sldMkLst>
        <pc:spChg chg="del">
          <ac:chgData name="sumee hassan" userId="55d0a556cafd032d" providerId="LiveId" clId="{B54CC5A8-B96E-42BC-8172-71BC9884FE6B}" dt="2018-12-04T19:16:55.242" v="1330" actId="478"/>
          <ac:spMkLst>
            <pc:docMk/>
            <pc:sldMk cId="3476242624" sldId="281"/>
            <ac:spMk id="2" creationId="{C7F1C7C0-25AD-4D0A-B191-8849073BCF4F}"/>
          </ac:spMkLst>
        </pc:spChg>
        <pc:spChg chg="del">
          <ac:chgData name="sumee hassan" userId="55d0a556cafd032d" providerId="LiveId" clId="{B54CC5A8-B96E-42BC-8172-71BC9884FE6B}" dt="2018-12-04T19:16:57.550" v="1331" actId="478"/>
          <ac:spMkLst>
            <pc:docMk/>
            <pc:sldMk cId="3476242624" sldId="281"/>
            <ac:spMk id="3" creationId="{CD1D4E58-ADA4-46DF-95CE-024BC3DE9D48}"/>
          </ac:spMkLst>
        </pc:spChg>
        <pc:spChg chg="add mod">
          <ac:chgData name="sumee hassan" userId="55d0a556cafd032d" providerId="LiveId" clId="{B54CC5A8-B96E-42BC-8172-71BC9884FE6B}" dt="2018-12-04T19:18:16.796" v="1459" actId="122"/>
          <ac:spMkLst>
            <pc:docMk/>
            <pc:sldMk cId="3476242624" sldId="281"/>
            <ac:spMk id="5" creationId="{1714A2E4-452B-4BF5-A206-8EF60EC57FCB}"/>
          </ac:spMkLst>
        </pc:spChg>
        <pc:picChg chg="add mod modCrop">
          <ac:chgData name="sumee hassan" userId="55d0a556cafd032d" providerId="LiveId" clId="{B54CC5A8-B96E-42BC-8172-71BC9884FE6B}" dt="2018-12-04T19:17:30.218" v="1337" actId="1076"/>
          <ac:picMkLst>
            <pc:docMk/>
            <pc:sldMk cId="3476242624" sldId="281"/>
            <ac:picMk id="4" creationId="{E020FBE2-7135-421E-9364-7B40B14B88D1}"/>
          </ac:picMkLst>
        </pc:picChg>
      </pc:sldChg>
      <pc:sldChg chg="addSp delSp modSp add">
        <pc:chgData name="sumee hassan" userId="55d0a556cafd032d" providerId="LiveId" clId="{B54CC5A8-B96E-42BC-8172-71BC9884FE6B}" dt="2018-12-04T19:20:17.916" v="1697" actId="122"/>
        <pc:sldMkLst>
          <pc:docMk/>
          <pc:sldMk cId="3523609271" sldId="282"/>
        </pc:sldMkLst>
        <pc:spChg chg="del">
          <ac:chgData name="sumee hassan" userId="55d0a556cafd032d" providerId="LiveId" clId="{B54CC5A8-B96E-42BC-8172-71BC9884FE6B}" dt="2018-12-04T19:18:22.565" v="1461" actId="478"/>
          <ac:spMkLst>
            <pc:docMk/>
            <pc:sldMk cId="3523609271" sldId="282"/>
            <ac:spMk id="2" creationId="{6A675EE9-1932-4C49-BFEB-5171D50D82DA}"/>
          </ac:spMkLst>
        </pc:spChg>
        <pc:spChg chg="del">
          <ac:chgData name="sumee hassan" userId="55d0a556cafd032d" providerId="LiveId" clId="{B54CC5A8-B96E-42BC-8172-71BC9884FE6B}" dt="2018-12-04T19:18:24.695" v="1462" actId="478"/>
          <ac:spMkLst>
            <pc:docMk/>
            <pc:sldMk cId="3523609271" sldId="282"/>
            <ac:spMk id="3" creationId="{96FFB7FD-0B81-437D-91B1-627B6FD0193E}"/>
          </ac:spMkLst>
        </pc:spChg>
        <pc:spChg chg="add mod">
          <ac:chgData name="sumee hassan" userId="55d0a556cafd032d" providerId="LiveId" clId="{B54CC5A8-B96E-42BC-8172-71BC9884FE6B}" dt="2018-12-04T19:20:17.916" v="1697" actId="122"/>
          <ac:spMkLst>
            <pc:docMk/>
            <pc:sldMk cId="3523609271" sldId="282"/>
            <ac:spMk id="5" creationId="{785D8359-3F0D-4A7B-B510-CB6DEBD1663F}"/>
          </ac:spMkLst>
        </pc:spChg>
        <pc:picChg chg="add mod modCrop">
          <ac:chgData name="sumee hassan" userId="55d0a556cafd032d" providerId="LiveId" clId="{B54CC5A8-B96E-42BC-8172-71BC9884FE6B}" dt="2018-12-04T19:19:00.667" v="1468" actId="1076"/>
          <ac:picMkLst>
            <pc:docMk/>
            <pc:sldMk cId="3523609271" sldId="282"/>
            <ac:picMk id="4" creationId="{07390E2E-D710-4648-AD34-1D795E16BC24}"/>
          </ac:picMkLst>
        </pc:picChg>
      </pc:sldChg>
      <pc:sldChg chg="addSp delSp modSp add">
        <pc:chgData name="sumee hassan" userId="55d0a556cafd032d" providerId="LiveId" clId="{B54CC5A8-B96E-42BC-8172-71BC9884FE6B}" dt="2018-12-04T19:22:22.055" v="1709" actId="1076"/>
        <pc:sldMkLst>
          <pc:docMk/>
          <pc:sldMk cId="1110103860" sldId="283"/>
        </pc:sldMkLst>
        <pc:spChg chg="del">
          <ac:chgData name="sumee hassan" userId="55d0a556cafd032d" providerId="LiveId" clId="{B54CC5A8-B96E-42BC-8172-71BC9884FE6B}" dt="2018-12-04T19:21:50.150" v="1699" actId="478"/>
          <ac:spMkLst>
            <pc:docMk/>
            <pc:sldMk cId="1110103860" sldId="283"/>
            <ac:spMk id="2" creationId="{98AD3234-78A6-49BF-A5A2-5FE35CDEFF54}"/>
          </ac:spMkLst>
        </pc:spChg>
        <pc:spChg chg="del">
          <ac:chgData name="sumee hassan" userId="55d0a556cafd032d" providerId="LiveId" clId="{B54CC5A8-B96E-42BC-8172-71BC9884FE6B}" dt="2018-12-04T19:21:52.116" v="1700" actId="478"/>
          <ac:spMkLst>
            <pc:docMk/>
            <pc:sldMk cId="1110103860" sldId="283"/>
            <ac:spMk id="3" creationId="{F24F2274-5543-446E-BDD1-10D4B6C622DD}"/>
          </ac:spMkLst>
        </pc:spChg>
        <pc:picChg chg="add mod modCrop">
          <ac:chgData name="sumee hassan" userId="55d0a556cafd032d" providerId="LiveId" clId="{B54CC5A8-B96E-42BC-8172-71BC9884FE6B}" dt="2018-12-04T19:22:22.055" v="1709" actId="1076"/>
          <ac:picMkLst>
            <pc:docMk/>
            <pc:sldMk cId="1110103860" sldId="283"/>
            <ac:picMk id="4" creationId="{3A1E4D18-BEC6-41B9-BA78-D571E8C2228A}"/>
          </ac:picMkLst>
        </pc:picChg>
      </pc:sldChg>
      <pc:sldChg chg="addSp delSp modSp add">
        <pc:chgData name="sumee hassan" userId="55d0a556cafd032d" providerId="LiveId" clId="{B54CC5A8-B96E-42BC-8172-71BC9884FE6B}" dt="2018-12-04T19:25:24.027" v="1720" actId="1076"/>
        <pc:sldMkLst>
          <pc:docMk/>
          <pc:sldMk cId="403842305" sldId="284"/>
        </pc:sldMkLst>
        <pc:spChg chg="del">
          <ac:chgData name="sumee hassan" userId="55d0a556cafd032d" providerId="LiveId" clId="{B54CC5A8-B96E-42BC-8172-71BC9884FE6B}" dt="2018-12-04T19:22:32.595" v="1711" actId="478"/>
          <ac:spMkLst>
            <pc:docMk/>
            <pc:sldMk cId="403842305" sldId="284"/>
            <ac:spMk id="2" creationId="{C3A3E244-0731-46A6-8905-4F8581036EA5}"/>
          </ac:spMkLst>
        </pc:spChg>
        <pc:spChg chg="del">
          <ac:chgData name="sumee hassan" userId="55d0a556cafd032d" providerId="LiveId" clId="{B54CC5A8-B96E-42BC-8172-71BC9884FE6B}" dt="2018-12-04T19:22:34.834" v="1712" actId="478"/>
          <ac:spMkLst>
            <pc:docMk/>
            <pc:sldMk cId="403842305" sldId="284"/>
            <ac:spMk id="3" creationId="{245C927C-4031-4150-B782-031CEE39810F}"/>
          </ac:spMkLst>
        </pc:spChg>
        <pc:picChg chg="add mod modCrop">
          <ac:chgData name="sumee hassan" userId="55d0a556cafd032d" providerId="LiveId" clId="{B54CC5A8-B96E-42BC-8172-71BC9884FE6B}" dt="2018-12-04T19:25:24.027" v="1720" actId="1076"/>
          <ac:picMkLst>
            <pc:docMk/>
            <pc:sldMk cId="403842305" sldId="284"/>
            <ac:picMk id="4" creationId="{4E8647A3-5489-4277-893A-B6954FD3B3AA}"/>
          </ac:picMkLst>
        </pc:picChg>
      </pc:sldChg>
      <pc:sldChg chg="addSp delSp modSp add">
        <pc:chgData name="sumee hassan" userId="55d0a556cafd032d" providerId="LiveId" clId="{B54CC5A8-B96E-42BC-8172-71BC9884FE6B}" dt="2018-12-04T19:26:11.129" v="1731" actId="1076"/>
        <pc:sldMkLst>
          <pc:docMk/>
          <pc:sldMk cId="2257198930" sldId="285"/>
        </pc:sldMkLst>
        <pc:spChg chg="del">
          <ac:chgData name="sumee hassan" userId="55d0a556cafd032d" providerId="LiveId" clId="{B54CC5A8-B96E-42BC-8172-71BC9884FE6B}" dt="2018-12-04T19:25:28.851" v="1722" actId="478"/>
          <ac:spMkLst>
            <pc:docMk/>
            <pc:sldMk cId="2257198930" sldId="285"/>
            <ac:spMk id="2" creationId="{E5D7AED0-0D97-45E6-8359-5BD075341FE0}"/>
          </ac:spMkLst>
        </pc:spChg>
        <pc:spChg chg="del">
          <ac:chgData name="sumee hassan" userId="55d0a556cafd032d" providerId="LiveId" clId="{B54CC5A8-B96E-42BC-8172-71BC9884FE6B}" dt="2018-12-04T19:25:31.252" v="1723" actId="478"/>
          <ac:spMkLst>
            <pc:docMk/>
            <pc:sldMk cId="2257198930" sldId="285"/>
            <ac:spMk id="3" creationId="{10503B57-9DCD-4A18-B485-9370D223DCCE}"/>
          </ac:spMkLst>
        </pc:spChg>
        <pc:picChg chg="add mod modCrop">
          <ac:chgData name="sumee hassan" userId="55d0a556cafd032d" providerId="LiveId" clId="{B54CC5A8-B96E-42BC-8172-71BC9884FE6B}" dt="2018-12-04T19:26:11.129" v="1731" actId="1076"/>
          <ac:picMkLst>
            <pc:docMk/>
            <pc:sldMk cId="2257198930" sldId="285"/>
            <ac:picMk id="4" creationId="{AFDB35FD-28B2-41C5-AF03-F25A57B3A6ED}"/>
          </ac:picMkLst>
        </pc:picChg>
      </pc:sldChg>
      <pc:sldChg chg="addSp delSp modSp add">
        <pc:chgData name="sumee hassan" userId="55d0a556cafd032d" providerId="LiveId" clId="{B54CC5A8-B96E-42BC-8172-71BC9884FE6B}" dt="2018-12-04T19:27:05.608" v="1742" actId="1076"/>
        <pc:sldMkLst>
          <pc:docMk/>
          <pc:sldMk cId="523782311" sldId="286"/>
        </pc:sldMkLst>
        <pc:spChg chg="del">
          <ac:chgData name="sumee hassan" userId="55d0a556cafd032d" providerId="LiveId" clId="{B54CC5A8-B96E-42BC-8172-71BC9884FE6B}" dt="2018-12-04T19:26:15.106" v="1733" actId="478"/>
          <ac:spMkLst>
            <pc:docMk/>
            <pc:sldMk cId="523782311" sldId="286"/>
            <ac:spMk id="2" creationId="{815D3061-E6E0-4BC5-BBA9-5F09470CC485}"/>
          </ac:spMkLst>
        </pc:spChg>
        <pc:spChg chg="del">
          <ac:chgData name="sumee hassan" userId="55d0a556cafd032d" providerId="LiveId" clId="{B54CC5A8-B96E-42BC-8172-71BC9884FE6B}" dt="2018-12-04T19:26:17.962" v="1734" actId="478"/>
          <ac:spMkLst>
            <pc:docMk/>
            <pc:sldMk cId="523782311" sldId="286"/>
            <ac:spMk id="3" creationId="{AE137251-B4D8-4E4D-A7DF-3EB30719F9E6}"/>
          </ac:spMkLst>
        </pc:spChg>
        <pc:picChg chg="add mod modCrop">
          <ac:chgData name="sumee hassan" userId="55d0a556cafd032d" providerId="LiveId" clId="{B54CC5A8-B96E-42BC-8172-71BC9884FE6B}" dt="2018-12-04T19:27:05.608" v="1742" actId="1076"/>
          <ac:picMkLst>
            <pc:docMk/>
            <pc:sldMk cId="523782311" sldId="286"/>
            <ac:picMk id="4" creationId="{FC0CCE4D-BE0E-4A18-91D4-7403056668F3}"/>
          </ac:picMkLst>
        </pc:picChg>
      </pc:sldChg>
      <pc:sldChg chg="addSp delSp modSp add">
        <pc:chgData name="sumee hassan" userId="55d0a556cafd032d" providerId="LiveId" clId="{B54CC5A8-B96E-42BC-8172-71BC9884FE6B}" dt="2018-12-04T19:27:45.584" v="1753" actId="1076"/>
        <pc:sldMkLst>
          <pc:docMk/>
          <pc:sldMk cId="921903619" sldId="287"/>
        </pc:sldMkLst>
        <pc:spChg chg="del">
          <ac:chgData name="sumee hassan" userId="55d0a556cafd032d" providerId="LiveId" clId="{B54CC5A8-B96E-42BC-8172-71BC9884FE6B}" dt="2018-12-04T19:27:10.009" v="1744" actId="478"/>
          <ac:spMkLst>
            <pc:docMk/>
            <pc:sldMk cId="921903619" sldId="287"/>
            <ac:spMk id="2" creationId="{17A94C5A-5003-4B18-967C-D90E80408CF9}"/>
          </ac:spMkLst>
        </pc:spChg>
        <pc:spChg chg="del">
          <ac:chgData name="sumee hassan" userId="55d0a556cafd032d" providerId="LiveId" clId="{B54CC5A8-B96E-42BC-8172-71BC9884FE6B}" dt="2018-12-04T19:27:12.536" v="1745" actId="478"/>
          <ac:spMkLst>
            <pc:docMk/>
            <pc:sldMk cId="921903619" sldId="287"/>
            <ac:spMk id="3" creationId="{E23B28C9-2147-47F7-928E-5106C53FC44E}"/>
          </ac:spMkLst>
        </pc:spChg>
        <pc:picChg chg="add mod modCrop">
          <ac:chgData name="sumee hassan" userId="55d0a556cafd032d" providerId="LiveId" clId="{B54CC5A8-B96E-42BC-8172-71BC9884FE6B}" dt="2018-12-04T19:27:45.584" v="1753" actId="1076"/>
          <ac:picMkLst>
            <pc:docMk/>
            <pc:sldMk cId="921903619" sldId="287"/>
            <ac:picMk id="4" creationId="{92B5734E-6F02-4BF4-BB84-B35319BC9323}"/>
          </ac:picMkLst>
        </pc:picChg>
      </pc:sldChg>
      <pc:sldChg chg="addSp delSp modSp add">
        <pc:chgData name="sumee hassan" userId="55d0a556cafd032d" providerId="LiveId" clId="{B54CC5A8-B96E-42BC-8172-71BC9884FE6B}" dt="2018-12-04T19:28:46.150" v="1764" actId="1076"/>
        <pc:sldMkLst>
          <pc:docMk/>
          <pc:sldMk cId="3672523399" sldId="288"/>
        </pc:sldMkLst>
        <pc:spChg chg="del">
          <ac:chgData name="sumee hassan" userId="55d0a556cafd032d" providerId="LiveId" clId="{B54CC5A8-B96E-42BC-8172-71BC9884FE6B}" dt="2018-12-04T19:27:51.186" v="1755" actId="478"/>
          <ac:spMkLst>
            <pc:docMk/>
            <pc:sldMk cId="3672523399" sldId="288"/>
            <ac:spMk id="2" creationId="{060659D8-8BC0-4826-B03F-5762D5087BF2}"/>
          </ac:spMkLst>
        </pc:spChg>
        <pc:spChg chg="del">
          <ac:chgData name="sumee hassan" userId="55d0a556cafd032d" providerId="LiveId" clId="{B54CC5A8-B96E-42BC-8172-71BC9884FE6B}" dt="2018-12-04T19:27:53.967" v="1756" actId="478"/>
          <ac:spMkLst>
            <pc:docMk/>
            <pc:sldMk cId="3672523399" sldId="288"/>
            <ac:spMk id="3" creationId="{C9F2EF53-37B3-4059-A337-D589CA6EF5E0}"/>
          </ac:spMkLst>
        </pc:spChg>
        <pc:picChg chg="add mod modCrop">
          <ac:chgData name="sumee hassan" userId="55d0a556cafd032d" providerId="LiveId" clId="{B54CC5A8-B96E-42BC-8172-71BC9884FE6B}" dt="2018-12-04T19:28:46.150" v="1764" actId="1076"/>
          <ac:picMkLst>
            <pc:docMk/>
            <pc:sldMk cId="3672523399" sldId="288"/>
            <ac:picMk id="4" creationId="{86388A19-2E8C-49E5-B9CF-F7355540DDA3}"/>
          </ac:picMkLst>
        </pc:picChg>
      </pc:sldChg>
      <pc:sldChg chg="delSp add del">
        <pc:chgData name="sumee hassan" userId="55d0a556cafd032d" providerId="LiveId" clId="{B54CC5A8-B96E-42BC-8172-71BC9884FE6B}" dt="2018-12-04T19:29:21.423" v="1768" actId="2696"/>
        <pc:sldMkLst>
          <pc:docMk/>
          <pc:sldMk cId="1536617556" sldId="289"/>
        </pc:sldMkLst>
        <pc:spChg chg="del">
          <ac:chgData name="sumee hassan" userId="55d0a556cafd032d" providerId="LiveId" clId="{B54CC5A8-B96E-42BC-8172-71BC9884FE6B}" dt="2018-12-04T19:28:49.914" v="1766" actId="478"/>
          <ac:spMkLst>
            <pc:docMk/>
            <pc:sldMk cId="1536617556" sldId="289"/>
            <ac:spMk id="2" creationId="{E134238F-2D12-4AAB-B5FF-4602F59D6702}"/>
          </ac:spMkLst>
        </pc:spChg>
        <pc:spChg chg="del">
          <ac:chgData name="sumee hassan" userId="55d0a556cafd032d" providerId="LiveId" clId="{B54CC5A8-B96E-42BC-8172-71BC9884FE6B}" dt="2018-12-04T19:28:51.889" v="1767" actId="478"/>
          <ac:spMkLst>
            <pc:docMk/>
            <pc:sldMk cId="1536617556" sldId="289"/>
            <ac:spMk id="3" creationId="{28A86C2E-2427-4957-9C4F-AE33777FB433}"/>
          </ac:spMkLst>
        </pc:spChg>
      </pc:sldChg>
      <pc:sldChg chg="modSp add">
        <pc:chgData name="sumee hassan" userId="55d0a556cafd032d" providerId="LiveId" clId="{B54CC5A8-B96E-42BC-8172-71BC9884FE6B}" dt="2018-12-04T19:48:13.522" v="1887" actId="2711"/>
        <pc:sldMkLst>
          <pc:docMk/>
          <pc:sldMk cId="1566747184" sldId="289"/>
        </pc:sldMkLst>
        <pc:spChg chg="mod">
          <ac:chgData name="sumee hassan" userId="55d0a556cafd032d" providerId="LiveId" clId="{B54CC5A8-B96E-42BC-8172-71BC9884FE6B}" dt="2018-12-04T19:37:19.392" v="1819" actId="115"/>
          <ac:spMkLst>
            <pc:docMk/>
            <pc:sldMk cId="1566747184" sldId="289"/>
            <ac:spMk id="2" creationId="{506F1BA5-3E40-4C68-A020-BE9506AB0462}"/>
          </ac:spMkLst>
        </pc:spChg>
        <pc:spChg chg="mod">
          <ac:chgData name="sumee hassan" userId="55d0a556cafd032d" providerId="LiveId" clId="{B54CC5A8-B96E-42BC-8172-71BC9884FE6B}" dt="2018-12-04T19:48:13.522" v="1887" actId="2711"/>
          <ac:spMkLst>
            <pc:docMk/>
            <pc:sldMk cId="1566747184" sldId="289"/>
            <ac:spMk id="3" creationId="{B6733BB4-C3C2-486F-9A69-8962E87843B2}"/>
          </ac:spMkLst>
        </pc:spChg>
      </pc:sldChg>
      <pc:sldChg chg="modSp add">
        <pc:chgData name="sumee hassan" userId="55d0a556cafd032d" providerId="LiveId" clId="{B54CC5A8-B96E-42BC-8172-71BC9884FE6B}" dt="2018-12-04T19:41:08.996" v="1868" actId="1076"/>
        <pc:sldMkLst>
          <pc:docMk/>
          <pc:sldMk cId="1063006880" sldId="290"/>
        </pc:sldMkLst>
        <pc:spChg chg="mod">
          <ac:chgData name="sumee hassan" userId="55d0a556cafd032d" providerId="LiveId" clId="{B54CC5A8-B96E-42BC-8172-71BC9884FE6B}" dt="2018-12-04T19:40:25.653" v="1863" actId="1076"/>
          <ac:spMkLst>
            <pc:docMk/>
            <pc:sldMk cId="1063006880" sldId="290"/>
            <ac:spMk id="2" creationId="{C3B6FE6A-ACA8-4B72-A835-EDE7AE13A212}"/>
          </ac:spMkLst>
        </pc:spChg>
        <pc:spChg chg="mod">
          <ac:chgData name="sumee hassan" userId="55d0a556cafd032d" providerId="LiveId" clId="{B54CC5A8-B96E-42BC-8172-71BC9884FE6B}" dt="2018-12-04T19:41:08.996" v="1868" actId="1076"/>
          <ac:spMkLst>
            <pc:docMk/>
            <pc:sldMk cId="1063006880" sldId="290"/>
            <ac:spMk id="3" creationId="{08690FA2-EE70-4437-9EEA-B1F9909AD7F1}"/>
          </ac:spMkLst>
        </pc:spChg>
      </pc:sldChg>
      <pc:sldChg chg="modSp add">
        <pc:chgData name="sumee hassan" userId="55d0a556cafd032d" providerId="LiveId" clId="{B54CC5A8-B96E-42BC-8172-71BC9884FE6B}" dt="2018-12-04T19:41:47.575" v="1886" actId="12"/>
        <pc:sldMkLst>
          <pc:docMk/>
          <pc:sldMk cId="2641068634" sldId="291"/>
        </pc:sldMkLst>
        <pc:spChg chg="mod">
          <ac:chgData name="sumee hassan" userId="55d0a556cafd032d" providerId="LiveId" clId="{B54CC5A8-B96E-42BC-8172-71BC9884FE6B}" dt="2018-12-04T19:41:23.363" v="1883" actId="115"/>
          <ac:spMkLst>
            <pc:docMk/>
            <pc:sldMk cId="2641068634" sldId="291"/>
            <ac:spMk id="2" creationId="{99E2AFBC-25F6-4AE0-9684-3285436CA1BA}"/>
          </ac:spMkLst>
        </pc:spChg>
        <pc:spChg chg="mod">
          <ac:chgData name="sumee hassan" userId="55d0a556cafd032d" providerId="LiveId" clId="{B54CC5A8-B96E-42BC-8172-71BC9884FE6B}" dt="2018-12-04T19:41:47.575" v="1886" actId="12"/>
          <ac:spMkLst>
            <pc:docMk/>
            <pc:sldMk cId="2641068634" sldId="291"/>
            <ac:spMk id="3" creationId="{D6EBF933-EC56-4889-8E09-ED2D35DD7D1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12/4/2018</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12/4/2018</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9AE4F-A919-422B-A838-EFAA977E6577}"/>
              </a:ext>
            </a:extLst>
          </p:cNvPr>
          <p:cNvSpPr>
            <a:spLocks noGrp="1"/>
          </p:cNvSpPr>
          <p:nvPr>
            <p:ph type="ctrTitle"/>
          </p:nvPr>
        </p:nvSpPr>
        <p:spPr>
          <a:xfrm>
            <a:off x="1112520" y="502920"/>
            <a:ext cx="9966960" cy="2926080"/>
          </a:xfrm>
        </p:spPr>
        <p:txBody>
          <a:bodyPr/>
          <a:lstStyle/>
          <a:p>
            <a:r>
              <a:rPr lang="en-GB" dirty="0">
                <a:ln>
                  <a:solidFill>
                    <a:schemeClr val="tx1"/>
                  </a:solidFill>
                </a:ln>
                <a:solidFill>
                  <a:sysClr val="windowText" lastClr="000000"/>
                </a:solidFill>
              </a:rPr>
              <a:t>Website submission </a:t>
            </a:r>
            <a:r>
              <a:rPr lang="en-GB" sz="5400" dirty="0">
                <a:ln>
                  <a:solidFill>
                    <a:schemeClr val="tx1"/>
                  </a:solidFill>
                </a:ln>
                <a:solidFill>
                  <a:sysClr val="windowText" lastClr="000000"/>
                </a:solidFill>
              </a:rPr>
              <a:t>(Wales Recycle Limited) </a:t>
            </a:r>
            <a:endParaRPr lang="en-GB" dirty="0">
              <a:ln>
                <a:solidFill>
                  <a:schemeClr val="tx1"/>
                </a:solidFill>
              </a:ln>
              <a:solidFill>
                <a:sysClr val="windowText" lastClr="000000"/>
              </a:solidFill>
            </a:endParaRPr>
          </a:p>
        </p:txBody>
      </p:sp>
      <p:sp>
        <p:nvSpPr>
          <p:cNvPr id="3" name="Subtitle 2">
            <a:extLst>
              <a:ext uri="{FF2B5EF4-FFF2-40B4-BE49-F238E27FC236}">
                <a16:creationId xmlns:a16="http://schemas.microsoft.com/office/drawing/2014/main" id="{70C56A14-7DAC-4AC0-BDE3-A44E5515B614}"/>
              </a:ext>
            </a:extLst>
          </p:cNvPr>
          <p:cNvSpPr>
            <a:spLocks noGrp="1"/>
          </p:cNvSpPr>
          <p:nvPr>
            <p:ph type="subTitle" idx="1"/>
          </p:nvPr>
        </p:nvSpPr>
        <p:spPr>
          <a:xfrm>
            <a:off x="1684296" y="3720548"/>
            <a:ext cx="8823408" cy="2926080"/>
          </a:xfrm>
        </p:spPr>
        <p:txBody>
          <a:bodyPr>
            <a:normAutofit/>
          </a:bodyPr>
          <a:lstStyle/>
          <a:p>
            <a:r>
              <a:rPr lang="en-GB" sz="1800" dirty="0"/>
              <a:t>Thonuma Hassan 1710575</a:t>
            </a:r>
          </a:p>
          <a:p>
            <a:r>
              <a:rPr lang="en-GB" sz="1800" dirty="0"/>
              <a:t>Shahida Miah 1710331</a:t>
            </a:r>
          </a:p>
          <a:p>
            <a:r>
              <a:rPr lang="en-GB" sz="1800" dirty="0"/>
              <a:t>Aleha Begum 1709652</a:t>
            </a:r>
          </a:p>
          <a:p>
            <a:r>
              <a:rPr lang="en-GB" sz="1800" dirty="0"/>
              <a:t>Nazrin Karim 1710333</a:t>
            </a:r>
          </a:p>
          <a:p>
            <a:r>
              <a:rPr lang="en-GB" sz="1800" dirty="0"/>
              <a:t>Akbor Ali 1709535</a:t>
            </a:r>
          </a:p>
          <a:p>
            <a:r>
              <a:rPr lang="en-GB" sz="1800" dirty="0"/>
              <a:t>Website Email &amp; Password: walesrecycleltd@gmail.com</a:t>
            </a:r>
          </a:p>
          <a:p>
            <a:r>
              <a:rPr lang="en-GB" sz="2000" dirty="0"/>
              <a:t>Password: Recycling123</a:t>
            </a:r>
          </a:p>
        </p:txBody>
      </p:sp>
      <p:pic>
        <p:nvPicPr>
          <p:cNvPr id="5" name="Picture 4">
            <a:extLst>
              <a:ext uri="{FF2B5EF4-FFF2-40B4-BE49-F238E27FC236}">
                <a16:creationId xmlns:a16="http://schemas.microsoft.com/office/drawing/2014/main" id="{ABA2AAE6-0F9D-483E-A709-A8A7A3376F21}"/>
              </a:ext>
            </a:extLst>
          </p:cNvPr>
          <p:cNvPicPr>
            <a:picLocks noChangeAspect="1"/>
          </p:cNvPicPr>
          <p:nvPr/>
        </p:nvPicPr>
        <p:blipFill>
          <a:blip r:embed="rId2"/>
          <a:stretch>
            <a:fillRect/>
          </a:stretch>
        </p:blipFill>
        <p:spPr>
          <a:xfrm>
            <a:off x="10238499" y="318052"/>
            <a:ext cx="1681961" cy="1500127"/>
          </a:xfrm>
          <a:prstGeom prst="rect">
            <a:avLst/>
          </a:prstGeom>
        </p:spPr>
      </p:pic>
    </p:spTree>
    <p:extLst>
      <p:ext uri="{BB962C8B-B14F-4D97-AF65-F5344CB8AC3E}">
        <p14:creationId xmlns:p14="http://schemas.microsoft.com/office/powerpoint/2010/main" val="2771131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5BCA-54AC-448F-8386-A76E2AC013F2}"/>
              </a:ext>
            </a:extLst>
          </p:cNvPr>
          <p:cNvSpPr>
            <a:spLocks noGrp="1"/>
          </p:cNvSpPr>
          <p:nvPr>
            <p:ph type="title"/>
          </p:nvPr>
        </p:nvSpPr>
        <p:spPr>
          <a:xfrm>
            <a:off x="1158240" y="220923"/>
            <a:ext cx="9875520" cy="1356360"/>
          </a:xfrm>
        </p:spPr>
        <p:txBody>
          <a:bodyPr/>
          <a:lstStyle/>
          <a:p>
            <a:pPr algn="ctr"/>
            <a:r>
              <a:rPr lang="en-GB" u="sng" dirty="0"/>
              <a:t>Screenshot Website</a:t>
            </a:r>
          </a:p>
        </p:txBody>
      </p:sp>
      <p:pic>
        <p:nvPicPr>
          <p:cNvPr id="4" name="Picture 3">
            <a:extLst>
              <a:ext uri="{FF2B5EF4-FFF2-40B4-BE49-F238E27FC236}">
                <a16:creationId xmlns:a16="http://schemas.microsoft.com/office/drawing/2014/main" id="{BA334D47-13C4-44EC-915C-3ECE4520BF9B}"/>
              </a:ext>
            </a:extLst>
          </p:cNvPr>
          <p:cNvPicPr>
            <a:picLocks noChangeAspect="1"/>
          </p:cNvPicPr>
          <p:nvPr/>
        </p:nvPicPr>
        <p:blipFill rotWithShape="1">
          <a:blip r:embed="rId2"/>
          <a:srcRect l="17826" t="19888" r="2174" b="15152"/>
          <a:stretch/>
        </p:blipFill>
        <p:spPr>
          <a:xfrm>
            <a:off x="3101009" y="1965960"/>
            <a:ext cx="8746436" cy="3992937"/>
          </a:xfrm>
          <a:prstGeom prst="rect">
            <a:avLst/>
          </a:prstGeom>
        </p:spPr>
      </p:pic>
      <p:sp>
        <p:nvSpPr>
          <p:cNvPr id="5" name="TextBox 4">
            <a:extLst>
              <a:ext uri="{FF2B5EF4-FFF2-40B4-BE49-F238E27FC236}">
                <a16:creationId xmlns:a16="http://schemas.microsoft.com/office/drawing/2014/main" id="{E4490490-9647-45E8-8E83-1C865B4942BF}"/>
              </a:ext>
            </a:extLst>
          </p:cNvPr>
          <p:cNvSpPr txBox="1"/>
          <p:nvPr/>
        </p:nvSpPr>
        <p:spPr>
          <a:xfrm>
            <a:off x="331304" y="2292626"/>
            <a:ext cx="2531166" cy="1477328"/>
          </a:xfrm>
          <a:prstGeom prst="rect">
            <a:avLst/>
          </a:prstGeom>
          <a:noFill/>
        </p:spPr>
        <p:txBody>
          <a:bodyPr wrap="square" rtlCol="0">
            <a:spAutoFit/>
          </a:bodyPr>
          <a:lstStyle/>
          <a:p>
            <a:pPr algn="ctr"/>
            <a:r>
              <a:rPr lang="en-GB" dirty="0"/>
              <a:t>This is the truck that we found difficult to edit. We all contributed in creating the personalised truck. </a:t>
            </a:r>
          </a:p>
        </p:txBody>
      </p:sp>
    </p:spTree>
    <p:extLst>
      <p:ext uri="{BB962C8B-B14F-4D97-AF65-F5344CB8AC3E}">
        <p14:creationId xmlns:p14="http://schemas.microsoft.com/office/powerpoint/2010/main" val="2484753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D33C09-C0CF-48BC-B82D-E59501E97E52}"/>
              </a:ext>
            </a:extLst>
          </p:cNvPr>
          <p:cNvPicPr>
            <a:picLocks noChangeAspect="1"/>
          </p:cNvPicPr>
          <p:nvPr/>
        </p:nvPicPr>
        <p:blipFill rotWithShape="1">
          <a:blip r:embed="rId2"/>
          <a:srcRect l="18805" t="20082" r="1630" b="16505"/>
          <a:stretch/>
        </p:blipFill>
        <p:spPr>
          <a:xfrm>
            <a:off x="1020417" y="1192697"/>
            <a:ext cx="10432571" cy="4674704"/>
          </a:xfrm>
          <a:prstGeom prst="rect">
            <a:avLst/>
          </a:prstGeom>
        </p:spPr>
      </p:pic>
    </p:spTree>
    <p:extLst>
      <p:ext uri="{BB962C8B-B14F-4D97-AF65-F5344CB8AC3E}">
        <p14:creationId xmlns:p14="http://schemas.microsoft.com/office/powerpoint/2010/main" val="2592671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62C188-E1FD-4AD9-80EB-5CF4D224A8E2}"/>
              </a:ext>
            </a:extLst>
          </p:cNvPr>
          <p:cNvPicPr>
            <a:picLocks noChangeAspect="1"/>
          </p:cNvPicPr>
          <p:nvPr/>
        </p:nvPicPr>
        <p:blipFill rotWithShape="1">
          <a:blip r:embed="rId2"/>
          <a:srcRect l="18479" t="19309" r="3531" b="15345"/>
          <a:stretch/>
        </p:blipFill>
        <p:spPr>
          <a:xfrm>
            <a:off x="2769705" y="1036982"/>
            <a:ext cx="9130747" cy="4784035"/>
          </a:xfrm>
          <a:prstGeom prst="rect">
            <a:avLst/>
          </a:prstGeom>
        </p:spPr>
      </p:pic>
      <p:sp>
        <p:nvSpPr>
          <p:cNvPr id="5" name="TextBox 4">
            <a:extLst>
              <a:ext uri="{FF2B5EF4-FFF2-40B4-BE49-F238E27FC236}">
                <a16:creationId xmlns:a16="http://schemas.microsoft.com/office/drawing/2014/main" id="{5F063AAF-5848-400C-B42C-0A756777CEC9}"/>
              </a:ext>
            </a:extLst>
          </p:cNvPr>
          <p:cNvSpPr txBox="1"/>
          <p:nvPr/>
        </p:nvSpPr>
        <p:spPr>
          <a:xfrm>
            <a:off x="344557" y="1789043"/>
            <a:ext cx="2292626" cy="2031325"/>
          </a:xfrm>
          <a:prstGeom prst="rect">
            <a:avLst/>
          </a:prstGeom>
          <a:noFill/>
        </p:spPr>
        <p:txBody>
          <a:bodyPr wrap="square" rtlCol="0">
            <a:spAutoFit/>
          </a:bodyPr>
          <a:lstStyle/>
          <a:p>
            <a:pPr algn="ctr"/>
            <a:r>
              <a:rPr lang="en-GB" dirty="0"/>
              <a:t>This is the advert that I created  which I mentioned in the skills audit. We decided to upload it onto the website. As it helps with promotion. </a:t>
            </a:r>
          </a:p>
        </p:txBody>
      </p:sp>
    </p:spTree>
    <p:extLst>
      <p:ext uri="{BB962C8B-B14F-4D97-AF65-F5344CB8AC3E}">
        <p14:creationId xmlns:p14="http://schemas.microsoft.com/office/powerpoint/2010/main" val="2208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A579A-459F-401B-AEA9-983CA4C91E19}"/>
              </a:ext>
            </a:extLst>
          </p:cNvPr>
          <p:cNvPicPr>
            <a:picLocks noChangeAspect="1"/>
          </p:cNvPicPr>
          <p:nvPr/>
        </p:nvPicPr>
        <p:blipFill rotWithShape="1">
          <a:blip r:embed="rId2"/>
          <a:srcRect l="17935" t="19309" r="4131" b="14186"/>
          <a:stretch/>
        </p:blipFill>
        <p:spPr>
          <a:xfrm>
            <a:off x="1099932" y="1086678"/>
            <a:ext cx="10429460" cy="5003813"/>
          </a:xfrm>
          <a:prstGeom prst="rect">
            <a:avLst/>
          </a:prstGeom>
        </p:spPr>
      </p:pic>
    </p:spTree>
    <p:extLst>
      <p:ext uri="{BB962C8B-B14F-4D97-AF65-F5344CB8AC3E}">
        <p14:creationId xmlns:p14="http://schemas.microsoft.com/office/powerpoint/2010/main" val="1499553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28C109-B967-49F0-B53D-892D7BD7DA41}"/>
              </a:ext>
            </a:extLst>
          </p:cNvPr>
          <p:cNvPicPr>
            <a:picLocks noChangeAspect="1"/>
          </p:cNvPicPr>
          <p:nvPr/>
        </p:nvPicPr>
        <p:blipFill rotWithShape="1">
          <a:blip r:embed="rId2"/>
          <a:srcRect l="18370" t="19695" r="3044" b="13799"/>
          <a:stretch/>
        </p:blipFill>
        <p:spPr>
          <a:xfrm>
            <a:off x="2305877" y="1351722"/>
            <a:ext cx="9581323" cy="4558748"/>
          </a:xfrm>
          <a:prstGeom prst="rect">
            <a:avLst/>
          </a:prstGeom>
        </p:spPr>
      </p:pic>
      <p:sp>
        <p:nvSpPr>
          <p:cNvPr id="5" name="TextBox 4">
            <a:extLst>
              <a:ext uri="{FF2B5EF4-FFF2-40B4-BE49-F238E27FC236}">
                <a16:creationId xmlns:a16="http://schemas.microsoft.com/office/drawing/2014/main" id="{EC7265E2-A4C6-45A0-B0BB-040B2713C711}"/>
              </a:ext>
            </a:extLst>
          </p:cNvPr>
          <p:cNvSpPr txBox="1"/>
          <p:nvPr/>
        </p:nvSpPr>
        <p:spPr>
          <a:xfrm>
            <a:off x="384313" y="2001078"/>
            <a:ext cx="1762539" cy="2585323"/>
          </a:xfrm>
          <a:prstGeom prst="rect">
            <a:avLst/>
          </a:prstGeom>
          <a:noFill/>
        </p:spPr>
        <p:txBody>
          <a:bodyPr wrap="square" rtlCol="0">
            <a:spAutoFit/>
          </a:bodyPr>
          <a:lstStyle/>
          <a:p>
            <a:pPr algn="ctr"/>
            <a:r>
              <a:rPr lang="en-GB" dirty="0"/>
              <a:t>We also decided to give a more personal touch by including our logo on the truck. Therefore I edited the truck to include it in.</a:t>
            </a:r>
          </a:p>
        </p:txBody>
      </p:sp>
    </p:spTree>
    <p:extLst>
      <p:ext uri="{BB962C8B-B14F-4D97-AF65-F5344CB8AC3E}">
        <p14:creationId xmlns:p14="http://schemas.microsoft.com/office/powerpoint/2010/main" val="676921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7C64C9-449F-4485-A8C0-4E0432B47CFD}"/>
              </a:ext>
            </a:extLst>
          </p:cNvPr>
          <p:cNvPicPr>
            <a:picLocks noChangeAspect="1"/>
          </p:cNvPicPr>
          <p:nvPr/>
        </p:nvPicPr>
        <p:blipFill rotWithShape="1">
          <a:blip r:embed="rId2"/>
          <a:srcRect l="18805" t="20082" r="2065" b="16698"/>
          <a:stretch/>
        </p:blipFill>
        <p:spPr>
          <a:xfrm>
            <a:off x="934278" y="1258957"/>
            <a:ext cx="10323444" cy="4637041"/>
          </a:xfrm>
          <a:prstGeom prst="rect">
            <a:avLst/>
          </a:prstGeom>
        </p:spPr>
      </p:pic>
    </p:spTree>
    <p:extLst>
      <p:ext uri="{BB962C8B-B14F-4D97-AF65-F5344CB8AC3E}">
        <p14:creationId xmlns:p14="http://schemas.microsoft.com/office/powerpoint/2010/main" val="139991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B72FBE-A3F8-4D4F-918E-D8C69DE2B519}"/>
              </a:ext>
            </a:extLst>
          </p:cNvPr>
          <p:cNvPicPr>
            <a:picLocks noChangeAspect="1"/>
          </p:cNvPicPr>
          <p:nvPr/>
        </p:nvPicPr>
        <p:blipFill rotWithShape="1">
          <a:blip r:embed="rId2"/>
          <a:srcRect l="17608" t="20855" r="1195" b="15925"/>
          <a:stretch/>
        </p:blipFill>
        <p:spPr>
          <a:xfrm>
            <a:off x="940904" y="1076739"/>
            <a:ext cx="10747026" cy="4704521"/>
          </a:xfrm>
          <a:prstGeom prst="rect">
            <a:avLst/>
          </a:prstGeom>
        </p:spPr>
      </p:pic>
    </p:spTree>
    <p:extLst>
      <p:ext uri="{BB962C8B-B14F-4D97-AF65-F5344CB8AC3E}">
        <p14:creationId xmlns:p14="http://schemas.microsoft.com/office/powerpoint/2010/main" val="3254198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686E0A-965A-4453-ACEA-CB1E1E4DC5E3}"/>
              </a:ext>
            </a:extLst>
          </p:cNvPr>
          <p:cNvPicPr>
            <a:picLocks noChangeAspect="1"/>
          </p:cNvPicPr>
          <p:nvPr/>
        </p:nvPicPr>
        <p:blipFill rotWithShape="1">
          <a:blip r:embed="rId2"/>
          <a:srcRect l="18478" t="20083" r="1413" b="15151"/>
          <a:stretch/>
        </p:blipFill>
        <p:spPr>
          <a:xfrm>
            <a:off x="1033670" y="1037585"/>
            <a:ext cx="10522226" cy="4782830"/>
          </a:xfrm>
          <a:prstGeom prst="rect">
            <a:avLst/>
          </a:prstGeom>
        </p:spPr>
      </p:pic>
    </p:spTree>
    <p:extLst>
      <p:ext uri="{BB962C8B-B14F-4D97-AF65-F5344CB8AC3E}">
        <p14:creationId xmlns:p14="http://schemas.microsoft.com/office/powerpoint/2010/main" val="3014443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F5F4C0-C317-40FC-AF2A-85DF571D0AC1}"/>
              </a:ext>
            </a:extLst>
          </p:cNvPr>
          <p:cNvPicPr>
            <a:picLocks noChangeAspect="1"/>
          </p:cNvPicPr>
          <p:nvPr/>
        </p:nvPicPr>
        <p:blipFill rotWithShape="1">
          <a:blip r:embed="rId2"/>
          <a:srcRect l="19348" t="20469" r="2825" b="20952"/>
          <a:stretch/>
        </p:blipFill>
        <p:spPr>
          <a:xfrm>
            <a:off x="768625" y="1076738"/>
            <a:ext cx="11116959" cy="4704523"/>
          </a:xfrm>
          <a:prstGeom prst="rect">
            <a:avLst/>
          </a:prstGeom>
        </p:spPr>
      </p:pic>
    </p:spTree>
    <p:extLst>
      <p:ext uri="{BB962C8B-B14F-4D97-AF65-F5344CB8AC3E}">
        <p14:creationId xmlns:p14="http://schemas.microsoft.com/office/powerpoint/2010/main" val="773998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427544-63C2-47D6-BCE9-6BEF56C23F51}"/>
              </a:ext>
            </a:extLst>
          </p:cNvPr>
          <p:cNvPicPr>
            <a:picLocks noChangeAspect="1"/>
          </p:cNvPicPr>
          <p:nvPr/>
        </p:nvPicPr>
        <p:blipFill rotWithShape="1">
          <a:blip r:embed="rId2"/>
          <a:srcRect l="18912" t="19888" r="1632" b="14378"/>
          <a:stretch/>
        </p:blipFill>
        <p:spPr>
          <a:xfrm>
            <a:off x="1073427" y="997226"/>
            <a:ext cx="10456628" cy="4863548"/>
          </a:xfrm>
          <a:prstGeom prst="rect">
            <a:avLst/>
          </a:prstGeom>
        </p:spPr>
      </p:pic>
    </p:spTree>
    <p:extLst>
      <p:ext uri="{BB962C8B-B14F-4D97-AF65-F5344CB8AC3E}">
        <p14:creationId xmlns:p14="http://schemas.microsoft.com/office/powerpoint/2010/main" val="617357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58B7E0-B19B-48BD-9919-ACA5877592C2}"/>
              </a:ext>
            </a:extLst>
          </p:cNvPr>
          <p:cNvPicPr>
            <a:picLocks noChangeAspect="1"/>
          </p:cNvPicPr>
          <p:nvPr/>
        </p:nvPicPr>
        <p:blipFill rotWithShape="1">
          <a:blip r:embed="rId2"/>
          <a:srcRect l="19239" t="20276" r="2174" b="15732"/>
          <a:stretch/>
        </p:blipFill>
        <p:spPr>
          <a:xfrm>
            <a:off x="848138" y="834888"/>
            <a:ext cx="10905628" cy="4992756"/>
          </a:xfrm>
          <a:prstGeom prst="rect">
            <a:avLst/>
          </a:prstGeom>
        </p:spPr>
      </p:pic>
    </p:spTree>
    <p:extLst>
      <p:ext uri="{BB962C8B-B14F-4D97-AF65-F5344CB8AC3E}">
        <p14:creationId xmlns:p14="http://schemas.microsoft.com/office/powerpoint/2010/main" val="1371503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D937E8-236B-409B-8694-38D55C4E4EB3}"/>
              </a:ext>
            </a:extLst>
          </p:cNvPr>
          <p:cNvPicPr>
            <a:picLocks noChangeAspect="1"/>
          </p:cNvPicPr>
          <p:nvPr/>
        </p:nvPicPr>
        <p:blipFill rotWithShape="1">
          <a:blip r:embed="rId2"/>
          <a:srcRect l="18044" t="20469" r="2392" b="17085"/>
          <a:stretch/>
        </p:blipFill>
        <p:spPr>
          <a:xfrm>
            <a:off x="1033669" y="1116495"/>
            <a:ext cx="10481443" cy="4625009"/>
          </a:xfrm>
          <a:prstGeom prst="rect">
            <a:avLst/>
          </a:prstGeom>
        </p:spPr>
      </p:pic>
    </p:spTree>
    <p:extLst>
      <p:ext uri="{BB962C8B-B14F-4D97-AF65-F5344CB8AC3E}">
        <p14:creationId xmlns:p14="http://schemas.microsoft.com/office/powerpoint/2010/main" val="3218588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FAFA1C-E981-4645-85C5-83AD9729627D}"/>
              </a:ext>
            </a:extLst>
          </p:cNvPr>
          <p:cNvPicPr>
            <a:picLocks noChangeAspect="1"/>
          </p:cNvPicPr>
          <p:nvPr/>
        </p:nvPicPr>
        <p:blipFill rotWithShape="1">
          <a:blip r:embed="rId2"/>
          <a:srcRect l="17935" t="20276" r="1631" b="15732"/>
          <a:stretch/>
        </p:blipFill>
        <p:spPr>
          <a:xfrm>
            <a:off x="1020416" y="914400"/>
            <a:ext cx="10495442" cy="4694583"/>
          </a:xfrm>
          <a:prstGeom prst="rect">
            <a:avLst/>
          </a:prstGeom>
        </p:spPr>
      </p:pic>
    </p:spTree>
    <p:extLst>
      <p:ext uri="{BB962C8B-B14F-4D97-AF65-F5344CB8AC3E}">
        <p14:creationId xmlns:p14="http://schemas.microsoft.com/office/powerpoint/2010/main" val="2367779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02D923-1EF2-4023-AF1A-083DC3178068}"/>
              </a:ext>
            </a:extLst>
          </p:cNvPr>
          <p:cNvPicPr>
            <a:picLocks noChangeAspect="1"/>
          </p:cNvPicPr>
          <p:nvPr/>
        </p:nvPicPr>
        <p:blipFill rotWithShape="1">
          <a:blip r:embed="rId2"/>
          <a:srcRect l="19674" t="20082" r="1522" b="17279"/>
          <a:stretch/>
        </p:blipFill>
        <p:spPr>
          <a:xfrm>
            <a:off x="1027042" y="1010478"/>
            <a:ext cx="10823633" cy="4837043"/>
          </a:xfrm>
          <a:prstGeom prst="rect">
            <a:avLst/>
          </a:prstGeom>
        </p:spPr>
      </p:pic>
    </p:spTree>
    <p:extLst>
      <p:ext uri="{BB962C8B-B14F-4D97-AF65-F5344CB8AC3E}">
        <p14:creationId xmlns:p14="http://schemas.microsoft.com/office/powerpoint/2010/main" val="3927460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AAC3FB-603C-41DB-A3DC-99A83762F51A}"/>
              </a:ext>
            </a:extLst>
          </p:cNvPr>
          <p:cNvPicPr>
            <a:picLocks noChangeAspect="1"/>
          </p:cNvPicPr>
          <p:nvPr/>
        </p:nvPicPr>
        <p:blipFill rotWithShape="1">
          <a:blip r:embed="rId2"/>
          <a:srcRect l="19348" t="20470" r="1630" b="14571"/>
          <a:stretch/>
        </p:blipFill>
        <p:spPr>
          <a:xfrm>
            <a:off x="609599" y="967409"/>
            <a:ext cx="11211380" cy="5181601"/>
          </a:xfrm>
          <a:prstGeom prst="rect">
            <a:avLst/>
          </a:prstGeom>
        </p:spPr>
      </p:pic>
    </p:spTree>
    <p:extLst>
      <p:ext uri="{BB962C8B-B14F-4D97-AF65-F5344CB8AC3E}">
        <p14:creationId xmlns:p14="http://schemas.microsoft.com/office/powerpoint/2010/main" val="3136336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80193D-4349-464A-A5DC-017A5513337D}"/>
              </a:ext>
            </a:extLst>
          </p:cNvPr>
          <p:cNvPicPr>
            <a:picLocks noChangeAspect="1"/>
          </p:cNvPicPr>
          <p:nvPr/>
        </p:nvPicPr>
        <p:blipFill rotWithShape="1">
          <a:blip r:embed="rId2"/>
          <a:srcRect l="18913" t="20663" r="1413" b="15538"/>
          <a:stretch/>
        </p:blipFill>
        <p:spPr>
          <a:xfrm>
            <a:off x="812256" y="1050234"/>
            <a:ext cx="10567487" cy="4757531"/>
          </a:xfrm>
          <a:prstGeom prst="rect">
            <a:avLst/>
          </a:prstGeom>
        </p:spPr>
      </p:pic>
    </p:spTree>
    <p:extLst>
      <p:ext uri="{BB962C8B-B14F-4D97-AF65-F5344CB8AC3E}">
        <p14:creationId xmlns:p14="http://schemas.microsoft.com/office/powerpoint/2010/main" val="1090432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5BD324-D07A-41A9-913A-7DA27049F459}"/>
              </a:ext>
            </a:extLst>
          </p:cNvPr>
          <p:cNvPicPr>
            <a:picLocks noChangeAspect="1"/>
          </p:cNvPicPr>
          <p:nvPr/>
        </p:nvPicPr>
        <p:blipFill rotWithShape="1">
          <a:blip r:embed="rId2"/>
          <a:srcRect l="18044" t="20276" r="1738" b="16505"/>
          <a:stretch/>
        </p:blipFill>
        <p:spPr>
          <a:xfrm>
            <a:off x="1113182" y="1109869"/>
            <a:ext cx="10468001" cy="4638261"/>
          </a:xfrm>
          <a:prstGeom prst="rect">
            <a:avLst/>
          </a:prstGeom>
        </p:spPr>
      </p:pic>
    </p:spTree>
    <p:extLst>
      <p:ext uri="{BB962C8B-B14F-4D97-AF65-F5344CB8AC3E}">
        <p14:creationId xmlns:p14="http://schemas.microsoft.com/office/powerpoint/2010/main" val="702823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CDBAC9-9FDE-4BD6-8A82-5535353474A9}"/>
              </a:ext>
            </a:extLst>
          </p:cNvPr>
          <p:cNvPicPr>
            <a:picLocks noChangeAspect="1"/>
          </p:cNvPicPr>
          <p:nvPr/>
        </p:nvPicPr>
        <p:blipFill rotWithShape="1">
          <a:blip r:embed="rId2"/>
          <a:srcRect l="17500" t="21325" r="2391" b="16505"/>
          <a:stretch/>
        </p:blipFill>
        <p:spPr>
          <a:xfrm>
            <a:off x="927652" y="1152939"/>
            <a:ext cx="10713942" cy="4674704"/>
          </a:xfrm>
          <a:prstGeom prst="rect">
            <a:avLst/>
          </a:prstGeom>
        </p:spPr>
      </p:pic>
    </p:spTree>
    <p:extLst>
      <p:ext uri="{BB962C8B-B14F-4D97-AF65-F5344CB8AC3E}">
        <p14:creationId xmlns:p14="http://schemas.microsoft.com/office/powerpoint/2010/main" val="3133578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506E70-D860-474C-8A54-D5E30AE97355}"/>
              </a:ext>
            </a:extLst>
          </p:cNvPr>
          <p:cNvPicPr>
            <a:picLocks noChangeAspect="1"/>
          </p:cNvPicPr>
          <p:nvPr/>
        </p:nvPicPr>
        <p:blipFill rotWithShape="1">
          <a:blip r:embed="rId2"/>
          <a:srcRect l="19456" t="21242" r="3153" b="17858"/>
          <a:stretch/>
        </p:blipFill>
        <p:spPr>
          <a:xfrm>
            <a:off x="1404729" y="1073426"/>
            <a:ext cx="10184401" cy="4505739"/>
          </a:xfrm>
          <a:prstGeom prst="rect">
            <a:avLst/>
          </a:prstGeom>
        </p:spPr>
      </p:pic>
    </p:spTree>
    <p:extLst>
      <p:ext uri="{BB962C8B-B14F-4D97-AF65-F5344CB8AC3E}">
        <p14:creationId xmlns:p14="http://schemas.microsoft.com/office/powerpoint/2010/main" val="1811010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D2AE1A-062E-48F8-8EA1-908BA4D115C0}"/>
              </a:ext>
            </a:extLst>
          </p:cNvPr>
          <p:cNvPicPr>
            <a:picLocks noChangeAspect="1"/>
          </p:cNvPicPr>
          <p:nvPr/>
        </p:nvPicPr>
        <p:blipFill rotWithShape="1">
          <a:blip r:embed="rId2"/>
          <a:srcRect l="17825" t="20855" r="3153" b="20952"/>
          <a:stretch/>
        </p:blipFill>
        <p:spPr>
          <a:xfrm>
            <a:off x="672467" y="1121465"/>
            <a:ext cx="11146699" cy="4615070"/>
          </a:xfrm>
          <a:prstGeom prst="rect">
            <a:avLst/>
          </a:prstGeom>
        </p:spPr>
      </p:pic>
    </p:spTree>
    <p:extLst>
      <p:ext uri="{BB962C8B-B14F-4D97-AF65-F5344CB8AC3E}">
        <p14:creationId xmlns:p14="http://schemas.microsoft.com/office/powerpoint/2010/main" val="900217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C8F87F-0AEF-4A85-A430-9874D353B19D}"/>
              </a:ext>
            </a:extLst>
          </p:cNvPr>
          <p:cNvPicPr>
            <a:picLocks noChangeAspect="1"/>
          </p:cNvPicPr>
          <p:nvPr/>
        </p:nvPicPr>
        <p:blipFill rotWithShape="1">
          <a:blip r:embed="rId2"/>
          <a:srcRect l="19456" t="20470" r="3587" b="17665"/>
          <a:stretch/>
        </p:blipFill>
        <p:spPr>
          <a:xfrm>
            <a:off x="1023565" y="1136374"/>
            <a:ext cx="10144870" cy="4585252"/>
          </a:xfrm>
          <a:prstGeom prst="rect">
            <a:avLst/>
          </a:prstGeom>
        </p:spPr>
      </p:pic>
    </p:spTree>
    <p:extLst>
      <p:ext uri="{BB962C8B-B14F-4D97-AF65-F5344CB8AC3E}">
        <p14:creationId xmlns:p14="http://schemas.microsoft.com/office/powerpoint/2010/main" val="2914154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5B6BC2-FEA4-4A2B-ACFF-61B1FF9D9F39}"/>
              </a:ext>
            </a:extLst>
          </p:cNvPr>
          <p:cNvPicPr>
            <a:picLocks noChangeAspect="1"/>
          </p:cNvPicPr>
          <p:nvPr/>
        </p:nvPicPr>
        <p:blipFill rotWithShape="1">
          <a:blip r:embed="rId2"/>
          <a:srcRect l="19782" t="25496" r="4349" b="14378"/>
          <a:stretch/>
        </p:blipFill>
        <p:spPr>
          <a:xfrm>
            <a:off x="1166191" y="1162877"/>
            <a:ext cx="10172048" cy="4532245"/>
          </a:xfrm>
          <a:prstGeom prst="rect">
            <a:avLst/>
          </a:prstGeom>
        </p:spPr>
      </p:pic>
    </p:spTree>
    <p:extLst>
      <p:ext uri="{BB962C8B-B14F-4D97-AF65-F5344CB8AC3E}">
        <p14:creationId xmlns:p14="http://schemas.microsoft.com/office/powerpoint/2010/main" val="1783538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BEA5E6-C9F3-4023-A5BC-A7D1922B85E6}"/>
              </a:ext>
            </a:extLst>
          </p:cNvPr>
          <p:cNvPicPr>
            <a:picLocks noChangeAspect="1"/>
          </p:cNvPicPr>
          <p:nvPr/>
        </p:nvPicPr>
        <p:blipFill rotWithShape="1">
          <a:blip r:embed="rId2"/>
          <a:srcRect l="17935" t="21435" r="1739" b="16505"/>
          <a:stretch/>
        </p:blipFill>
        <p:spPr>
          <a:xfrm>
            <a:off x="467107" y="874643"/>
            <a:ext cx="11257786" cy="4890053"/>
          </a:xfrm>
          <a:prstGeom prst="rect">
            <a:avLst/>
          </a:prstGeom>
        </p:spPr>
      </p:pic>
    </p:spTree>
    <p:extLst>
      <p:ext uri="{BB962C8B-B14F-4D97-AF65-F5344CB8AC3E}">
        <p14:creationId xmlns:p14="http://schemas.microsoft.com/office/powerpoint/2010/main" val="5539349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DF5D78-FB33-455A-BBD0-11AB5786A4A8}"/>
              </a:ext>
            </a:extLst>
          </p:cNvPr>
          <p:cNvPicPr>
            <a:picLocks noChangeAspect="1"/>
          </p:cNvPicPr>
          <p:nvPr/>
        </p:nvPicPr>
        <p:blipFill rotWithShape="1">
          <a:blip r:embed="rId2"/>
          <a:srcRect l="18369" t="19695" r="2391" b="16698"/>
          <a:stretch/>
        </p:blipFill>
        <p:spPr>
          <a:xfrm>
            <a:off x="2239617" y="1043609"/>
            <a:ext cx="9647584" cy="4770782"/>
          </a:xfrm>
          <a:prstGeom prst="rect">
            <a:avLst/>
          </a:prstGeom>
        </p:spPr>
      </p:pic>
      <p:sp>
        <p:nvSpPr>
          <p:cNvPr id="5" name="TextBox 4">
            <a:extLst>
              <a:ext uri="{FF2B5EF4-FFF2-40B4-BE49-F238E27FC236}">
                <a16:creationId xmlns:a16="http://schemas.microsoft.com/office/drawing/2014/main" id="{54F0FC48-C436-4976-A471-8B2A20CDB0D1}"/>
              </a:ext>
            </a:extLst>
          </p:cNvPr>
          <p:cNvSpPr txBox="1"/>
          <p:nvPr/>
        </p:nvSpPr>
        <p:spPr>
          <a:xfrm>
            <a:off x="384313" y="1987826"/>
            <a:ext cx="1550504" cy="2031325"/>
          </a:xfrm>
          <a:prstGeom prst="rect">
            <a:avLst/>
          </a:prstGeom>
          <a:noFill/>
        </p:spPr>
        <p:txBody>
          <a:bodyPr wrap="square" rtlCol="0">
            <a:spAutoFit/>
          </a:bodyPr>
          <a:lstStyle/>
          <a:p>
            <a:pPr algn="ctr"/>
            <a:r>
              <a:rPr lang="en-GB" dirty="0"/>
              <a:t>I edited some information from here, so that is similar to the business card information.</a:t>
            </a:r>
          </a:p>
        </p:txBody>
      </p:sp>
    </p:spTree>
    <p:extLst>
      <p:ext uri="{BB962C8B-B14F-4D97-AF65-F5344CB8AC3E}">
        <p14:creationId xmlns:p14="http://schemas.microsoft.com/office/powerpoint/2010/main" val="1510888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020FBE2-7135-421E-9364-7B40B14B88D1}"/>
              </a:ext>
            </a:extLst>
          </p:cNvPr>
          <p:cNvPicPr>
            <a:picLocks noChangeAspect="1"/>
          </p:cNvPicPr>
          <p:nvPr/>
        </p:nvPicPr>
        <p:blipFill rotWithShape="1">
          <a:blip r:embed="rId2"/>
          <a:srcRect l="18913" t="20855" r="2608" b="19406"/>
          <a:stretch/>
        </p:blipFill>
        <p:spPr>
          <a:xfrm>
            <a:off x="2332382" y="1205949"/>
            <a:ext cx="9568070" cy="4094922"/>
          </a:xfrm>
          <a:prstGeom prst="rect">
            <a:avLst/>
          </a:prstGeom>
        </p:spPr>
      </p:pic>
      <p:sp>
        <p:nvSpPr>
          <p:cNvPr id="5" name="TextBox 4">
            <a:extLst>
              <a:ext uri="{FF2B5EF4-FFF2-40B4-BE49-F238E27FC236}">
                <a16:creationId xmlns:a16="http://schemas.microsoft.com/office/drawing/2014/main" id="{1714A2E4-452B-4BF5-A206-8EF60EC57FCB}"/>
              </a:ext>
            </a:extLst>
          </p:cNvPr>
          <p:cNvSpPr txBox="1"/>
          <p:nvPr/>
        </p:nvSpPr>
        <p:spPr>
          <a:xfrm>
            <a:off x="304800" y="1961322"/>
            <a:ext cx="1669774" cy="2031325"/>
          </a:xfrm>
          <a:prstGeom prst="rect">
            <a:avLst/>
          </a:prstGeom>
          <a:noFill/>
        </p:spPr>
        <p:txBody>
          <a:bodyPr wrap="square" rtlCol="0">
            <a:spAutoFit/>
          </a:bodyPr>
          <a:lstStyle/>
          <a:p>
            <a:pPr algn="ctr"/>
            <a:r>
              <a:rPr lang="en-GB" dirty="0"/>
              <a:t>Thought it was a good idea, to include the map as others can know exactly where the location is.</a:t>
            </a:r>
          </a:p>
        </p:txBody>
      </p:sp>
    </p:spTree>
    <p:extLst>
      <p:ext uri="{BB962C8B-B14F-4D97-AF65-F5344CB8AC3E}">
        <p14:creationId xmlns:p14="http://schemas.microsoft.com/office/powerpoint/2010/main" val="3476242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390E2E-D710-4648-AD34-1D795E16BC24}"/>
              </a:ext>
            </a:extLst>
          </p:cNvPr>
          <p:cNvPicPr>
            <a:picLocks noChangeAspect="1"/>
          </p:cNvPicPr>
          <p:nvPr/>
        </p:nvPicPr>
        <p:blipFill rotWithShape="1">
          <a:blip r:embed="rId2"/>
          <a:srcRect l="18695" t="20854" r="2391" b="14379"/>
          <a:stretch/>
        </p:blipFill>
        <p:spPr>
          <a:xfrm>
            <a:off x="2279374" y="1209261"/>
            <a:ext cx="9621078" cy="4439478"/>
          </a:xfrm>
          <a:prstGeom prst="rect">
            <a:avLst/>
          </a:prstGeom>
        </p:spPr>
      </p:pic>
      <p:sp>
        <p:nvSpPr>
          <p:cNvPr id="5" name="TextBox 4">
            <a:extLst>
              <a:ext uri="{FF2B5EF4-FFF2-40B4-BE49-F238E27FC236}">
                <a16:creationId xmlns:a16="http://schemas.microsoft.com/office/drawing/2014/main" id="{785D8359-3F0D-4A7B-B510-CB6DEBD1663F}"/>
              </a:ext>
            </a:extLst>
          </p:cNvPr>
          <p:cNvSpPr txBox="1"/>
          <p:nvPr/>
        </p:nvSpPr>
        <p:spPr>
          <a:xfrm>
            <a:off x="331304" y="1802296"/>
            <a:ext cx="1802296" cy="3139321"/>
          </a:xfrm>
          <a:prstGeom prst="rect">
            <a:avLst/>
          </a:prstGeom>
          <a:noFill/>
        </p:spPr>
        <p:txBody>
          <a:bodyPr wrap="square" rtlCol="0">
            <a:spAutoFit/>
          </a:bodyPr>
          <a:lstStyle/>
          <a:p>
            <a:pPr algn="ctr"/>
            <a:r>
              <a:rPr lang="en-GB" dirty="0"/>
              <a:t>As mentioned in the contribution audit, I seen that other websites included there opening times. Thought it would be an important information to give to the reader. </a:t>
            </a:r>
          </a:p>
        </p:txBody>
      </p:sp>
    </p:spTree>
    <p:extLst>
      <p:ext uri="{BB962C8B-B14F-4D97-AF65-F5344CB8AC3E}">
        <p14:creationId xmlns:p14="http://schemas.microsoft.com/office/powerpoint/2010/main" val="3523609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1E4D18-BEC6-41B9-BA78-D571E8C2228A}"/>
              </a:ext>
            </a:extLst>
          </p:cNvPr>
          <p:cNvPicPr>
            <a:picLocks noChangeAspect="1"/>
          </p:cNvPicPr>
          <p:nvPr/>
        </p:nvPicPr>
        <p:blipFill rotWithShape="1">
          <a:blip r:embed="rId2"/>
          <a:srcRect l="18805" t="21243" r="2501" b="14764"/>
          <a:stretch/>
        </p:blipFill>
        <p:spPr>
          <a:xfrm>
            <a:off x="1020417" y="1063486"/>
            <a:ext cx="10348227" cy="4731027"/>
          </a:xfrm>
          <a:prstGeom prst="rect">
            <a:avLst/>
          </a:prstGeom>
        </p:spPr>
      </p:pic>
    </p:spTree>
    <p:extLst>
      <p:ext uri="{BB962C8B-B14F-4D97-AF65-F5344CB8AC3E}">
        <p14:creationId xmlns:p14="http://schemas.microsoft.com/office/powerpoint/2010/main" val="11101038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8647A3-5489-4277-893A-B6954FD3B3AA}"/>
              </a:ext>
            </a:extLst>
          </p:cNvPr>
          <p:cNvPicPr>
            <a:picLocks noChangeAspect="1"/>
          </p:cNvPicPr>
          <p:nvPr/>
        </p:nvPicPr>
        <p:blipFill rotWithShape="1">
          <a:blip r:embed="rId2"/>
          <a:srcRect l="19130" t="21242" r="4021" b="19599"/>
          <a:stretch/>
        </p:blipFill>
        <p:spPr>
          <a:xfrm>
            <a:off x="1205947" y="1257300"/>
            <a:ext cx="10035241" cy="4343399"/>
          </a:xfrm>
          <a:prstGeom prst="rect">
            <a:avLst/>
          </a:prstGeom>
        </p:spPr>
      </p:pic>
    </p:spTree>
    <p:extLst>
      <p:ext uri="{BB962C8B-B14F-4D97-AF65-F5344CB8AC3E}">
        <p14:creationId xmlns:p14="http://schemas.microsoft.com/office/powerpoint/2010/main" val="4038423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DB35FD-28B2-41C5-AF03-F25A57B3A6ED}"/>
              </a:ext>
            </a:extLst>
          </p:cNvPr>
          <p:cNvPicPr>
            <a:picLocks noChangeAspect="1"/>
          </p:cNvPicPr>
          <p:nvPr/>
        </p:nvPicPr>
        <p:blipFill rotWithShape="1">
          <a:blip r:embed="rId2"/>
          <a:srcRect l="18261" t="21242" r="3479" b="16505"/>
          <a:stretch/>
        </p:blipFill>
        <p:spPr>
          <a:xfrm>
            <a:off x="1139686" y="1142999"/>
            <a:ext cx="10223109" cy="4572001"/>
          </a:xfrm>
          <a:prstGeom prst="rect">
            <a:avLst/>
          </a:prstGeom>
        </p:spPr>
      </p:pic>
    </p:spTree>
    <p:extLst>
      <p:ext uri="{BB962C8B-B14F-4D97-AF65-F5344CB8AC3E}">
        <p14:creationId xmlns:p14="http://schemas.microsoft.com/office/powerpoint/2010/main" val="2257198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0CCE4D-BE0E-4A18-91D4-7403056668F3}"/>
              </a:ext>
            </a:extLst>
          </p:cNvPr>
          <p:cNvPicPr>
            <a:picLocks noChangeAspect="1"/>
          </p:cNvPicPr>
          <p:nvPr/>
        </p:nvPicPr>
        <p:blipFill rotWithShape="1">
          <a:blip r:embed="rId2"/>
          <a:srcRect l="18044" t="21822" r="2827" b="14378"/>
          <a:stretch/>
        </p:blipFill>
        <p:spPr>
          <a:xfrm>
            <a:off x="914399" y="1036983"/>
            <a:ext cx="10553870" cy="4784034"/>
          </a:xfrm>
          <a:prstGeom prst="rect">
            <a:avLst/>
          </a:prstGeom>
        </p:spPr>
      </p:pic>
    </p:spTree>
    <p:extLst>
      <p:ext uri="{BB962C8B-B14F-4D97-AF65-F5344CB8AC3E}">
        <p14:creationId xmlns:p14="http://schemas.microsoft.com/office/powerpoint/2010/main" val="5237823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B5734E-6F02-4BF4-BB84-B35319BC9323}"/>
              </a:ext>
            </a:extLst>
          </p:cNvPr>
          <p:cNvPicPr>
            <a:picLocks noChangeAspect="1"/>
          </p:cNvPicPr>
          <p:nvPr/>
        </p:nvPicPr>
        <p:blipFill rotWithShape="1">
          <a:blip r:embed="rId2"/>
          <a:srcRect l="17717" t="20082" r="3152" b="19405"/>
          <a:stretch/>
        </p:blipFill>
        <p:spPr>
          <a:xfrm>
            <a:off x="728955" y="954157"/>
            <a:ext cx="10734089" cy="4615069"/>
          </a:xfrm>
          <a:prstGeom prst="rect">
            <a:avLst/>
          </a:prstGeom>
        </p:spPr>
      </p:pic>
    </p:spTree>
    <p:extLst>
      <p:ext uri="{BB962C8B-B14F-4D97-AF65-F5344CB8AC3E}">
        <p14:creationId xmlns:p14="http://schemas.microsoft.com/office/powerpoint/2010/main" val="921903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6388A19-2E8C-49E5-B9CF-F7355540DDA3}"/>
              </a:ext>
            </a:extLst>
          </p:cNvPr>
          <p:cNvPicPr>
            <a:picLocks noChangeAspect="1"/>
          </p:cNvPicPr>
          <p:nvPr/>
        </p:nvPicPr>
        <p:blipFill rotWithShape="1">
          <a:blip r:embed="rId2"/>
          <a:srcRect l="18587" t="20663" r="2827" b="15345"/>
          <a:stretch/>
        </p:blipFill>
        <p:spPr>
          <a:xfrm>
            <a:off x="834887" y="1063487"/>
            <a:ext cx="10333931" cy="4731025"/>
          </a:xfrm>
          <a:prstGeom prst="rect">
            <a:avLst/>
          </a:prstGeom>
        </p:spPr>
      </p:pic>
    </p:spTree>
    <p:extLst>
      <p:ext uri="{BB962C8B-B14F-4D97-AF65-F5344CB8AC3E}">
        <p14:creationId xmlns:p14="http://schemas.microsoft.com/office/powerpoint/2010/main" val="3672523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1BA5-3E40-4C68-A020-BE9506AB0462}"/>
              </a:ext>
            </a:extLst>
          </p:cNvPr>
          <p:cNvSpPr>
            <a:spLocks noGrp="1"/>
          </p:cNvSpPr>
          <p:nvPr>
            <p:ph type="title"/>
          </p:nvPr>
        </p:nvSpPr>
        <p:spPr/>
        <p:txBody>
          <a:bodyPr>
            <a:normAutofit/>
          </a:bodyPr>
          <a:lstStyle/>
          <a:p>
            <a:r>
              <a:rPr lang="en-GB" sz="4000" u="sng" dirty="0"/>
              <a:t>Contribution Audit, Thonuma Hassan 1710575 </a:t>
            </a:r>
          </a:p>
        </p:txBody>
      </p:sp>
      <p:sp>
        <p:nvSpPr>
          <p:cNvPr id="3" name="Content Placeholder 2">
            <a:extLst>
              <a:ext uri="{FF2B5EF4-FFF2-40B4-BE49-F238E27FC236}">
                <a16:creationId xmlns:a16="http://schemas.microsoft.com/office/drawing/2014/main" id="{B6733BB4-C3C2-486F-9A69-8962E87843B2}"/>
              </a:ext>
            </a:extLst>
          </p:cNvPr>
          <p:cNvSpPr>
            <a:spLocks noGrp="1"/>
          </p:cNvSpPr>
          <p:nvPr>
            <p:ph idx="1"/>
          </p:nvPr>
        </p:nvSpPr>
        <p:spPr>
          <a:xfrm>
            <a:off x="596348" y="1965960"/>
            <a:ext cx="10591801" cy="4282440"/>
          </a:xfrm>
        </p:spPr>
        <p:txBody>
          <a:bodyPr>
            <a:normAutofit lnSpcReduction="10000"/>
          </a:bodyPr>
          <a:lstStyle/>
          <a:p>
            <a:pPr marL="45720" indent="0">
              <a:buNone/>
            </a:pPr>
            <a:r>
              <a:rPr lang="en-GB" dirty="0">
                <a:solidFill>
                  <a:schemeClr val="tx1"/>
                </a:solidFill>
              </a:rPr>
              <a:t>In the first part of our Final business plan, we were asked to create a simple questionnaire that would be shared with our class members, as they would represent our sample group. The questionnaire was created through Google forms, which was an application that helps to make simple questionnaires. Nazrin decided to take the main responsibility of taking charge of making the questionnaire itself. Furthermore, we shared ideas through our group chat as Shahida gave two questions that we thought was a suitable to include in the Questionnaire. Aleha decided on various other questions to include. In all honesty I did not give any ideas on what type of questions to ask, however I logged onto Nazrin’s Google forms account and managed to insert our business logo on the top header page of the questionnaire. Essentially, we all took part and made sure that there was no grammatical errors included and altered the theme of the questionnaire to a light green. Which represents the recycling business, before we sent it off. We all checked to see if we were happy enough with it, then decided to send it to the sample group, this was done by Nazrin as well. </a:t>
            </a:r>
          </a:p>
          <a:p>
            <a:endParaRPr lang="en-GB" dirty="0"/>
          </a:p>
        </p:txBody>
      </p:sp>
    </p:spTree>
    <p:extLst>
      <p:ext uri="{BB962C8B-B14F-4D97-AF65-F5344CB8AC3E}">
        <p14:creationId xmlns:p14="http://schemas.microsoft.com/office/powerpoint/2010/main" val="15667471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6FE6A-ACA8-4B72-A835-EDE7AE13A212}"/>
              </a:ext>
            </a:extLst>
          </p:cNvPr>
          <p:cNvSpPr>
            <a:spLocks noGrp="1"/>
          </p:cNvSpPr>
          <p:nvPr>
            <p:ph type="title"/>
          </p:nvPr>
        </p:nvSpPr>
        <p:spPr>
          <a:xfrm>
            <a:off x="1140352" y="366423"/>
            <a:ext cx="9875520" cy="1356360"/>
          </a:xfrm>
        </p:spPr>
        <p:txBody>
          <a:bodyPr/>
          <a:lstStyle/>
          <a:p>
            <a:r>
              <a:rPr lang="en-GB" u="sng" dirty="0"/>
              <a:t>Continued…</a:t>
            </a:r>
          </a:p>
        </p:txBody>
      </p:sp>
      <p:sp>
        <p:nvSpPr>
          <p:cNvPr id="3" name="Content Placeholder 2">
            <a:extLst>
              <a:ext uri="{FF2B5EF4-FFF2-40B4-BE49-F238E27FC236}">
                <a16:creationId xmlns:a16="http://schemas.microsoft.com/office/drawing/2014/main" id="{08690FA2-EE70-4437-9EEA-B1F9909AD7F1}"/>
              </a:ext>
            </a:extLst>
          </p:cNvPr>
          <p:cNvSpPr>
            <a:spLocks noGrp="1"/>
          </p:cNvSpPr>
          <p:nvPr>
            <p:ph idx="1"/>
          </p:nvPr>
        </p:nvSpPr>
        <p:spPr>
          <a:xfrm>
            <a:off x="459190" y="1523999"/>
            <a:ext cx="11237843" cy="5102088"/>
          </a:xfrm>
        </p:spPr>
        <p:txBody>
          <a:bodyPr>
            <a:normAutofit fontScale="92500" lnSpcReduction="10000"/>
          </a:bodyPr>
          <a:lstStyle/>
          <a:p>
            <a:pPr marL="45720" indent="0">
              <a:buNone/>
            </a:pPr>
            <a:r>
              <a:rPr lang="en-GB" dirty="0">
                <a:solidFill>
                  <a:schemeClr val="tx1"/>
                </a:solidFill>
              </a:rPr>
              <a:t>Following through to the next plan, we all decided to open our business website using the Weebly online service. At first, we grouped together as Shahida and Nazrin decided on having an image of a waste truck with our business logo presented on front of it. It was my job to paste the logo onto the truck, once we all decided it was just how we want it. I also created the website login details and shared it with other members of my group, so everyone has accessibility on the website. I then saved it as an image to insert on to the webpage, However it became very difficult as it kept giving the image without the logo that we initially wanted. Therefore, I had to keep fiddling around with it to ensure that the logo was on the truck, by print screening, and emailing it to Akbor. Then resending to myself from Akbor’s email and saving it as an image. Finally, it managed to upload properly just how we wanted it to look like on the webpage. During outside of lesson, Shahida, Nazrin and Aleha, decided to add ideas on the webpage. Usually I help with the IT aspect of the group, however I was not around to help, they all managed to work very hard on it, by inserting pages onto the website and images. There was a lot more unfinished work to be done such as including information about our business. I helped, by including a map on the contact us page, and editing the contact details as well. Akbor managed to do his part of the sustainability page. I thought it was a good idea to get some inspirations off other websites, therefore I included an opening and closing time on the page. My contribution was the marketing aspect to the business, as I created the commercial, which I then uploaded onto our website on the home page. Creating the advert was not very easy, however despite the long hours, I finally managed to create my first ever advert. Which my team members were very happy with as they congratulated me for doing an amazing job. </a:t>
            </a:r>
          </a:p>
          <a:p>
            <a:endParaRPr lang="en-GB" dirty="0"/>
          </a:p>
        </p:txBody>
      </p:sp>
    </p:spTree>
    <p:extLst>
      <p:ext uri="{BB962C8B-B14F-4D97-AF65-F5344CB8AC3E}">
        <p14:creationId xmlns:p14="http://schemas.microsoft.com/office/powerpoint/2010/main" val="1063006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2AFBC-25F6-4AE0-9684-3285436CA1BA}"/>
              </a:ext>
            </a:extLst>
          </p:cNvPr>
          <p:cNvSpPr>
            <a:spLocks noGrp="1"/>
          </p:cNvSpPr>
          <p:nvPr>
            <p:ph type="title"/>
          </p:nvPr>
        </p:nvSpPr>
        <p:spPr/>
        <p:txBody>
          <a:bodyPr/>
          <a:lstStyle/>
          <a:p>
            <a:r>
              <a:rPr lang="en-GB" u="sng" dirty="0"/>
              <a:t>Continued</a:t>
            </a:r>
            <a:r>
              <a:rPr lang="en-GB" dirty="0"/>
              <a:t>…</a:t>
            </a:r>
          </a:p>
        </p:txBody>
      </p:sp>
      <p:sp>
        <p:nvSpPr>
          <p:cNvPr id="3" name="Content Placeholder 2">
            <a:extLst>
              <a:ext uri="{FF2B5EF4-FFF2-40B4-BE49-F238E27FC236}">
                <a16:creationId xmlns:a16="http://schemas.microsoft.com/office/drawing/2014/main" id="{D6EBF933-EC56-4889-8E09-ED2D35DD7D1D}"/>
              </a:ext>
            </a:extLst>
          </p:cNvPr>
          <p:cNvSpPr>
            <a:spLocks noGrp="1"/>
          </p:cNvSpPr>
          <p:nvPr>
            <p:ph idx="1"/>
          </p:nvPr>
        </p:nvSpPr>
        <p:spPr/>
        <p:txBody>
          <a:bodyPr/>
          <a:lstStyle/>
          <a:p>
            <a:pPr marL="45720" indent="0">
              <a:buNone/>
            </a:pPr>
            <a:r>
              <a:rPr lang="en-GB" dirty="0">
                <a:solidFill>
                  <a:schemeClr val="tx1"/>
                </a:solidFill>
              </a:rPr>
              <a:t>Overall the whole group contributed on the website of the business, no one relied on one person to make the website. Constant ideas and strategic plans were shared through the group chats, any ideas made on or changes that were done, was notified through the group chat, so that everyone was updated to know what changes were made. As it is key to ensure that the team communicate effectively with each other. </a:t>
            </a:r>
          </a:p>
          <a:p>
            <a:endParaRPr lang="en-GB" dirty="0"/>
          </a:p>
        </p:txBody>
      </p:sp>
    </p:spTree>
    <p:extLst>
      <p:ext uri="{BB962C8B-B14F-4D97-AF65-F5344CB8AC3E}">
        <p14:creationId xmlns:p14="http://schemas.microsoft.com/office/powerpoint/2010/main" val="264106863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163</TotalTime>
  <Words>887</Words>
  <Application>Microsoft Office PowerPoint</Application>
  <PresentationFormat>Widescreen</PresentationFormat>
  <Paragraphs>21</Paragraphs>
  <Slides>36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36</vt:i4>
      </vt:variant>
    </vt:vector>
  </HeadingPairs>
  <TitlesOfParts>
    <vt:vector size="38" baseType="lpstr">
      <vt:lpstr>Corbel</vt:lpstr>
      <vt:lpstr>Basis</vt:lpstr>
      <vt:lpstr>Website submission (Wales Recycle Limited) </vt:lpstr>
      <vt:lpstr>Screenshot Website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 Audit, Thonuma Hassan 1710575 </vt:lpstr>
      <vt:lpstr>Continued…</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submission </dc:title>
  <dc:creator>Thonuma Hassan (1710575)</dc:creator>
  <cp:lastModifiedBy>Thonuma Hassan (1710575)</cp:lastModifiedBy>
  <cp:revision>3</cp:revision>
  <dcterms:created xsi:type="dcterms:W3CDTF">2018-12-04T16:57:34Z</dcterms:created>
  <dcterms:modified xsi:type="dcterms:W3CDTF">2018-12-04T19:48:22Z</dcterms:modified>
</cp:coreProperties>
</file>