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6" r:id="rId2"/>
    <p:sldId id="257" r:id="rId3"/>
    <p:sldId id="263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73CE42-0A54-48B7-980B-B174F6F08FAF}" v="19" dt="2023-03-09T20:00:39.1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>
        <p:scale>
          <a:sx n="94" d="100"/>
          <a:sy n="94" d="100"/>
        </p:scale>
        <p:origin x="-366" y="-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Karim" userId="f69f0f160211d232" providerId="Windows Live" clId="Web-{BE73CE42-0A54-48B7-980B-B174F6F08FAF}"/>
    <pc:docChg chg="modSld">
      <pc:chgData name="Mohammed Karim" userId="f69f0f160211d232" providerId="Windows Live" clId="Web-{BE73CE42-0A54-48B7-980B-B174F6F08FAF}" dt="2023-03-09T20:00:35.542" v="14" actId="20577"/>
      <pc:docMkLst>
        <pc:docMk/>
      </pc:docMkLst>
      <pc:sldChg chg="addSp modSp">
        <pc:chgData name="Mohammed Karim" userId="f69f0f160211d232" providerId="Windows Live" clId="Web-{BE73CE42-0A54-48B7-980B-B174F6F08FAF}" dt="2023-03-09T20:00:35.542" v="14" actId="20577"/>
        <pc:sldMkLst>
          <pc:docMk/>
          <pc:sldMk cId="3844827949" sldId="256"/>
        </pc:sldMkLst>
        <pc:spChg chg="mod">
          <ac:chgData name="Mohammed Karim" userId="f69f0f160211d232" providerId="Windows Live" clId="Web-{BE73CE42-0A54-48B7-980B-B174F6F08FAF}" dt="2023-03-09T19:59:20.571" v="9" actId="14100"/>
          <ac:spMkLst>
            <pc:docMk/>
            <pc:sldMk cId="3844827949" sldId="256"/>
            <ac:spMk id="2" creationId="{6D22AF47-C291-FBC3-BDAE-602218302B17}"/>
          </ac:spMkLst>
        </pc:spChg>
        <pc:spChg chg="add mod">
          <ac:chgData name="Mohammed Karim" userId="f69f0f160211d232" providerId="Windows Live" clId="Web-{BE73CE42-0A54-48B7-980B-B174F6F08FAF}" dt="2023-03-09T20:00:35.542" v="14" actId="20577"/>
          <ac:spMkLst>
            <pc:docMk/>
            <pc:sldMk cId="3844827949" sldId="256"/>
            <ac:spMk id="3" creationId="{0FC2A3AC-1528-6E36-A81C-B4DB61FE535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81C5A4-BCC0-4415-B896-A9B5CA05A239}" type="doc">
      <dgm:prSet loTypeId="urn:microsoft.com/office/officeart/2005/8/layout/chevron2" loCatId="process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90D79B1-E867-4415-BA93-9920FDC5A738}">
      <dgm:prSet phldrT="[Text]"/>
      <dgm:spPr/>
      <dgm:t>
        <a:bodyPr/>
        <a:lstStyle/>
        <a:p>
          <a:r>
            <a:rPr lang="en-US" dirty="0"/>
            <a:t>1.</a:t>
          </a:r>
        </a:p>
      </dgm:t>
    </dgm:pt>
    <dgm:pt modelId="{C94E68A4-D25A-4792-895E-37B201395BFF}" type="parTrans" cxnId="{E89D2250-E8AB-4DB6-BDC0-E8FBD20CC290}">
      <dgm:prSet/>
      <dgm:spPr/>
      <dgm:t>
        <a:bodyPr/>
        <a:lstStyle/>
        <a:p>
          <a:endParaRPr lang="en-US"/>
        </a:p>
      </dgm:t>
    </dgm:pt>
    <dgm:pt modelId="{6A1195F1-EE23-4392-B61D-5C147A316787}" type="sibTrans" cxnId="{E89D2250-E8AB-4DB6-BDC0-E8FBD20CC290}">
      <dgm:prSet/>
      <dgm:spPr/>
      <dgm:t>
        <a:bodyPr/>
        <a:lstStyle/>
        <a:p>
          <a:endParaRPr lang="en-US"/>
        </a:p>
      </dgm:t>
    </dgm:pt>
    <dgm:pt modelId="{7DBC1022-26B6-44E5-83CB-85D30E7518E4}">
      <dgm:prSet phldrT="[Text]"/>
      <dgm:spPr/>
      <dgm:t>
        <a:bodyPr/>
        <a:lstStyle/>
        <a:p>
          <a:r>
            <a:rPr lang="en-US" dirty="0"/>
            <a:t>2.</a:t>
          </a:r>
        </a:p>
      </dgm:t>
    </dgm:pt>
    <dgm:pt modelId="{A16FCE0E-B875-46B9-9405-87F802545F1D}" type="parTrans" cxnId="{1BC5A1B4-9F97-4EFB-B778-3731479C93CA}">
      <dgm:prSet/>
      <dgm:spPr/>
      <dgm:t>
        <a:bodyPr/>
        <a:lstStyle/>
        <a:p>
          <a:endParaRPr lang="en-US"/>
        </a:p>
      </dgm:t>
    </dgm:pt>
    <dgm:pt modelId="{8EBBF79E-8541-4FB4-BB4C-77771695052F}" type="sibTrans" cxnId="{1BC5A1B4-9F97-4EFB-B778-3731479C93CA}">
      <dgm:prSet/>
      <dgm:spPr/>
      <dgm:t>
        <a:bodyPr/>
        <a:lstStyle/>
        <a:p>
          <a:endParaRPr lang="en-US"/>
        </a:p>
      </dgm:t>
    </dgm:pt>
    <dgm:pt modelId="{9A7EF4EF-575C-4149-8FEA-E8090B154FE8}">
      <dgm:prSet phldrT="[Text]"/>
      <dgm:spPr/>
      <dgm:t>
        <a:bodyPr/>
        <a:lstStyle/>
        <a:p>
          <a:r>
            <a:rPr lang="en-US" dirty="0"/>
            <a:t>3.</a:t>
          </a:r>
        </a:p>
      </dgm:t>
    </dgm:pt>
    <dgm:pt modelId="{63714B8D-E736-4D36-9F9F-0A5A30EC5A6C}" type="parTrans" cxnId="{901BD5B2-4794-4EFD-8CAA-72CC699A6FAE}">
      <dgm:prSet/>
      <dgm:spPr/>
      <dgm:t>
        <a:bodyPr/>
        <a:lstStyle/>
        <a:p>
          <a:endParaRPr lang="en-US"/>
        </a:p>
      </dgm:t>
    </dgm:pt>
    <dgm:pt modelId="{9CA5F24A-EF8E-4E99-88C7-5081143C8691}" type="sibTrans" cxnId="{901BD5B2-4794-4EFD-8CAA-72CC699A6FAE}">
      <dgm:prSet/>
      <dgm:spPr/>
      <dgm:t>
        <a:bodyPr/>
        <a:lstStyle/>
        <a:p>
          <a:endParaRPr lang="en-US"/>
        </a:p>
      </dgm:t>
    </dgm:pt>
    <dgm:pt modelId="{1921457E-22D3-4C50-BE9B-FA92A57266D1}">
      <dgm:prSet phldrT="[Text]"/>
      <dgm:spPr/>
      <dgm:t>
        <a:bodyPr/>
        <a:lstStyle/>
        <a:p>
          <a:r>
            <a:rPr lang="en-US" dirty="0"/>
            <a:t>4.</a:t>
          </a:r>
        </a:p>
      </dgm:t>
    </dgm:pt>
    <dgm:pt modelId="{49690040-63F0-4C46-A54D-A0119A542053}" type="parTrans" cxnId="{206975F2-C9A7-41DA-B1DC-88D8831B4B4C}">
      <dgm:prSet/>
      <dgm:spPr/>
      <dgm:t>
        <a:bodyPr/>
        <a:lstStyle/>
        <a:p>
          <a:endParaRPr lang="en-US"/>
        </a:p>
      </dgm:t>
    </dgm:pt>
    <dgm:pt modelId="{815ADB7E-CAC7-4676-B0E0-55A95CFF8D57}" type="sibTrans" cxnId="{206975F2-C9A7-41DA-B1DC-88D8831B4B4C}">
      <dgm:prSet/>
      <dgm:spPr/>
      <dgm:t>
        <a:bodyPr/>
        <a:lstStyle/>
        <a:p>
          <a:endParaRPr lang="en-US"/>
        </a:p>
      </dgm:t>
    </dgm:pt>
    <dgm:pt modelId="{8A8D6A7F-9DC0-4218-95B5-49178C124720}">
      <dgm:prSet phldrT="[Text]"/>
      <dgm:spPr/>
      <dgm:t>
        <a:bodyPr/>
        <a:lstStyle/>
        <a:p>
          <a:r>
            <a:rPr lang="en-US" dirty="0"/>
            <a:t>6.</a:t>
          </a:r>
        </a:p>
      </dgm:t>
    </dgm:pt>
    <dgm:pt modelId="{7410E8C2-E748-436F-87E8-E9CDA8B38D0A}" type="parTrans" cxnId="{072894D3-BA11-493F-A5FC-81A3D013D2E2}">
      <dgm:prSet/>
      <dgm:spPr/>
      <dgm:t>
        <a:bodyPr/>
        <a:lstStyle/>
        <a:p>
          <a:endParaRPr lang="en-US"/>
        </a:p>
      </dgm:t>
    </dgm:pt>
    <dgm:pt modelId="{FA650C67-6FA0-4227-B9AE-197BA80099BD}" type="sibTrans" cxnId="{072894D3-BA11-493F-A5FC-81A3D013D2E2}">
      <dgm:prSet/>
      <dgm:spPr/>
      <dgm:t>
        <a:bodyPr/>
        <a:lstStyle/>
        <a:p>
          <a:endParaRPr lang="en-US"/>
        </a:p>
      </dgm:t>
    </dgm:pt>
    <dgm:pt modelId="{17066D68-4B36-4B43-878B-FF9ED1363414}">
      <dgm:prSet phldrT="[Text]"/>
      <dgm:spPr/>
      <dgm:t>
        <a:bodyPr/>
        <a:lstStyle/>
        <a:p>
          <a:r>
            <a:rPr lang="en-US" dirty="0"/>
            <a:t>5.</a:t>
          </a:r>
        </a:p>
      </dgm:t>
    </dgm:pt>
    <dgm:pt modelId="{3D5E126E-0403-4B66-9B13-4B6D26BE5824}" type="parTrans" cxnId="{5DDC3993-E144-4E8C-9AC8-CAD131419212}">
      <dgm:prSet/>
      <dgm:spPr/>
      <dgm:t>
        <a:bodyPr/>
        <a:lstStyle/>
        <a:p>
          <a:endParaRPr lang="en-US"/>
        </a:p>
      </dgm:t>
    </dgm:pt>
    <dgm:pt modelId="{8284FAFA-F0BE-418C-A77A-01B4852E62F7}" type="sibTrans" cxnId="{5DDC3993-E144-4E8C-9AC8-CAD131419212}">
      <dgm:prSet/>
      <dgm:spPr/>
      <dgm:t>
        <a:bodyPr/>
        <a:lstStyle/>
        <a:p>
          <a:endParaRPr lang="en-US"/>
        </a:p>
      </dgm:t>
    </dgm:pt>
    <dgm:pt modelId="{A4141877-4071-421F-A7C2-E0D9D0E16B21}">
      <dgm:prSet/>
      <dgm:spPr/>
      <dgm:t>
        <a:bodyPr/>
        <a:lstStyle/>
        <a:p>
          <a:r>
            <a:rPr lang="en-US" dirty="0"/>
            <a:t>Accountable for personal activities.</a:t>
          </a:r>
        </a:p>
      </dgm:t>
    </dgm:pt>
    <dgm:pt modelId="{BFBCEBFA-B1EF-4850-B2C0-689B30928B92}" type="parTrans" cxnId="{90D08687-35D5-4251-93F9-69241340CD39}">
      <dgm:prSet/>
      <dgm:spPr/>
      <dgm:t>
        <a:bodyPr/>
        <a:lstStyle/>
        <a:p>
          <a:endParaRPr lang="en-US"/>
        </a:p>
      </dgm:t>
    </dgm:pt>
    <dgm:pt modelId="{EC53B612-29C8-493A-9C90-2C47AD20D588}" type="sibTrans" cxnId="{90D08687-35D5-4251-93F9-69241340CD39}">
      <dgm:prSet/>
      <dgm:spPr/>
      <dgm:t>
        <a:bodyPr/>
        <a:lstStyle/>
        <a:p>
          <a:endParaRPr lang="en-US"/>
        </a:p>
      </dgm:t>
    </dgm:pt>
    <dgm:pt modelId="{5001727C-81F2-43E5-AF3E-97236696530D}">
      <dgm:prSet/>
      <dgm:spPr/>
      <dgm:t>
        <a:bodyPr/>
        <a:lstStyle/>
        <a:p>
          <a:r>
            <a:rPr lang="en-US" dirty="0"/>
            <a:t>Adaptability to changing environment.</a:t>
          </a:r>
        </a:p>
      </dgm:t>
    </dgm:pt>
    <dgm:pt modelId="{9C2D1492-6364-4D29-B3BD-F221D522C3D2}" type="parTrans" cxnId="{13BBCBA3-E0D2-41DB-B08D-E1BBD8797F59}">
      <dgm:prSet/>
      <dgm:spPr/>
      <dgm:t>
        <a:bodyPr/>
        <a:lstStyle/>
        <a:p>
          <a:endParaRPr lang="en-US"/>
        </a:p>
      </dgm:t>
    </dgm:pt>
    <dgm:pt modelId="{888CA427-652D-473E-BA84-2127E723D078}" type="sibTrans" cxnId="{13BBCBA3-E0D2-41DB-B08D-E1BBD8797F59}">
      <dgm:prSet/>
      <dgm:spPr/>
      <dgm:t>
        <a:bodyPr/>
        <a:lstStyle/>
        <a:p>
          <a:endParaRPr lang="en-US"/>
        </a:p>
      </dgm:t>
    </dgm:pt>
    <dgm:pt modelId="{A0643C24-8A6C-42B7-8ED9-B7F49035B27F}">
      <dgm:prSet/>
      <dgm:spPr/>
      <dgm:t>
        <a:bodyPr/>
        <a:lstStyle/>
        <a:p>
          <a:r>
            <a:rPr lang="en-US" dirty="0"/>
            <a:t>A positive mentality.</a:t>
          </a:r>
        </a:p>
      </dgm:t>
    </dgm:pt>
    <dgm:pt modelId="{3B38920A-891B-4995-933D-86B74B89E6B3}" type="parTrans" cxnId="{715B13BD-3DF4-4C1F-BD39-F5BF913712B0}">
      <dgm:prSet/>
      <dgm:spPr/>
      <dgm:t>
        <a:bodyPr/>
        <a:lstStyle/>
        <a:p>
          <a:endParaRPr lang="en-US"/>
        </a:p>
      </dgm:t>
    </dgm:pt>
    <dgm:pt modelId="{62ED02FA-9F96-40FF-A76C-5900EE6F465F}" type="sibTrans" cxnId="{715B13BD-3DF4-4C1F-BD39-F5BF913712B0}">
      <dgm:prSet/>
      <dgm:spPr/>
      <dgm:t>
        <a:bodyPr/>
        <a:lstStyle/>
        <a:p>
          <a:endParaRPr lang="en-US"/>
        </a:p>
      </dgm:t>
    </dgm:pt>
    <dgm:pt modelId="{C8337CAF-B2A1-4E0F-BD38-997E8569799A}">
      <dgm:prSet/>
      <dgm:spPr/>
      <dgm:t>
        <a:bodyPr/>
        <a:lstStyle/>
        <a:p>
          <a:r>
            <a:rPr lang="en-US" dirty="0"/>
            <a:t>A good communicator. </a:t>
          </a:r>
        </a:p>
      </dgm:t>
    </dgm:pt>
    <dgm:pt modelId="{183C1709-19F3-482B-A377-76902C8BD252}" type="parTrans" cxnId="{A2D1DC2E-AE35-4B63-8BFB-3379EA88F5AA}">
      <dgm:prSet/>
      <dgm:spPr/>
      <dgm:t>
        <a:bodyPr/>
        <a:lstStyle/>
        <a:p>
          <a:endParaRPr lang="en-US"/>
        </a:p>
      </dgm:t>
    </dgm:pt>
    <dgm:pt modelId="{4D8A2DAC-C906-4BC2-9710-7B5E097C8D8E}" type="sibTrans" cxnId="{A2D1DC2E-AE35-4B63-8BFB-3379EA88F5AA}">
      <dgm:prSet/>
      <dgm:spPr/>
      <dgm:t>
        <a:bodyPr/>
        <a:lstStyle/>
        <a:p>
          <a:endParaRPr lang="en-US"/>
        </a:p>
      </dgm:t>
    </dgm:pt>
    <dgm:pt modelId="{A28F759D-9596-41E8-B3D3-389739A92EFF}">
      <dgm:prSet/>
      <dgm:spPr/>
      <dgm:t>
        <a:bodyPr/>
        <a:lstStyle/>
        <a:p>
          <a:r>
            <a:rPr lang="en-US" dirty="0"/>
            <a:t>Problem-solving ability. </a:t>
          </a:r>
        </a:p>
      </dgm:t>
    </dgm:pt>
    <dgm:pt modelId="{AE6CB3B6-D311-4F81-B41C-88AA729D6EE2}" type="parTrans" cxnId="{05925DC5-702B-4000-8175-D0DA12BE135A}">
      <dgm:prSet/>
      <dgm:spPr/>
      <dgm:t>
        <a:bodyPr/>
        <a:lstStyle/>
        <a:p>
          <a:endParaRPr lang="en-US"/>
        </a:p>
      </dgm:t>
    </dgm:pt>
    <dgm:pt modelId="{C4B3D22D-C085-4646-B9A5-987541B4B81D}" type="sibTrans" cxnId="{05925DC5-702B-4000-8175-D0DA12BE135A}">
      <dgm:prSet/>
      <dgm:spPr/>
      <dgm:t>
        <a:bodyPr/>
        <a:lstStyle/>
        <a:p>
          <a:endParaRPr lang="en-US"/>
        </a:p>
      </dgm:t>
    </dgm:pt>
    <dgm:pt modelId="{137E4AB2-6673-4E3D-9CBF-AD6E9364DAD2}">
      <dgm:prSet/>
      <dgm:spPr/>
      <dgm:t>
        <a:bodyPr/>
        <a:lstStyle/>
        <a:p>
          <a:r>
            <a:rPr lang="en-US" dirty="0"/>
            <a:t>Knowledge of personal strengths and weakness. </a:t>
          </a:r>
        </a:p>
      </dgm:t>
    </dgm:pt>
    <dgm:pt modelId="{635093F7-2920-4186-9C62-49DFC8B886AE}" type="parTrans" cxnId="{33212EBF-F51B-4BF8-953A-2508DF4D909C}">
      <dgm:prSet/>
      <dgm:spPr/>
      <dgm:t>
        <a:bodyPr/>
        <a:lstStyle/>
        <a:p>
          <a:endParaRPr lang="en-US"/>
        </a:p>
      </dgm:t>
    </dgm:pt>
    <dgm:pt modelId="{55F6B178-E4E5-4113-8E34-7E4A632DA1B0}" type="sibTrans" cxnId="{33212EBF-F51B-4BF8-953A-2508DF4D909C}">
      <dgm:prSet/>
      <dgm:spPr/>
      <dgm:t>
        <a:bodyPr/>
        <a:lstStyle/>
        <a:p>
          <a:endParaRPr lang="en-US"/>
        </a:p>
      </dgm:t>
    </dgm:pt>
    <dgm:pt modelId="{DB2BE836-37C3-4A8A-B53E-4032A297A005}" type="pres">
      <dgm:prSet presAssocID="{5181C5A4-BCC0-4415-B896-A9B5CA05A239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9B6EDA9-7F6B-4330-80AA-F083E22D6886}" type="pres">
      <dgm:prSet presAssocID="{A90D79B1-E867-4415-BA93-9920FDC5A738}" presName="composite" presStyleCnt="0"/>
      <dgm:spPr/>
    </dgm:pt>
    <dgm:pt modelId="{1BE048C2-4491-4B38-B884-D86EF9FDF471}" type="pres">
      <dgm:prSet presAssocID="{A90D79B1-E867-4415-BA93-9920FDC5A738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A67C84-4260-4822-8F84-2AA054C681D5}" type="pres">
      <dgm:prSet presAssocID="{A90D79B1-E867-4415-BA93-9920FDC5A738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90A9E55-C50B-4D7C-A228-9E8E885B12B1}" type="pres">
      <dgm:prSet presAssocID="{6A1195F1-EE23-4392-B61D-5C147A316787}" presName="sp" presStyleCnt="0"/>
      <dgm:spPr/>
    </dgm:pt>
    <dgm:pt modelId="{8704A156-2F15-4D9E-A705-8B84405676A0}" type="pres">
      <dgm:prSet presAssocID="{7DBC1022-26B6-44E5-83CB-85D30E7518E4}" presName="composite" presStyleCnt="0"/>
      <dgm:spPr/>
    </dgm:pt>
    <dgm:pt modelId="{C25F7327-61D4-4B8D-9150-65A6DE877533}" type="pres">
      <dgm:prSet presAssocID="{7DBC1022-26B6-44E5-83CB-85D30E7518E4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AC26119-422A-4716-BCEA-EF05D57F1271}" type="pres">
      <dgm:prSet presAssocID="{7DBC1022-26B6-44E5-83CB-85D30E7518E4}" presName="descendantText" presStyleLbl="alignAcc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6BD04F4-DD3A-479A-8BFB-C6A7EB774F7B}" type="pres">
      <dgm:prSet presAssocID="{8EBBF79E-8541-4FB4-BB4C-77771695052F}" presName="sp" presStyleCnt="0"/>
      <dgm:spPr/>
    </dgm:pt>
    <dgm:pt modelId="{C62CDFB2-68B9-43F7-8E7C-468DCA764911}" type="pres">
      <dgm:prSet presAssocID="{9A7EF4EF-575C-4149-8FEA-E8090B154FE8}" presName="composite" presStyleCnt="0"/>
      <dgm:spPr/>
    </dgm:pt>
    <dgm:pt modelId="{99E96CAA-4159-4446-BB63-9E133B420CE1}" type="pres">
      <dgm:prSet presAssocID="{9A7EF4EF-575C-4149-8FEA-E8090B154FE8}" presName="parentText" presStyleLbl="align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49F9A4-EB22-45E8-B9F2-0246A26D2D51}" type="pres">
      <dgm:prSet presAssocID="{9A7EF4EF-575C-4149-8FEA-E8090B154FE8}" presName="descendantText" presStyleLbl="alignAcc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D62D7FD-AB92-4FB0-AF55-7C415309A267}" type="pres">
      <dgm:prSet presAssocID="{9CA5F24A-EF8E-4E99-88C7-5081143C8691}" presName="sp" presStyleCnt="0"/>
      <dgm:spPr/>
    </dgm:pt>
    <dgm:pt modelId="{3E015C9E-862D-42D2-B841-8B06471C4E89}" type="pres">
      <dgm:prSet presAssocID="{1921457E-22D3-4C50-BE9B-FA92A57266D1}" presName="composite" presStyleCnt="0"/>
      <dgm:spPr/>
    </dgm:pt>
    <dgm:pt modelId="{A2361F94-232C-4E69-AC40-9047BDBB9FDD}" type="pres">
      <dgm:prSet presAssocID="{1921457E-22D3-4C50-BE9B-FA92A57266D1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40CBD6C-6375-4470-8DD4-92B7EFC58C6C}" type="pres">
      <dgm:prSet presAssocID="{1921457E-22D3-4C50-BE9B-FA92A57266D1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80FA929-0FB5-41A5-98ED-2F745376343C}" type="pres">
      <dgm:prSet presAssocID="{815ADB7E-CAC7-4676-B0E0-55A95CFF8D57}" presName="sp" presStyleCnt="0"/>
      <dgm:spPr/>
    </dgm:pt>
    <dgm:pt modelId="{F383B7F6-B0A3-427D-B2C2-94D32A9CBB7B}" type="pres">
      <dgm:prSet presAssocID="{17066D68-4B36-4B43-878B-FF9ED1363414}" presName="composite" presStyleCnt="0"/>
      <dgm:spPr/>
    </dgm:pt>
    <dgm:pt modelId="{3632A258-FBC5-4C61-920D-06440EB98ED4}" type="pres">
      <dgm:prSet presAssocID="{17066D68-4B36-4B43-878B-FF9ED1363414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F8F042A-8998-4B17-871A-DC5B5CA9B78D}" type="pres">
      <dgm:prSet presAssocID="{17066D68-4B36-4B43-878B-FF9ED1363414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33AF793-4296-4429-BA32-23AF04C77B1F}" type="pres">
      <dgm:prSet presAssocID="{8284FAFA-F0BE-418C-A77A-01B4852E62F7}" presName="sp" presStyleCnt="0"/>
      <dgm:spPr/>
    </dgm:pt>
    <dgm:pt modelId="{CEA16C16-4D48-4523-86EE-0944989A2480}" type="pres">
      <dgm:prSet presAssocID="{8A8D6A7F-9DC0-4218-95B5-49178C124720}" presName="composite" presStyleCnt="0"/>
      <dgm:spPr/>
    </dgm:pt>
    <dgm:pt modelId="{FFD7847C-396F-4525-AC16-0336414152DC}" type="pres">
      <dgm:prSet presAssocID="{8A8D6A7F-9DC0-4218-95B5-49178C124720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EC5FC48-28A6-49F3-A17C-B7D5B9960A31}" type="pres">
      <dgm:prSet presAssocID="{8A8D6A7F-9DC0-4218-95B5-49178C124720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B2F3CB2-4363-4BA7-B5B8-29DE6134C561}" type="presOf" srcId="{9A7EF4EF-575C-4149-8FEA-E8090B154FE8}" destId="{99E96CAA-4159-4446-BB63-9E133B420CE1}" srcOrd="0" destOrd="0" presId="urn:microsoft.com/office/officeart/2005/8/layout/chevron2"/>
    <dgm:cxn modelId="{13BBCBA3-E0D2-41DB-B08D-E1BBD8797F59}" srcId="{7DBC1022-26B6-44E5-83CB-85D30E7518E4}" destId="{5001727C-81F2-43E5-AF3E-97236696530D}" srcOrd="0" destOrd="0" parTransId="{9C2D1492-6364-4D29-B3BD-F221D522C3D2}" sibTransId="{888CA427-652D-473E-BA84-2127E723D078}"/>
    <dgm:cxn modelId="{3B8833DC-CD9C-4682-8936-5F99200EB85D}" type="presOf" srcId="{C8337CAF-B2A1-4E0F-BD38-997E8569799A}" destId="{C40CBD6C-6375-4470-8DD4-92B7EFC58C6C}" srcOrd="0" destOrd="0" presId="urn:microsoft.com/office/officeart/2005/8/layout/chevron2"/>
    <dgm:cxn modelId="{F862E8BF-8FA2-4688-95F9-1D4F6F75A0F9}" type="presOf" srcId="{137E4AB2-6673-4E3D-9CBF-AD6E9364DAD2}" destId="{0EC5FC48-28A6-49F3-A17C-B7D5B9960A31}" srcOrd="0" destOrd="0" presId="urn:microsoft.com/office/officeart/2005/8/layout/chevron2"/>
    <dgm:cxn modelId="{7DFD5588-FA14-41D4-AFDF-91888A5FAF24}" type="presOf" srcId="{17066D68-4B36-4B43-878B-FF9ED1363414}" destId="{3632A258-FBC5-4C61-920D-06440EB98ED4}" srcOrd="0" destOrd="0" presId="urn:microsoft.com/office/officeart/2005/8/layout/chevron2"/>
    <dgm:cxn modelId="{05925DC5-702B-4000-8175-D0DA12BE135A}" srcId="{17066D68-4B36-4B43-878B-FF9ED1363414}" destId="{A28F759D-9596-41E8-B3D3-389739A92EFF}" srcOrd="0" destOrd="0" parTransId="{AE6CB3B6-D311-4F81-B41C-88AA729D6EE2}" sibTransId="{C4B3D22D-C085-4646-B9A5-987541B4B81D}"/>
    <dgm:cxn modelId="{A04FCA49-9A3A-4DBC-BEE4-E3F74862CCE8}" type="presOf" srcId="{A90D79B1-E867-4415-BA93-9920FDC5A738}" destId="{1BE048C2-4491-4B38-B884-D86EF9FDF471}" srcOrd="0" destOrd="0" presId="urn:microsoft.com/office/officeart/2005/8/layout/chevron2"/>
    <dgm:cxn modelId="{10642961-6F3A-45DF-AD65-D74381B0BEAD}" type="presOf" srcId="{5001727C-81F2-43E5-AF3E-97236696530D}" destId="{5AC26119-422A-4716-BCEA-EF05D57F1271}" srcOrd="0" destOrd="0" presId="urn:microsoft.com/office/officeart/2005/8/layout/chevron2"/>
    <dgm:cxn modelId="{33212EBF-F51B-4BF8-953A-2508DF4D909C}" srcId="{8A8D6A7F-9DC0-4218-95B5-49178C124720}" destId="{137E4AB2-6673-4E3D-9CBF-AD6E9364DAD2}" srcOrd="0" destOrd="0" parTransId="{635093F7-2920-4186-9C62-49DFC8B886AE}" sibTransId="{55F6B178-E4E5-4113-8E34-7E4A632DA1B0}"/>
    <dgm:cxn modelId="{37D6AA16-D25C-42E2-A0D0-7A17FA26DC15}" type="presOf" srcId="{8A8D6A7F-9DC0-4218-95B5-49178C124720}" destId="{FFD7847C-396F-4525-AC16-0336414152DC}" srcOrd="0" destOrd="0" presId="urn:microsoft.com/office/officeart/2005/8/layout/chevron2"/>
    <dgm:cxn modelId="{206975F2-C9A7-41DA-B1DC-88D8831B4B4C}" srcId="{5181C5A4-BCC0-4415-B896-A9B5CA05A239}" destId="{1921457E-22D3-4C50-BE9B-FA92A57266D1}" srcOrd="3" destOrd="0" parTransId="{49690040-63F0-4C46-A54D-A0119A542053}" sibTransId="{815ADB7E-CAC7-4676-B0E0-55A95CFF8D57}"/>
    <dgm:cxn modelId="{901BD5B2-4794-4EFD-8CAA-72CC699A6FAE}" srcId="{5181C5A4-BCC0-4415-B896-A9B5CA05A239}" destId="{9A7EF4EF-575C-4149-8FEA-E8090B154FE8}" srcOrd="2" destOrd="0" parTransId="{63714B8D-E736-4D36-9F9F-0A5A30EC5A6C}" sibTransId="{9CA5F24A-EF8E-4E99-88C7-5081143C8691}"/>
    <dgm:cxn modelId="{5DDC3993-E144-4E8C-9AC8-CAD131419212}" srcId="{5181C5A4-BCC0-4415-B896-A9B5CA05A239}" destId="{17066D68-4B36-4B43-878B-FF9ED1363414}" srcOrd="4" destOrd="0" parTransId="{3D5E126E-0403-4B66-9B13-4B6D26BE5824}" sibTransId="{8284FAFA-F0BE-418C-A77A-01B4852E62F7}"/>
    <dgm:cxn modelId="{1BC5A1B4-9F97-4EFB-B778-3731479C93CA}" srcId="{5181C5A4-BCC0-4415-B896-A9B5CA05A239}" destId="{7DBC1022-26B6-44E5-83CB-85D30E7518E4}" srcOrd="1" destOrd="0" parTransId="{A16FCE0E-B875-46B9-9405-87F802545F1D}" sibTransId="{8EBBF79E-8541-4FB4-BB4C-77771695052F}"/>
    <dgm:cxn modelId="{E89D2250-E8AB-4DB6-BDC0-E8FBD20CC290}" srcId="{5181C5A4-BCC0-4415-B896-A9B5CA05A239}" destId="{A90D79B1-E867-4415-BA93-9920FDC5A738}" srcOrd="0" destOrd="0" parTransId="{C94E68A4-D25A-4792-895E-37B201395BFF}" sibTransId="{6A1195F1-EE23-4392-B61D-5C147A316787}"/>
    <dgm:cxn modelId="{38F70A1B-39B7-4876-A0C7-4E4C8748228D}" type="presOf" srcId="{7DBC1022-26B6-44E5-83CB-85D30E7518E4}" destId="{C25F7327-61D4-4B8D-9150-65A6DE877533}" srcOrd="0" destOrd="0" presId="urn:microsoft.com/office/officeart/2005/8/layout/chevron2"/>
    <dgm:cxn modelId="{53F4737D-20EA-4C26-8D5A-8F0FF1E943A0}" type="presOf" srcId="{A4141877-4071-421F-A7C2-E0D9D0E16B21}" destId="{B4A67C84-4260-4822-8F84-2AA054C681D5}" srcOrd="0" destOrd="0" presId="urn:microsoft.com/office/officeart/2005/8/layout/chevron2"/>
    <dgm:cxn modelId="{D6CD79CE-6F4B-47B7-9C81-069AD0A6BC78}" type="presOf" srcId="{A0643C24-8A6C-42B7-8ED9-B7F49035B27F}" destId="{1E49F9A4-EB22-45E8-B9F2-0246A26D2D51}" srcOrd="0" destOrd="0" presId="urn:microsoft.com/office/officeart/2005/8/layout/chevron2"/>
    <dgm:cxn modelId="{83EDD312-7903-42FB-B8AA-5D03C03D7688}" type="presOf" srcId="{5181C5A4-BCC0-4415-B896-A9B5CA05A239}" destId="{DB2BE836-37C3-4A8A-B53E-4032A297A005}" srcOrd="0" destOrd="0" presId="urn:microsoft.com/office/officeart/2005/8/layout/chevron2"/>
    <dgm:cxn modelId="{715B13BD-3DF4-4C1F-BD39-F5BF913712B0}" srcId="{9A7EF4EF-575C-4149-8FEA-E8090B154FE8}" destId="{A0643C24-8A6C-42B7-8ED9-B7F49035B27F}" srcOrd="0" destOrd="0" parTransId="{3B38920A-891B-4995-933D-86B74B89E6B3}" sibTransId="{62ED02FA-9F96-40FF-A76C-5900EE6F465F}"/>
    <dgm:cxn modelId="{072894D3-BA11-493F-A5FC-81A3D013D2E2}" srcId="{5181C5A4-BCC0-4415-B896-A9B5CA05A239}" destId="{8A8D6A7F-9DC0-4218-95B5-49178C124720}" srcOrd="5" destOrd="0" parTransId="{7410E8C2-E748-436F-87E8-E9CDA8B38D0A}" sibTransId="{FA650C67-6FA0-4227-B9AE-197BA80099BD}"/>
    <dgm:cxn modelId="{A2859724-6401-439D-9B86-6EB42DD01306}" type="presOf" srcId="{A28F759D-9596-41E8-B3D3-389739A92EFF}" destId="{9F8F042A-8998-4B17-871A-DC5B5CA9B78D}" srcOrd="0" destOrd="0" presId="urn:microsoft.com/office/officeart/2005/8/layout/chevron2"/>
    <dgm:cxn modelId="{A2D1DC2E-AE35-4B63-8BFB-3379EA88F5AA}" srcId="{1921457E-22D3-4C50-BE9B-FA92A57266D1}" destId="{C8337CAF-B2A1-4E0F-BD38-997E8569799A}" srcOrd="0" destOrd="0" parTransId="{183C1709-19F3-482B-A377-76902C8BD252}" sibTransId="{4D8A2DAC-C906-4BC2-9710-7B5E097C8D8E}"/>
    <dgm:cxn modelId="{F834ACE1-2CDE-4C17-93D1-6C98336E0031}" type="presOf" srcId="{1921457E-22D3-4C50-BE9B-FA92A57266D1}" destId="{A2361F94-232C-4E69-AC40-9047BDBB9FDD}" srcOrd="0" destOrd="0" presId="urn:microsoft.com/office/officeart/2005/8/layout/chevron2"/>
    <dgm:cxn modelId="{90D08687-35D5-4251-93F9-69241340CD39}" srcId="{A90D79B1-E867-4415-BA93-9920FDC5A738}" destId="{A4141877-4071-421F-A7C2-E0D9D0E16B21}" srcOrd="0" destOrd="0" parTransId="{BFBCEBFA-B1EF-4850-B2C0-689B30928B92}" sibTransId="{EC53B612-29C8-493A-9C90-2C47AD20D588}"/>
    <dgm:cxn modelId="{DCB542D9-0A99-4819-8281-C8E9849D51CF}" type="presParOf" srcId="{DB2BE836-37C3-4A8A-B53E-4032A297A005}" destId="{59B6EDA9-7F6B-4330-80AA-F083E22D6886}" srcOrd="0" destOrd="0" presId="urn:microsoft.com/office/officeart/2005/8/layout/chevron2"/>
    <dgm:cxn modelId="{FD9FB604-E01F-4B8A-94DC-52DA1B6A3EB4}" type="presParOf" srcId="{59B6EDA9-7F6B-4330-80AA-F083E22D6886}" destId="{1BE048C2-4491-4B38-B884-D86EF9FDF471}" srcOrd="0" destOrd="0" presId="urn:microsoft.com/office/officeart/2005/8/layout/chevron2"/>
    <dgm:cxn modelId="{810A0011-66CF-4900-9BB6-6B4C50C0A577}" type="presParOf" srcId="{59B6EDA9-7F6B-4330-80AA-F083E22D6886}" destId="{B4A67C84-4260-4822-8F84-2AA054C681D5}" srcOrd="1" destOrd="0" presId="urn:microsoft.com/office/officeart/2005/8/layout/chevron2"/>
    <dgm:cxn modelId="{78BA4FB6-6BA9-4BE4-8C18-AFBAC226BD33}" type="presParOf" srcId="{DB2BE836-37C3-4A8A-B53E-4032A297A005}" destId="{E90A9E55-C50B-4D7C-A228-9E8E885B12B1}" srcOrd="1" destOrd="0" presId="urn:microsoft.com/office/officeart/2005/8/layout/chevron2"/>
    <dgm:cxn modelId="{628D4731-82B9-4096-832E-1C2FB19E9A91}" type="presParOf" srcId="{DB2BE836-37C3-4A8A-B53E-4032A297A005}" destId="{8704A156-2F15-4D9E-A705-8B84405676A0}" srcOrd="2" destOrd="0" presId="urn:microsoft.com/office/officeart/2005/8/layout/chevron2"/>
    <dgm:cxn modelId="{5CC3DF16-DB30-44C7-BDD8-40F95C3A0B50}" type="presParOf" srcId="{8704A156-2F15-4D9E-A705-8B84405676A0}" destId="{C25F7327-61D4-4B8D-9150-65A6DE877533}" srcOrd="0" destOrd="0" presId="urn:microsoft.com/office/officeart/2005/8/layout/chevron2"/>
    <dgm:cxn modelId="{1BA21A0A-7794-4DC5-B85E-00853894DFEF}" type="presParOf" srcId="{8704A156-2F15-4D9E-A705-8B84405676A0}" destId="{5AC26119-422A-4716-BCEA-EF05D57F1271}" srcOrd="1" destOrd="0" presId="urn:microsoft.com/office/officeart/2005/8/layout/chevron2"/>
    <dgm:cxn modelId="{8A759B46-690A-47C7-9023-7F7FD58ECBC4}" type="presParOf" srcId="{DB2BE836-37C3-4A8A-B53E-4032A297A005}" destId="{06BD04F4-DD3A-479A-8BFB-C6A7EB774F7B}" srcOrd="3" destOrd="0" presId="urn:microsoft.com/office/officeart/2005/8/layout/chevron2"/>
    <dgm:cxn modelId="{FE9FB190-7EC1-433A-BA5B-BC911696240B}" type="presParOf" srcId="{DB2BE836-37C3-4A8A-B53E-4032A297A005}" destId="{C62CDFB2-68B9-43F7-8E7C-468DCA764911}" srcOrd="4" destOrd="0" presId="urn:microsoft.com/office/officeart/2005/8/layout/chevron2"/>
    <dgm:cxn modelId="{D623BF53-9A66-440B-AE10-DCBA2F8D9990}" type="presParOf" srcId="{C62CDFB2-68B9-43F7-8E7C-468DCA764911}" destId="{99E96CAA-4159-4446-BB63-9E133B420CE1}" srcOrd="0" destOrd="0" presId="urn:microsoft.com/office/officeart/2005/8/layout/chevron2"/>
    <dgm:cxn modelId="{1226BA4E-871A-4C18-907A-743C24475D5F}" type="presParOf" srcId="{C62CDFB2-68B9-43F7-8E7C-468DCA764911}" destId="{1E49F9A4-EB22-45E8-B9F2-0246A26D2D51}" srcOrd="1" destOrd="0" presId="urn:microsoft.com/office/officeart/2005/8/layout/chevron2"/>
    <dgm:cxn modelId="{A9BD9AB2-ED44-40D9-932C-FB255BF07A04}" type="presParOf" srcId="{DB2BE836-37C3-4A8A-B53E-4032A297A005}" destId="{2D62D7FD-AB92-4FB0-AF55-7C415309A267}" srcOrd="5" destOrd="0" presId="urn:microsoft.com/office/officeart/2005/8/layout/chevron2"/>
    <dgm:cxn modelId="{853287DE-887F-4D3C-B170-51BE64CA88B8}" type="presParOf" srcId="{DB2BE836-37C3-4A8A-B53E-4032A297A005}" destId="{3E015C9E-862D-42D2-B841-8B06471C4E89}" srcOrd="6" destOrd="0" presId="urn:microsoft.com/office/officeart/2005/8/layout/chevron2"/>
    <dgm:cxn modelId="{4FE218C6-DEF3-4A5F-9F0D-CD9D210D12C5}" type="presParOf" srcId="{3E015C9E-862D-42D2-B841-8B06471C4E89}" destId="{A2361F94-232C-4E69-AC40-9047BDBB9FDD}" srcOrd="0" destOrd="0" presId="urn:microsoft.com/office/officeart/2005/8/layout/chevron2"/>
    <dgm:cxn modelId="{17C5AE21-7EE7-41C5-8821-4C0DFEFB8EB2}" type="presParOf" srcId="{3E015C9E-862D-42D2-B841-8B06471C4E89}" destId="{C40CBD6C-6375-4470-8DD4-92B7EFC58C6C}" srcOrd="1" destOrd="0" presId="urn:microsoft.com/office/officeart/2005/8/layout/chevron2"/>
    <dgm:cxn modelId="{7461714D-BF89-4017-B9F4-376A05D7E41A}" type="presParOf" srcId="{DB2BE836-37C3-4A8A-B53E-4032A297A005}" destId="{480FA929-0FB5-41A5-98ED-2F745376343C}" srcOrd="7" destOrd="0" presId="urn:microsoft.com/office/officeart/2005/8/layout/chevron2"/>
    <dgm:cxn modelId="{BFF1C5E1-13E7-4114-871E-8393BE52B129}" type="presParOf" srcId="{DB2BE836-37C3-4A8A-B53E-4032A297A005}" destId="{F383B7F6-B0A3-427D-B2C2-94D32A9CBB7B}" srcOrd="8" destOrd="0" presId="urn:microsoft.com/office/officeart/2005/8/layout/chevron2"/>
    <dgm:cxn modelId="{17ED324D-EC43-4036-BB99-8530D68BEDEE}" type="presParOf" srcId="{F383B7F6-B0A3-427D-B2C2-94D32A9CBB7B}" destId="{3632A258-FBC5-4C61-920D-06440EB98ED4}" srcOrd="0" destOrd="0" presId="urn:microsoft.com/office/officeart/2005/8/layout/chevron2"/>
    <dgm:cxn modelId="{C10E8E4E-E9BF-4E93-8AA1-141CCF8256CB}" type="presParOf" srcId="{F383B7F6-B0A3-427D-B2C2-94D32A9CBB7B}" destId="{9F8F042A-8998-4B17-871A-DC5B5CA9B78D}" srcOrd="1" destOrd="0" presId="urn:microsoft.com/office/officeart/2005/8/layout/chevron2"/>
    <dgm:cxn modelId="{E38F22D5-7FC7-4910-B0D6-A704CE85EAD5}" type="presParOf" srcId="{DB2BE836-37C3-4A8A-B53E-4032A297A005}" destId="{D33AF793-4296-4429-BA32-23AF04C77B1F}" srcOrd="9" destOrd="0" presId="urn:microsoft.com/office/officeart/2005/8/layout/chevron2"/>
    <dgm:cxn modelId="{0DD73C6C-E9C3-4B9F-A2B0-8E81F4254FD0}" type="presParOf" srcId="{DB2BE836-37C3-4A8A-B53E-4032A297A005}" destId="{CEA16C16-4D48-4523-86EE-0944989A2480}" srcOrd="10" destOrd="0" presId="urn:microsoft.com/office/officeart/2005/8/layout/chevron2"/>
    <dgm:cxn modelId="{DF3DB629-7A75-4BA7-8008-D7E517B90514}" type="presParOf" srcId="{CEA16C16-4D48-4523-86EE-0944989A2480}" destId="{FFD7847C-396F-4525-AC16-0336414152DC}" srcOrd="0" destOrd="0" presId="urn:microsoft.com/office/officeart/2005/8/layout/chevron2"/>
    <dgm:cxn modelId="{035F54F8-D011-45C0-9BFC-03FF010F4195}" type="presParOf" srcId="{CEA16C16-4D48-4523-86EE-0944989A2480}" destId="{0EC5FC48-28A6-49F3-A17C-B7D5B9960A31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7AF861-F6AE-4DAF-8F1D-9BAB3DB5AE0A}" type="doc">
      <dgm:prSet loTypeId="urn:microsoft.com/office/officeart/2005/8/layout/target3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6F4DDCCE-4D7E-4907-890D-AA54449F1FD6}">
      <dgm:prSet phldrT="[Text]"/>
      <dgm:spPr/>
      <dgm:t>
        <a:bodyPr/>
        <a:lstStyle/>
        <a:p>
          <a:r>
            <a:rPr lang="en-US" dirty="0"/>
            <a:t>Honesty</a:t>
          </a:r>
        </a:p>
      </dgm:t>
    </dgm:pt>
    <dgm:pt modelId="{9B01AB3A-782C-419D-BD1E-3E19894A0B29}" type="parTrans" cxnId="{AC59AE23-E2C5-483C-BCBB-3E7E58E6696C}">
      <dgm:prSet/>
      <dgm:spPr/>
      <dgm:t>
        <a:bodyPr/>
        <a:lstStyle/>
        <a:p>
          <a:endParaRPr lang="en-US"/>
        </a:p>
      </dgm:t>
    </dgm:pt>
    <dgm:pt modelId="{1CDF97A9-4752-4324-B470-7A95A62E089D}" type="sibTrans" cxnId="{AC59AE23-E2C5-483C-BCBB-3E7E58E6696C}">
      <dgm:prSet/>
      <dgm:spPr/>
      <dgm:t>
        <a:bodyPr/>
        <a:lstStyle/>
        <a:p>
          <a:endParaRPr lang="en-US"/>
        </a:p>
      </dgm:t>
    </dgm:pt>
    <dgm:pt modelId="{B28191F6-E27E-4EED-805E-801F47033047}">
      <dgm:prSet phldrT="[Text]"/>
      <dgm:spPr/>
      <dgm:t>
        <a:bodyPr/>
        <a:lstStyle/>
        <a:p>
          <a:r>
            <a:rPr lang="en-US" dirty="0"/>
            <a:t>Loyalty</a:t>
          </a:r>
        </a:p>
      </dgm:t>
    </dgm:pt>
    <dgm:pt modelId="{391539FF-B442-4490-BB44-DF394BA3CC87}" type="parTrans" cxnId="{BC8CC0A6-A54F-4251-8E16-9C6E63B30393}">
      <dgm:prSet/>
      <dgm:spPr/>
      <dgm:t>
        <a:bodyPr/>
        <a:lstStyle/>
        <a:p>
          <a:endParaRPr lang="en-US"/>
        </a:p>
      </dgm:t>
    </dgm:pt>
    <dgm:pt modelId="{BB6D305D-2C34-4A25-AA57-F5F2320D24E0}" type="sibTrans" cxnId="{BC8CC0A6-A54F-4251-8E16-9C6E63B30393}">
      <dgm:prSet/>
      <dgm:spPr/>
      <dgm:t>
        <a:bodyPr/>
        <a:lstStyle/>
        <a:p>
          <a:endParaRPr lang="en-US"/>
        </a:p>
      </dgm:t>
    </dgm:pt>
    <dgm:pt modelId="{A429EEF5-FBAD-4701-B310-8F7AC403BA16}">
      <dgm:prSet phldrT="[Text]"/>
      <dgm:spPr/>
      <dgm:t>
        <a:bodyPr/>
        <a:lstStyle/>
        <a:p>
          <a:r>
            <a:rPr lang="en-US" dirty="0"/>
            <a:t>Kindness</a:t>
          </a:r>
        </a:p>
      </dgm:t>
    </dgm:pt>
    <dgm:pt modelId="{D3CA08E7-F511-4CEE-9DBF-576C3C0479C2}" type="parTrans" cxnId="{551454F4-4178-4DFE-937B-37C49393F5D1}">
      <dgm:prSet/>
      <dgm:spPr/>
      <dgm:t>
        <a:bodyPr/>
        <a:lstStyle/>
        <a:p>
          <a:endParaRPr lang="en-US"/>
        </a:p>
      </dgm:t>
    </dgm:pt>
    <dgm:pt modelId="{0576C51A-F67E-4A0C-A6BF-8FDEAC0D03FE}" type="sibTrans" cxnId="{551454F4-4178-4DFE-937B-37C49393F5D1}">
      <dgm:prSet/>
      <dgm:spPr/>
      <dgm:t>
        <a:bodyPr/>
        <a:lstStyle/>
        <a:p>
          <a:endParaRPr lang="en-US"/>
        </a:p>
      </dgm:t>
    </dgm:pt>
    <dgm:pt modelId="{30062DF4-3019-4C85-9FD8-144CA96A41C4}">
      <dgm:prSet phldrT="[Text]"/>
      <dgm:spPr/>
      <dgm:t>
        <a:bodyPr/>
        <a:lstStyle/>
        <a:p>
          <a:r>
            <a:rPr lang="en-US" dirty="0"/>
            <a:t>Attentiveness</a:t>
          </a:r>
        </a:p>
      </dgm:t>
    </dgm:pt>
    <dgm:pt modelId="{16C73338-6C2F-4BDF-A587-A2BC90760192}" type="parTrans" cxnId="{FD207C84-1BE6-4BA2-A772-93233A7800CA}">
      <dgm:prSet/>
      <dgm:spPr/>
      <dgm:t>
        <a:bodyPr/>
        <a:lstStyle/>
        <a:p>
          <a:endParaRPr lang="en-US"/>
        </a:p>
      </dgm:t>
    </dgm:pt>
    <dgm:pt modelId="{35A76620-A487-42B7-A53C-A1D91A083A69}" type="sibTrans" cxnId="{FD207C84-1BE6-4BA2-A772-93233A7800CA}">
      <dgm:prSet/>
      <dgm:spPr/>
      <dgm:t>
        <a:bodyPr/>
        <a:lstStyle/>
        <a:p>
          <a:endParaRPr lang="en-US"/>
        </a:p>
      </dgm:t>
    </dgm:pt>
    <dgm:pt modelId="{A2275D33-9CA8-4B8A-9290-B68C3A710255}" type="pres">
      <dgm:prSet presAssocID="{A27AF861-F6AE-4DAF-8F1D-9BAB3DB5AE0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C74E1B7-7E75-4713-8793-CCD777897410}" type="pres">
      <dgm:prSet presAssocID="{6F4DDCCE-4D7E-4907-890D-AA54449F1FD6}" presName="circle1" presStyleLbl="node1" presStyleIdx="0" presStyleCnt="4"/>
      <dgm:spPr/>
    </dgm:pt>
    <dgm:pt modelId="{9B0278C3-644B-40AE-BBC9-B7E47C2F284F}" type="pres">
      <dgm:prSet presAssocID="{6F4DDCCE-4D7E-4907-890D-AA54449F1FD6}" presName="space" presStyleCnt="0"/>
      <dgm:spPr/>
    </dgm:pt>
    <dgm:pt modelId="{B602FB45-8AA9-4E9C-A979-143AE48C7B98}" type="pres">
      <dgm:prSet presAssocID="{6F4DDCCE-4D7E-4907-890D-AA54449F1FD6}" presName="rect1" presStyleLbl="alignAcc1" presStyleIdx="0" presStyleCnt="4"/>
      <dgm:spPr/>
      <dgm:t>
        <a:bodyPr/>
        <a:lstStyle/>
        <a:p>
          <a:endParaRPr lang="en-GB"/>
        </a:p>
      </dgm:t>
    </dgm:pt>
    <dgm:pt modelId="{068CBB23-B478-420D-9A6F-C442142BA316}" type="pres">
      <dgm:prSet presAssocID="{B28191F6-E27E-4EED-805E-801F47033047}" presName="vertSpace2" presStyleLbl="node1" presStyleIdx="0" presStyleCnt="4"/>
      <dgm:spPr/>
    </dgm:pt>
    <dgm:pt modelId="{5DFFDC9A-1657-4238-9F9E-BD0ADBBA0A7F}" type="pres">
      <dgm:prSet presAssocID="{B28191F6-E27E-4EED-805E-801F47033047}" presName="circle2" presStyleLbl="node1" presStyleIdx="1" presStyleCnt="4"/>
      <dgm:spPr/>
    </dgm:pt>
    <dgm:pt modelId="{1DF2EAEE-B03F-46F3-81DC-D6B2106F5AE8}" type="pres">
      <dgm:prSet presAssocID="{B28191F6-E27E-4EED-805E-801F47033047}" presName="rect2" presStyleLbl="alignAcc1" presStyleIdx="1" presStyleCnt="4"/>
      <dgm:spPr/>
      <dgm:t>
        <a:bodyPr/>
        <a:lstStyle/>
        <a:p>
          <a:endParaRPr lang="en-GB"/>
        </a:p>
      </dgm:t>
    </dgm:pt>
    <dgm:pt modelId="{5E1FE9F5-EFD5-4143-B10E-19D449CB9D79}" type="pres">
      <dgm:prSet presAssocID="{A429EEF5-FBAD-4701-B310-8F7AC403BA16}" presName="vertSpace3" presStyleLbl="node1" presStyleIdx="1" presStyleCnt="4"/>
      <dgm:spPr/>
    </dgm:pt>
    <dgm:pt modelId="{E477A9E7-E2FF-4E19-96C3-622A5F4D16D8}" type="pres">
      <dgm:prSet presAssocID="{A429EEF5-FBAD-4701-B310-8F7AC403BA16}" presName="circle3" presStyleLbl="node1" presStyleIdx="2" presStyleCnt="4"/>
      <dgm:spPr/>
    </dgm:pt>
    <dgm:pt modelId="{A557A6AF-A650-4B56-A245-16A7DEFB6DAE}" type="pres">
      <dgm:prSet presAssocID="{A429EEF5-FBAD-4701-B310-8F7AC403BA16}" presName="rect3" presStyleLbl="alignAcc1" presStyleIdx="2" presStyleCnt="4"/>
      <dgm:spPr/>
      <dgm:t>
        <a:bodyPr/>
        <a:lstStyle/>
        <a:p>
          <a:endParaRPr lang="en-GB"/>
        </a:p>
      </dgm:t>
    </dgm:pt>
    <dgm:pt modelId="{A168EAA7-4A74-4614-AF7B-DA12E251B2EC}" type="pres">
      <dgm:prSet presAssocID="{30062DF4-3019-4C85-9FD8-144CA96A41C4}" presName="vertSpace4" presStyleLbl="node1" presStyleIdx="2" presStyleCnt="4"/>
      <dgm:spPr/>
    </dgm:pt>
    <dgm:pt modelId="{FCBAB559-E9F5-4E27-BFCC-041D17EED583}" type="pres">
      <dgm:prSet presAssocID="{30062DF4-3019-4C85-9FD8-144CA96A41C4}" presName="circle4" presStyleLbl="node1" presStyleIdx="3" presStyleCnt="4"/>
      <dgm:spPr/>
    </dgm:pt>
    <dgm:pt modelId="{3F22D461-82BF-4ACC-BEA3-D7C72051B84B}" type="pres">
      <dgm:prSet presAssocID="{30062DF4-3019-4C85-9FD8-144CA96A41C4}" presName="rect4" presStyleLbl="alignAcc1" presStyleIdx="3" presStyleCnt="4"/>
      <dgm:spPr/>
      <dgm:t>
        <a:bodyPr/>
        <a:lstStyle/>
        <a:p>
          <a:endParaRPr lang="en-GB"/>
        </a:p>
      </dgm:t>
    </dgm:pt>
    <dgm:pt modelId="{643B2FDA-1A24-44A5-991F-FB37029E592C}" type="pres">
      <dgm:prSet presAssocID="{6F4DDCCE-4D7E-4907-890D-AA54449F1FD6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D24995E-E17F-4EC4-BD47-57E6F643E055}" type="pres">
      <dgm:prSet presAssocID="{B28191F6-E27E-4EED-805E-801F47033047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95D2F28-ABAB-421E-8689-DA27BCB6D03E}" type="pres">
      <dgm:prSet presAssocID="{A429EEF5-FBAD-4701-B310-8F7AC403BA16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07733AF-7167-4295-AEA5-43028DCE8EC0}" type="pres">
      <dgm:prSet presAssocID="{30062DF4-3019-4C85-9FD8-144CA96A41C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C59AE23-E2C5-483C-BCBB-3E7E58E6696C}" srcId="{A27AF861-F6AE-4DAF-8F1D-9BAB3DB5AE0A}" destId="{6F4DDCCE-4D7E-4907-890D-AA54449F1FD6}" srcOrd="0" destOrd="0" parTransId="{9B01AB3A-782C-419D-BD1E-3E19894A0B29}" sibTransId="{1CDF97A9-4752-4324-B470-7A95A62E089D}"/>
    <dgm:cxn modelId="{8D8C8BCF-E394-44E3-B7D2-17F8F44FC506}" type="presOf" srcId="{30062DF4-3019-4C85-9FD8-144CA96A41C4}" destId="{3F22D461-82BF-4ACC-BEA3-D7C72051B84B}" srcOrd="0" destOrd="0" presId="urn:microsoft.com/office/officeart/2005/8/layout/target3"/>
    <dgm:cxn modelId="{64A311E7-317C-4B9C-93DA-39354E9F4B74}" type="presOf" srcId="{30062DF4-3019-4C85-9FD8-144CA96A41C4}" destId="{707733AF-7167-4295-AEA5-43028DCE8EC0}" srcOrd="1" destOrd="0" presId="urn:microsoft.com/office/officeart/2005/8/layout/target3"/>
    <dgm:cxn modelId="{FD207C84-1BE6-4BA2-A772-93233A7800CA}" srcId="{A27AF861-F6AE-4DAF-8F1D-9BAB3DB5AE0A}" destId="{30062DF4-3019-4C85-9FD8-144CA96A41C4}" srcOrd="3" destOrd="0" parTransId="{16C73338-6C2F-4BDF-A587-A2BC90760192}" sibTransId="{35A76620-A487-42B7-A53C-A1D91A083A69}"/>
    <dgm:cxn modelId="{AED66819-526C-47D4-84F1-C7290B871726}" type="presOf" srcId="{A27AF861-F6AE-4DAF-8F1D-9BAB3DB5AE0A}" destId="{A2275D33-9CA8-4B8A-9290-B68C3A710255}" srcOrd="0" destOrd="0" presId="urn:microsoft.com/office/officeart/2005/8/layout/target3"/>
    <dgm:cxn modelId="{5CBD901F-83BA-4BF3-A510-AF5E603C057E}" type="presOf" srcId="{6F4DDCCE-4D7E-4907-890D-AA54449F1FD6}" destId="{B602FB45-8AA9-4E9C-A979-143AE48C7B98}" srcOrd="0" destOrd="0" presId="urn:microsoft.com/office/officeart/2005/8/layout/target3"/>
    <dgm:cxn modelId="{3CCA21EB-6FFB-4BB7-866E-20D2D546B6C5}" type="presOf" srcId="{B28191F6-E27E-4EED-805E-801F47033047}" destId="{0D24995E-E17F-4EC4-BD47-57E6F643E055}" srcOrd="1" destOrd="0" presId="urn:microsoft.com/office/officeart/2005/8/layout/target3"/>
    <dgm:cxn modelId="{1A528E11-993E-45C1-9DFF-33842B18A5D7}" type="presOf" srcId="{6F4DDCCE-4D7E-4907-890D-AA54449F1FD6}" destId="{643B2FDA-1A24-44A5-991F-FB37029E592C}" srcOrd="1" destOrd="0" presId="urn:microsoft.com/office/officeart/2005/8/layout/target3"/>
    <dgm:cxn modelId="{4DB46FEB-48F8-4638-83E3-592E636FCC0B}" type="presOf" srcId="{B28191F6-E27E-4EED-805E-801F47033047}" destId="{1DF2EAEE-B03F-46F3-81DC-D6B2106F5AE8}" srcOrd="0" destOrd="0" presId="urn:microsoft.com/office/officeart/2005/8/layout/target3"/>
    <dgm:cxn modelId="{695B9AD5-8042-4C0F-ABD8-33F3E46D1CCC}" type="presOf" srcId="{A429EEF5-FBAD-4701-B310-8F7AC403BA16}" destId="{595D2F28-ABAB-421E-8689-DA27BCB6D03E}" srcOrd="1" destOrd="0" presId="urn:microsoft.com/office/officeart/2005/8/layout/target3"/>
    <dgm:cxn modelId="{D09E951E-6E43-48C3-80EB-565063027868}" type="presOf" srcId="{A429EEF5-FBAD-4701-B310-8F7AC403BA16}" destId="{A557A6AF-A650-4B56-A245-16A7DEFB6DAE}" srcOrd="0" destOrd="0" presId="urn:microsoft.com/office/officeart/2005/8/layout/target3"/>
    <dgm:cxn modelId="{551454F4-4178-4DFE-937B-37C49393F5D1}" srcId="{A27AF861-F6AE-4DAF-8F1D-9BAB3DB5AE0A}" destId="{A429EEF5-FBAD-4701-B310-8F7AC403BA16}" srcOrd="2" destOrd="0" parTransId="{D3CA08E7-F511-4CEE-9DBF-576C3C0479C2}" sibTransId="{0576C51A-F67E-4A0C-A6BF-8FDEAC0D03FE}"/>
    <dgm:cxn modelId="{BC8CC0A6-A54F-4251-8E16-9C6E63B30393}" srcId="{A27AF861-F6AE-4DAF-8F1D-9BAB3DB5AE0A}" destId="{B28191F6-E27E-4EED-805E-801F47033047}" srcOrd="1" destOrd="0" parTransId="{391539FF-B442-4490-BB44-DF394BA3CC87}" sibTransId="{BB6D305D-2C34-4A25-AA57-F5F2320D24E0}"/>
    <dgm:cxn modelId="{9BCD4260-3EB3-4C29-A133-14FCA51F0908}" type="presParOf" srcId="{A2275D33-9CA8-4B8A-9290-B68C3A710255}" destId="{BC74E1B7-7E75-4713-8793-CCD777897410}" srcOrd="0" destOrd="0" presId="urn:microsoft.com/office/officeart/2005/8/layout/target3"/>
    <dgm:cxn modelId="{577C7DB1-AB3A-49E9-AA45-6EE7229F731B}" type="presParOf" srcId="{A2275D33-9CA8-4B8A-9290-B68C3A710255}" destId="{9B0278C3-644B-40AE-BBC9-B7E47C2F284F}" srcOrd="1" destOrd="0" presId="urn:microsoft.com/office/officeart/2005/8/layout/target3"/>
    <dgm:cxn modelId="{6211BD80-4835-45ED-833A-9175499BA6E2}" type="presParOf" srcId="{A2275D33-9CA8-4B8A-9290-B68C3A710255}" destId="{B602FB45-8AA9-4E9C-A979-143AE48C7B98}" srcOrd="2" destOrd="0" presId="urn:microsoft.com/office/officeart/2005/8/layout/target3"/>
    <dgm:cxn modelId="{FF9E4D5B-6807-44A0-A3F2-AB132197F306}" type="presParOf" srcId="{A2275D33-9CA8-4B8A-9290-B68C3A710255}" destId="{068CBB23-B478-420D-9A6F-C442142BA316}" srcOrd="3" destOrd="0" presId="urn:microsoft.com/office/officeart/2005/8/layout/target3"/>
    <dgm:cxn modelId="{EF93D0A1-E508-4EA6-90CE-DA678FC2A664}" type="presParOf" srcId="{A2275D33-9CA8-4B8A-9290-B68C3A710255}" destId="{5DFFDC9A-1657-4238-9F9E-BD0ADBBA0A7F}" srcOrd="4" destOrd="0" presId="urn:microsoft.com/office/officeart/2005/8/layout/target3"/>
    <dgm:cxn modelId="{F2AD3215-8724-493C-9E1F-6F640B318488}" type="presParOf" srcId="{A2275D33-9CA8-4B8A-9290-B68C3A710255}" destId="{1DF2EAEE-B03F-46F3-81DC-D6B2106F5AE8}" srcOrd="5" destOrd="0" presId="urn:microsoft.com/office/officeart/2005/8/layout/target3"/>
    <dgm:cxn modelId="{E7353837-C4A1-4DAF-9DCF-7BC6C032F4A3}" type="presParOf" srcId="{A2275D33-9CA8-4B8A-9290-B68C3A710255}" destId="{5E1FE9F5-EFD5-4143-B10E-19D449CB9D79}" srcOrd="6" destOrd="0" presId="urn:microsoft.com/office/officeart/2005/8/layout/target3"/>
    <dgm:cxn modelId="{A11022F9-CCF7-4551-889A-B18CD8991FF8}" type="presParOf" srcId="{A2275D33-9CA8-4B8A-9290-B68C3A710255}" destId="{E477A9E7-E2FF-4E19-96C3-622A5F4D16D8}" srcOrd="7" destOrd="0" presId="urn:microsoft.com/office/officeart/2005/8/layout/target3"/>
    <dgm:cxn modelId="{B52E32A3-AF3E-4239-AE98-48B22044B512}" type="presParOf" srcId="{A2275D33-9CA8-4B8A-9290-B68C3A710255}" destId="{A557A6AF-A650-4B56-A245-16A7DEFB6DAE}" srcOrd="8" destOrd="0" presId="urn:microsoft.com/office/officeart/2005/8/layout/target3"/>
    <dgm:cxn modelId="{C1FDA580-4358-4174-9AA3-4666BF2E45FC}" type="presParOf" srcId="{A2275D33-9CA8-4B8A-9290-B68C3A710255}" destId="{A168EAA7-4A74-4614-AF7B-DA12E251B2EC}" srcOrd="9" destOrd="0" presId="urn:microsoft.com/office/officeart/2005/8/layout/target3"/>
    <dgm:cxn modelId="{4218A70A-77E1-4BE0-AAB8-246ABD600908}" type="presParOf" srcId="{A2275D33-9CA8-4B8A-9290-B68C3A710255}" destId="{FCBAB559-E9F5-4E27-BFCC-041D17EED583}" srcOrd="10" destOrd="0" presId="urn:microsoft.com/office/officeart/2005/8/layout/target3"/>
    <dgm:cxn modelId="{9E8A953C-5191-4216-8E35-921C8590C920}" type="presParOf" srcId="{A2275D33-9CA8-4B8A-9290-B68C3A710255}" destId="{3F22D461-82BF-4ACC-BEA3-D7C72051B84B}" srcOrd="11" destOrd="0" presId="urn:microsoft.com/office/officeart/2005/8/layout/target3"/>
    <dgm:cxn modelId="{84E34239-6B45-456F-B908-7B5868A2B63A}" type="presParOf" srcId="{A2275D33-9CA8-4B8A-9290-B68C3A710255}" destId="{643B2FDA-1A24-44A5-991F-FB37029E592C}" srcOrd="12" destOrd="0" presId="urn:microsoft.com/office/officeart/2005/8/layout/target3"/>
    <dgm:cxn modelId="{B53A6C20-69DA-42E0-933F-B1E9D7966185}" type="presParOf" srcId="{A2275D33-9CA8-4B8A-9290-B68C3A710255}" destId="{0D24995E-E17F-4EC4-BD47-57E6F643E055}" srcOrd="13" destOrd="0" presId="urn:microsoft.com/office/officeart/2005/8/layout/target3"/>
    <dgm:cxn modelId="{6D2F01A5-14E1-4BB7-92F2-0FD911BAB865}" type="presParOf" srcId="{A2275D33-9CA8-4B8A-9290-B68C3A710255}" destId="{595D2F28-ABAB-421E-8689-DA27BCB6D03E}" srcOrd="14" destOrd="0" presId="urn:microsoft.com/office/officeart/2005/8/layout/target3"/>
    <dgm:cxn modelId="{EE7978BF-B182-416C-9B97-D03C0B528E37}" type="presParOf" srcId="{A2275D33-9CA8-4B8A-9290-B68C3A710255}" destId="{707733AF-7167-4295-AEA5-43028DCE8EC0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E048C2-4491-4B38-B884-D86EF9FDF471}">
      <dsp:nvSpPr>
        <dsp:cNvPr id="0" name=""/>
        <dsp:cNvSpPr/>
      </dsp:nvSpPr>
      <dsp:spPr>
        <a:xfrm rot="5400000">
          <a:off x="-112991" y="115290"/>
          <a:ext cx="753278" cy="527295"/>
        </a:xfrm>
        <a:prstGeom prst="chevr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5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5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1.</a:t>
          </a:r>
        </a:p>
      </dsp:txBody>
      <dsp:txXfrm rot="-5400000">
        <a:off x="1" y="265947"/>
        <a:ext cx="527295" cy="225983"/>
      </dsp:txXfrm>
    </dsp:sp>
    <dsp:sp modelId="{B4A67C84-4260-4822-8F84-2AA054C681D5}">
      <dsp:nvSpPr>
        <dsp:cNvPr id="0" name=""/>
        <dsp:cNvSpPr/>
      </dsp:nvSpPr>
      <dsp:spPr>
        <a:xfrm rot="5400000">
          <a:off x="5048031" y="-4518437"/>
          <a:ext cx="489631" cy="95311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900" kern="1200" dirty="0"/>
            <a:t>Accountable for personal activities.</a:t>
          </a:r>
        </a:p>
      </dsp:txBody>
      <dsp:txXfrm rot="-5400000">
        <a:off x="527295" y="26201"/>
        <a:ext cx="9507202" cy="441827"/>
      </dsp:txXfrm>
    </dsp:sp>
    <dsp:sp modelId="{C25F7327-61D4-4B8D-9150-65A6DE877533}">
      <dsp:nvSpPr>
        <dsp:cNvPr id="0" name=""/>
        <dsp:cNvSpPr/>
      </dsp:nvSpPr>
      <dsp:spPr>
        <a:xfrm rot="5400000">
          <a:off x="-112991" y="768260"/>
          <a:ext cx="753278" cy="527295"/>
        </a:xfrm>
        <a:prstGeom prst="chevron">
          <a:avLst/>
        </a:prstGeom>
        <a:gradFill rotWithShape="0">
          <a:gsLst>
            <a:gs pos="0">
              <a:schemeClr val="accent5">
                <a:hueOff val="425424"/>
                <a:satOff val="-4778"/>
                <a:lumOff val="-1020"/>
                <a:alphaOff val="0"/>
                <a:shade val="85000"/>
                <a:satMod val="130000"/>
              </a:schemeClr>
            </a:gs>
            <a:gs pos="34000">
              <a:schemeClr val="accent5">
                <a:hueOff val="425424"/>
                <a:satOff val="-4778"/>
                <a:lumOff val="-1020"/>
                <a:alphaOff val="0"/>
                <a:shade val="87000"/>
                <a:satMod val="125000"/>
              </a:schemeClr>
            </a:gs>
            <a:gs pos="70000">
              <a:schemeClr val="accent5">
                <a:hueOff val="425424"/>
                <a:satOff val="-4778"/>
                <a:lumOff val="-102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425424"/>
                <a:satOff val="-4778"/>
                <a:lumOff val="-102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5">
              <a:hueOff val="425424"/>
              <a:satOff val="-4778"/>
              <a:lumOff val="-102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2.</a:t>
          </a:r>
        </a:p>
      </dsp:txBody>
      <dsp:txXfrm rot="-5400000">
        <a:off x="1" y="918917"/>
        <a:ext cx="527295" cy="225983"/>
      </dsp:txXfrm>
    </dsp:sp>
    <dsp:sp modelId="{5AC26119-422A-4716-BCEA-EF05D57F1271}">
      <dsp:nvSpPr>
        <dsp:cNvPr id="0" name=""/>
        <dsp:cNvSpPr/>
      </dsp:nvSpPr>
      <dsp:spPr>
        <a:xfrm rot="5400000">
          <a:off x="5048031" y="-3865468"/>
          <a:ext cx="489631" cy="95311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425424"/>
              <a:satOff val="-4778"/>
              <a:lumOff val="-102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900" kern="1200" dirty="0"/>
            <a:t>Adaptability to changing environment.</a:t>
          </a:r>
        </a:p>
      </dsp:txBody>
      <dsp:txXfrm rot="-5400000">
        <a:off x="527295" y="679170"/>
        <a:ext cx="9507202" cy="441827"/>
      </dsp:txXfrm>
    </dsp:sp>
    <dsp:sp modelId="{99E96CAA-4159-4446-BB63-9E133B420CE1}">
      <dsp:nvSpPr>
        <dsp:cNvPr id="0" name=""/>
        <dsp:cNvSpPr/>
      </dsp:nvSpPr>
      <dsp:spPr>
        <a:xfrm rot="5400000">
          <a:off x="-112991" y="1421230"/>
          <a:ext cx="753278" cy="527295"/>
        </a:xfrm>
        <a:prstGeom prst="chevron">
          <a:avLst/>
        </a:prstGeom>
        <a:gradFill rotWithShape="0">
          <a:gsLst>
            <a:gs pos="0">
              <a:schemeClr val="accent5">
                <a:hueOff val="850848"/>
                <a:satOff val="-9556"/>
                <a:lumOff val="-2039"/>
                <a:alphaOff val="0"/>
                <a:shade val="85000"/>
                <a:satMod val="130000"/>
              </a:schemeClr>
            </a:gs>
            <a:gs pos="34000">
              <a:schemeClr val="accent5">
                <a:hueOff val="850848"/>
                <a:satOff val="-9556"/>
                <a:lumOff val="-2039"/>
                <a:alphaOff val="0"/>
                <a:shade val="87000"/>
                <a:satMod val="125000"/>
              </a:schemeClr>
            </a:gs>
            <a:gs pos="70000">
              <a:schemeClr val="accent5">
                <a:hueOff val="850848"/>
                <a:satOff val="-9556"/>
                <a:lumOff val="-2039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850848"/>
                <a:satOff val="-9556"/>
                <a:lumOff val="-2039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5">
              <a:hueOff val="850848"/>
              <a:satOff val="-9556"/>
              <a:lumOff val="-2039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3.</a:t>
          </a:r>
        </a:p>
      </dsp:txBody>
      <dsp:txXfrm rot="-5400000">
        <a:off x="1" y="1571887"/>
        <a:ext cx="527295" cy="225983"/>
      </dsp:txXfrm>
    </dsp:sp>
    <dsp:sp modelId="{1E49F9A4-EB22-45E8-B9F2-0246A26D2D51}">
      <dsp:nvSpPr>
        <dsp:cNvPr id="0" name=""/>
        <dsp:cNvSpPr/>
      </dsp:nvSpPr>
      <dsp:spPr>
        <a:xfrm rot="5400000">
          <a:off x="5048031" y="-3212498"/>
          <a:ext cx="489631" cy="95311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850848"/>
              <a:satOff val="-9556"/>
              <a:lumOff val="-203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900" kern="1200" dirty="0"/>
            <a:t>A positive mentality.</a:t>
          </a:r>
        </a:p>
      </dsp:txBody>
      <dsp:txXfrm rot="-5400000">
        <a:off x="527295" y="1332140"/>
        <a:ext cx="9507202" cy="441827"/>
      </dsp:txXfrm>
    </dsp:sp>
    <dsp:sp modelId="{A2361F94-232C-4E69-AC40-9047BDBB9FDD}">
      <dsp:nvSpPr>
        <dsp:cNvPr id="0" name=""/>
        <dsp:cNvSpPr/>
      </dsp:nvSpPr>
      <dsp:spPr>
        <a:xfrm rot="5400000">
          <a:off x="-112991" y="2074199"/>
          <a:ext cx="753278" cy="527295"/>
        </a:xfrm>
        <a:prstGeom prst="chevron">
          <a:avLst/>
        </a:prstGeom>
        <a:gradFill rotWithShape="0">
          <a:gsLst>
            <a:gs pos="0">
              <a:schemeClr val="accent5">
                <a:hueOff val="1276272"/>
                <a:satOff val="-14335"/>
                <a:lumOff val="-3059"/>
                <a:alphaOff val="0"/>
                <a:shade val="85000"/>
                <a:satMod val="130000"/>
              </a:schemeClr>
            </a:gs>
            <a:gs pos="34000">
              <a:schemeClr val="accent5">
                <a:hueOff val="1276272"/>
                <a:satOff val="-14335"/>
                <a:lumOff val="-3059"/>
                <a:alphaOff val="0"/>
                <a:shade val="87000"/>
                <a:satMod val="125000"/>
              </a:schemeClr>
            </a:gs>
            <a:gs pos="70000">
              <a:schemeClr val="accent5">
                <a:hueOff val="1276272"/>
                <a:satOff val="-14335"/>
                <a:lumOff val="-3059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1276272"/>
                <a:satOff val="-14335"/>
                <a:lumOff val="-3059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5">
              <a:hueOff val="1276272"/>
              <a:satOff val="-14335"/>
              <a:lumOff val="-3059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4.</a:t>
          </a:r>
        </a:p>
      </dsp:txBody>
      <dsp:txXfrm rot="-5400000">
        <a:off x="1" y="2224856"/>
        <a:ext cx="527295" cy="225983"/>
      </dsp:txXfrm>
    </dsp:sp>
    <dsp:sp modelId="{C40CBD6C-6375-4470-8DD4-92B7EFC58C6C}">
      <dsp:nvSpPr>
        <dsp:cNvPr id="0" name=""/>
        <dsp:cNvSpPr/>
      </dsp:nvSpPr>
      <dsp:spPr>
        <a:xfrm rot="5400000">
          <a:off x="5048031" y="-2559528"/>
          <a:ext cx="489631" cy="95311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1276272"/>
              <a:satOff val="-14335"/>
              <a:lumOff val="-305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900" kern="1200" dirty="0"/>
            <a:t>A good communicator. </a:t>
          </a:r>
        </a:p>
      </dsp:txBody>
      <dsp:txXfrm rot="-5400000">
        <a:off x="527295" y="1985110"/>
        <a:ext cx="9507202" cy="441827"/>
      </dsp:txXfrm>
    </dsp:sp>
    <dsp:sp modelId="{3632A258-FBC5-4C61-920D-06440EB98ED4}">
      <dsp:nvSpPr>
        <dsp:cNvPr id="0" name=""/>
        <dsp:cNvSpPr/>
      </dsp:nvSpPr>
      <dsp:spPr>
        <a:xfrm rot="5400000">
          <a:off x="-112991" y="2727169"/>
          <a:ext cx="753278" cy="527295"/>
        </a:xfrm>
        <a:prstGeom prst="chevron">
          <a:avLst/>
        </a:prstGeom>
        <a:gradFill rotWithShape="0">
          <a:gsLst>
            <a:gs pos="0">
              <a:schemeClr val="accent5">
                <a:hueOff val="1701696"/>
                <a:satOff val="-19113"/>
                <a:lumOff val="-4078"/>
                <a:alphaOff val="0"/>
                <a:shade val="85000"/>
                <a:satMod val="130000"/>
              </a:schemeClr>
            </a:gs>
            <a:gs pos="34000">
              <a:schemeClr val="accent5">
                <a:hueOff val="1701696"/>
                <a:satOff val="-19113"/>
                <a:lumOff val="-4078"/>
                <a:alphaOff val="0"/>
                <a:shade val="87000"/>
                <a:satMod val="125000"/>
              </a:schemeClr>
            </a:gs>
            <a:gs pos="70000">
              <a:schemeClr val="accent5">
                <a:hueOff val="1701696"/>
                <a:satOff val="-19113"/>
                <a:lumOff val="-4078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1701696"/>
                <a:satOff val="-19113"/>
                <a:lumOff val="-4078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5">
              <a:hueOff val="1701696"/>
              <a:satOff val="-19113"/>
              <a:lumOff val="-4078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5.</a:t>
          </a:r>
        </a:p>
      </dsp:txBody>
      <dsp:txXfrm rot="-5400000">
        <a:off x="1" y="2877826"/>
        <a:ext cx="527295" cy="225983"/>
      </dsp:txXfrm>
    </dsp:sp>
    <dsp:sp modelId="{9F8F042A-8998-4B17-871A-DC5B5CA9B78D}">
      <dsp:nvSpPr>
        <dsp:cNvPr id="0" name=""/>
        <dsp:cNvSpPr/>
      </dsp:nvSpPr>
      <dsp:spPr>
        <a:xfrm rot="5400000">
          <a:off x="5048031" y="-1906559"/>
          <a:ext cx="489631" cy="95311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1701696"/>
              <a:satOff val="-19113"/>
              <a:lumOff val="-407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900" kern="1200" dirty="0"/>
            <a:t>Problem-solving ability. </a:t>
          </a:r>
        </a:p>
      </dsp:txBody>
      <dsp:txXfrm rot="-5400000">
        <a:off x="527295" y="2638079"/>
        <a:ext cx="9507202" cy="441827"/>
      </dsp:txXfrm>
    </dsp:sp>
    <dsp:sp modelId="{FFD7847C-396F-4525-AC16-0336414152DC}">
      <dsp:nvSpPr>
        <dsp:cNvPr id="0" name=""/>
        <dsp:cNvSpPr/>
      </dsp:nvSpPr>
      <dsp:spPr>
        <a:xfrm rot="5400000">
          <a:off x="-112991" y="3380138"/>
          <a:ext cx="753278" cy="527295"/>
        </a:xfrm>
        <a:prstGeom prst="chevron">
          <a:avLst/>
        </a:prstGeom>
        <a:gradFill rotWithShape="0">
          <a:gsLst>
            <a:gs pos="0">
              <a:schemeClr val="accent5">
                <a:hueOff val="2127120"/>
                <a:satOff val="-23891"/>
                <a:lumOff val="-5098"/>
                <a:alphaOff val="0"/>
                <a:shade val="85000"/>
                <a:satMod val="130000"/>
              </a:schemeClr>
            </a:gs>
            <a:gs pos="34000">
              <a:schemeClr val="accent5">
                <a:hueOff val="2127120"/>
                <a:satOff val="-23891"/>
                <a:lumOff val="-5098"/>
                <a:alphaOff val="0"/>
                <a:shade val="87000"/>
                <a:satMod val="125000"/>
              </a:schemeClr>
            </a:gs>
            <a:gs pos="70000">
              <a:schemeClr val="accent5">
                <a:hueOff val="2127120"/>
                <a:satOff val="-23891"/>
                <a:lumOff val="-5098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5">
                <a:hueOff val="2127120"/>
                <a:satOff val="-23891"/>
                <a:lumOff val="-5098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 w="12700" cap="flat" cmpd="sng" algn="ctr">
          <a:solidFill>
            <a:schemeClr val="accent5">
              <a:hueOff val="2127120"/>
              <a:satOff val="-23891"/>
              <a:lumOff val="-5098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6.</a:t>
          </a:r>
        </a:p>
      </dsp:txBody>
      <dsp:txXfrm rot="-5400000">
        <a:off x="1" y="3530795"/>
        <a:ext cx="527295" cy="225983"/>
      </dsp:txXfrm>
    </dsp:sp>
    <dsp:sp modelId="{0EC5FC48-28A6-49F3-A17C-B7D5B9960A31}">
      <dsp:nvSpPr>
        <dsp:cNvPr id="0" name=""/>
        <dsp:cNvSpPr/>
      </dsp:nvSpPr>
      <dsp:spPr>
        <a:xfrm rot="5400000">
          <a:off x="5048031" y="-1253589"/>
          <a:ext cx="489631" cy="953110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2127120"/>
              <a:satOff val="-23891"/>
              <a:lumOff val="-509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900" kern="1200" dirty="0"/>
            <a:t>Knowledge of personal strengths and weakness. </a:t>
          </a:r>
        </a:p>
      </dsp:txBody>
      <dsp:txXfrm rot="-5400000">
        <a:off x="527295" y="3291049"/>
        <a:ext cx="9507202" cy="4418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74E1B7-7E75-4713-8793-CCD777897410}">
      <dsp:nvSpPr>
        <dsp:cNvPr id="0" name=""/>
        <dsp:cNvSpPr/>
      </dsp:nvSpPr>
      <dsp:spPr>
        <a:xfrm>
          <a:off x="0" y="0"/>
          <a:ext cx="4022724" cy="4022724"/>
        </a:xfrm>
        <a:prstGeom prst="pie">
          <a:avLst>
            <a:gd name="adj1" fmla="val 540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02FB45-8AA9-4E9C-A979-143AE48C7B98}">
      <dsp:nvSpPr>
        <dsp:cNvPr id="0" name=""/>
        <dsp:cNvSpPr/>
      </dsp:nvSpPr>
      <dsp:spPr>
        <a:xfrm>
          <a:off x="2011362" y="0"/>
          <a:ext cx="8047037" cy="4022724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 dirty="0"/>
            <a:t>Honesty</a:t>
          </a:r>
        </a:p>
      </dsp:txBody>
      <dsp:txXfrm>
        <a:off x="2011362" y="0"/>
        <a:ext cx="8047037" cy="854829"/>
      </dsp:txXfrm>
    </dsp:sp>
    <dsp:sp modelId="{5DFFDC9A-1657-4238-9F9E-BD0ADBBA0A7F}">
      <dsp:nvSpPr>
        <dsp:cNvPr id="0" name=""/>
        <dsp:cNvSpPr/>
      </dsp:nvSpPr>
      <dsp:spPr>
        <a:xfrm>
          <a:off x="527982" y="854829"/>
          <a:ext cx="2966759" cy="2966759"/>
        </a:xfrm>
        <a:prstGeom prst="pie">
          <a:avLst>
            <a:gd name="adj1" fmla="val 540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F2EAEE-B03F-46F3-81DC-D6B2106F5AE8}">
      <dsp:nvSpPr>
        <dsp:cNvPr id="0" name=""/>
        <dsp:cNvSpPr/>
      </dsp:nvSpPr>
      <dsp:spPr>
        <a:xfrm>
          <a:off x="2011362" y="854829"/>
          <a:ext cx="8047037" cy="2966759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 dirty="0"/>
            <a:t>Loyalty</a:t>
          </a:r>
        </a:p>
      </dsp:txBody>
      <dsp:txXfrm>
        <a:off x="2011362" y="854829"/>
        <a:ext cx="8047037" cy="854829"/>
      </dsp:txXfrm>
    </dsp:sp>
    <dsp:sp modelId="{E477A9E7-E2FF-4E19-96C3-622A5F4D16D8}">
      <dsp:nvSpPr>
        <dsp:cNvPr id="0" name=""/>
        <dsp:cNvSpPr/>
      </dsp:nvSpPr>
      <dsp:spPr>
        <a:xfrm>
          <a:off x="1055965" y="1709658"/>
          <a:ext cx="1910794" cy="1910794"/>
        </a:xfrm>
        <a:prstGeom prst="pie">
          <a:avLst>
            <a:gd name="adj1" fmla="val 540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57A6AF-A650-4B56-A245-16A7DEFB6DAE}">
      <dsp:nvSpPr>
        <dsp:cNvPr id="0" name=""/>
        <dsp:cNvSpPr/>
      </dsp:nvSpPr>
      <dsp:spPr>
        <a:xfrm>
          <a:off x="2011362" y="1709658"/>
          <a:ext cx="8047037" cy="1910794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 dirty="0"/>
            <a:t>Kindness</a:t>
          </a:r>
        </a:p>
      </dsp:txBody>
      <dsp:txXfrm>
        <a:off x="2011362" y="1709658"/>
        <a:ext cx="8047037" cy="854829"/>
      </dsp:txXfrm>
    </dsp:sp>
    <dsp:sp modelId="{FCBAB559-E9F5-4E27-BFCC-041D17EED583}">
      <dsp:nvSpPr>
        <dsp:cNvPr id="0" name=""/>
        <dsp:cNvSpPr/>
      </dsp:nvSpPr>
      <dsp:spPr>
        <a:xfrm>
          <a:off x="1583947" y="2564487"/>
          <a:ext cx="854829" cy="854829"/>
        </a:xfrm>
        <a:prstGeom prst="pie">
          <a:avLst>
            <a:gd name="adj1" fmla="val 5400000"/>
            <a:gd name="adj2" fmla="val 162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22D461-82BF-4ACC-BEA3-D7C72051B84B}">
      <dsp:nvSpPr>
        <dsp:cNvPr id="0" name=""/>
        <dsp:cNvSpPr/>
      </dsp:nvSpPr>
      <dsp:spPr>
        <a:xfrm>
          <a:off x="2011362" y="2564487"/>
          <a:ext cx="8047037" cy="854829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 dirty="0"/>
            <a:t>Attentiveness</a:t>
          </a:r>
        </a:p>
      </dsp:txBody>
      <dsp:txXfrm>
        <a:off x="2011362" y="2564487"/>
        <a:ext cx="8047037" cy="8548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517E3D-B664-484C-AE59-6C2B2A418533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A1EC30-2A15-4D55-8C0A-6FFB356BF6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473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Personal identity</a:t>
            </a:r>
          </a:p>
          <a:p>
            <a:r>
              <a:rPr lang="en-US" dirty="0"/>
              <a:t>Personal identity determines details about a person. It describes a person who he is. Every person has a personal identity and it differs from person to person.   A student of the digital area is combined with his value, beliefs, and norms which determines the way of line.</a:t>
            </a:r>
          </a:p>
          <a:p>
            <a:r>
              <a:rPr lang="en-US" dirty="0"/>
              <a:t>Team</a:t>
            </a:r>
          </a:p>
          <a:p>
            <a:r>
              <a:rPr lang="en-US" dirty="0"/>
              <a:t>A team is a combination of people who interact for accomplishing a task. Supportive </a:t>
            </a:r>
            <a:r>
              <a:rPr lang="en-US" dirty="0" err="1"/>
              <a:t>behaviour</a:t>
            </a:r>
            <a:r>
              <a:rPr lang="en-US" dirty="0"/>
              <a:t> and collaboration are essential to building and working in a team. Team members need to communicate with each other. So, effective communication is a pre-condition for teamwork (Bradley et al., 2019).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A1EC30-2A15-4D55-8C0A-6FFB356BF6A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333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How to be a good team player</a:t>
            </a:r>
          </a:p>
          <a:p>
            <a:r>
              <a:rPr lang="en-US" dirty="0"/>
              <a:t>•	He must be accountable for his all activities with a strong sense of self-responsibility.</a:t>
            </a:r>
          </a:p>
          <a:p>
            <a:r>
              <a:rPr lang="en-US" dirty="0"/>
              <a:t>•	He must have the adaptability to changing environment. A flexible system is easily changeable and flexibility makes a person easily adapt to changing environment.</a:t>
            </a:r>
          </a:p>
          <a:p>
            <a:r>
              <a:rPr lang="en-US" dirty="0"/>
              <a:t>•	A good team member also requires a positive mentality. A person with a positive mind can easily take any situation and don't become nervous about a new situation.</a:t>
            </a:r>
          </a:p>
          <a:p>
            <a:r>
              <a:rPr lang="en-US" dirty="0"/>
              <a:t>•	A good communicator can make good relations with the rest members and continuously make new connections.</a:t>
            </a:r>
          </a:p>
          <a:p>
            <a:r>
              <a:rPr lang="en-US" dirty="0"/>
              <a:t>•	Problem-solving ability is required to make a quick solution to an existing problem in a team. </a:t>
            </a:r>
          </a:p>
          <a:p>
            <a:r>
              <a:rPr lang="en-US" dirty="0"/>
              <a:t>•	Knowing personal strengths and weakness makes s person competent in performing a task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A1EC30-2A15-4D55-8C0A-6FFB356BF6A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0204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Sense of place and becoming a good team player</a:t>
            </a:r>
          </a:p>
          <a:p>
            <a:r>
              <a:rPr lang="en-US" dirty="0"/>
              <a:t>Their sense of place consists of the surrounding environment of the people where he grows up. </a:t>
            </a:r>
          </a:p>
          <a:p>
            <a:r>
              <a:rPr lang="en-US" dirty="0"/>
              <a:t>It can be the country or city where a people born and growing. The different place has separate rules and regulations to follow. A person who grows up in a positive place with strong rules and regulations has a greater chance of becoming a good team player. On the other hand, a negative place creates negativism in the minds of its people.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A1EC30-2A15-4D55-8C0A-6FFB356BF6A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3894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Values consist of shared beliefs about something. Someone perceives his world by his value and judgment (Newman et al., 2021).</a:t>
            </a:r>
          </a:p>
          <a:p>
            <a:r>
              <a:rPr lang="en-US" dirty="0"/>
              <a:t>By loyalty value, I can be loyal to my team and do my best for it.</a:t>
            </a:r>
          </a:p>
          <a:p>
            <a:r>
              <a:rPr lang="en-US" dirty="0"/>
              <a:t>Honesty insists me to do honestly deal with every work.</a:t>
            </a:r>
          </a:p>
          <a:p>
            <a:r>
              <a:rPr lang="en-US" dirty="0"/>
              <a:t>Attentiveness makes me able to be attentive to teamwork.</a:t>
            </a:r>
          </a:p>
          <a:p>
            <a:r>
              <a:rPr lang="en-US" dirty="0"/>
              <a:t>Kindness is the way to be kind to other members and make a good collaborate with them and reduce complexities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A1EC30-2A15-4D55-8C0A-6FFB356BF6A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2385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My belief makes me able to work in a team and focus on the team's goal.</a:t>
            </a:r>
          </a:p>
          <a:p>
            <a:r>
              <a:rPr lang="en-US" dirty="0"/>
              <a:t>I believe that the best outcome is possible through combined group effort.</a:t>
            </a:r>
          </a:p>
          <a:p>
            <a:r>
              <a:rPr lang="en-US" dirty="0"/>
              <a:t>Different people in a team can provide more unique solutions to a problem which is difficult to do for an individual.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A1EC30-2A15-4D55-8C0A-6FFB356BF6A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048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3E6E5-3E40-4BFA-96C3-330A3716B821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42054-E3BB-4D3B-8E81-0AB6231C57A7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6014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3E6E5-3E40-4BFA-96C3-330A3716B821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42054-E3BB-4D3B-8E81-0AB6231C57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595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3E6E5-3E40-4BFA-96C3-330A3716B821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42054-E3BB-4D3B-8E81-0AB6231C57A7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2610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3E6E5-3E40-4BFA-96C3-330A3716B821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42054-E3BB-4D3B-8E81-0AB6231C57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469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3E6E5-3E40-4BFA-96C3-330A3716B821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42054-E3BB-4D3B-8E81-0AB6231C57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341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3E6E5-3E40-4BFA-96C3-330A3716B821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42054-E3BB-4D3B-8E81-0AB6231C57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584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3E6E5-3E40-4BFA-96C3-330A3716B821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42054-E3BB-4D3B-8E81-0AB6231C57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545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7043E6E5-3E40-4BFA-96C3-330A3716B821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042054-E3BB-4D3B-8E81-0AB6231C57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749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3E6E5-3E40-4BFA-96C3-330A3716B821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42054-E3BB-4D3B-8E81-0AB6231C57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953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3E6E5-3E40-4BFA-96C3-330A3716B821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42054-E3BB-4D3B-8E81-0AB6231C57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639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3E6E5-3E40-4BFA-96C3-330A3716B821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42054-E3BB-4D3B-8E81-0AB6231C57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795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7043E6E5-3E40-4BFA-96C3-330A3716B821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7C042054-E3BB-4D3B-8E81-0AB6231C57A7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9070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D22AF47-C291-FBC3-BDAE-602218302B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496711"/>
            <a:ext cx="8656320" cy="4749624"/>
          </a:xfr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6600" b="1" dirty="0"/>
              <a:t/>
            </a:r>
            <a:br>
              <a:rPr lang="en-US" sz="6600" b="1" dirty="0"/>
            </a:br>
            <a:r>
              <a:rPr lang="en-US" sz="6600" b="1" dirty="0"/>
              <a:t>Welcome to my presentation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0FC2A3AC-1528-6E36-A81C-B4DB61FE535C}"/>
              </a:ext>
            </a:extLst>
          </p:cNvPr>
          <p:cNvSpPr txBox="1"/>
          <p:nvPr/>
        </p:nvSpPr>
        <p:spPr>
          <a:xfrm rot="-10800000" flipV="1">
            <a:off x="3280012" y="641698"/>
            <a:ext cx="4392304" cy="20774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>
                <a:latin typeface="Arial"/>
                <a:cs typeface="Arial"/>
              </a:rPr>
              <a:t>Student ID:</a:t>
            </a:r>
            <a:r>
              <a:rPr lang="en-US" sz="1200" dirty="0">
                <a:latin typeface="Arial"/>
                <a:cs typeface="Arial"/>
              </a:rPr>
              <a:t> 2223961</a:t>
            </a:r>
          </a:p>
          <a:p>
            <a:r>
              <a:rPr lang="en-US" sz="1200" b="1" dirty="0">
                <a:latin typeface="Arial"/>
                <a:cs typeface="Arial"/>
              </a:rPr>
              <a:t>Name of the Student:</a:t>
            </a:r>
            <a:r>
              <a:rPr lang="en-US" sz="1200" dirty="0">
                <a:latin typeface="Arial"/>
                <a:cs typeface="Arial"/>
              </a:rPr>
              <a:t> MOHAMMED FAZLUL KARIM</a:t>
            </a:r>
          </a:p>
          <a:p>
            <a:r>
              <a:rPr lang="en-US" sz="1200" b="1" dirty="0">
                <a:latin typeface="Arial"/>
                <a:cs typeface="Arial"/>
              </a:rPr>
              <a:t>Date:</a:t>
            </a:r>
            <a:r>
              <a:rPr lang="en-US" sz="1200" dirty="0">
                <a:latin typeface="Arial"/>
                <a:cs typeface="Arial"/>
              </a:rPr>
              <a:t> 9</a:t>
            </a:r>
            <a:r>
              <a:rPr lang="en-US" sz="1200" baseline="30000" dirty="0">
                <a:latin typeface="Arial"/>
                <a:cs typeface="Arial"/>
              </a:rPr>
              <a:t>th</a:t>
            </a:r>
            <a:r>
              <a:rPr lang="en-US" sz="1200" dirty="0">
                <a:latin typeface="Arial"/>
                <a:cs typeface="Arial"/>
              </a:rPr>
              <a:t> March 2023</a:t>
            </a:r>
          </a:p>
          <a:p>
            <a:endParaRPr lang="en-US" sz="1200" dirty="0">
              <a:latin typeface="Arial"/>
              <a:cs typeface="Arial"/>
            </a:endParaRPr>
          </a:p>
          <a:p>
            <a:pPr algn="ctr"/>
            <a:endParaRPr lang="en-US" sz="1200" dirty="0">
              <a:latin typeface="Arial"/>
              <a:cs typeface="Arial"/>
            </a:endParaRPr>
          </a:p>
          <a:p>
            <a:pPr algn="ctr"/>
            <a:endParaRPr lang="en-US" sz="1200" b="1" dirty="0">
              <a:latin typeface="Arial"/>
              <a:cs typeface="Arial"/>
            </a:endParaRPr>
          </a:p>
          <a:p>
            <a:pPr algn="ctr"/>
            <a:r>
              <a:rPr lang="en-US" sz="1200" b="1" dirty="0">
                <a:latin typeface="Arial"/>
                <a:cs typeface="Arial"/>
              </a:rPr>
              <a:t>Assignment Title: </a:t>
            </a:r>
            <a:r>
              <a:rPr lang="en-US" sz="1350" dirty="0"/>
              <a:t>Learning in the Digital Era –</a:t>
            </a:r>
            <a:r>
              <a:rPr lang="en-US" sz="1200" b="1" dirty="0">
                <a:latin typeface="Arial"/>
                <a:cs typeface="Arial"/>
              </a:rPr>
              <a:t> </a:t>
            </a:r>
          </a:p>
          <a:p>
            <a:pPr algn="ctr"/>
            <a:r>
              <a:rPr lang="en-US" sz="1200" b="1" dirty="0">
                <a:latin typeface="Arial"/>
                <a:cs typeface="Arial"/>
              </a:rPr>
              <a:t>[</a:t>
            </a:r>
            <a:r>
              <a:rPr lang="en-US" sz="1200" b="1" dirty="0" smtClean="0">
                <a:latin typeface="Arial"/>
                <a:cs typeface="Arial"/>
              </a:rPr>
              <a:t>E</a:t>
            </a:r>
            <a:r>
              <a:rPr lang="en-US" sz="1350" b="1" dirty="0" smtClean="0"/>
              <a:t>-PORTFOLIO]</a:t>
            </a:r>
            <a:r>
              <a:rPr lang="en-US" sz="1350" b="1" dirty="0"/>
              <a:t> </a:t>
            </a:r>
            <a:endParaRPr lang="en-US" dirty="0"/>
          </a:p>
          <a:p>
            <a:pPr algn="ctr"/>
            <a:endParaRPr lang="en-US" sz="1200" b="1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8279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23FF178F-3351-BB71-D246-F0E70C417010}"/>
              </a:ext>
            </a:extLst>
          </p:cNvPr>
          <p:cNvSpPr txBox="1"/>
          <p:nvPr/>
        </p:nvSpPr>
        <p:spPr>
          <a:xfrm>
            <a:off x="1975555" y="1399822"/>
            <a:ext cx="947137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800" dirty="0"/>
              <a:t>Personal identity determines details about a person.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800" dirty="0"/>
              <a:t>A student of the digital area is combined with his value, beliefs, and norms which determines the way of line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800" dirty="0"/>
              <a:t>A team is a combination of people who interact for accomplishing a task.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/>
              <a:t>Supportive behaviour and </a:t>
            </a:r>
            <a:r>
              <a:rPr lang="en-US" sz="2800" dirty="0"/>
              <a:t>collaboration are essential to building and working in a team 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800" dirty="0"/>
              <a:t>Effective communication is a pre-condition for teamwork.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8209584C-A67C-6D99-5C43-62F4593F7846}"/>
              </a:ext>
            </a:extLst>
          </p:cNvPr>
          <p:cNvSpPr txBox="1"/>
          <p:nvPr/>
        </p:nvSpPr>
        <p:spPr>
          <a:xfrm>
            <a:off x="8662736" y="5458178"/>
            <a:ext cx="2911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(Bradley et al., 2019)</a:t>
            </a:r>
          </a:p>
        </p:txBody>
      </p:sp>
      <p:sp>
        <p:nvSpPr>
          <p:cNvPr id="4" name="Rectangle 3"/>
          <p:cNvSpPr/>
          <p:nvPr/>
        </p:nvSpPr>
        <p:spPr>
          <a:xfrm>
            <a:off x="9723120" y="169595"/>
            <a:ext cx="2184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Student ID:</a:t>
            </a:r>
            <a:r>
              <a:rPr lang="en-GB" dirty="0"/>
              <a:t> 2223961</a:t>
            </a:r>
          </a:p>
          <a:p>
            <a:r>
              <a:rPr lang="en-US" sz="1600" b="1" dirty="0">
                <a:latin typeface="Arial"/>
                <a:cs typeface="Arial"/>
              </a:rPr>
              <a:t>E</a:t>
            </a:r>
            <a:r>
              <a:rPr lang="en-US" b="1" dirty="0"/>
              <a:t>-PORTFOLIO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8557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="" xmlns:a16="http://schemas.microsoft.com/office/drawing/2014/main" id="{70457546-C9DA-8FBF-C9E7-9829E47DEA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760" y="1564372"/>
            <a:ext cx="7315200" cy="3895725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9804400" y="200075"/>
            <a:ext cx="21336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Student ID:</a:t>
            </a:r>
            <a:r>
              <a:rPr lang="en-GB" dirty="0"/>
              <a:t> 2223961</a:t>
            </a:r>
          </a:p>
          <a:p>
            <a:r>
              <a:rPr lang="en-US" sz="1600" b="1" dirty="0">
                <a:latin typeface="Arial"/>
                <a:cs typeface="Arial"/>
              </a:rPr>
              <a:t>E</a:t>
            </a:r>
            <a:r>
              <a:rPr lang="en-US" b="1" dirty="0"/>
              <a:t>-PORTFOLIO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8710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78D70E8-FC0B-FDFD-66CE-952DE7430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be a good team player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="" xmlns:a16="http://schemas.microsoft.com/office/drawing/2014/main" id="{CB826F6E-87BA-694C-7B82-3468AC11A5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9511787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/>
          <p:cNvSpPr/>
          <p:nvPr/>
        </p:nvSpPr>
        <p:spPr>
          <a:xfrm>
            <a:off x="9824720" y="108635"/>
            <a:ext cx="21640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Student ID:</a:t>
            </a:r>
            <a:r>
              <a:rPr lang="en-GB" dirty="0"/>
              <a:t> 2223961</a:t>
            </a:r>
          </a:p>
          <a:p>
            <a:r>
              <a:rPr lang="en-US" sz="1600" b="1" dirty="0">
                <a:latin typeface="Arial"/>
                <a:cs typeface="Arial"/>
              </a:rPr>
              <a:t>E</a:t>
            </a:r>
            <a:r>
              <a:rPr lang="en-US" b="1" dirty="0"/>
              <a:t>-PORTFOLIO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554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4B01997-8237-0ED7-B664-9E01AEB0C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Sense of place of a good team player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75444CD-4BBD-4D04-D80B-010C936455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Their sense of place consists of the surrounding environment of the people where he grows up.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It can be the country or city where a people born and growing.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The different place has separate rules and regulations.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Positive place with strong rules and regulations puts a greater chance of becoming a good team player.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9773920" y="98475"/>
            <a:ext cx="23063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Student ID:</a:t>
            </a:r>
            <a:r>
              <a:rPr lang="en-GB" dirty="0"/>
              <a:t> 2223961</a:t>
            </a:r>
          </a:p>
          <a:p>
            <a:r>
              <a:rPr lang="en-US" sz="1600" b="1" dirty="0">
                <a:latin typeface="Arial"/>
                <a:cs typeface="Arial"/>
              </a:rPr>
              <a:t>E</a:t>
            </a:r>
            <a:r>
              <a:rPr lang="en-US" b="1" dirty="0"/>
              <a:t>-PORTFOLIO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4364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7814114-6E1F-A356-22BF-AD438F666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Values of a good team player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="" xmlns:a16="http://schemas.microsoft.com/office/drawing/2014/main" id="{258E0815-545B-A448-8C51-06BA8C6879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6829046"/>
              </p:ext>
            </p:extLst>
          </p:nvPr>
        </p:nvGraphicFramePr>
        <p:xfrm>
          <a:off x="1096963" y="1846263"/>
          <a:ext cx="100584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F5C2A8B1-E9F9-B966-1E39-9D66E442E69D}"/>
              </a:ext>
            </a:extLst>
          </p:cNvPr>
          <p:cNvSpPr txBox="1"/>
          <p:nvPr/>
        </p:nvSpPr>
        <p:spPr>
          <a:xfrm>
            <a:off x="8722895" y="5977891"/>
            <a:ext cx="31643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(Newman et al., 2021)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9895840" y="179755"/>
            <a:ext cx="21132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Student ID:</a:t>
            </a:r>
            <a:r>
              <a:rPr lang="en-GB" dirty="0"/>
              <a:t> 2223961</a:t>
            </a:r>
          </a:p>
          <a:p>
            <a:r>
              <a:rPr lang="en-US" sz="1600" b="1" dirty="0">
                <a:latin typeface="Arial"/>
                <a:cs typeface="Arial"/>
              </a:rPr>
              <a:t>E</a:t>
            </a:r>
            <a:r>
              <a:rPr lang="en-US" b="1" dirty="0"/>
              <a:t>-PORTFOLIO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5585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FE3A5B1-6733-ABBE-BD17-F9929D104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Belief of a good team player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8F6F47E-F9AD-577B-89EA-E1C9E958A6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Belief makes able to work in a team and focus on the team's goal.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Best outcome is possible through combined group effort.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800" dirty="0"/>
              <a:t>Different people in a team can provide more unique solutions to a problem.</a:t>
            </a:r>
          </a:p>
        </p:txBody>
      </p:sp>
      <p:sp>
        <p:nvSpPr>
          <p:cNvPr id="4" name="Rectangle 3"/>
          <p:cNvSpPr/>
          <p:nvPr/>
        </p:nvSpPr>
        <p:spPr>
          <a:xfrm>
            <a:off x="9834880" y="149275"/>
            <a:ext cx="2184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Student ID:</a:t>
            </a:r>
            <a:r>
              <a:rPr lang="en-GB" dirty="0"/>
              <a:t> 2223961</a:t>
            </a:r>
          </a:p>
          <a:p>
            <a:r>
              <a:rPr lang="en-US" sz="1600" b="1" dirty="0">
                <a:latin typeface="Arial"/>
                <a:cs typeface="Arial"/>
              </a:rPr>
              <a:t>E</a:t>
            </a:r>
            <a:r>
              <a:rPr lang="en-US" b="1" dirty="0"/>
              <a:t>-PORTFOLIO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18598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102</TotalTime>
  <Words>656</Words>
  <Application>Microsoft Office PowerPoint</Application>
  <PresentationFormat>Custom</PresentationFormat>
  <Paragraphs>84</Paragraphs>
  <Slides>7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Retrospect</vt:lpstr>
      <vt:lpstr> Welcome to my presentation</vt:lpstr>
      <vt:lpstr>PowerPoint Presentation</vt:lpstr>
      <vt:lpstr>PowerPoint Presentation</vt:lpstr>
      <vt:lpstr>How to be a good team player</vt:lpstr>
      <vt:lpstr>Sense of place of a good team player</vt:lpstr>
      <vt:lpstr>Values of a good team player</vt:lpstr>
      <vt:lpstr>Belief of a good team player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my presentation</dc:title>
  <dc:creator>rounak zahan disha</dc:creator>
  <cp:lastModifiedBy>DAD</cp:lastModifiedBy>
  <cp:revision>18</cp:revision>
  <dcterms:created xsi:type="dcterms:W3CDTF">2023-03-09T02:46:35Z</dcterms:created>
  <dcterms:modified xsi:type="dcterms:W3CDTF">2023-03-10T08:54:09Z</dcterms:modified>
</cp:coreProperties>
</file>