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02C0DF-1BED-4F24-AEA2-B26FD217DDDD}" v="258" dt="2024-10-27T16:30:04.7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>
        <p:scale>
          <a:sx n="90" d="100"/>
          <a:sy n="90" d="100"/>
        </p:scale>
        <p:origin x="1910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Williams" userId="b00aa80c50ea7601" providerId="LiveId" clId="{CE02C0DF-1BED-4F24-AEA2-B26FD217DDDD}"/>
    <pc:docChg chg="undo custSel addSld modSld">
      <pc:chgData name="Ceri Williams" userId="b00aa80c50ea7601" providerId="LiveId" clId="{CE02C0DF-1BED-4F24-AEA2-B26FD217DDDD}" dt="2024-10-29T15:15:01.847" v="1726" actId="1076"/>
      <pc:docMkLst>
        <pc:docMk/>
      </pc:docMkLst>
      <pc:sldChg chg="addSp delSp modSp mod">
        <pc:chgData name="Ceri Williams" userId="b00aa80c50ea7601" providerId="LiveId" clId="{CE02C0DF-1BED-4F24-AEA2-B26FD217DDDD}" dt="2024-10-29T15:15:01.847" v="1726" actId="1076"/>
        <pc:sldMkLst>
          <pc:docMk/>
          <pc:sldMk cId="365535237" sldId="256"/>
        </pc:sldMkLst>
        <pc:spChg chg="mod">
          <ac:chgData name="Ceri Williams" userId="b00aa80c50ea7601" providerId="LiveId" clId="{CE02C0DF-1BED-4F24-AEA2-B26FD217DDDD}" dt="2024-10-17T17:06:31.978" v="1401" actId="20577"/>
          <ac:spMkLst>
            <pc:docMk/>
            <pc:sldMk cId="365535237" sldId="256"/>
            <ac:spMk id="8" creationId="{1B107705-AD1F-27B0-FEF7-8058F4053E1D}"/>
          </ac:spMkLst>
        </pc:spChg>
        <pc:spChg chg="del mod">
          <ac:chgData name="Ceri Williams" userId="b00aa80c50ea7601" providerId="LiveId" clId="{CE02C0DF-1BED-4F24-AEA2-B26FD217DDDD}" dt="2024-10-17T16:03:00.608" v="611" actId="21"/>
          <ac:spMkLst>
            <pc:docMk/>
            <pc:sldMk cId="365535237" sldId="256"/>
            <ac:spMk id="9" creationId="{34704D6E-6D93-B92D-77C0-5DC101BC89DE}"/>
          </ac:spMkLst>
        </pc:spChg>
        <pc:spChg chg="del">
          <ac:chgData name="Ceri Williams" userId="b00aa80c50ea7601" providerId="LiveId" clId="{CE02C0DF-1BED-4F24-AEA2-B26FD217DDDD}" dt="2024-10-17T16:56:55" v="1267" actId="21"/>
          <ac:spMkLst>
            <pc:docMk/>
            <pc:sldMk cId="365535237" sldId="256"/>
            <ac:spMk id="11" creationId="{E28177A3-B963-9B13-0C77-0409097DF0BE}"/>
          </ac:spMkLst>
        </pc:spChg>
        <pc:spChg chg="del mod">
          <ac:chgData name="Ceri Williams" userId="b00aa80c50ea7601" providerId="LiveId" clId="{CE02C0DF-1BED-4F24-AEA2-B26FD217DDDD}" dt="2024-10-17T16:39:56.227" v="1056" actId="478"/>
          <ac:spMkLst>
            <pc:docMk/>
            <pc:sldMk cId="365535237" sldId="256"/>
            <ac:spMk id="12" creationId="{5B8B3D5C-45D8-640C-7F4E-882184FA47AD}"/>
          </ac:spMkLst>
        </pc:spChg>
        <pc:spChg chg="mod">
          <ac:chgData name="Ceri Williams" userId="b00aa80c50ea7601" providerId="LiveId" clId="{CE02C0DF-1BED-4F24-AEA2-B26FD217DDDD}" dt="2024-10-29T15:15:01.847" v="1726" actId="1076"/>
          <ac:spMkLst>
            <pc:docMk/>
            <pc:sldMk cId="365535237" sldId="256"/>
            <ac:spMk id="14" creationId="{E08A489E-7909-63C5-76D4-733B5F9352C7}"/>
          </ac:spMkLst>
        </pc:spChg>
        <pc:spChg chg="mod">
          <ac:chgData name="Ceri Williams" userId="b00aa80c50ea7601" providerId="LiveId" clId="{CE02C0DF-1BED-4F24-AEA2-B26FD217DDDD}" dt="2024-10-17T17:21:42.621" v="1430" actId="255"/>
          <ac:spMkLst>
            <pc:docMk/>
            <pc:sldMk cId="365535237" sldId="256"/>
            <ac:spMk id="18" creationId="{B999BFC0-9252-44F6-C0EE-B609EFDB04A9}"/>
          </ac:spMkLst>
        </pc:spChg>
        <pc:spChg chg="mod">
          <ac:chgData name="Ceri Williams" userId="b00aa80c50ea7601" providerId="LiveId" clId="{CE02C0DF-1BED-4F24-AEA2-B26FD217DDDD}" dt="2024-10-21T08:26:31.227" v="1435" actId="20577"/>
          <ac:spMkLst>
            <pc:docMk/>
            <pc:sldMk cId="365535237" sldId="256"/>
            <ac:spMk id="20" creationId="{C4B7DA0A-C623-30FE-3BEC-92D97B1A0909}"/>
          </ac:spMkLst>
        </pc:spChg>
        <pc:spChg chg="mod">
          <ac:chgData name="Ceri Williams" userId="b00aa80c50ea7601" providerId="LiveId" clId="{CE02C0DF-1BED-4F24-AEA2-B26FD217DDDD}" dt="2024-10-17T17:14:32.318" v="1424" actId="255"/>
          <ac:spMkLst>
            <pc:docMk/>
            <pc:sldMk cId="365535237" sldId="256"/>
            <ac:spMk id="22" creationId="{F588C05C-6CBF-5D27-32DA-9BCDFEB27C3B}"/>
          </ac:spMkLst>
        </pc:spChg>
        <pc:spChg chg="mod">
          <ac:chgData name="Ceri Williams" userId="b00aa80c50ea7601" providerId="LiveId" clId="{CE02C0DF-1BED-4F24-AEA2-B26FD217DDDD}" dt="2024-10-21T08:27:00.971" v="1438" actId="20577"/>
          <ac:spMkLst>
            <pc:docMk/>
            <pc:sldMk cId="365535237" sldId="256"/>
            <ac:spMk id="23" creationId="{94F93B4E-CAD2-E501-503B-BC67CCAE04D0}"/>
          </ac:spMkLst>
        </pc:spChg>
        <pc:spChg chg="mod">
          <ac:chgData name="Ceri Williams" userId="b00aa80c50ea7601" providerId="LiveId" clId="{CE02C0DF-1BED-4F24-AEA2-B26FD217DDDD}" dt="2024-10-21T08:27:23.579" v="1441" actId="20577"/>
          <ac:spMkLst>
            <pc:docMk/>
            <pc:sldMk cId="365535237" sldId="256"/>
            <ac:spMk id="24" creationId="{5CD96E72-6FEF-0FC7-31DE-D19C738E0FF8}"/>
          </ac:spMkLst>
        </pc:spChg>
        <pc:spChg chg="mod">
          <ac:chgData name="Ceri Williams" userId="b00aa80c50ea7601" providerId="LiveId" clId="{CE02C0DF-1BED-4F24-AEA2-B26FD217DDDD}" dt="2024-10-21T08:27:30.638" v="1442" actId="20577"/>
          <ac:spMkLst>
            <pc:docMk/>
            <pc:sldMk cId="365535237" sldId="256"/>
            <ac:spMk id="25" creationId="{16FDEC7B-4321-8B4E-5919-AB18B4C3269A}"/>
          </ac:spMkLst>
        </pc:spChg>
        <pc:spChg chg="mod">
          <ac:chgData name="Ceri Williams" userId="b00aa80c50ea7601" providerId="LiveId" clId="{CE02C0DF-1BED-4F24-AEA2-B26FD217DDDD}" dt="2024-10-17T17:13:01.666" v="1414" actId="255"/>
          <ac:spMkLst>
            <pc:docMk/>
            <pc:sldMk cId="365535237" sldId="256"/>
            <ac:spMk id="26" creationId="{0E367BA8-EC87-8F82-3B61-813144B16E56}"/>
          </ac:spMkLst>
        </pc:spChg>
        <pc:spChg chg="mod">
          <ac:chgData name="Ceri Williams" userId="b00aa80c50ea7601" providerId="LiveId" clId="{CE02C0DF-1BED-4F24-AEA2-B26FD217DDDD}" dt="2024-10-21T08:27:16.887" v="1440" actId="20577"/>
          <ac:spMkLst>
            <pc:docMk/>
            <pc:sldMk cId="365535237" sldId="256"/>
            <ac:spMk id="27" creationId="{0B22E9BF-87CC-6871-E8A3-CD04AC2C0BD3}"/>
          </ac:spMkLst>
        </pc:spChg>
        <pc:spChg chg="add mod">
          <ac:chgData name="Ceri Williams" userId="b00aa80c50ea7601" providerId="LiveId" clId="{CE02C0DF-1BED-4F24-AEA2-B26FD217DDDD}" dt="2024-10-27T15:27:58.323" v="1528" actId="20577"/>
          <ac:spMkLst>
            <pc:docMk/>
            <pc:sldMk cId="365535237" sldId="256"/>
            <ac:spMk id="29" creationId="{5CB413F0-26AA-4072-4FA6-31BF2020038B}"/>
          </ac:spMkLst>
        </pc:spChg>
        <pc:spChg chg="add mod">
          <ac:chgData name="Ceri Williams" userId="b00aa80c50ea7601" providerId="LiveId" clId="{CE02C0DF-1BED-4F24-AEA2-B26FD217DDDD}" dt="2024-10-27T15:48:12.112" v="1563" actId="1076"/>
          <ac:spMkLst>
            <pc:docMk/>
            <pc:sldMk cId="365535237" sldId="256"/>
            <ac:spMk id="30" creationId="{F83DA575-67D3-4D6B-297A-83DDC3768CFD}"/>
          </ac:spMkLst>
        </pc:spChg>
        <pc:spChg chg="add del mod">
          <ac:chgData name="Ceri Williams" userId="b00aa80c50ea7601" providerId="LiveId" clId="{CE02C0DF-1BED-4F24-AEA2-B26FD217DDDD}" dt="2024-10-17T16:38:58.522" v="998" actId="21"/>
          <ac:spMkLst>
            <pc:docMk/>
            <pc:sldMk cId="365535237" sldId="256"/>
            <ac:spMk id="31" creationId="{01AA7F93-2F66-1356-8834-648972163BB2}"/>
          </ac:spMkLst>
        </pc:spChg>
        <pc:spChg chg="add mod">
          <ac:chgData name="Ceri Williams" userId="b00aa80c50ea7601" providerId="LiveId" clId="{CE02C0DF-1BED-4F24-AEA2-B26FD217DDDD}" dt="2024-10-27T16:32:56.668" v="1717" actId="20577"/>
          <ac:spMkLst>
            <pc:docMk/>
            <pc:sldMk cId="365535237" sldId="256"/>
            <ac:spMk id="32" creationId="{5F448946-67CD-0AC1-632F-F693E4562C51}"/>
          </ac:spMkLst>
        </pc:spChg>
        <pc:spChg chg="add del mod">
          <ac:chgData name="Ceri Williams" userId="b00aa80c50ea7601" providerId="LiveId" clId="{CE02C0DF-1BED-4F24-AEA2-B26FD217DDDD}" dt="2024-10-17T16:42:13.401" v="1083"/>
          <ac:spMkLst>
            <pc:docMk/>
            <pc:sldMk cId="365535237" sldId="256"/>
            <ac:spMk id="33" creationId="{36977998-5CDA-C636-A54E-CE35C83BD4D2}"/>
          </ac:spMkLst>
        </pc:spChg>
        <pc:spChg chg="add del mod">
          <ac:chgData name="Ceri Williams" userId="b00aa80c50ea7601" providerId="LiveId" clId="{CE02C0DF-1BED-4F24-AEA2-B26FD217DDDD}" dt="2024-10-17T16:42:13.394" v="1081" actId="21"/>
          <ac:spMkLst>
            <pc:docMk/>
            <pc:sldMk cId="365535237" sldId="256"/>
            <ac:spMk id="34" creationId="{026C52D4-D49F-2E9C-148A-E912DB3EBA1E}"/>
          </ac:spMkLst>
        </pc:spChg>
        <pc:spChg chg="add mod">
          <ac:chgData name="Ceri Williams" userId="b00aa80c50ea7601" providerId="LiveId" clId="{CE02C0DF-1BED-4F24-AEA2-B26FD217DDDD}" dt="2024-10-17T16:45:55.604" v="1152" actId="1076"/>
          <ac:spMkLst>
            <pc:docMk/>
            <pc:sldMk cId="365535237" sldId="256"/>
            <ac:spMk id="35" creationId="{DEE4B863-B94F-8D21-1F9C-47BC2A0EBEA7}"/>
          </ac:spMkLst>
        </pc:spChg>
        <pc:spChg chg="add mod">
          <ac:chgData name="Ceri Williams" userId="b00aa80c50ea7601" providerId="LiveId" clId="{CE02C0DF-1BED-4F24-AEA2-B26FD217DDDD}" dt="2024-10-27T16:33:05.403" v="1719" actId="20577"/>
          <ac:spMkLst>
            <pc:docMk/>
            <pc:sldMk cId="365535237" sldId="256"/>
            <ac:spMk id="36" creationId="{7166EDBF-B561-204A-BB1E-9FF57A26DA76}"/>
          </ac:spMkLst>
        </pc:spChg>
        <pc:picChg chg="mod">
          <ac:chgData name="Ceri Williams" userId="b00aa80c50ea7601" providerId="LiveId" clId="{CE02C0DF-1BED-4F24-AEA2-B26FD217DDDD}" dt="2024-10-17T16:58:12.668" v="1272" actId="1076"/>
          <ac:picMkLst>
            <pc:docMk/>
            <pc:sldMk cId="365535237" sldId="256"/>
            <ac:picMk id="16" creationId="{C56F8A8C-BC85-3CC9-1D56-57F2E8F213DD}"/>
          </ac:picMkLst>
        </pc:picChg>
        <pc:picChg chg="add mod">
          <ac:chgData name="Ceri Williams" userId="b00aa80c50ea7601" providerId="LiveId" clId="{CE02C0DF-1BED-4F24-AEA2-B26FD217DDDD}" dt="2024-10-17T15:00:28.922" v="158" actId="1076"/>
          <ac:picMkLst>
            <pc:docMk/>
            <pc:sldMk cId="365535237" sldId="256"/>
            <ac:picMk id="28" creationId="{1DA866D1-6705-1FEE-6187-ED5F8486ED5F}"/>
          </ac:picMkLst>
        </pc:picChg>
        <pc:picChg chg="mod">
          <ac:chgData name="Ceri Williams" userId="b00aa80c50ea7601" providerId="LiveId" clId="{CE02C0DF-1BED-4F24-AEA2-B26FD217DDDD}" dt="2024-10-17T16:58:18.622" v="1273" actId="1076"/>
          <ac:picMkLst>
            <pc:docMk/>
            <pc:sldMk cId="365535237" sldId="256"/>
            <ac:picMk id="1026" creationId="{5CA2F14D-F8D5-DB25-DA2F-C4ADA1E8AB45}"/>
          </ac:picMkLst>
        </pc:picChg>
        <pc:picChg chg="del">
          <ac:chgData name="Ceri Williams" userId="b00aa80c50ea7601" providerId="LiveId" clId="{CE02C0DF-1BED-4F24-AEA2-B26FD217DDDD}" dt="2024-10-17T14:48:24.716" v="135" actId="21"/>
          <ac:picMkLst>
            <pc:docMk/>
            <pc:sldMk cId="365535237" sldId="256"/>
            <ac:picMk id="1030" creationId="{3CFAA3CD-D538-CF3E-0F41-241B42FB3E0F}"/>
          </ac:picMkLst>
        </pc:picChg>
        <pc:picChg chg="add mod">
          <ac:chgData name="Ceri Williams" userId="b00aa80c50ea7601" providerId="LiveId" clId="{CE02C0DF-1BED-4F24-AEA2-B26FD217DDDD}" dt="2024-10-17T16:59:18.655" v="1278" actId="1076"/>
          <ac:picMkLst>
            <pc:docMk/>
            <pc:sldMk cId="365535237" sldId="256"/>
            <ac:picMk id="1032" creationId="{D475AB7A-A88B-78ED-6A48-581B8C3B68AA}"/>
          </ac:picMkLst>
        </pc:picChg>
        <pc:picChg chg="add del mod">
          <ac:chgData name="Ceri Williams" userId="b00aa80c50ea7601" providerId="LiveId" clId="{CE02C0DF-1BED-4F24-AEA2-B26FD217DDDD}" dt="2024-10-17T14:27:58.944" v="85" actId="21"/>
          <ac:picMkLst>
            <pc:docMk/>
            <pc:sldMk cId="365535237" sldId="256"/>
            <ac:picMk id="1034" creationId="{0389E36D-CEA0-6DC1-14C9-E4DB0CFFB86B}"/>
          </ac:picMkLst>
        </pc:picChg>
        <pc:picChg chg="add mod">
          <ac:chgData name="Ceri Williams" userId="b00aa80c50ea7601" providerId="LiveId" clId="{CE02C0DF-1BED-4F24-AEA2-B26FD217DDDD}" dt="2024-10-17T14:29:47.828" v="96" actId="1076"/>
          <ac:picMkLst>
            <pc:docMk/>
            <pc:sldMk cId="365535237" sldId="256"/>
            <ac:picMk id="1036" creationId="{308BBDB0-E99A-A712-A431-1DD727B3BF7D}"/>
          </ac:picMkLst>
        </pc:picChg>
        <pc:picChg chg="add mod">
          <ac:chgData name="Ceri Williams" userId="b00aa80c50ea7601" providerId="LiveId" clId="{CE02C0DF-1BED-4F24-AEA2-B26FD217DDDD}" dt="2024-10-17T17:11:18.433" v="1407" actId="1076"/>
          <ac:picMkLst>
            <pc:docMk/>
            <pc:sldMk cId="365535237" sldId="256"/>
            <ac:picMk id="1038" creationId="{0E48CBB5-1861-F9E5-9FB6-C18520308EF3}"/>
          </ac:picMkLst>
        </pc:picChg>
        <pc:picChg chg="add mod">
          <ac:chgData name="Ceri Williams" userId="b00aa80c50ea7601" providerId="LiveId" clId="{CE02C0DF-1BED-4F24-AEA2-B26FD217DDDD}" dt="2024-10-17T14:38:04.208" v="123" actId="14100"/>
          <ac:picMkLst>
            <pc:docMk/>
            <pc:sldMk cId="365535237" sldId="256"/>
            <ac:picMk id="1040" creationId="{52332897-2466-B128-E006-9525DF6F6F8A}"/>
          </ac:picMkLst>
        </pc:picChg>
        <pc:picChg chg="add del mod">
          <ac:chgData name="Ceri Williams" userId="b00aa80c50ea7601" providerId="LiveId" clId="{CE02C0DF-1BED-4F24-AEA2-B26FD217DDDD}" dt="2024-10-17T14:48:10.785" v="133" actId="21"/>
          <ac:picMkLst>
            <pc:docMk/>
            <pc:sldMk cId="365535237" sldId="256"/>
            <ac:picMk id="1042" creationId="{B8DC9B9C-4558-B202-0263-9A1F5DDA1E53}"/>
          </ac:picMkLst>
        </pc:picChg>
        <pc:picChg chg="add mod">
          <ac:chgData name="Ceri Williams" userId="b00aa80c50ea7601" providerId="LiveId" clId="{CE02C0DF-1BED-4F24-AEA2-B26FD217DDDD}" dt="2024-10-17T15:00:21.890" v="157" actId="14100"/>
          <ac:picMkLst>
            <pc:docMk/>
            <pc:sldMk cId="365535237" sldId="256"/>
            <ac:picMk id="1044" creationId="{F2692EC0-75AF-D927-2613-FCF281AEEC0E}"/>
          </ac:picMkLst>
        </pc:picChg>
        <pc:picChg chg="add mod">
          <ac:chgData name="Ceri Williams" userId="b00aa80c50ea7601" providerId="LiveId" clId="{CE02C0DF-1BED-4F24-AEA2-B26FD217DDDD}" dt="2024-10-17T15:00:15.655" v="155" actId="14100"/>
          <ac:picMkLst>
            <pc:docMk/>
            <pc:sldMk cId="365535237" sldId="256"/>
            <ac:picMk id="1046" creationId="{5229CB41-12C5-CA4B-5352-84559A5B532F}"/>
          </ac:picMkLst>
        </pc:picChg>
        <pc:picChg chg="add del mod">
          <ac:chgData name="Ceri Williams" userId="b00aa80c50ea7601" providerId="LiveId" clId="{CE02C0DF-1BED-4F24-AEA2-B26FD217DDDD}" dt="2024-10-17T15:51:56.388" v="486" actId="21"/>
          <ac:picMkLst>
            <pc:docMk/>
            <pc:sldMk cId="365535237" sldId="256"/>
            <ac:picMk id="1048" creationId="{F3D76E68-2966-0348-0332-CFEA4D823659}"/>
          </ac:picMkLst>
        </pc:picChg>
        <pc:picChg chg="add mod">
          <ac:chgData name="Ceri Williams" userId="b00aa80c50ea7601" providerId="LiveId" clId="{CE02C0DF-1BED-4F24-AEA2-B26FD217DDDD}" dt="2024-10-17T17:14:07.539" v="1423" actId="1076"/>
          <ac:picMkLst>
            <pc:docMk/>
            <pc:sldMk cId="365535237" sldId="256"/>
            <ac:picMk id="1050" creationId="{5040B172-6472-B298-A2ED-4C8DC1DE7F66}"/>
          </ac:picMkLst>
        </pc:picChg>
        <pc:picChg chg="add mod">
          <ac:chgData name="Ceri Williams" userId="b00aa80c50ea7601" providerId="LiveId" clId="{CE02C0DF-1BED-4F24-AEA2-B26FD217DDDD}" dt="2024-10-17T15:57:29.622" v="510" actId="1076"/>
          <ac:picMkLst>
            <pc:docMk/>
            <pc:sldMk cId="365535237" sldId="256"/>
            <ac:picMk id="1052" creationId="{A9354727-1E7B-9E69-926B-6A8693905D78}"/>
          </ac:picMkLst>
        </pc:picChg>
      </pc:sldChg>
      <pc:sldChg chg="addSp delSp modSp new mod setBg">
        <pc:chgData name="Ceri Williams" userId="b00aa80c50ea7601" providerId="LiveId" clId="{CE02C0DF-1BED-4F24-AEA2-B26FD217DDDD}" dt="2024-10-27T16:29:57.257" v="1710"/>
        <pc:sldMkLst>
          <pc:docMk/>
          <pc:sldMk cId="926366038" sldId="257"/>
        </pc:sldMkLst>
        <pc:spChg chg="del">
          <ac:chgData name="Ceri Williams" userId="b00aa80c50ea7601" providerId="LiveId" clId="{CE02C0DF-1BED-4F24-AEA2-B26FD217DDDD}" dt="2024-10-27T16:09:56.170" v="1566" actId="21"/>
          <ac:spMkLst>
            <pc:docMk/>
            <pc:sldMk cId="926366038" sldId="257"/>
            <ac:spMk id="2" creationId="{F3245D6F-5953-CF51-1C54-D73E821F35F3}"/>
          </ac:spMkLst>
        </pc:spChg>
        <pc:spChg chg="del">
          <ac:chgData name="Ceri Williams" userId="b00aa80c50ea7601" providerId="LiveId" clId="{CE02C0DF-1BED-4F24-AEA2-B26FD217DDDD}" dt="2024-10-27T16:09:52.333" v="1565" actId="21"/>
          <ac:spMkLst>
            <pc:docMk/>
            <pc:sldMk cId="926366038" sldId="257"/>
            <ac:spMk id="3" creationId="{B4AA85E9-A4BB-C975-0D9D-F4324E036356}"/>
          </ac:spMkLst>
        </pc:spChg>
        <pc:spChg chg="add del mod">
          <ac:chgData name="Ceri Williams" userId="b00aa80c50ea7601" providerId="LiveId" clId="{CE02C0DF-1BED-4F24-AEA2-B26FD217DDDD}" dt="2024-10-27T16:10:16.467" v="1568" actId="21"/>
          <ac:spMkLst>
            <pc:docMk/>
            <pc:sldMk cId="926366038" sldId="257"/>
            <ac:spMk id="4" creationId="{F3245D6F-5953-CF51-1C54-D73E821F35F3}"/>
          </ac:spMkLst>
        </pc:spChg>
        <pc:spChg chg="add del mod">
          <ac:chgData name="Ceri Williams" userId="b00aa80c50ea7601" providerId="LiveId" clId="{CE02C0DF-1BED-4F24-AEA2-B26FD217DDDD}" dt="2024-10-27T16:12:37.416" v="1577"/>
          <ac:spMkLst>
            <pc:docMk/>
            <pc:sldMk cId="926366038" sldId="257"/>
            <ac:spMk id="7" creationId="{010C7D46-2D03-3E1F-02F4-6268D3E2BDF0}"/>
          </ac:spMkLst>
        </pc:spChg>
        <pc:picChg chg="add del mod">
          <ac:chgData name="Ceri Williams" userId="b00aa80c50ea7601" providerId="LiveId" clId="{CE02C0DF-1BED-4F24-AEA2-B26FD217DDDD}" dt="2024-10-27T16:11:48.689" v="1574" actId="21"/>
          <ac:picMkLst>
            <pc:docMk/>
            <pc:sldMk cId="926366038" sldId="257"/>
            <ac:picMk id="6" creationId="{5EDC614F-2106-2E7A-C59A-DB2E21DA9C15}"/>
          </ac:picMkLst>
        </pc:picChg>
        <pc:picChg chg="add mod">
          <ac:chgData name="Ceri Williams" userId="b00aa80c50ea7601" providerId="LiveId" clId="{CE02C0DF-1BED-4F24-AEA2-B26FD217DDDD}" dt="2024-10-27T16:13:05.714" v="1579" actId="1076"/>
          <ac:picMkLst>
            <pc:docMk/>
            <pc:sldMk cId="926366038" sldId="257"/>
            <ac:picMk id="9" creationId="{D0FC1F87-6BB8-2380-D571-61424C36DCB4}"/>
          </ac:picMkLst>
        </pc:picChg>
      </pc:sldChg>
      <pc:sldChg chg="addSp delSp modSp new mod setBg">
        <pc:chgData name="Ceri Williams" userId="b00aa80c50ea7601" providerId="LiveId" clId="{CE02C0DF-1BED-4F24-AEA2-B26FD217DDDD}" dt="2024-10-27T16:30:04.759" v="1711"/>
        <pc:sldMkLst>
          <pc:docMk/>
          <pc:sldMk cId="3002279867" sldId="258"/>
        </pc:sldMkLst>
        <pc:spChg chg="del">
          <ac:chgData name="Ceri Williams" userId="b00aa80c50ea7601" providerId="LiveId" clId="{CE02C0DF-1BED-4F24-AEA2-B26FD217DDDD}" dt="2024-10-27T16:13:25.555" v="1581" actId="21"/>
          <ac:spMkLst>
            <pc:docMk/>
            <pc:sldMk cId="3002279867" sldId="258"/>
            <ac:spMk id="2" creationId="{0D0D5424-3EB5-259F-FC4D-C06CA0B99639}"/>
          </ac:spMkLst>
        </pc:spChg>
        <pc:spChg chg="del">
          <ac:chgData name="Ceri Williams" userId="b00aa80c50ea7601" providerId="LiveId" clId="{CE02C0DF-1BED-4F24-AEA2-B26FD217DDDD}" dt="2024-10-27T16:13:32.461" v="1582" actId="21"/>
          <ac:spMkLst>
            <pc:docMk/>
            <pc:sldMk cId="3002279867" sldId="258"/>
            <ac:spMk id="3" creationId="{CA9A2C2C-C7F8-54D0-6000-E43778CCAE10}"/>
          </ac:spMkLst>
        </pc:spChg>
        <pc:picChg chg="add mod">
          <ac:chgData name="Ceri Williams" userId="b00aa80c50ea7601" providerId="LiveId" clId="{CE02C0DF-1BED-4F24-AEA2-B26FD217DDDD}" dt="2024-10-27T16:14:30.663" v="1584" actId="1076"/>
          <ac:picMkLst>
            <pc:docMk/>
            <pc:sldMk cId="3002279867" sldId="258"/>
            <ac:picMk id="5" creationId="{472B4DDF-B8CD-2CEC-C087-384670A2FA3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347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794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244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139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606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03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661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18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60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5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24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B276A1-0C18-469F-A4C3-401263A1831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EE7DDA-9217-4933-A116-71C82CD96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537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B107705-AD1F-27B0-FEF7-8058F4053E1D}"/>
              </a:ext>
            </a:extLst>
          </p:cNvPr>
          <p:cNvSpPr/>
          <p:nvPr/>
        </p:nvSpPr>
        <p:spPr>
          <a:xfrm rot="16200000">
            <a:off x="-4353329" y="5974990"/>
            <a:ext cx="9246044" cy="3210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schemeClr val="accent6">
                    <a:lumMod val="75000"/>
                  </a:schemeClr>
                </a:solidFill>
              </a:rPr>
              <a:t>NHS England (2024), National Careers Service (2024),  NHS UK (2024), </a:t>
            </a:r>
            <a:r>
              <a:rPr lang="en-GB" sz="1000" dirty="0" err="1">
                <a:solidFill>
                  <a:schemeClr val="accent6">
                    <a:lumMod val="75000"/>
                  </a:schemeClr>
                </a:solidFill>
              </a:rPr>
              <a:t>Wininger</a:t>
            </a:r>
            <a:r>
              <a:rPr lang="en-GB" sz="1000" dirty="0">
                <a:solidFill>
                  <a:schemeClr val="accent6">
                    <a:lumMod val="75000"/>
                  </a:schemeClr>
                </a:solidFill>
              </a:rPr>
              <a:t> (2022), </a:t>
            </a:r>
            <a:r>
              <a:rPr lang="en-GB" sz="1000" dirty="0" err="1">
                <a:solidFill>
                  <a:schemeClr val="accent6">
                    <a:lumMod val="75000"/>
                  </a:schemeClr>
                </a:solidFill>
              </a:rPr>
              <a:t>Manjal</a:t>
            </a:r>
            <a:r>
              <a:rPr lang="en-GB" sz="1000" dirty="0">
                <a:solidFill>
                  <a:schemeClr val="accent6">
                    <a:lumMod val="75000"/>
                  </a:schemeClr>
                </a:solidFill>
              </a:rPr>
              <a:t> and Gupta (2023), Roy and </a:t>
            </a:r>
            <a:r>
              <a:rPr lang="en-GB" sz="1000" dirty="0" err="1">
                <a:solidFill>
                  <a:schemeClr val="accent6">
                    <a:lumMod val="75000"/>
                  </a:schemeClr>
                </a:solidFill>
              </a:rPr>
              <a:t>Miszkiel</a:t>
            </a:r>
            <a:r>
              <a:rPr lang="en-GB" sz="1000" dirty="0">
                <a:solidFill>
                  <a:schemeClr val="accent6">
                    <a:lumMod val="75000"/>
                  </a:schemeClr>
                </a:solidFill>
              </a:rPr>
              <a:t> (2012), Health careers NHS (2024).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08A489E-7909-63C5-76D4-733B5F9352C7}"/>
              </a:ext>
            </a:extLst>
          </p:cNvPr>
          <p:cNvSpPr/>
          <p:nvPr/>
        </p:nvSpPr>
        <p:spPr>
          <a:xfrm>
            <a:off x="1093480" y="298667"/>
            <a:ext cx="481904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RADIOGRAPHER</a:t>
            </a:r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</a:t>
            </a:r>
            <a:endParaRPr lang="en-GB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1026" name="Picture 2" descr="Allied Health Professions logo">
            <a:extLst>
              <a:ext uri="{FF2B5EF4-FFF2-40B4-BE49-F238E27FC236}">
                <a16:creationId xmlns:a16="http://schemas.microsoft.com/office/drawing/2014/main" id="{5CA2F14D-F8D5-DB25-DA2F-C4ADA1E8A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75" y="152839"/>
            <a:ext cx="677006" cy="81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Allied Health Professions logo">
            <a:extLst>
              <a:ext uri="{FF2B5EF4-FFF2-40B4-BE49-F238E27FC236}">
                <a16:creationId xmlns:a16="http://schemas.microsoft.com/office/drawing/2014/main" id="{C56F8A8C-BC85-3CC9-1D56-57F2E8F21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516" y="132057"/>
            <a:ext cx="677006" cy="81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999BFC0-9252-44F6-C0EE-B609EFDB04A9}"/>
              </a:ext>
            </a:extLst>
          </p:cNvPr>
          <p:cNvSpPr/>
          <p:nvPr/>
        </p:nvSpPr>
        <p:spPr>
          <a:xfrm>
            <a:off x="659273" y="2122727"/>
            <a:ext cx="1767839" cy="182938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i="1" u="sng" dirty="0"/>
              <a:t>Types of Radiographers</a:t>
            </a:r>
            <a:r>
              <a:rPr lang="en-GB" sz="1100" b="1" i="1" u="sng" dirty="0"/>
              <a:t>.</a:t>
            </a:r>
          </a:p>
          <a:p>
            <a:pPr algn="ctr"/>
            <a:endParaRPr lang="en-GB" sz="1000" b="1" i="1" u="sng" dirty="0"/>
          </a:p>
          <a:p>
            <a:pPr algn="ctr"/>
            <a:endParaRPr lang="en-GB" sz="1000" b="1" i="1" u="sng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Diagnostic Radiographer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endParaRPr lang="en-GB" sz="10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Therapeutic Radiographer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4B7DA0A-C623-30FE-3BEC-92D97B1A0909}"/>
              </a:ext>
            </a:extLst>
          </p:cNvPr>
          <p:cNvSpPr/>
          <p:nvPr/>
        </p:nvSpPr>
        <p:spPr>
          <a:xfrm>
            <a:off x="4641748" y="2122727"/>
            <a:ext cx="1767840" cy="182938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i="1" u="sng" dirty="0"/>
              <a:t>Types of medical imaging.</a:t>
            </a:r>
          </a:p>
          <a:p>
            <a:pPr marL="171450" indent="-171450" algn="ctr">
              <a:buFont typeface="Wingdings" panose="05000000000000000000" pitchFamily="2" charset="2"/>
              <a:buChar char="q"/>
            </a:pPr>
            <a:endParaRPr lang="en-GB" sz="1100" b="1" i="1" u="sng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X-ray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Computed Tomography (CT) scan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Magnetic Resonance Imaging (MRI) scan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Nuclear Medicine Imaging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Ultrasound</a:t>
            </a:r>
          </a:p>
        </p:txBody>
      </p:sp>
      <p:sp>
        <p:nvSpPr>
          <p:cNvPr id="22" name="Rectangle: Diagonal Corners Rounded 21">
            <a:extLst>
              <a:ext uri="{FF2B5EF4-FFF2-40B4-BE49-F238E27FC236}">
                <a16:creationId xmlns:a16="http://schemas.microsoft.com/office/drawing/2014/main" id="{F588C05C-6CBF-5D27-32DA-9BCDFEB27C3B}"/>
              </a:ext>
            </a:extLst>
          </p:cNvPr>
          <p:cNvSpPr/>
          <p:nvPr/>
        </p:nvSpPr>
        <p:spPr>
          <a:xfrm>
            <a:off x="644624" y="1215198"/>
            <a:ext cx="5616084" cy="546589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Science that underpins Radiography and how it is used within the profession.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4F93B4E-CAD2-E501-503B-BC67CCAE04D0}"/>
              </a:ext>
            </a:extLst>
          </p:cNvPr>
          <p:cNvSpPr/>
          <p:nvPr/>
        </p:nvSpPr>
        <p:spPr>
          <a:xfrm>
            <a:off x="650947" y="4435761"/>
            <a:ext cx="1913061" cy="15392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i="1" u="sng" dirty="0"/>
              <a:t>Chemistry</a:t>
            </a:r>
          </a:p>
          <a:p>
            <a:pPr algn="ctr"/>
            <a:endParaRPr lang="en-GB" sz="1100" b="1" i="1" u="sng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Chemicals used as contrast agents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Chemicals used to develop films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Radiopharmaceuticals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Radiations detection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CD96E72-6FEF-0FC7-31DE-D19C738E0FF8}"/>
              </a:ext>
            </a:extLst>
          </p:cNvPr>
          <p:cNvSpPr/>
          <p:nvPr/>
        </p:nvSpPr>
        <p:spPr>
          <a:xfrm>
            <a:off x="4895966" y="6651571"/>
            <a:ext cx="1513621" cy="164064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i="1" u="sng" dirty="0"/>
              <a:t>Neurology / Neuroradiology</a:t>
            </a:r>
            <a:r>
              <a:rPr lang="en-GB" sz="1100" b="1" i="1" u="sng" dirty="0"/>
              <a:t>.</a:t>
            </a:r>
          </a:p>
          <a:p>
            <a:pPr algn="ctr"/>
            <a:endParaRPr lang="en-GB" sz="1100" b="1" i="1" u="sng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Imaging used to help diagnose neurological conditions</a:t>
            </a:r>
          </a:p>
          <a:p>
            <a:pPr algn="ctr"/>
            <a:endParaRPr lang="en-GB" sz="1100" b="1" i="1" u="sng" dirty="0"/>
          </a:p>
          <a:p>
            <a:pPr algn="ctr"/>
            <a:endParaRPr lang="en-GB" sz="1100" b="1" i="1" u="sng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6FDEC7B-4321-8B4E-5919-AB18B4C3269A}"/>
              </a:ext>
            </a:extLst>
          </p:cNvPr>
          <p:cNvSpPr/>
          <p:nvPr/>
        </p:nvSpPr>
        <p:spPr>
          <a:xfrm>
            <a:off x="658499" y="6651571"/>
            <a:ext cx="1497982" cy="196595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i="1" u="sng" dirty="0"/>
              <a:t>Psychology</a:t>
            </a:r>
            <a:r>
              <a:rPr lang="en-GB" sz="1200" dirty="0"/>
              <a:t>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endParaRPr lang="en-GB" sz="11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Effective communication is required for managing anxiety and ensuring comfort </a:t>
            </a:r>
            <a:r>
              <a:rPr lang="en-GB" sz="1000"/>
              <a:t>during procedures</a:t>
            </a:r>
            <a:endParaRPr lang="en-GB" sz="1000" dirty="0"/>
          </a:p>
          <a:p>
            <a:pPr marL="171450" indent="-171450">
              <a:buFont typeface="Wingdings" panose="05000000000000000000" pitchFamily="2" charset="2"/>
              <a:buChar char="q"/>
            </a:pPr>
            <a:endParaRPr lang="en-GB" sz="10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 err="1"/>
              <a:t>Pyschoradiology</a:t>
            </a:r>
            <a:endParaRPr lang="en-GB" sz="1000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0E367BA8-EC87-8F82-3B61-813144B16E56}"/>
              </a:ext>
            </a:extLst>
          </p:cNvPr>
          <p:cNvSpPr/>
          <p:nvPr/>
        </p:nvSpPr>
        <p:spPr>
          <a:xfrm>
            <a:off x="4895966" y="4411978"/>
            <a:ext cx="1513621" cy="15392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i="1" u="sng" dirty="0"/>
              <a:t>Biology</a:t>
            </a:r>
          </a:p>
          <a:p>
            <a:pPr algn="ctr"/>
            <a:endParaRPr lang="en-GB" sz="1200" b="1" i="1" u="sng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Anatomy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Physiology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Radiobiology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Pathophysiology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B22E9BF-87CC-6871-E8A3-CD04AC2C0BD3}"/>
              </a:ext>
            </a:extLst>
          </p:cNvPr>
          <p:cNvSpPr/>
          <p:nvPr/>
        </p:nvSpPr>
        <p:spPr>
          <a:xfrm>
            <a:off x="2868855" y="4435761"/>
            <a:ext cx="1577194" cy="277763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i="1" u="sng" dirty="0"/>
              <a:t>Physics</a:t>
            </a:r>
          </a:p>
          <a:p>
            <a:endParaRPr lang="en-GB" sz="11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Knowledge of radiation physics / principles of radiation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Understanding of how x-rays and other imaging works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Image formation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Magnetics – radio frequency waves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00" dirty="0"/>
              <a:t>High frequency sound waves</a:t>
            </a:r>
          </a:p>
          <a:p>
            <a:pPr algn="ctr"/>
            <a:endParaRPr lang="en-GB" b="1" i="1" u="sng" dirty="0"/>
          </a:p>
        </p:txBody>
      </p:sp>
      <p:pic>
        <p:nvPicPr>
          <p:cNvPr id="1032" name="Picture 8" descr="Types of Scans : An Overview">
            <a:extLst>
              <a:ext uri="{FF2B5EF4-FFF2-40B4-BE49-F238E27FC236}">
                <a16:creationId xmlns:a16="http://schemas.microsoft.com/office/drawing/2014/main" id="{D475AB7A-A88B-78ED-6A48-581B8C3B6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203" y="2127206"/>
            <a:ext cx="1913062" cy="178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remium Vector | Beaker with bubbling chemicals laboratory experiment ...">
            <a:extLst>
              <a:ext uri="{FF2B5EF4-FFF2-40B4-BE49-F238E27FC236}">
                <a16:creationId xmlns:a16="http://schemas.microsoft.com/office/drawing/2014/main" id="{308BBDB0-E99A-A712-A431-1DD727B3BF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908" y="4493435"/>
            <a:ext cx="365204" cy="51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Atom icon. Quantum physics symbol. Vector flat illustration 21614116 ...">
            <a:extLst>
              <a:ext uri="{FF2B5EF4-FFF2-40B4-BE49-F238E27FC236}">
                <a16:creationId xmlns:a16="http://schemas.microsoft.com/office/drawing/2014/main" id="{0E48CBB5-1861-F9E5-9FB6-C18520308E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488" y="4499556"/>
            <a:ext cx="334564" cy="32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Dna Structure Genome Svg Png Icon Free Download (#518978 ...">
            <a:extLst>
              <a:ext uri="{FF2B5EF4-FFF2-40B4-BE49-F238E27FC236}">
                <a16:creationId xmlns:a16="http://schemas.microsoft.com/office/drawing/2014/main" id="{52332897-2466-B128-E006-9525DF6F6F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236" y="4530503"/>
            <a:ext cx="393105" cy="36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8" descr="Scoliosis, Before and After Surgery, X-Ray">
            <a:extLst>
              <a:ext uri="{FF2B5EF4-FFF2-40B4-BE49-F238E27FC236}">
                <a16:creationId xmlns:a16="http://schemas.microsoft.com/office/drawing/2014/main" id="{1DA866D1-6705-1FEE-6187-ED5F8486ED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664" y="7569713"/>
            <a:ext cx="1497983" cy="179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>
            <a:extLst>
              <a:ext uri="{FF2B5EF4-FFF2-40B4-BE49-F238E27FC236}">
                <a16:creationId xmlns:a16="http://schemas.microsoft.com/office/drawing/2014/main" id="{F2692EC0-75AF-D927-2613-FCF281AEEC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99" y="9368805"/>
            <a:ext cx="1709812" cy="220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>
            <a:extLst>
              <a:ext uri="{FF2B5EF4-FFF2-40B4-BE49-F238E27FC236}">
                <a16:creationId xmlns:a16="http://schemas.microsoft.com/office/drawing/2014/main" id="{5229CB41-12C5-CA4B-5352-84559A5B53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265" y="9368804"/>
            <a:ext cx="1913498" cy="220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Psychology Word Cloud Collage Stock Illustration - Illustration of ...">
            <a:extLst>
              <a:ext uri="{FF2B5EF4-FFF2-40B4-BE49-F238E27FC236}">
                <a16:creationId xmlns:a16="http://schemas.microsoft.com/office/drawing/2014/main" id="{5040B172-6472-B298-A2ED-4C8DC1DE7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061" y="6960456"/>
            <a:ext cx="525716" cy="33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Brain, neurology, neuroscience icon - Download on Iconfinder">
            <a:extLst>
              <a:ext uri="{FF2B5EF4-FFF2-40B4-BE49-F238E27FC236}">
                <a16:creationId xmlns:a16="http://schemas.microsoft.com/office/drawing/2014/main" id="{A9354727-1E7B-9E69-926B-6A8693905D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788" y="6714583"/>
            <a:ext cx="171840" cy="38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5CB413F0-26AA-4072-4FA6-31BF2020038B}"/>
              </a:ext>
            </a:extLst>
          </p:cNvPr>
          <p:cNvSpPr/>
          <p:nvPr/>
        </p:nvSpPr>
        <p:spPr>
          <a:xfrm rot="16200000" flipV="1">
            <a:off x="1183026" y="6057900"/>
            <a:ext cx="11007968" cy="1934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schemeClr val="accent6">
                    <a:lumMod val="75000"/>
                  </a:schemeClr>
                </a:solidFill>
              </a:rPr>
              <a:t>UK Government (2024),  Kings College Hospital (2024), NHS UK (2024), Radiology Key (2024), Connor (2019),  McCance and </a:t>
            </a:r>
            <a:r>
              <a:rPr lang="en-GB" sz="1000" dirty="0" err="1">
                <a:solidFill>
                  <a:schemeClr val="accent6">
                    <a:lumMod val="75000"/>
                  </a:schemeClr>
                </a:solidFill>
              </a:rPr>
              <a:t>Huether</a:t>
            </a:r>
            <a:r>
              <a:rPr lang="en-GB" sz="1000" dirty="0">
                <a:solidFill>
                  <a:schemeClr val="accent6">
                    <a:lumMod val="75000"/>
                  </a:schemeClr>
                </a:solidFill>
              </a:rPr>
              <a:t> (2018), NHS Inform (2024).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83DA575-67D3-4D6B-297A-83DDC3768CFD}"/>
              </a:ext>
            </a:extLst>
          </p:cNvPr>
          <p:cNvSpPr/>
          <p:nvPr/>
        </p:nvSpPr>
        <p:spPr>
          <a:xfrm>
            <a:off x="2061908" y="3906430"/>
            <a:ext cx="1913062" cy="2321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accent6">
                    <a:lumMod val="75000"/>
                  </a:schemeClr>
                </a:solidFill>
              </a:rPr>
              <a:t>Spine Health (2009 )                        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F448946-67CD-0AC1-632F-F693E4562C51}"/>
              </a:ext>
            </a:extLst>
          </p:cNvPr>
          <p:cNvSpPr/>
          <p:nvPr/>
        </p:nvSpPr>
        <p:spPr>
          <a:xfrm>
            <a:off x="2244510" y="9368804"/>
            <a:ext cx="1698237" cy="2316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accent6">
                    <a:lumMod val="75000"/>
                  </a:schemeClr>
                </a:solidFill>
              </a:rPr>
              <a:t>Hey Clinic (2004)</a:t>
            </a:r>
            <a:endParaRPr lang="en-GB" sz="9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EE4B863-B94F-8D21-1F9C-47BC2A0EBEA7}"/>
              </a:ext>
            </a:extLst>
          </p:cNvPr>
          <p:cNvSpPr/>
          <p:nvPr/>
        </p:nvSpPr>
        <p:spPr>
          <a:xfrm>
            <a:off x="4309533" y="11432577"/>
            <a:ext cx="2151987" cy="4696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accent6">
                    <a:lumMod val="75000"/>
                  </a:schemeClr>
                </a:solidFill>
              </a:rPr>
              <a:t>San Diego Brain Injury Foundation (2020)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166EDBF-B561-204A-BB1E-9FF57A26DA76}"/>
              </a:ext>
            </a:extLst>
          </p:cNvPr>
          <p:cNvSpPr/>
          <p:nvPr/>
        </p:nvSpPr>
        <p:spPr>
          <a:xfrm>
            <a:off x="124685" y="11551928"/>
            <a:ext cx="2210356" cy="24360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accent6">
                    <a:lumMod val="75000"/>
                  </a:schemeClr>
                </a:solidFill>
              </a:rPr>
              <a:t>Joseph Spine Institute (2024 )</a:t>
            </a:r>
          </a:p>
        </p:txBody>
      </p:sp>
    </p:spTree>
    <p:extLst>
      <p:ext uri="{BB962C8B-B14F-4D97-AF65-F5344CB8AC3E}">
        <p14:creationId xmlns:p14="http://schemas.microsoft.com/office/powerpoint/2010/main" val="365535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0FC1F87-6BB8-2380-D571-61424C36DC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256" y="276098"/>
            <a:ext cx="5733288" cy="871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366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2B4DDF-B8CD-2CEC-C087-384670A2F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356" y="437134"/>
            <a:ext cx="5733288" cy="623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279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216</Words>
  <Application>Microsoft Office PowerPoint</Application>
  <PresentationFormat>Widescreen</PresentationFormat>
  <Paragraphs>48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Ceri Williams</dc:creator>
  <cp:lastModifiedBy>Ceri Williams</cp:lastModifiedBy>
  <cp:revision>2</cp:revision>
  <dcterms:created xsi:type="dcterms:W3CDTF">2024-10-17T10:06:27Z</dcterms:created>
  <dcterms:modified xsi:type="dcterms:W3CDTF">2024-10-29T15:15:12Z</dcterms:modified>
</cp:coreProperties>
</file>