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44"/>
  </p:handoutMasterIdLst>
  <p:sldIdLst>
    <p:sldId id="302" r:id="rId2"/>
    <p:sldId id="269" r:id="rId3"/>
    <p:sldId id="260" r:id="rId4"/>
    <p:sldId id="256" r:id="rId5"/>
    <p:sldId id="257" r:id="rId6"/>
    <p:sldId id="259" r:id="rId7"/>
    <p:sldId id="258" r:id="rId8"/>
    <p:sldId id="262" r:id="rId9"/>
    <p:sldId id="281" r:id="rId10"/>
    <p:sldId id="263" r:id="rId11"/>
    <p:sldId id="264" r:id="rId12"/>
    <p:sldId id="270" r:id="rId13"/>
    <p:sldId id="274" r:id="rId14"/>
    <p:sldId id="275" r:id="rId15"/>
    <p:sldId id="291" r:id="rId16"/>
    <p:sldId id="282" r:id="rId17"/>
    <p:sldId id="273" r:id="rId18"/>
    <p:sldId id="272" r:id="rId19"/>
    <p:sldId id="283" r:id="rId20"/>
    <p:sldId id="292" r:id="rId21"/>
    <p:sldId id="293" r:id="rId22"/>
    <p:sldId id="294" r:id="rId23"/>
    <p:sldId id="295" r:id="rId24"/>
    <p:sldId id="271" r:id="rId25"/>
    <p:sldId id="267" r:id="rId26"/>
    <p:sldId id="290" r:id="rId27"/>
    <p:sldId id="284" r:id="rId28"/>
    <p:sldId id="285" r:id="rId29"/>
    <p:sldId id="296" r:id="rId30"/>
    <p:sldId id="268" r:id="rId31"/>
    <p:sldId id="277" r:id="rId32"/>
    <p:sldId id="278" r:id="rId33"/>
    <p:sldId id="288" r:id="rId34"/>
    <p:sldId id="279" r:id="rId35"/>
    <p:sldId id="289" r:id="rId36"/>
    <p:sldId id="286" r:id="rId37"/>
    <p:sldId id="287" r:id="rId38"/>
    <p:sldId id="298" r:id="rId39"/>
    <p:sldId id="300" r:id="rId40"/>
    <p:sldId id="301" r:id="rId41"/>
    <p:sldId id="297" r:id="rId42"/>
    <p:sldId id="299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4ABF92-ADFC-475F-9CE3-05D647101E39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025F84-7C26-48DA-99BE-1AD93971076F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8A07FA-9DCC-48AF-BAF9-764E8CB66BAA}" type="datetimeFigureOut">
              <a:rPr lang="en-US" smtClean="0"/>
              <a:pPr/>
              <a:t>3/14/2018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D02FD-B57C-4E3C-B3E3-DA01E99EDC2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Reginald\Documents\Wondershare%20Filmora\Projects\999.wmv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Reginald\Documents\Wondershare%20Filmora\Projects\Police%20appeal%20for%20missing%20April%20Jones.mp4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Reginald\Documents\Wondershare%20Filmora\Projects\Search1.wmv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Transactional &amp; Transformational</a:t>
            </a:r>
          </a:p>
          <a:p>
            <a:r>
              <a:rPr lang="en-GB" sz="1200" dirty="0" smtClean="0"/>
              <a:t>Thursday 15 March 2018</a:t>
            </a:r>
            <a:endParaRPr lang="en-GB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Approximately 19:20hrs Monday 01 October 2012</a:t>
            </a:r>
            <a:endParaRPr lang="en-GB" dirty="0"/>
          </a:p>
        </p:txBody>
      </p:sp>
      <p:pic>
        <p:nvPicPr>
          <p:cNvPr id="7" name="999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1428736"/>
            <a:ext cx="9144000" cy="5429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4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Wales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April Jones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October 2012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pril-jones-5-390x28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Coral &amp; Peter Jones</a:t>
            </a:r>
            <a:endParaRPr lang="en-GB" dirty="0"/>
          </a:p>
        </p:txBody>
      </p:sp>
      <p:pic>
        <p:nvPicPr>
          <p:cNvPr id="4" name="Content Placeholder 3" descr="april-parents-p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2603" y="1600200"/>
            <a:ext cx="7758794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April-Joners-hom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878" y="0"/>
            <a:ext cx="9161877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of Abduction?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What are you going to do?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leadership style would you be displaying?</a:t>
            </a:r>
          </a:p>
          <a:p>
            <a:endParaRPr lang="en-GB" dirty="0" smtClean="0"/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you going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style of leadership will you be displaying?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Transactional - focus on the ‘now’ and immediate objectives</a:t>
            </a:r>
          </a:p>
          <a:p>
            <a:endParaRPr lang="en-GB" dirty="0" smtClean="0"/>
          </a:p>
          <a:p>
            <a:r>
              <a:rPr lang="en-GB" dirty="0" smtClean="0"/>
              <a:t>Or</a:t>
            </a:r>
          </a:p>
          <a:p>
            <a:endParaRPr lang="en-GB" dirty="0" smtClean="0"/>
          </a:p>
          <a:p>
            <a:r>
              <a:rPr lang="en-GB" dirty="0" smtClean="0"/>
              <a:t>Transformational – leaders engaging, supporting and empowering employees,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actions?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Speak to family</a:t>
            </a:r>
          </a:p>
          <a:p>
            <a:r>
              <a:rPr lang="en-GB" dirty="0" smtClean="0"/>
              <a:t>Witnesses?</a:t>
            </a:r>
          </a:p>
          <a:p>
            <a:r>
              <a:rPr lang="en-GB" dirty="0" smtClean="0"/>
              <a:t>Road checks?</a:t>
            </a:r>
          </a:p>
          <a:p>
            <a:r>
              <a:rPr lang="en-GB" dirty="0" smtClean="0"/>
              <a:t>Public appeal?</a:t>
            </a:r>
          </a:p>
          <a:p>
            <a:r>
              <a:rPr lang="en-GB" dirty="0" smtClean="0"/>
              <a:t>Abducted or missing?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actions</a:t>
            </a:r>
            <a:endParaRPr lang="en-GB" dirty="0"/>
          </a:p>
        </p:txBody>
      </p:sp>
      <p:pic>
        <p:nvPicPr>
          <p:cNvPr id="4" name="Content Placeholder 3" descr="police-road-chec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428604"/>
            <a:ext cx="8715436" cy="6215106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785786" y="4786322"/>
            <a:ext cx="7715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Speak to parents</a:t>
            </a:r>
          </a:p>
          <a:p>
            <a:r>
              <a:rPr lang="en-GB" sz="4000" dirty="0" smtClean="0">
                <a:solidFill>
                  <a:schemeClr val="bg1"/>
                </a:solidFill>
              </a:rPr>
              <a:t>Witnesses</a:t>
            </a:r>
          </a:p>
          <a:p>
            <a:r>
              <a:rPr lang="en-GB" sz="4000" dirty="0" smtClean="0">
                <a:solidFill>
                  <a:schemeClr val="bg1"/>
                </a:solidFill>
              </a:rPr>
              <a:t>Other people at the school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Transactional - focus on the ‘now’ and immediate objectives</a:t>
            </a:r>
          </a:p>
          <a:p>
            <a:endParaRPr lang="en-GB" dirty="0" smtClean="0"/>
          </a:p>
          <a:p>
            <a:r>
              <a:rPr lang="en-GB" dirty="0" smtClean="0"/>
              <a:t>Or</a:t>
            </a:r>
          </a:p>
          <a:p>
            <a:endParaRPr lang="en-GB" dirty="0" smtClean="0"/>
          </a:p>
          <a:p>
            <a:r>
              <a:rPr lang="en-GB" dirty="0" smtClean="0"/>
              <a:t>Transformational – leaders engaging, supporting and empowering employees,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Press appeal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Appeal to anyone in the area at the time?</a:t>
            </a:r>
          </a:p>
          <a:p>
            <a:endParaRPr lang="en-GB" dirty="0" smtClean="0"/>
          </a:p>
          <a:p>
            <a:r>
              <a:rPr lang="en-GB" dirty="0" smtClean="0"/>
              <a:t>Anyone who has seen April?</a:t>
            </a:r>
          </a:p>
          <a:p>
            <a:endParaRPr lang="en-GB" dirty="0" smtClean="0"/>
          </a:p>
          <a:p>
            <a:r>
              <a:rPr lang="en-GB" dirty="0" smtClean="0"/>
              <a:t>Anyone who was in the school that evening?</a:t>
            </a:r>
          </a:p>
          <a:p>
            <a:endParaRPr lang="en-GB" dirty="0" smtClean="0"/>
          </a:p>
          <a:p>
            <a:r>
              <a:rPr lang="en-GB" dirty="0" smtClean="0"/>
              <a:t>Any CCTV?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Scene</a:t>
            </a:r>
            <a:endParaRPr lang="en-GB" dirty="0"/>
          </a:p>
        </p:txBody>
      </p:sp>
      <p:pic>
        <p:nvPicPr>
          <p:cNvPr id="4" name="Content Placeholder 3" descr="bycycle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response</a:t>
            </a:r>
            <a:endParaRPr lang="en-GB" dirty="0"/>
          </a:p>
        </p:txBody>
      </p:sp>
      <p:pic>
        <p:nvPicPr>
          <p:cNvPr id="4" name="Content Placeholder 3" descr="Public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42984"/>
            <a:ext cx="9144000" cy="57150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Transactional</a:t>
            </a:r>
          </a:p>
          <a:p>
            <a:endParaRPr lang="en-GB" dirty="0" smtClean="0"/>
          </a:p>
          <a:p>
            <a:r>
              <a:rPr lang="en-GB" dirty="0" smtClean="0"/>
              <a:t>Transformational</a:t>
            </a:r>
          </a:p>
          <a:p>
            <a:endParaRPr lang="en-GB" dirty="0" smtClean="0"/>
          </a:p>
          <a:p>
            <a:r>
              <a:rPr lang="en-GB" dirty="0" smtClean="0"/>
              <a:t>Laissez Faire?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April was with her friends</a:t>
            </a:r>
          </a:p>
          <a:p>
            <a:endParaRPr lang="en-GB" dirty="0" smtClean="0"/>
          </a:p>
          <a:p>
            <a:r>
              <a:rPr lang="en-GB" dirty="0" smtClean="0"/>
              <a:t>They see her get in a vehicle, appears to be smiling?</a:t>
            </a:r>
          </a:p>
          <a:p>
            <a:endParaRPr lang="en-GB" dirty="0" smtClean="0"/>
          </a:p>
          <a:p>
            <a:r>
              <a:rPr lang="en-GB" dirty="0" smtClean="0"/>
              <a:t>No adults can confirm this.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Press Conference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Investigation moving at pace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</a:t>
            </a:r>
            <a:endParaRPr lang="en-GB" dirty="0"/>
          </a:p>
        </p:txBody>
      </p:sp>
      <p:pic>
        <p:nvPicPr>
          <p:cNvPr id="6" name="Content Placeholder 5" descr="search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50" y="2096294"/>
            <a:ext cx="6286500" cy="353377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search 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428604"/>
            <a:ext cx="8358246" cy="62865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search 3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6" y="428604"/>
            <a:ext cx="8358246" cy="600079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Ian J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285728"/>
            <a:ext cx="8643997" cy="6215106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Mark Bridger</a:t>
            </a:r>
          </a:p>
          <a:p>
            <a:endParaRPr lang="en-GB" dirty="0" smtClean="0"/>
          </a:p>
          <a:p>
            <a:r>
              <a:rPr lang="en-GB" dirty="0" smtClean="0"/>
              <a:t>Lives locally but not yet located his most recent address.</a:t>
            </a:r>
          </a:p>
          <a:p>
            <a:endParaRPr lang="en-GB" dirty="0" smtClean="0"/>
          </a:p>
          <a:p>
            <a:r>
              <a:rPr lang="en-GB" dirty="0" smtClean="0"/>
              <a:t>His vehicle is known – left hand drive.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Police appeal</a:t>
            </a:r>
            <a:endParaRPr lang="en-GB" dirty="0"/>
          </a:p>
        </p:txBody>
      </p:sp>
      <p:pic>
        <p:nvPicPr>
          <p:cNvPr id="5" name="Police appeal for missing April Jones.mp4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ca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9144000" cy="67151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Mark Bridger</a:t>
            </a:r>
          </a:p>
          <a:p>
            <a:endParaRPr lang="en-GB" dirty="0" smtClean="0"/>
          </a:p>
          <a:p>
            <a:r>
              <a:rPr lang="en-GB" dirty="0" smtClean="0"/>
              <a:t>Lives locally but not yet located his most recent address.</a:t>
            </a:r>
          </a:p>
          <a:p>
            <a:endParaRPr lang="en-GB" dirty="0" smtClean="0"/>
          </a:p>
          <a:p>
            <a:r>
              <a:rPr lang="en-GB" dirty="0" smtClean="0"/>
              <a:t>His vehicle is known – left hand drive.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coordination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public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85728"/>
            <a:ext cx="8472518" cy="62865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Search1.wmv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729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Priority is to find her</a:t>
            </a:r>
            <a:endParaRPr lang="en-GB" dirty="0"/>
          </a:p>
        </p:txBody>
      </p:sp>
      <p:pic>
        <p:nvPicPr>
          <p:cNvPr id="9" name="Content Placeholder 8" descr="april-jones-5-390x28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64357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parameters</a:t>
            </a:r>
            <a:endParaRPr lang="en-GB" dirty="0"/>
          </a:p>
        </p:txBody>
      </p:sp>
      <p:pic>
        <p:nvPicPr>
          <p:cNvPr id="4" name="Content Placeholder 3" descr="Locatio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42984"/>
            <a:ext cx="9144000" cy="57150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Mark Bridge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MB house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Scenes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Court appearance</a:t>
            </a:r>
            <a:endParaRPr lang="en-GB" dirty="0"/>
          </a:p>
        </p:txBody>
      </p:sp>
      <p:pic>
        <p:nvPicPr>
          <p:cNvPr id="4" name="Content Placeholder 3" descr="Mark Bridger in cour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00200"/>
            <a:ext cx="9143999" cy="5257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House being demolishe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399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Popular style of leadership in 1970s and 1980s</a:t>
            </a:r>
          </a:p>
          <a:p>
            <a:endParaRPr lang="en-GB" dirty="0" smtClean="0"/>
          </a:p>
          <a:p>
            <a:r>
              <a:rPr lang="en-GB" dirty="0" smtClean="0"/>
              <a:t>Employees work towards the achievements of specific objectives</a:t>
            </a:r>
          </a:p>
          <a:p>
            <a:endParaRPr lang="en-GB" dirty="0" smtClean="0"/>
          </a:p>
          <a:p>
            <a:r>
              <a:rPr lang="en-GB" dirty="0" smtClean="0"/>
              <a:t>Transactional leaders focus on the ‘now’ and immediate day to day objectives</a:t>
            </a:r>
          </a:p>
          <a:p>
            <a:endParaRPr lang="en-GB" dirty="0" smtClean="0"/>
          </a:p>
          <a:p>
            <a:r>
              <a:rPr lang="en-GB" dirty="0" smtClean="0"/>
              <a:t>Transactional leaders can often lack the ability to see the bigger picture or have a vision for the future.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Transformational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Concept began in late 1970s and has a large impact on how modern leaders think and behave.</a:t>
            </a:r>
          </a:p>
          <a:p>
            <a:r>
              <a:rPr lang="en-GB" dirty="0" smtClean="0"/>
              <a:t>Involves leaders engaging, supporting, and empowering their employees. </a:t>
            </a:r>
          </a:p>
          <a:p>
            <a:r>
              <a:rPr lang="en-GB" dirty="0" smtClean="0"/>
              <a:t>Often charismatic and inspire and enthuse their employees.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i="1" dirty="0" smtClean="0"/>
              <a:t>Warren Bennis </a:t>
            </a:r>
            <a:r>
              <a:rPr lang="en-GB" dirty="0" smtClean="0"/>
              <a:t>&amp; </a:t>
            </a:r>
            <a:r>
              <a:rPr lang="en-GB" i="1" dirty="0" smtClean="0"/>
              <a:t>Burt Nanus </a:t>
            </a:r>
            <a:r>
              <a:rPr lang="en-GB" dirty="0" smtClean="0"/>
              <a:t>outlined 4 qualities of an effective transformational leader;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Having clear vision for the future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Being a ‘social architect’ of their organisation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Creating trust through consistency and clarity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Having a positive self regard.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One?</a:t>
            </a:r>
          </a:p>
          <a:p>
            <a:endParaRPr lang="en-GB" dirty="0" smtClean="0"/>
          </a:p>
          <a:p>
            <a:r>
              <a:rPr lang="en-GB" dirty="0" smtClean="0"/>
              <a:t>Two?</a:t>
            </a:r>
          </a:p>
          <a:p>
            <a:endParaRPr lang="en-GB" dirty="0" smtClean="0"/>
          </a:p>
          <a:p>
            <a:r>
              <a:rPr lang="en-GB" dirty="0" smtClean="0"/>
              <a:t>Many?</a:t>
            </a:r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9600" dirty="0" smtClean="0"/>
              <a:t>Q</a:t>
            </a:r>
            <a:r>
              <a:rPr lang="en-GB" u="sng" dirty="0" smtClean="0"/>
              <a:t>uestions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408</Words>
  <Application>Microsoft Office PowerPoint</Application>
  <PresentationFormat>On-screen Show (4:3)</PresentationFormat>
  <Paragraphs>106</Paragraphs>
  <Slides>42</Slides>
  <Notes>0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Office Theme</vt:lpstr>
      <vt:lpstr>Leadership</vt:lpstr>
      <vt:lpstr>Approximately 19:20hrs Monday 01 October 2012</vt:lpstr>
      <vt:lpstr>Slide 3</vt:lpstr>
      <vt:lpstr>April Jones</vt:lpstr>
      <vt:lpstr>Slide 5</vt:lpstr>
      <vt:lpstr>Coral &amp; Peter Jones</vt:lpstr>
      <vt:lpstr>Slide 7</vt:lpstr>
      <vt:lpstr>Report of Abduction?</vt:lpstr>
      <vt:lpstr>What are you going to do?</vt:lpstr>
      <vt:lpstr>Leadership</vt:lpstr>
      <vt:lpstr>Initial actions?</vt:lpstr>
      <vt:lpstr>Initial actions</vt:lpstr>
      <vt:lpstr>Leadership</vt:lpstr>
      <vt:lpstr>Press appeal</vt:lpstr>
      <vt:lpstr>Scene</vt:lpstr>
      <vt:lpstr>Public response</vt:lpstr>
      <vt:lpstr>Leadership</vt:lpstr>
      <vt:lpstr>Initial information</vt:lpstr>
      <vt:lpstr>Press Conference</vt:lpstr>
      <vt:lpstr>Search</vt:lpstr>
      <vt:lpstr>Slide 21</vt:lpstr>
      <vt:lpstr>Slide 22</vt:lpstr>
      <vt:lpstr>Slide 23</vt:lpstr>
      <vt:lpstr>Suspect</vt:lpstr>
      <vt:lpstr>Police appeal</vt:lpstr>
      <vt:lpstr>Slide 26</vt:lpstr>
      <vt:lpstr>Suspect</vt:lpstr>
      <vt:lpstr>Search coordination</vt:lpstr>
      <vt:lpstr>Slide 29</vt:lpstr>
      <vt:lpstr>Slide 30</vt:lpstr>
      <vt:lpstr>Priority is to find her</vt:lpstr>
      <vt:lpstr>Search parameters</vt:lpstr>
      <vt:lpstr>Slide 33</vt:lpstr>
      <vt:lpstr>Slide 34</vt:lpstr>
      <vt:lpstr>Slide 35</vt:lpstr>
      <vt:lpstr>Court appearance</vt:lpstr>
      <vt:lpstr>Slide 37</vt:lpstr>
      <vt:lpstr>Transactional </vt:lpstr>
      <vt:lpstr>Transformational  </vt:lpstr>
      <vt:lpstr>Transformational </vt:lpstr>
      <vt:lpstr>Leadership style?</vt:lpstr>
      <vt:lpstr>Slide 42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April Jones</dc:title>
  <dc:creator>Reginald</dc:creator>
  <cp:lastModifiedBy>Reginald</cp:lastModifiedBy>
  <cp:revision>28</cp:revision>
  <dcterms:created xsi:type="dcterms:W3CDTF">2018-03-11T11:28:59Z</dcterms:created>
  <dcterms:modified xsi:type="dcterms:W3CDTF">2018-03-14T09:02:54Z</dcterms:modified>
</cp:coreProperties>
</file>