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98" r:id="rId5"/>
    <p:sldId id="303" r:id="rId6"/>
    <p:sldId id="395" r:id="rId7"/>
    <p:sldId id="393" r:id="rId8"/>
    <p:sldId id="299" r:id="rId9"/>
    <p:sldId id="300" r:id="rId10"/>
    <p:sldId id="305" r:id="rId11"/>
    <p:sldId id="396" r:id="rId12"/>
    <p:sldId id="304" r:id="rId13"/>
    <p:sldId id="375" r:id="rId14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9DE6D1-4BD5-4316-9F34-C693C7FE29C5}" v="20" dt="2024-11-18T09:50:25.6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A470C7-3313-41D6-92B8-D61EEDD95D4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DA269B0-02E9-4A53-BFA3-103566CEEA4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Who?</a:t>
          </a:r>
          <a:endParaRPr lang="en-US"/>
        </a:p>
      </dgm:t>
    </dgm:pt>
    <dgm:pt modelId="{89A8DA4A-D50B-4291-ADEA-489F6EB93324}" type="parTrans" cxnId="{EADB39BF-5873-424C-A68D-ADC1BF94595C}">
      <dgm:prSet/>
      <dgm:spPr/>
      <dgm:t>
        <a:bodyPr/>
        <a:lstStyle/>
        <a:p>
          <a:endParaRPr lang="en-US"/>
        </a:p>
      </dgm:t>
    </dgm:pt>
    <dgm:pt modelId="{643A56D1-528D-4449-BD35-ECF262496C87}" type="sibTrans" cxnId="{EADB39BF-5873-424C-A68D-ADC1BF94595C}">
      <dgm:prSet/>
      <dgm:spPr/>
      <dgm:t>
        <a:bodyPr/>
        <a:lstStyle/>
        <a:p>
          <a:endParaRPr lang="en-US"/>
        </a:p>
      </dgm:t>
    </dgm:pt>
    <dgm:pt modelId="{40353151-5741-41F3-9804-E7C4257CC26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What?</a:t>
          </a:r>
          <a:endParaRPr lang="en-US"/>
        </a:p>
      </dgm:t>
    </dgm:pt>
    <dgm:pt modelId="{4E200FD6-AD32-4D8C-89D4-8E37B18F8C3B}" type="parTrans" cxnId="{8A8DEF81-908A-4228-8BA4-39C9AD3E0AE0}">
      <dgm:prSet/>
      <dgm:spPr/>
      <dgm:t>
        <a:bodyPr/>
        <a:lstStyle/>
        <a:p>
          <a:endParaRPr lang="en-US"/>
        </a:p>
      </dgm:t>
    </dgm:pt>
    <dgm:pt modelId="{75934AFE-D9E8-4AEE-9A9F-F32E4E23BD40}" type="sibTrans" cxnId="{8A8DEF81-908A-4228-8BA4-39C9AD3E0AE0}">
      <dgm:prSet/>
      <dgm:spPr/>
      <dgm:t>
        <a:bodyPr/>
        <a:lstStyle/>
        <a:p>
          <a:endParaRPr lang="en-US"/>
        </a:p>
      </dgm:t>
    </dgm:pt>
    <dgm:pt modelId="{8016D6E6-66C3-4920-81E2-E2691445DD6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When?</a:t>
          </a:r>
          <a:endParaRPr lang="en-US"/>
        </a:p>
      </dgm:t>
    </dgm:pt>
    <dgm:pt modelId="{F78835F6-5A17-47B3-8A6B-B250EA923A7E}" type="parTrans" cxnId="{2DB34CAA-9FE7-46E4-9938-EC5E1B275375}">
      <dgm:prSet/>
      <dgm:spPr/>
      <dgm:t>
        <a:bodyPr/>
        <a:lstStyle/>
        <a:p>
          <a:endParaRPr lang="en-US"/>
        </a:p>
      </dgm:t>
    </dgm:pt>
    <dgm:pt modelId="{3E2EE62C-0E4E-4958-87CD-B5D01A3DE385}" type="sibTrans" cxnId="{2DB34CAA-9FE7-46E4-9938-EC5E1B275375}">
      <dgm:prSet/>
      <dgm:spPr/>
      <dgm:t>
        <a:bodyPr/>
        <a:lstStyle/>
        <a:p>
          <a:endParaRPr lang="en-US"/>
        </a:p>
      </dgm:t>
    </dgm:pt>
    <dgm:pt modelId="{2A5C8C38-0C33-42C1-A53C-B16AE9B577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Where?</a:t>
          </a:r>
          <a:endParaRPr lang="en-US"/>
        </a:p>
      </dgm:t>
    </dgm:pt>
    <dgm:pt modelId="{6CE8BAAC-DFCE-4FD9-9536-F138A13570F0}" type="parTrans" cxnId="{A8266821-9622-4623-89E8-A0BA116E5F4F}">
      <dgm:prSet/>
      <dgm:spPr/>
      <dgm:t>
        <a:bodyPr/>
        <a:lstStyle/>
        <a:p>
          <a:endParaRPr lang="en-US"/>
        </a:p>
      </dgm:t>
    </dgm:pt>
    <dgm:pt modelId="{F6664FE6-60E6-4915-A05B-4C87AA3A1176}" type="sibTrans" cxnId="{A8266821-9622-4623-89E8-A0BA116E5F4F}">
      <dgm:prSet/>
      <dgm:spPr/>
      <dgm:t>
        <a:bodyPr/>
        <a:lstStyle/>
        <a:p>
          <a:endParaRPr lang="en-US"/>
        </a:p>
      </dgm:t>
    </dgm:pt>
    <dgm:pt modelId="{D6ED0E38-CFBC-4799-A438-CAC98512A43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Why?</a:t>
          </a:r>
          <a:endParaRPr lang="en-US"/>
        </a:p>
      </dgm:t>
    </dgm:pt>
    <dgm:pt modelId="{62785828-CB11-4A16-9C87-B5B03699CCBD}" type="parTrans" cxnId="{4AF1E043-7417-4553-BC78-13AE10D0E449}">
      <dgm:prSet/>
      <dgm:spPr/>
      <dgm:t>
        <a:bodyPr/>
        <a:lstStyle/>
        <a:p>
          <a:endParaRPr lang="en-US"/>
        </a:p>
      </dgm:t>
    </dgm:pt>
    <dgm:pt modelId="{DE06F20C-D0CC-45B6-A849-7FE98807D97D}" type="sibTrans" cxnId="{4AF1E043-7417-4553-BC78-13AE10D0E449}">
      <dgm:prSet/>
      <dgm:spPr/>
      <dgm:t>
        <a:bodyPr/>
        <a:lstStyle/>
        <a:p>
          <a:endParaRPr lang="en-US"/>
        </a:p>
      </dgm:t>
    </dgm:pt>
    <dgm:pt modelId="{DE8CBFE3-0B7F-457F-A93C-D40F8034B99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How?</a:t>
          </a:r>
          <a:endParaRPr lang="en-US"/>
        </a:p>
      </dgm:t>
    </dgm:pt>
    <dgm:pt modelId="{9C1EF3EF-88E4-48E9-8866-0AA8D1D43AD1}" type="parTrans" cxnId="{55B201C9-3ADA-4645-91D0-1E21C9E7E71F}">
      <dgm:prSet/>
      <dgm:spPr/>
      <dgm:t>
        <a:bodyPr/>
        <a:lstStyle/>
        <a:p>
          <a:endParaRPr lang="en-US"/>
        </a:p>
      </dgm:t>
    </dgm:pt>
    <dgm:pt modelId="{00D4CBAD-F391-435A-B1F9-88F26FDFA855}" type="sibTrans" cxnId="{55B201C9-3ADA-4645-91D0-1E21C9E7E71F}">
      <dgm:prSet/>
      <dgm:spPr/>
      <dgm:t>
        <a:bodyPr/>
        <a:lstStyle/>
        <a:p>
          <a:endParaRPr lang="en-US"/>
        </a:p>
      </dgm:t>
    </dgm:pt>
    <dgm:pt modelId="{51F8D2C9-1CF5-4434-AC17-DC615DDADC6C}" type="pres">
      <dgm:prSet presAssocID="{C4A470C7-3313-41D6-92B8-D61EEDD95D4B}" presName="root" presStyleCnt="0">
        <dgm:presLayoutVars>
          <dgm:dir/>
          <dgm:resizeHandles val="exact"/>
        </dgm:presLayoutVars>
      </dgm:prSet>
      <dgm:spPr/>
    </dgm:pt>
    <dgm:pt modelId="{6125B6CE-303A-401E-8AF2-68E9F42AC3EC}" type="pres">
      <dgm:prSet presAssocID="{EDA269B0-02E9-4A53-BFA3-103566CEEA46}" presName="compNode" presStyleCnt="0"/>
      <dgm:spPr/>
    </dgm:pt>
    <dgm:pt modelId="{D25827A7-6977-4B65-BF13-8FD094B78D73}" type="pres">
      <dgm:prSet presAssocID="{EDA269B0-02E9-4A53-BFA3-103566CEEA46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7DE456-8C4C-4C39-9A8C-362C831CC6AC}" type="pres">
      <dgm:prSet presAssocID="{EDA269B0-02E9-4A53-BFA3-103566CEEA4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36AE3DE-385C-4BDD-AC08-CE8013326CCB}" type="pres">
      <dgm:prSet presAssocID="{EDA269B0-02E9-4A53-BFA3-103566CEEA46}" presName="spaceRect" presStyleCnt="0"/>
      <dgm:spPr/>
    </dgm:pt>
    <dgm:pt modelId="{9D31470B-ADBA-4F01-83F2-39237059C6B4}" type="pres">
      <dgm:prSet presAssocID="{EDA269B0-02E9-4A53-BFA3-103566CEEA46}" presName="textRect" presStyleLbl="revTx" presStyleIdx="0" presStyleCnt="6">
        <dgm:presLayoutVars>
          <dgm:chMax val="1"/>
          <dgm:chPref val="1"/>
        </dgm:presLayoutVars>
      </dgm:prSet>
      <dgm:spPr/>
    </dgm:pt>
    <dgm:pt modelId="{796061BD-2500-4C69-986D-E91CA2F38424}" type="pres">
      <dgm:prSet presAssocID="{643A56D1-528D-4449-BD35-ECF262496C87}" presName="sibTrans" presStyleCnt="0"/>
      <dgm:spPr/>
    </dgm:pt>
    <dgm:pt modelId="{B1B93446-99AA-4B3F-B8E9-EB6B01BEEA3A}" type="pres">
      <dgm:prSet presAssocID="{40353151-5741-41F3-9804-E7C4257CC266}" presName="compNode" presStyleCnt="0"/>
      <dgm:spPr/>
    </dgm:pt>
    <dgm:pt modelId="{C27803BB-DB3F-4F3B-8D30-59A801965E0D}" type="pres">
      <dgm:prSet presAssocID="{40353151-5741-41F3-9804-E7C4257CC266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97D5B554-5BDE-4904-A99A-70D92D373FF6}" type="pres">
      <dgm:prSet presAssocID="{40353151-5741-41F3-9804-E7C4257CC26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8A0809A-676F-4D27-8420-BBC21FF360B8}" type="pres">
      <dgm:prSet presAssocID="{40353151-5741-41F3-9804-E7C4257CC266}" presName="spaceRect" presStyleCnt="0"/>
      <dgm:spPr/>
    </dgm:pt>
    <dgm:pt modelId="{F8E0566F-233A-4BF7-B204-BE797DE93678}" type="pres">
      <dgm:prSet presAssocID="{40353151-5741-41F3-9804-E7C4257CC266}" presName="textRect" presStyleLbl="revTx" presStyleIdx="1" presStyleCnt="6">
        <dgm:presLayoutVars>
          <dgm:chMax val="1"/>
          <dgm:chPref val="1"/>
        </dgm:presLayoutVars>
      </dgm:prSet>
      <dgm:spPr/>
    </dgm:pt>
    <dgm:pt modelId="{BFD08CA8-9285-4388-8796-223A49A4BA0E}" type="pres">
      <dgm:prSet presAssocID="{75934AFE-D9E8-4AEE-9A9F-F32E4E23BD40}" presName="sibTrans" presStyleCnt="0"/>
      <dgm:spPr/>
    </dgm:pt>
    <dgm:pt modelId="{3F56EA2D-A9FC-4E70-8C2B-4054996C5005}" type="pres">
      <dgm:prSet presAssocID="{8016D6E6-66C3-4920-81E2-E2691445DD6B}" presName="compNode" presStyleCnt="0"/>
      <dgm:spPr/>
    </dgm:pt>
    <dgm:pt modelId="{BC263D91-19BC-46E2-A763-96B921CE703F}" type="pres">
      <dgm:prSet presAssocID="{8016D6E6-66C3-4920-81E2-E2691445DD6B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145BFD80-C42A-43E1-A911-F66C0DF290C0}" type="pres">
      <dgm:prSet presAssocID="{8016D6E6-66C3-4920-81E2-E2691445DD6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4BB6AB58-D3F0-4032-87E8-5891B9564F21}" type="pres">
      <dgm:prSet presAssocID="{8016D6E6-66C3-4920-81E2-E2691445DD6B}" presName="spaceRect" presStyleCnt="0"/>
      <dgm:spPr/>
    </dgm:pt>
    <dgm:pt modelId="{64E8331B-83D8-45F5-B0F0-54DD1F7072B3}" type="pres">
      <dgm:prSet presAssocID="{8016D6E6-66C3-4920-81E2-E2691445DD6B}" presName="textRect" presStyleLbl="revTx" presStyleIdx="2" presStyleCnt="6">
        <dgm:presLayoutVars>
          <dgm:chMax val="1"/>
          <dgm:chPref val="1"/>
        </dgm:presLayoutVars>
      </dgm:prSet>
      <dgm:spPr/>
    </dgm:pt>
    <dgm:pt modelId="{2915C43B-F8AD-46B3-9090-B46987B6F219}" type="pres">
      <dgm:prSet presAssocID="{3E2EE62C-0E4E-4958-87CD-B5D01A3DE385}" presName="sibTrans" presStyleCnt="0"/>
      <dgm:spPr/>
    </dgm:pt>
    <dgm:pt modelId="{CB85D9C2-B4CB-4F0F-846B-F4FB1435E787}" type="pres">
      <dgm:prSet presAssocID="{2A5C8C38-0C33-42C1-A53C-B16AE9B577B3}" presName="compNode" presStyleCnt="0"/>
      <dgm:spPr/>
    </dgm:pt>
    <dgm:pt modelId="{ED314A3E-747F-4765-A091-4EECE0BE13AF}" type="pres">
      <dgm:prSet presAssocID="{2A5C8C38-0C33-42C1-A53C-B16AE9B577B3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A573991-3B77-4FF1-B296-CB4F7AD41367}" type="pres">
      <dgm:prSet presAssocID="{2A5C8C38-0C33-42C1-A53C-B16AE9B577B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691E9A7-25DE-40AD-A7EE-30074139DD35}" type="pres">
      <dgm:prSet presAssocID="{2A5C8C38-0C33-42C1-A53C-B16AE9B577B3}" presName="spaceRect" presStyleCnt="0"/>
      <dgm:spPr/>
    </dgm:pt>
    <dgm:pt modelId="{FA35D6E0-2A33-4EEB-980F-8D3399132C0C}" type="pres">
      <dgm:prSet presAssocID="{2A5C8C38-0C33-42C1-A53C-B16AE9B577B3}" presName="textRect" presStyleLbl="revTx" presStyleIdx="3" presStyleCnt="6">
        <dgm:presLayoutVars>
          <dgm:chMax val="1"/>
          <dgm:chPref val="1"/>
        </dgm:presLayoutVars>
      </dgm:prSet>
      <dgm:spPr/>
    </dgm:pt>
    <dgm:pt modelId="{DE9B78FC-13F4-40BB-BB40-0B1BDD46CD8E}" type="pres">
      <dgm:prSet presAssocID="{F6664FE6-60E6-4915-A05B-4C87AA3A1176}" presName="sibTrans" presStyleCnt="0"/>
      <dgm:spPr/>
    </dgm:pt>
    <dgm:pt modelId="{162392F7-AB87-4F7B-A432-2A6C0181A8A9}" type="pres">
      <dgm:prSet presAssocID="{D6ED0E38-CFBC-4799-A438-CAC98512A437}" presName="compNode" presStyleCnt="0"/>
      <dgm:spPr/>
    </dgm:pt>
    <dgm:pt modelId="{439990C8-DD74-4060-B8E3-435E6FF40CE7}" type="pres">
      <dgm:prSet presAssocID="{D6ED0E38-CFBC-4799-A438-CAC98512A437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686F8AC-2ACE-4C8B-8876-323EAFF25992}" type="pres">
      <dgm:prSet presAssocID="{D6ED0E38-CFBC-4799-A438-CAC98512A43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3109AB1-D517-40C8-BAD5-4C70C82231DA}" type="pres">
      <dgm:prSet presAssocID="{D6ED0E38-CFBC-4799-A438-CAC98512A437}" presName="spaceRect" presStyleCnt="0"/>
      <dgm:spPr/>
    </dgm:pt>
    <dgm:pt modelId="{C74CE000-7B49-476D-AD51-EC3CC55B474D}" type="pres">
      <dgm:prSet presAssocID="{D6ED0E38-CFBC-4799-A438-CAC98512A437}" presName="textRect" presStyleLbl="revTx" presStyleIdx="4" presStyleCnt="6">
        <dgm:presLayoutVars>
          <dgm:chMax val="1"/>
          <dgm:chPref val="1"/>
        </dgm:presLayoutVars>
      </dgm:prSet>
      <dgm:spPr/>
    </dgm:pt>
    <dgm:pt modelId="{B7862A0E-51CD-4943-AEF5-898ECEABB8E0}" type="pres">
      <dgm:prSet presAssocID="{DE06F20C-D0CC-45B6-A849-7FE98807D97D}" presName="sibTrans" presStyleCnt="0"/>
      <dgm:spPr/>
    </dgm:pt>
    <dgm:pt modelId="{FBFC3C09-C7E7-4258-8B3B-3DC7DFD3DC9E}" type="pres">
      <dgm:prSet presAssocID="{DE8CBFE3-0B7F-457F-A93C-D40F8034B996}" presName="compNode" presStyleCnt="0"/>
      <dgm:spPr/>
    </dgm:pt>
    <dgm:pt modelId="{67DEE510-9A54-4735-A918-98531697079D}" type="pres">
      <dgm:prSet presAssocID="{DE8CBFE3-0B7F-457F-A93C-D40F8034B996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BB2FF29-B2AC-4885-B1DD-6C09A70A5EFC}" type="pres">
      <dgm:prSet presAssocID="{DE8CBFE3-0B7F-457F-A93C-D40F8034B99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5159EFDC-0EE2-4C44-849A-64315901AEBE}" type="pres">
      <dgm:prSet presAssocID="{DE8CBFE3-0B7F-457F-A93C-D40F8034B996}" presName="spaceRect" presStyleCnt="0"/>
      <dgm:spPr/>
    </dgm:pt>
    <dgm:pt modelId="{CEBF1A48-2894-4C67-8586-90F7D6B202F9}" type="pres">
      <dgm:prSet presAssocID="{DE8CBFE3-0B7F-457F-A93C-D40F8034B99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04CE20D-2405-4171-ABAE-195DFA08C667}" type="presOf" srcId="{DE8CBFE3-0B7F-457F-A93C-D40F8034B996}" destId="{CEBF1A48-2894-4C67-8586-90F7D6B202F9}" srcOrd="0" destOrd="0" presId="urn:microsoft.com/office/officeart/2018/5/layout/IconLeafLabelList"/>
    <dgm:cxn modelId="{A8266821-9622-4623-89E8-A0BA116E5F4F}" srcId="{C4A470C7-3313-41D6-92B8-D61EEDD95D4B}" destId="{2A5C8C38-0C33-42C1-A53C-B16AE9B577B3}" srcOrd="3" destOrd="0" parTransId="{6CE8BAAC-DFCE-4FD9-9536-F138A13570F0}" sibTransId="{F6664FE6-60E6-4915-A05B-4C87AA3A1176}"/>
    <dgm:cxn modelId="{4AF1E043-7417-4553-BC78-13AE10D0E449}" srcId="{C4A470C7-3313-41D6-92B8-D61EEDD95D4B}" destId="{D6ED0E38-CFBC-4799-A438-CAC98512A437}" srcOrd="4" destOrd="0" parTransId="{62785828-CB11-4A16-9C87-B5B03699CCBD}" sibTransId="{DE06F20C-D0CC-45B6-A849-7FE98807D97D}"/>
    <dgm:cxn modelId="{6B6CF764-C603-4384-A10E-AE64972437AC}" type="presOf" srcId="{C4A470C7-3313-41D6-92B8-D61EEDD95D4B}" destId="{51F8D2C9-1CF5-4434-AC17-DC615DDADC6C}" srcOrd="0" destOrd="0" presId="urn:microsoft.com/office/officeart/2018/5/layout/IconLeafLabelList"/>
    <dgm:cxn modelId="{FFEF8065-32C4-4EF0-A3E1-51D88A78129D}" type="presOf" srcId="{2A5C8C38-0C33-42C1-A53C-B16AE9B577B3}" destId="{FA35D6E0-2A33-4EEB-980F-8D3399132C0C}" srcOrd="0" destOrd="0" presId="urn:microsoft.com/office/officeart/2018/5/layout/IconLeafLabelList"/>
    <dgm:cxn modelId="{3586337D-9CAF-4F06-98D4-FD7C9B847935}" type="presOf" srcId="{D6ED0E38-CFBC-4799-A438-CAC98512A437}" destId="{C74CE000-7B49-476D-AD51-EC3CC55B474D}" srcOrd="0" destOrd="0" presId="urn:microsoft.com/office/officeart/2018/5/layout/IconLeafLabelList"/>
    <dgm:cxn modelId="{8A8DEF81-908A-4228-8BA4-39C9AD3E0AE0}" srcId="{C4A470C7-3313-41D6-92B8-D61EEDD95D4B}" destId="{40353151-5741-41F3-9804-E7C4257CC266}" srcOrd="1" destOrd="0" parTransId="{4E200FD6-AD32-4D8C-89D4-8E37B18F8C3B}" sibTransId="{75934AFE-D9E8-4AEE-9A9F-F32E4E23BD40}"/>
    <dgm:cxn modelId="{F27E768A-26C1-4952-AC3F-C1890FB63B24}" type="presOf" srcId="{8016D6E6-66C3-4920-81E2-E2691445DD6B}" destId="{64E8331B-83D8-45F5-B0F0-54DD1F7072B3}" srcOrd="0" destOrd="0" presId="urn:microsoft.com/office/officeart/2018/5/layout/IconLeafLabelList"/>
    <dgm:cxn modelId="{2DB34CAA-9FE7-46E4-9938-EC5E1B275375}" srcId="{C4A470C7-3313-41D6-92B8-D61EEDD95D4B}" destId="{8016D6E6-66C3-4920-81E2-E2691445DD6B}" srcOrd="2" destOrd="0" parTransId="{F78835F6-5A17-47B3-8A6B-B250EA923A7E}" sibTransId="{3E2EE62C-0E4E-4958-87CD-B5D01A3DE385}"/>
    <dgm:cxn modelId="{EADB39BF-5873-424C-A68D-ADC1BF94595C}" srcId="{C4A470C7-3313-41D6-92B8-D61EEDD95D4B}" destId="{EDA269B0-02E9-4A53-BFA3-103566CEEA46}" srcOrd="0" destOrd="0" parTransId="{89A8DA4A-D50B-4291-ADEA-489F6EB93324}" sibTransId="{643A56D1-528D-4449-BD35-ECF262496C87}"/>
    <dgm:cxn modelId="{55B201C9-3ADA-4645-91D0-1E21C9E7E71F}" srcId="{C4A470C7-3313-41D6-92B8-D61EEDD95D4B}" destId="{DE8CBFE3-0B7F-457F-A93C-D40F8034B996}" srcOrd="5" destOrd="0" parTransId="{9C1EF3EF-88E4-48E9-8866-0AA8D1D43AD1}" sibTransId="{00D4CBAD-F391-435A-B1F9-88F26FDFA855}"/>
    <dgm:cxn modelId="{10CF80CC-D5D2-4AF9-96BB-B8B275C1E53B}" type="presOf" srcId="{EDA269B0-02E9-4A53-BFA3-103566CEEA46}" destId="{9D31470B-ADBA-4F01-83F2-39237059C6B4}" srcOrd="0" destOrd="0" presId="urn:microsoft.com/office/officeart/2018/5/layout/IconLeafLabelList"/>
    <dgm:cxn modelId="{1C78B4DF-9384-4CF1-8F5D-BA29C2BF44AD}" type="presOf" srcId="{40353151-5741-41F3-9804-E7C4257CC266}" destId="{F8E0566F-233A-4BF7-B204-BE797DE93678}" srcOrd="0" destOrd="0" presId="urn:microsoft.com/office/officeart/2018/5/layout/IconLeafLabelList"/>
    <dgm:cxn modelId="{3111D2B4-C4A2-4064-9243-090269F9B6B9}" type="presParOf" srcId="{51F8D2C9-1CF5-4434-AC17-DC615DDADC6C}" destId="{6125B6CE-303A-401E-8AF2-68E9F42AC3EC}" srcOrd="0" destOrd="0" presId="urn:microsoft.com/office/officeart/2018/5/layout/IconLeafLabelList"/>
    <dgm:cxn modelId="{757448C2-5052-4C31-A2D1-7DE36915E367}" type="presParOf" srcId="{6125B6CE-303A-401E-8AF2-68E9F42AC3EC}" destId="{D25827A7-6977-4B65-BF13-8FD094B78D73}" srcOrd="0" destOrd="0" presId="urn:microsoft.com/office/officeart/2018/5/layout/IconLeafLabelList"/>
    <dgm:cxn modelId="{CA3B4539-9AC8-4856-A231-63CC28BFA35F}" type="presParOf" srcId="{6125B6CE-303A-401E-8AF2-68E9F42AC3EC}" destId="{0D7DE456-8C4C-4C39-9A8C-362C831CC6AC}" srcOrd="1" destOrd="0" presId="urn:microsoft.com/office/officeart/2018/5/layout/IconLeafLabelList"/>
    <dgm:cxn modelId="{69970AB4-0D72-4A23-B240-EF1195B936CC}" type="presParOf" srcId="{6125B6CE-303A-401E-8AF2-68E9F42AC3EC}" destId="{036AE3DE-385C-4BDD-AC08-CE8013326CCB}" srcOrd="2" destOrd="0" presId="urn:microsoft.com/office/officeart/2018/5/layout/IconLeafLabelList"/>
    <dgm:cxn modelId="{8F4D17BE-6E55-4CA2-8F83-1165125B9BBA}" type="presParOf" srcId="{6125B6CE-303A-401E-8AF2-68E9F42AC3EC}" destId="{9D31470B-ADBA-4F01-83F2-39237059C6B4}" srcOrd="3" destOrd="0" presId="urn:microsoft.com/office/officeart/2018/5/layout/IconLeafLabelList"/>
    <dgm:cxn modelId="{113D1B28-53A6-4E4F-9268-D35AF57D1DCA}" type="presParOf" srcId="{51F8D2C9-1CF5-4434-AC17-DC615DDADC6C}" destId="{796061BD-2500-4C69-986D-E91CA2F38424}" srcOrd="1" destOrd="0" presId="urn:microsoft.com/office/officeart/2018/5/layout/IconLeafLabelList"/>
    <dgm:cxn modelId="{71062574-1720-4EC2-9899-E7C303EC3B8B}" type="presParOf" srcId="{51F8D2C9-1CF5-4434-AC17-DC615DDADC6C}" destId="{B1B93446-99AA-4B3F-B8E9-EB6B01BEEA3A}" srcOrd="2" destOrd="0" presId="urn:microsoft.com/office/officeart/2018/5/layout/IconLeafLabelList"/>
    <dgm:cxn modelId="{F6B86C45-2959-41CF-8F31-EECAFAF3B3A1}" type="presParOf" srcId="{B1B93446-99AA-4B3F-B8E9-EB6B01BEEA3A}" destId="{C27803BB-DB3F-4F3B-8D30-59A801965E0D}" srcOrd="0" destOrd="0" presId="urn:microsoft.com/office/officeart/2018/5/layout/IconLeafLabelList"/>
    <dgm:cxn modelId="{72496A00-4702-4711-A05B-F21472DACD61}" type="presParOf" srcId="{B1B93446-99AA-4B3F-B8E9-EB6B01BEEA3A}" destId="{97D5B554-5BDE-4904-A99A-70D92D373FF6}" srcOrd="1" destOrd="0" presId="urn:microsoft.com/office/officeart/2018/5/layout/IconLeafLabelList"/>
    <dgm:cxn modelId="{467C51CC-9570-42AE-92C3-C3246A7BCD42}" type="presParOf" srcId="{B1B93446-99AA-4B3F-B8E9-EB6B01BEEA3A}" destId="{88A0809A-676F-4D27-8420-BBC21FF360B8}" srcOrd="2" destOrd="0" presId="urn:microsoft.com/office/officeart/2018/5/layout/IconLeafLabelList"/>
    <dgm:cxn modelId="{44A37534-D1AD-40DA-88D7-3FFDEE25B01F}" type="presParOf" srcId="{B1B93446-99AA-4B3F-B8E9-EB6B01BEEA3A}" destId="{F8E0566F-233A-4BF7-B204-BE797DE93678}" srcOrd="3" destOrd="0" presId="urn:microsoft.com/office/officeart/2018/5/layout/IconLeafLabelList"/>
    <dgm:cxn modelId="{3F5A00FB-658D-4048-912D-285E07B22424}" type="presParOf" srcId="{51F8D2C9-1CF5-4434-AC17-DC615DDADC6C}" destId="{BFD08CA8-9285-4388-8796-223A49A4BA0E}" srcOrd="3" destOrd="0" presId="urn:microsoft.com/office/officeart/2018/5/layout/IconLeafLabelList"/>
    <dgm:cxn modelId="{FB6AEDC5-6A45-4088-9510-AB71B754C7ED}" type="presParOf" srcId="{51F8D2C9-1CF5-4434-AC17-DC615DDADC6C}" destId="{3F56EA2D-A9FC-4E70-8C2B-4054996C5005}" srcOrd="4" destOrd="0" presId="urn:microsoft.com/office/officeart/2018/5/layout/IconLeafLabelList"/>
    <dgm:cxn modelId="{2F830680-8973-4143-810F-E7A9FB9B2B2A}" type="presParOf" srcId="{3F56EA2D-A9FC-4E70-8C2B-4054996C5005}" destId="{BC263D91-19BC-46E2-A763-96B921CE703F}" srcOrd="0" destOrd="0" presId="urn:microsoft.com/office/officeart/2018/5/layout/IconLeafLabelList"/>
    <dgm:cxn modelId="{02A166C5-F509-4E7E-B36C-6F408FA2458E}" type="presParOf" srcId="{3F56EA2D-A9FC-4E70-8C2B-4054996C5005}" destId="{145BFD80-C42A-43E1-A911-F66C0DF290C0}" srcOrd="1" destOrd="0" presId="urn:microsoft.com/office/officeart/2018/5/layout/IconLeafLabelList"/>
    <dgm:cxn modelId="{76BA0C56-DC22-4261-8978-F85B2331616A}" type="presParOf" srcId="{3F56EA2D-A9FC-4E70-8C2B-4054996C5005}" destId="{4BB6AB58-D3F0-4032-87E8-5891B9564F21}" srcOrd="2" destOrd="0" presId="urn:microsoft.com/office/officeart/2018/5/layout/IconLeafLabelList"/>
    <dgm:cxn modelId="{B5AAC428-B7F8-4B9C-B922-A4BFBF0990E7}" type="presParOf" srcId="{3F56EA2D-A9FC-4E70-8C2B-4054996C5005}" destId="{64E8331B-83D8-45F5-B0F0-54DD1F7072B3}" srcOrd="3" destOrd="0" presId="urn:microsoft.com/office/officeart/2018/5/layout/IconLeafLabelList"/>
    <dgm:cxn modelId="{599FF600-02B5-49CF-877E-12F8D591C72F}" type="presParOf" srcId="{51F8D2C9-1CF5-4434-AC17-DC615DDADC6C}" destId="{2915C43B-F8AD-46B3-9090-B46987B6F219}" srcOrd="5" destOrd="0" presId="urn:microsoft.com/office/officeart/2018/5/layout/IconLeafLabelList"/>
    <dgm:cxn modelId="{5CB25FA4-90E7-45CB-86CC-56259F629DB4}" type="presParOf" srcId="{51F8D2C9-1CF5-4434-AC17-DC615DDADC6C}" destId="{CB85D9C2-B4CB-4F0F-846B-F4FB1435E787}" srcOrd="6" destOrd="0" presId="urn:microsoft.com/office/officeart/2018/5/layout/IconLeafLabelList"/>
    <dgm:cxn modelId="{7D66DED4-39AE-47E4-BBF8-52121342CD39}" type="presParOf" srcId="{CB85D9C2-B4CB-4F0F-846B-F4FB1435E787}" destId="{ED314A3E-747F-4765-A091-4EECE0BE13AF}" srcOrd="0" destOrd="0" presId="urn:microsoft.com/office/officeart/2018/5/layout/IconLeafLabelList"/>
    <dgm:cxn modelId="{41187685-2CD3-4C63-8C84-16CE1B2431E4}" type="presParOf" srcId="{CB85D9C2-B4CB-4F0F-846B-F4FB1435E787}" destId="{3A573991-3B77-4FF1-B296-CB4F7AD41367}" srcOrd="1" destOrd="0" presId="urn:microsoft.com/office/officeart/2018/5/layout/IconLeafLabelList"/>
    <dgm:cxn modelId="{99C5B77B-E1B8-4F15-9A2A-55E35CBF0F4B}" type="presParOf" srcId="{CB85D9C2-B4CB-4F0F-846B-F4FB1435E787}" destId="{7691E9A7-25DE-40AD-A7EE-30074139DD35}" srcOrd="2" destOrd="0" presId="urn:microsoft.com/office/officeart/2018/5/layout/IconLeafLabelList"/>
    <dgm:cxn modelId="{89B6FF2E-2E87-4683-904D-B5289B8D843C}" type="presParOf" srcId="{CB85D9C2-B4CB-4F0F-846B-F4FB1435E787}" destId="{FA35D6E0-2A33-4EEB-980F-8D3399132C0C}" srcOrd="3" destOrd="0" presId="urn:microsoft.com/office/officeart/2018/5/layout/IconLeafLabelList"/>
    <dgm:cxn modelId="{DA2F5F6A-F829-490B-8006-E6BD95C44B75}" type="presParOf" srcId="{51F8D2C9-1CF5-4434-AC17-DC615DDADC6C}" destId="{DE9B78FC-13F4-40BB-BB40-0B1BDD46CD8E}" srcOrd="7" destOrd="0" presId="urn:microsoft.com/office/officeart/2018/5/layout/IconLeafLabelList"/>
    <dgm:cxn modelId="{D79A6AB6-1330-448E-B094-A4F5FAEAEB09}" type="presParOf" srcId="{51F8D2C9-1CF5-4434-AC17-DC615DDADC6C}" destId="{162392F7-AB87-4F7B-A432-2A6C0181A8A9}" srcOrd="8" destOrd="0" presId="urn:microsoft.com/office/officeart/2018/5/layout/IconLeafLabelList"/>
    <dgm:cxn modelId="{535BB63B-6B7D-45FB-AB91-79702C4AFDED}" type="presParOf" srcId="{162392F7-AB87-4F7B-A432-2A6C0181A8A9}" destId="{439990C8-DD74-4060-B8E3-435E6FF40CE7}" srcOrd="0" destOrd="0" presId="urn:microsoft.com/office/officeart/2018/5/layout/IconLeafLabelList"/>
    <dgm:cxn modelId="{CE94F640-E8C6-4DB4-A214-47B2E4F772F0}" type="presParOf" srcId="{162392F7-AB87-4F7B-A432-2A6C0181A8A9}" destId="{6686F8AC-2ACE-4C8B-8876-323EAFF25992}" srcOrd="1" destOrd="0" presId="urn:microsoft.com/office/officeart/2018/5/layout/IconLeafLabelList"/>
    <dgm:cxn modelId="{4E954B8D-91EF-4948-A5E9-D4CEB496C878}" type="presParOf" srcId="{162392F7-AB87-4F7B-A432-2A6C0181A8A9}" destId="{73109AB1-D517-40C8-BAD5-4C70C82231DA}" srcOrd="2" destOrd="0" presId="urn:microsoft.com/office/officeart/2018/5/layout/IconLeafLabelList"/>
    <dgm:cxn modelId="{32F7BF4A-AD75-458E-BDAA-A668916489F4}" type="presParOf" srcId="{162392F7-AB87-4F7B-A432-2A6C0181A8A9}" destId="{C74CE000-7B49-476D-AD51-EC3CC55B474D}" srcOrd="3" destOrd="0" presId="urn:microsoft.com/office/officeart/2018/5/layout/IconLeafLabelList"/>
    <dgm:cxn modelId="{81EA2784-C4A5-45C8-B72C-8C09304E2EF9}" type="presParOf" srcId="{51F8D2C9-1CF5-4434-AC17-DC615DDADC6C}" destId="{B7862A0E-51CD-4943-AEF5-898ECEABB8E0}" srcOrd="9" destOrd="0" presId="urn:microsoft.com/office/officeart/2018/5/layout/IconLeafLabelList"/>
    <dgm:cxn modelId="{B5D16678-3896-4856-8342-C50FFA1379FB}" type="presParOf" srcId="{51F8D2C9-1CF5-4434-AC17-DC615DDADC6C}" destId="{FBFC3C09-C7E7-4258-8B3B-3DC7DFD3DC9E}" srcOrd="10" destOrd="0" presId="urn:microsoft.com/office/officeart/2018/5/layout/IconLeafLabelList"/>
    <dgm:cxn modelId="{87DCF7B1-8531-4B10-B7CB-2939DE24B7AF}" type="presParOf" srcId="{FBFC3C09-C7E7-4258-8B3B-3DC7DFD3DC9E}" destId="{67DEE510-9A54-4735-A918-98531697079D}" srcOrd="0" destOrd="0" presId="urn:microsoft.com/office/officeart/2018/5/layout/IconLeafLabelList"/>
    <dgm:cxn modelId="{2F576039-C60F-4189-82DD-9D0F03A376CB}" type="presParOf" srcId="{FBFC3C09-C7E7-4258-8B3B-3DC7DFD3DC9E}" destId="{6BB2FF29-B2AC-4885-B1DD-6C09A70A5EFC}" srcOrd="1" destOrd="0" presId="urn:microsoft.com/office/officeart/2018/5/layout/IconLeafLabelList"/>
    <dgm:cxn modelId="{B4E51A6B-4B56-4B90-B5C5-8E59D4482F6D}" type="presParOf" srcId="{FBFC3C09-C7E7-4258-8B3B-3DC7DFD3DC9E}" destId="{5159EFDC-0EE2-4C44-849A-64315901AEBE}" srcOrd="2" destOrd="0" presId="urn:microsoft.com/office/officeart/2018/5/layout/IconLeafLabelList"/>
    <dgm:cxn modelId="{B7BD8688-941E-491B-8D08-CF9748327779}" type="presParOf" srcId="{FBFC3C09-C7E7-4258-8B3B-3DC7DFD3DC9E}" destId="{CEBF1A48-2894-4C67-8586-90F7D6B202F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827A7-6977-4B65-BF13-8FD094B78D73}">
      <dsp:nvSpPr>
        <dsp:cNvPr id="0" name=""/>
        <dsp:cNvSpPr/>
      </dsp:nvSpPr>
      <dsp:spPr>
        <a:xfrm>
          <a:off x="287043" y="1002893"/>
          <a:ext cx="892125" cy="89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DE456-8C4C-4C39-9A8C-362C831CC6AC}">
      <dsp:nvSpPr>
        <dsp:cNvPr id="0" name=""/>
        <dsp:cNvSpPr/>
      </dsp:nvSpPr>
      <dsp:spPr>
        <a:xfrm>
          <a:off x="477168" y="1193018"/>
          <a:ext cx="511875" cy="51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1470B-ADBA-4F01-83F2-39237059C6B4}">
      <dsp:nvSpPr>
        <dsp:cNvPr id="0" name=""/>
        <dsp:cNvSpPr/>
      </dsp:nvSpPr>
      <dsp:spPr>
        <a:xfrm>
          <a:off x="1856" y="217289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Who?</a:t>
          </a:r>
          <a:endParaRPr lang="en-US" sz="2400" kern="1200"/>
        </a:p>
      </dsp:txBody>
      <dsp:txXfrm>
        <a:off x="1856" y="2172894"/>
        <a:ext cx="1462500" cy="585000"/>
      </dsp:txXfrm>
    </dsp:sp>
    <dsp:sp modelId="{C27803BB-DB3F-4F3B-8D30-59A801965E0D}">
      <dsp:nvSpPr>
        <dsp:cNvPr id="0" name=""/>
        <dsp:cNvSpPr/>
      </dsp:nvSpPr>
      <dsp:spPr>
        <a:xfrm>
          <a:off x="2005481" y="1002893"/>
          <a:ext cx="892125" cy="89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D5B554-5BDE-4904-A99A-70D92D373FF6}">
      <dsp:nvSpPr>
        <dsp:cNvPr id="0" name=""/>
        <dsp:cNvSpPr/>
      </dsp:nvSpPr>
      <dsp:spPr>
        <a:xfrm>
          <a:off x="2195606" y="1193018"/>
          <a:ext cx="511875" cy="51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0566F-233A-4BF7-B204-BE797DE93678}">
      <dsp:nvSpPr>
        <dsp:cNvPr id="0" name=""/>
        <dsp:cNvSpPr/>
      </dsp:nvSpPr>
      <dsp:spPr>
        <a:xfrm>
          <a:off x="1720293" y="217289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What?</a:t>
          </a:r>
          <a:endParaRPr lang="en-US" sz="2400" kern="1200"/>
        </a:p>
      </dsp:txBody>
      <dsp:txXfrm>
        <a:off x="1720293" y="2172894"/>
        <a:ext cx="1462500" cy="585000"/>
      </dsp:txXfrm>
    </dsp:sp>
    <dsp:sp modelId="{BC263D91-19BC-46E2-A763-96B921CE703F}">
      <dsp:nvSpPr>
        <dsp:cNvPr id="0" name=""/>
        <dsp:cNvSpPr/>
      </dsp:nvSpPr>
      <dsp:spPr>
        <a:xfrm>
          <a:off x="3723918" y="1002893"/>
          <a:ext cx="892125" cy="89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BFD80-C42A-43E1-A911-F66C0DF290C0}">
      <dsp:nvSpPr>
        <dsp:cNvPr id="0" name=""/>
        <dsp:cNvSpPr/>
      </dsp:nvSpPr>
      <dsp:spPr>
        <a:xfrm>
          <a:off x="3914043" y="1193018"/>
          <a:ext cx="511875" cy="51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8331B-83D8-45F5-B0F0-54DD1F7072B3}">
      <dsp:nvSpPr>
        <dsp:cNvPr id="0" name=""/>
        <dsp:cNvSpPr/>
      </dsp:nvSpPr>
      <dsp:spPr>
        <a:xfrm>
          <a:off x="3438731" y="217289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When?</a:t>
          </a:r>
          <a:endParaRPr lang="en-US" sz="2400" kern="1200"/>
        </a:p>
      </dsp:txBody>
      <dsp:txXfrm>
        <a:off x="3438731" y="2172894"/>
        <a:ext cx="1462500" cy="585000"/>
      </dsp:txXfrm>
    </dsp:sp>
    <dsp:sp modelId="{ED314A3E-747F-4765-A091-4EECE0BE13AF}">
      <dsp:nvSpPr>
        <dsp:cNvPr id="0" name=""/>
        <dsp:cNvSpPr/>
      </dsp:nvSpPr>
      <dsp:spPr>
        <a:xfrm>
          <a:off x="5442356" y="1002893"/>
          <a:ext cx="892125" cy="89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73991-3B77-4FF1-B296-CB4F7AD41367}">
      <dsp:nvSpPr>
        <dsp:cNvPr id="0" name=""/>
        <dsp:cNvSpPr/>
      </dsp:nvSpPr>
      <dsp:spPr>
        <a:xfrm>
          <a:off x="5632481" y="1193018"/>
          <a:ext cx="511875" cy="5118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5D6E0-2A33-4EEB-980F-8D3399132C0C}">
      <dsp:nvSpPr>
        <dsp:cNvPr id="0" name=""/>
        <dsp:cNvSpPr/>
      </dsp:nvSpPr>
      <dsp:spPr>
        <a:xfrm>
          <a:off x="5157168" y="217289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Where?</a:t>
          </a:r>
          <a:endParaRPr lang="en-US" sz="2400" kern="1200"/>
        </a:p>
      </dsp:txBody>
      <dsp:txXfrm>
        <a:off x="5157168" y="2172894"/>
        <a:ext cx="1462500" cy="585000"/>
      </dsp:txXfrm>
    </dsp:sp>
    <dsp:sp modelId="{439990C8-DD74-4060-B8E3-435E6FF40CE7}">
      <dsp:nvSpPr>
        <dsp:cNvPr id="0" name=""/>
        <dsp:cNvSpPr/>
      </dsp:nvSpPr>
      <dsp:spPr>
        <a:xfrm>
          <a:off x="7160793" y="1002893"/>
          <a:ext cx="892125" cy="89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6F8AC-2ACE-4C8B-8876-323EAFF25992}">
      <dsp:nvSpPr>
        <dsp:cNvPr id="0" name=""/>
        <dsp:cNvSpPr/>
      </dsp:nvSpPr>
      <dsp:spPr>
        <a:xfrm>
          <a:off x="7350918" y="1193018"/>
          <a:ext cx="511875" cy="5118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CE000-7B49-476D-AD51-EC3CC55B474D}">
      <dsp:nvSpPr>
        <dsp:cNvPr id="0" name=""/>
        <dsp:cNvSpPr/>
      </dsp:nvSpPr>
      <dsp:spPr>
        <a:xfrm>
          <a:off x="6875606" y="217289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Why?</a:t>
          </a:r>
          <a:endParaRPr lang="en-US" sz="2400" kern="1200"/>
        </a:p>
      </dsp:txBody>
      <dsp:txXfrm>
        <a:off x="6875606" y="2172894"/>
        <a:ext cx="1462500" cy="585000"/>
      </dsp:txXfrm>
    </dsp:sp>
    <dsp:sp modelId="{67DEE510-9A54-4735-A918-98531697079D}">
      <dsp:nvSpPr>
        <dsp:cNvPr id="0" name=""/>
        <dsp:cNvSpPr/>
      </dsp:nvSpPr>
      <dsp:spPr>
        <a:xfrm>
          <a:off x="8879231" y="1002893"/>
          <a:ext cx="892125" cy="89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2FF29-B2AC-4885-B1DD-6C09A70A5EFC}">
      <dsp:nvSpPr>
        <dsp:cNvPr id="0" name=""/>
        <dsp:cNvSpPr/>
      </dsp:nvSpPr>
      <dsp:spPr>
        <a:xfrm>
          <a:off x="9069356" y="1193018"/>
          <a:ext cx="511875" cy="51187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F1A48-2894-4C67-8586-90F7D6B202F9}">
      <dsp:nvSpPr>
        <dsp:cNvPr id="0" name=""/>
        <dsp:cNvSpPr/>
      </dsp:nvSpPr>
      <dsp:spPr>
        <a:xfrm>
          <a:off x="8594043" y="217289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How?</a:t>
          </a:r>
          <a:endParaRPr lang="en-US" sz="2400" kern="1200"/>
        </a:p>
      </dsp:txBody>
      <dsp:txXfrm>
        <a:off x="8594043" y="2172894"/>
        <a:ext cx="1462500" cy="58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A38E5-BB71-4C7B-9429-5305CBAA9A0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0C39B-D3DA-4644-B125-D74A7FBFA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44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805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860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4048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765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>
            <a:normAutofit/>
          </a:bodyPr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54406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72694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90982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109270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Curriculum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r>
              <a:rPr lang="en-US" sz="1600"/>
              <a:t>Katie </a:t>
            </a:r>
            <a:r>
              <a:rPr lang="en-US" sz="1600" dirty="0"/>
              <a:t>Gardner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97C71-5569-221B-A124-CFCDA9D13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57442-FADA-165F-D09A-A05027F26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Outline the process of curriculum 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and start to develop own curriculum</a:t>
            </a:r>
          </a:p>
        </p:txBody>
      </p:sp>
    </p:spTree>
    <p:extLst>
      <p:ext uri="{BB962C8B-B14F-4D97-AF65-F5344CB8AC3E}">
        <p14:creationId xmlns:p14="http://schemas.microsoft.com/office/powerpoint/2010/main" val="506196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5951C-85DB-8E05-610F-4CC5A8A24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basics…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D726418B-B28E-769C-072E-E6FB4CF7F27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2419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0A2D7D-037F-4611-91C3-03579A715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Planning a curriculum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29247-381A-43C9-B3BF-432B71947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>
                <a:ea typeface="+mn-lt"/>
                <a:cs typeface="+mn-lt"/>
              </a:rPr>
              <a:t>WHAT</a:t>
            </a:r>
            <a:endParaRPr lang="en-GB" sz="1900"/>
          </a:p>
          <a:p>
            <a:pPr lvl="1">
              <a:lnSpc>
                <a:spcPct val="90000"/>
              </a:lnSpc>
            </a:pPr>
            <a:r>
              <a:rPr lang="en-GB" sz="1900">
                <a:ea typeface="+mn-lt"/>
                <a:cs typeface="+mn-lt"/>
              </a:rPr>
              <a:t>Is the curriculum about?</a:t>
            </a:r>
            <a:endParaRPr lang="en-GB" sz="1900"/>
          </a:p>
          <a:p>
            <a:pPr lvl="1">
              <a:lnSpc>
                <a:spcPct val="90000"/>
              </a:lnSpc>
            </a:pPr>
            <a:r>
              <a:rPr lang="en-GB" sz="1900">
                <a:ea typeface="+mn-lt"/>
                <a:cs typeface="+mn-lt"/>
              </a:rPr>
              <a:t>Are the aims and objectives?</a:t>
            </a:r>
            <a:endParaRPr lang="en-GB" sz="1900"/>
          </a:p>
          <a:p>
            <a:pPr lvl="1">
              <a:lnSpc>
                <a:spcPct val="90000"/>
              </a:lnSpc>
            </a:pPr>
            <a:r>
              <a:rPr lang="en-GB" sz="1900">
                <a:ea typeface="+mn-lt"/>
                <a:cs typeface="+mn-lt"/>
              </a:rPr>
              <a:t>Will be needed in terms of resources?</a:t>
            </a:r>
            <a:endParaRPr lang="en-GB" sz="19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>
                <a:ea typeface="+mn-lt"/>
                <a:cs typeface="+mn-lt"/>
              </a:rPr>
              <a:t>WHO</a:t>
            </a:r>
            <a:r>
              <a:rPr lang="en-GB" sz="1900">
                <a:ea typeface="+mn-lt"/>
                <a:cs typeface="+mn-lt"/>
              </a:rPr>
              <a:t> is the curriculum being designed for?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>
                <a:ea typeface="+mn-lt"/>
                <a:cs typeface="+mn-lt"/>
              </a:rPr>
              <a:t>WHY</a:t>
            </a:r>
            <a:r>
              <a:rPr lang="en-GB" sz="1900">
                <a:ea typeface="+mn-lt"/>
                <a:cs typeface="+mn-lt"/>
              </a:rPr>
              <a:t> should it exist?</a:t>
            </a:r>
            <a:endParaRPr lang="en-GB" sz="19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>
                <a:ea typeface="+mn-lt"/>
                <a:cs typeface="+mn-lt"/>
              </a:rPr>
              <a:t>WHEN</a:t>
            </a:r>
            <a:r>
              <a:rPr lang="en-GB" sz="1900">
                <a:ea typeface="+mn-lt"/>
                <a:cs typeface="+mn-lt"/>
              </a:rPr>
              <a:t> will it be delivered?</a:t>
            </a:r>
            <a:endParaRPr lang="en-GB" sz="19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>
                <a:ea typeface="+mn-lt"/>
                <a:cs typeface="+mn-lt"/>
              </a:rPr>
              <a:t>WHERE</a:t>
            </a:r>
            <a:r>
              <a:rPr lang="en-GB" sz="1900">
                <a:ea typeface="+mn-lt"/>
                <a:cs typeface="+mn-lt"/>
              </a:rPr>
              <a:t> will it be delivered?</a:t>
            </a:r>
            <a:endParaRPr lang="en-GB" sz="19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>
                <a:ea typeface="+mn-lt"/>
                <a:cs typeface="+mn-lt"/>
              </a:rPr>
              <a:t>HOW</a:t>
            </a:r>
            <a:r>
              <a:rPr lang="en-GB" sz="1900">
                <a:ea typeface="+mn-lt"/>
                <a:cs typeface="+mn-lt"/>
              </a:rPr>
              <a:t> will it be delivered, assessed and evaluated?</a:t>
            </a:r>
            <a:endParaRPr lang="en-GB" sz="1900"/>
          </a:p>
          <a:p>
            <a:pPr marL="359410" indent="-359410">
              <a:lnSpc>
                <a:spcPct val="90000"/>
              </a:lnSpc>
            </a:pPr>
            <a:endParaRPr lang="en-GB" sz="1900"/>
          </a:p>
        </p:txBody>
      </p:sp>
      <p:pic>
        <p:nvPicPr>
          <p:cNvPr id="8" name="Graphic 6" descr="Bullseye">
            <a:extLst>
              <a:ext uri="{FF2B5EF4-FFF2-40B4-BE49-F238E27FC236}">
                <a16:creationId xmlns:a16="http://schemas.microsoft.com/office/drawing/2014/main" id="{5E7E706D-53D3-4DB6-8A73-FE8070D746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076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84649-11AD-4CE5-8225-A49C40377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64" y="420308"/>
            <a:ext cx="11163271" cy="1180071"/>
          </a:xfrm>
        </p:spPr>
        <p:txBody>
          <a:bodyPr>
            <a:normAutofit fontScale="90000"/>
          </a:bodyPr>
          <a:lstStyle/>
          <a:p>
            <a:r>
              <a:rPr lang="en-GB" dirty="0"/>
              <a:t>Ways of sequencing topics within a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5CBAA-787C-4147-A8A6-98BD0F0A67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1336" y="2333912"/>
            <a:ext cx="5567135" cy="410378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Easiest </a:t>
            </a:r>
            <a:endParaRPr lang="en-US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Themes 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Logical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Safety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Familiarity 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Chronological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59410" indent="-359410"/>
            <a:endParaRPr lang="en-GB" dirty="0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8FC7B-AAEF-4132-A027-FEA1465F75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26101" y="2274249"/>
            <a:ext cx="4639736" cy="4192694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Sensitivity 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Confidence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Most helpful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Theory / Practice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Negotiation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Availability of resource</a:t>
            </a:r>
          </a:p>
          <a:p>
            <a:pPr marL="359410" indent="-359410"/>
            <a:endParaRPr lang="en-GB" dirty="0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88632A5-5A6A-4CCC-A193-91EDAD16AE3F}"/>
              </a:ext>
            </a:extLst>
          </p:cNvPr>
          <p:cNvSpPr txBox="1">
            <a:spLocks/>
          </p:cNvSpPr>
          <p:nvPr/>
        </p:nvSpPr>
        <p:spPr>
          <a:xfrm>
            <a:off x="8065344" y="2130425"/>
            <a:ext cx="4639736" cy="3732319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2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8A3390-1053-4B5A-8D8F-0A8A09A81C55}"/>
              </a:ext>
            </a:extLst>
          </p:cNvPr>
          <p:cNvSpPr txBox="1"/>
          <p:nvPr/>
        </p:nvSpPr>
        <p:spPr>
          <a:xfrm>
            <a:off x="7439025" y="2041525"/>
            <a:ext cx="4648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endParaRPr lang="en-GB" sz="3200" b="1">
              <a:latin typeface="Arial"/>
              <a:cs typeface="Arial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92B61F56-E156-4E41-8EE2-7FBD3C3419C9}"/>
              </a:ext>
            </a:extLst>
          </p:cNvPr>
          <p:cNvSpPr txBox="1">
            <a:spLocks/>
          </p:cNvSpPr>
          <p:nvPr/>
        </p:nvSpPr>
        <p:spPr>
          <a:xfrm>
            <a:off x="7034739" y="2187671"/>
            <a:ext cx="5052486" cy="4294478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2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Franklin Gothic Book" panose="020B0503020102020204" pitchFamily="34" charset="0"/>
                <a:ea typeface="+mn-lt"/>
                <a:cs typeface="+mn-lt"/>
              </a:rPr>
              <a:t>Order of textbook</a:t>
            </a:r>
            <a:endParaRPr lang="en-US" sz="2400" dirty="0">
              <a:solidFill>
                <a:schemeClr val="tx1"/>
              </a:solidFill>
              <a:latin typeface="Franklin Gothic Book" panose="020B05030201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Franklin Gothic Book" panose="020B0503020102020204" pitchFamily="34" charset="0"/>
                <a:ea typeface="+mn-lt"/>
                <a:cs typeface="+mn-lt"/>
              </a:rPr>
              <a:t>Must know, Should know, Could know</a:t>
            </a:r>
            <a:endParaRPr lang="en-GB" sz="2400" dirty="0">
              <a:solidFill>
                <a:schemeClr val="tx1"/>
              </a:solidFill>
              <a:latin typeface="Franklin Gothic Book" panose="020B05030201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Franklin Gothic Book" panose="020B0503020102020204" pitchFamily="34" charset="0"/>
                <a:ea typeface="+mn-lt"/>
                <a:cs typeface="+mn-lt"/>
              </a:rPr>
              <a:t>Past course evaluation</a:t>
            </a:r>
            <a:endParaRPr lang="en-GB" sz="2400" dirty="0">
              <a:solidFill>
                <a:schemeClr val="tx1"/>
              </a:solidFill>
              <a:latin typeface="Franklin Gothic Book" panose="020B05030201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Franklin Gothic Book" panose="020B0503020102020204" pitchFamily="34" charset="0"/>
                <a:ea typeface="+mn-lt"/>
                <a:cs typeface="+mn-lt"/>
              </a:rPr>
              <a:t>Normal / Abnormal</a:t>
            </a:r>
            <a:endParaRPr lang="en-GB" sz="2400" dirty="0">
              <a:solidFill>
                <a:schemeClr val="tx1"/>
              </a:solidFill>
              <a:latin typeface="Franklin Gothic Book" panose="020B05030201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Franklin Gothic Book" panose="020B0503020102020204" pitchFamily="34" charset="0"/>
                <a:ea typeface="+mn-lt"/>
                <a:cs typeface="+mn-lt"/>
              </a:rPr>
              <a:t>Opportunistic</a:t>
            </a:r>
            <a:endParaRPr lang="en-GB" sz="2400" dirty="0">
              <a:solidFill>
                <a:schemeClr val="tx1"/>
              </a:solidFill>
              <a:latin typeface="Franklin Gothic Book" panose="020B05030201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Demands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  <a:latin typeface="Franklin Gothic Book" panose="020B05030201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897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E07C1-0170-482F-9CA0-0F9B830B6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that influence course design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73183-A9CB-4D8C-AF88-17D0740765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453489"/>
            <a:ext cx="4639736" cy="3415604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Level of Unit/Module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Course Aims/Objectives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Course Content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Number/Length of Sessions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Time Available</a:t>
            </a:r>
            <a:endParaRPr lang="en-GB" dirty="0">
              <a:solidFill>
                <a:schemeClr val="tx1"/>
              </a:solidFill>
            </a:endParaRPr>
          </a:p>
          <a:p>
            <a:pPr marL="359410" indent="-359410">
              <a:lnSpc>
                <a:spcPct val="100000"/>
              </a:lnSpc>
            </a:pPr>
            <a:endParaRPr lang="en-GB" sz="1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49D5D5-0998-F607-72A1-D1E5CBF245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5944" y="2453488"/>
            <a:ext cx="4639736" cy="3415605"/>
          </a:xfrm>
        </p:spPr>
        <p:txBody>
          <a:bodyPr/>
          <a:lstStyle/>
          <a:p>
            <a:pPr>
              <a:lnSpc>
                <a:spcPct val="100000"/>
              </a:lnSpc>
              <a:buFont typeface="Franklin Gothic Book" panose="020B05030201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Teaching Strategies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Franklin Gothic Book" panose="020B05030201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Assessment Techniques and Outcomes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Franklin Gothic Book" panose="020B05030201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Resources Needed</a:t>
            </a: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  <a:buFont typeface="Franklin Gothic Book" panose="020B05030201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Reading Requirements</a:t>
            </a:r>
            <a:r>
              <a:rPr lang="en-GB" sz="2400" dirty="0">
                <a:ea typeface="+mn-lt"/>
                <a:cs typeface="+mn-lt"/>
              </a:rPr>
              <a:t>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679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E48CD-46B2-5E5B-8194-C19A85656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7B3CD-F97A-B766-9758-D75435207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27073"/>
            <a:ext cx="10545476" cy="4396446"/>
          </a:xfrm>
        </p:spPr>
        <p:txBody>
          <a:bodyPr vert="horz" lIns="91440" tIns="45720" rIns="91440" bIns="45720" rtlCol="0">
            <a:noAutofit/>
          </a:bodyPr>
          <a:lstStyle/>
          <a:p>
            <a:pPr marL="359410" indent="-359410">
              <a:spcBef>
                <a:spcPts val="0"/>
              </a:spcBef>
              <a:spcAft>
                <a:spcPts val="600"/>
              </a:spcAft>
              <a:buChar char="•"/>
            </a:pPr>
            <a:endParaRPr lang="en-GB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  <a:buChar char="•"/>
            </a:pPr>
            <a:r>
              <a:rPr lang="en-GB" dirty="0">
                <a:ea typeface="+mn-lt"/>
                <a:cs typeface="+mn-lt"/>
              </a:rPr>
              <a:t>How long is the course?</a:t>
            </a:r>
            <a:endParaRPr lang="en-US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  <a:buChar char="•"/>
            </a:pPr>
            <a:r>
              <a:rPr lang="en-GB" dirty="0">
                <a:ea typeface="+mn-lt"/>
                <a:cs typeface="+mn-lt"/>
              </a:rPr>
              <a:t>Are there any fundamental subjects to be included in the scheme?</a:t>
            </a:r>
            <a:endParaRPr lang="en-US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  <a:buChar char="•"/>
            </a:pPr>
            <a:r>
              <a:rPr lang="en-GB" dirty="0">
                <a:ea typeface="+mn-lt"/>
                <a:cs typeface="+mn-lt"/>
              </a:rPr>
              <a:t>What is the likely reaction of the students to the course?</a:t>
            </a:r>
            <a:endParaRPr lang="en-US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  <a:buChar char="•"/>
            </a:pPr>
            <a:r>
              <a:rPr lang="en-GB" dirty="0">
                <a:ea typeface="+mn-lt"/>
                <a:cs typeface="+mn-lt"/>
              </a:rPr>
              <a:t>What type of teaching method will be appropriate to their abilities?</a:t>
            </a:r>
            <a:endParaRPr lang="en-US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  <a:buChar char="•"/>
            </a:pPr>
            <a:r>
              <a:rPr lang="en-GB" dirty="0">
                <a:ea typeface="+mn-lt"/>
                <a:cs typeface="+mn-lt"/>
              </a:rPr>
              <a:t>What tutorial arrangements will have to be made?</a:t>
            </a:r>
          </a:p>
          <a:p>
            <a:pPr marL="359410" indent="-359410">
              <a:spcBef>
                <a:spcPts val="0"/>
              </a:spcBef>
              <a:spcAft>
                <a:spcPts val="600"/>
              </a:spcAft>
              <a:buChar char="•"/>
            </a:pP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7331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B550C-5BAE-896A-8762-DE1B1D1A6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consider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671AA-475F-4172-B386-BF7251D46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What resources are at my disposal?</a:t>
            </a:r>
            <a:endParaRPr lang="en-US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What assistance will I have whilst working on the course?</a:t>
            </a:r>
            <a:endParaRPr lang="en-US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How can I best assess progress being made towards achieving the aims of the course?</a:t>
            </a:r>
            <a:endParaRPr lang="en-US" dirty="0">
              <a:ea typeface="+mn-lt"/>
              <a:cs typeface="+mn-lt"/>
            </a:endParaRPr>
          </a:p>
          <a:p>
            <a:pPr marL="359410" indent="-359410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What, if any, summative assessment is in place?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60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Working space background">
            <a:extLst>
              <a:ext uri="{FF2B5EF4-FFF2-40B4-BE49-F238E27FC236}">
                <a16:creationId xmlns:a16="http://schemas.microsoft.com/office/drawing/2014/main" id="{68CBFB36-E481-4E8B-AFD5-CA8D7144D0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969" b="7762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F70D87-45B6-42A6-971B-B6AFC8313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45" y="2762076"/>
            <a:ext cx="7977600" cy="3482695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rgbClr val="FFFFFF"/>
                </a:solidFill>
                <a:latin typeface="Avenir Next LT Pro"/>
              </a:rPr>
              <a:t>Task</a:t>
            </a:r>
            <a:br>
              <a:rPr lang="en-US" sz="2400" dirty="0">
                <a:latin typeface="Avenir Next LT Pro"/>
              </a:rPr>
            </a:br>
            <a:br>
              <a:rPr lang="en-US" sz="2400" dirty="0">
                <a:latin typeface="Avenir Next LT Pro"/>
              </a:rPr>
            </a:br>
            <a:br>
              <a:rPr lang="en-US" sz="2400" dirty="0">
                <a:latin typeface="Avenir Next LT Pro"/>
              </a:rPr>
            </a:br>
            <a:r>
              <a:rPr lang="en-US" sz="2400" dirty="0">
                <a:solidFill>
                  <a:srgbClr val="FFFFFF"/>
                </a:solidFill>
                <a:latin typeface="Avenir Next LT Pro"/>
              </a:rPr>
              <a:t>In groups design a 10-week curriculum for a subject of your choice </a:t>
            </a:r>
            <a:br>
              <a:rPr lang="en-US" sz="2400" dirty="0">
                <a:latin typeface="Avenir Next LT Pro"/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endParaRPr lang="en-US" sz="3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20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6E8DA-08B1-8463-523B-09D8D9AED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11AD2-F6FD-C87F-586B-FC27E79DA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2965" y="1949940"/>
            <a:ext cx="10058400" cy="4143130"/>
          </a:xfrm>
        </p:spPr>
        <p:txBody>
          <a:bodyPr>
            <a:noAutofit/>
          </a:bodyPr>
          <a:lstStyle/>
          <a:p>
            <a:pPr>
              <a:lnSpc>
                <a:spcPct val="140000"/>
              </a:lnSpc>
            </a:pPr>
            <a:r>
              <a:rPr lang="en-GB" sz="1800" dirty="0">
                <a:ea typeface="+mn-lt"/>
                <a:cs typeface="+mn-lt"/>
              </a:rPr>
              <a:t>Bates I, Bloomer M, Hodkinson P &amp; Yeomans D (1998) “Progressivism and the GNVQ: context ideology and practice” </a:t>
            </a:r>
            <a:r>
              <a:rPr lang="en-GB" sz="1800" i="1" dirty="0">
                <a:ea typeface="+mn-lt"/>
                <a:cs typeface="+mn-lt"/>
              </a:rPr>
              <a:t>Journal of Education and Work, </a:t>
            </a:r>
            <a:r>
              <a:rPr lang="en-GB" sz="1800" dirty="0">
                <a:ea typeface="+mn-lt"/>
                <a:cs typeface="+mn-lt"/>
              </a:rPr>
              <a:t>11, 22, 109-25)</a:t>
            </a:r>
            <a:endParaRPr lang="en-GB" sz="1800" dirty="0"/>
          </a:p>
          <a:p>
            <a:pPr>
              <a:lnSpc>
                <a:spcPct val="140000"/>
              </a:lnSpc>
            </a:pPr>
            <a:r>
              <a:rPr lang="en-GB" sz="1800" dirty="0">
                <a:ea typeface="+mn-lt"/>
                <a:cs typeface="+mn-lt"/>
              </a:rPr>
              <a:t>Marsh, C.J. (1997) </a:t>
            </a:r>
            <a:r>
              <a:rPr lang="en-GB" sz="1800" i="1" dirty="0">
                <a:ea typeface="+mn-lt"/>
                <a:cs typeface="+mn-lt"/>
              </a:rPr>
              <a:t>Perspectives: Key concepts for understanding curriculum 1.  </a:t>
            </a:r>
            <a:r>
              <a:rPr lang="en-GB" sz="1800" dirty="0">
                <a:ea typeface="+mn-lt"/>
                <a:cs typeface="+mn-lt"/>
              </a:rPr>
              <a:t>London:  Falmer Press</a:t>
            </a:r>
            <a:endParaRPr lang="en-GB" sz="1800" dirty="0"/>
          </a:p>
          <a:p>
            <a:pPr>
              <a:lnSpc>
                <a:spcPct val="140000"/>
              </a:lnSpc>
            </a:pPr>
            <a:r>
              <a:rPr lang="en-GB" sz="1800" dirty="0">
                <a:ea typeface="+mn-lt"/>
                <a:cs typeface="+mn-lt"/>
              </a:rPr>
              <a:t>Neary, M. (2002) </a:t>
            </a:r>
            <a:r>
              <a:rPr lang="en-GB" sz="1800" i="1" dirty="0">
                <a:ea typeface="+mn-lt"/>
                <a:cs typeface="+mn-lt"/>
              </a:rPr>
              <a:t>Curriculum Studies in Post-Compulsory and Adult Education.</a:t>
            </a:r>
            <a:r>
              <a:rPr lang="en-GB" sz="1800" dirty="0">
                <a:ea typeface="+mn-lt"/>
                <a:cs typeface="+mn-lt"/>
              </a:rPr>
              <a:t>  Cheltenham:  Nelson-Thornes. Chapter 3</a:t>
            </a:r>
          </a:p>
          <a:p>
            <a:pPr>
              <a:lnSpc>
                <a:spcPct val="140000"/>
              </a:lnSpc>
            </a:pPr>
            <a:r>
              <a:rPr lang="en-GB" sz="1800" dirty="0">
                <a:ea typeface="+mn-lt"/>
                <a:cs typeface="+mn-lt"/>
              </a:rPr>
              <a:t>Pollard, A. &amp; </a:t>
            </a:r>
            <a:r>
              <a:rPr lang="en-GB" sz="1800" dirty="0" err="1">
                <a:ea typeface="+mn-lt"/>
                <a:cs typeface="+mn-lt"/>
              </a:rPr>
              <a:t>Triggs</a:t>
            </a:r>
            <a:r>
              <a:rPr lang="en-GB" sz="1800" dirty="0">
                <a:ea typeface="+mn-lt"/>
                <a:cs typeface="+mn-lt"/>
              </a:rPr>
              <a:t>, P. (1997) </a:t>
            </a:r>
            <a:r>
              <a:rPr lang="en-GB" sz="1800" i="1" dirty="0">
                <a:ea typeface="+mn-lt"/>
                <a:cs typeface="+mn-lt"/>
              </a:rPr>
              <a:t>Reflective Teaching in Secondary Education</a:t>
            </a:r>
            <a:r>
              <a:rPr lang="en-GB" sz="1800" dirty="0">
                <a:ea typeface="+mn-lt"/>
                <a:cs typeface="+mn-lt"/>
              </a:rPr>
              <a:t>.  London: Continuum</a:t>
            </a:r>
            <a:endParaRPr lang="en-GB" sz="1800" dirty="0"/>
          </a:p>
          <a:p>
            <a:pPr>
              <a:lnSpc>
                <a:spcPct val="140000"/>
              </a:lnSpc>
            </a:pPr>
            <a:r>
              <a:rPr lang="en-GB" sz="1800" dirty="0">
                <a:ea typeface="+mn-lt"/>
                <a:cs typeface="+mn-lt"/>
              </a:rPr>
              <a:t>Tyler, R. (1949) </a:t>
            </a:r>
            <a:r>
              <a:rPr lang="en-GB" sz="1800" dirty="0"/>
              <a:t>Basic Principles of Curriculum and Instruction. Chicago@ University of Chicago Press</a:t>
            </a:r>
          </a:p>
          <a:p>
            <a:pPr>
              <a:lnSpc>
                <a:spcPct val="140000"/>
              </a:lnSpc>
            </a:pPr>
            <a:r>
              <a:rPr lang="en-GB" sz="1800" dirty="0">
                <a:ea typeface="+mn-lt"/>
                <a:cs typeface="+mn-lt"/>
              </a:rPr>
              <a:t>Young, M. &amp; </a:t>
            </a:r>
            <a:r>
              <a:rPr lang="en-GB" sz="1800" dirty="0" err="1">
                <a:ea typeface="+mn-lt"/>
                <a:cs typeface="+mn-lt"/>
              </a:rPr>
              <a:t>Leney</a:t>
            </a:r>
            <a:r>
              <a:rPr lang="en-GB" sz="1800" dirty="0">
                <a:ea typeface="+mn-lt"/>
                <a:cs typeface="+mn-lt"/>
              </a:rPr>
              <a:t>, T. (1997) From A-levels to an Advanced Level Curriculum of the Future in Hodgson, A. &amp; Spurs, K. (eds) (1997) </a:t>
            </a:r>
            <a:r>
              <a:rPr lang="en-GB" sz="1800" i="1" dirty="0">
                <a:ea typeface="+mn-lt"/>
                <a:cs typeface="+mn-lt"/>
              </a:rPr>
              <a:t>Dearing and Beyond.  </a:t>
            </a:r>
            <a:r>
              <a:rPr lang="en-GB" sz="1800" dirty="0">
                <a:ea typeface="+mn-lt"/>
                <a:cs typeface="+mn-lt"/>
              </a:rPr>
              <a:t> London: Kogan Page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6274420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e041fb4e-c2d6-459c-95d2-dd137c484b65"/>
</p:tagLst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{0BD8099C-61C6-40E0-841E-112268A46ACE}tf22712842_win32</Template>
  <TotalTime>0</TotalTime>
  <Words>463</Words>
  <Application>Microsoft Office PowerPoint</Application>
  <PresentationFormat>Widescreen</PresentationFormat>
  <Paragraphs>75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Avenir Next LT Pro</vt:lpstr>
      <vt:lpstr>Bookman Old Style</vt:lpstr>
      <vt:lpstr>Calibri</vt:lpstr>
      <vt:lpstr>Franklin Gothic Book</vt:lpstr>
      <vt:lpstr>1_RetrospectVTI</vt:lpstr>
      <vt:lpstr>Curriculum design</vt:lpstr>
      <vt:lpstr>Aim</vt:lpstr>
      <vt:lpstr>The basics…</vt:lpstr>
      <vt:lpstr>Planning a curriculum</vt:lpstr>
      <vt:lpstr>Ways of sequencing topics within a curriculum</vt:lpstr>
      <vt:lpstr>Factors that influence course design  </vt:lpstr>
      <vt:lpstr>Things to consider</vt:lpstr>
      <vt:lpstr>Things to consider cont…</vt:lpstr>
      <vt:lpstr>Task   In groups design a 10-week curriculum for a subject of your choice   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Katie Gardner</dc:creator>
  <cp:lastModifiedBy>Katie Gardner</cp:lastModifiedBy>
  <cp:revision>3</cp:revision>
  <dcterms:created xsi:type="dcterms:W3CDTF">2022-09-05T10:32:10Z</dcterms:created>
  <dcterms:modified xsi:type="dcterms:W3CDTF">2025-12-01T14:14:39Z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