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Ex1.xml" ContentType="application/vnd.ms-office.chartex+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3" r:id="rId4"/>
    <p:sldMasterId id="2147483648" r:id="rId5"/>
    <p:sldMasterId id="2147483685" r:id="rId6"/>
  </p:sldMasterIdLst>
  <p:notesMasterIdLst>
    <p:notesMasterId r:id="rId18"/>
  </p:notesMasterIdLst>
  <p:handoutMasterIdLst>
    <p:handoutMasterId r:id="rId19"/>
  </p:handoutMasterIdLst>
  <p:sldIdLst>
    <p:sldId id="299" r:id="rId7"/>
    <p:sldId id="312" r:id="rId8"/>
    <p:sldId id="351" r:id="rId9"/>
    <p:sldId id="360" r:id="rId10"/>
    <p:sldId id="354" r:id="rId11"/>
    <p:sldId id="362" r:id="rId12"/>
    <p:sldId id="359" r:id="rId13"/>
    <p:sldId id="340" r:id="rId14"/>
    <p:sldId id="341" r:id="rId15"/>
    <p:sldId id="342" r:id="rId16"/>
    <p:sldId id="338" r:id="rId17"/>
  </p:sldIdLst>
  <p:sldSz cx="9144000" cy="6858000" type="screen4x3"/>
  <p:notesSz cx="6797675" cy="9928225"/>
  <p:defaultTextStyle>
    <a:defPPr>
      <a:defRPr lang="en-US"/>
    </a:defPPr>
    <a:lvl1pPr algn="ctr" rtl="0" fontAlgn="base">
      <a:spcBef>
        <a:spcPct val="0"/>
      </a:spcBef>
      <a:spcAft>
        <a:spcPct val="0"/>
      </a:spcAft>
      <a:defRPr sz="2300" kern="1200">
        <a:solidFill>
          <a:srgbClr val="000000"/>
        </a:solidFill>
        <a:latin typeface="Gill Sans" charset="0"/>
        <a:ea typeface="ヒラギノ角ゴ ProN W3" charset="0"/>
        <a:cs typeface="ヒラギノ角ゴ ProN W3" charset="0"/>
        <a:sym typeface="Gill Sans" charset="0"/>
      </a:defRPr>
    </a:lvl1pPr>
    <a:lvl2pPr marL="192024" algn="ctr" rtl="0" fontAlgn="base">
      <a:spcBef>
        <a:spcPct val="0"/>
      </a:spcBef>
      <a:spcAft>
        <a:spcPct val="0"/>
      </a:spcAft>
      <a:defRPr sz="2300" kern="1200">
        <a:solidFill>
          <a:srgbClr val="000000"/>
        </a:solidFill>
        <a:latin typeface="Gill Sans" charset="0"/>
        <a:ea typeface="ヒラギノ角ゴ ProN W3" charset="0"/>
        <a:cs typeface="ヒラギノ角ゴ ProN W3" charset="0"/>
        <a:sym typeface="Gill Sans" charset="0"/>
      </a:defRPr>
    </a:lvl2pPr>
    <a:lvl3pPr marL="384048" algn="ctr" rtl="0" fontAlgn="base">
      <a:spcBef>
        <a:spcPct val="0"/>
      </a:spcBef>
      <a:spcAft>
        <a:spcPct val="0"/>
      </a:spcAft>
      <a:defRPr sz="2300" kern="1200">
        <a:solidFill>
          <a:srgbClr val="000000"/>
        </a:solidFill>
        <a:latin typeface="Gill Sans" charset="0"/>
        <a:ea typeface="ヒラギノ角ゴ ProN W3" charset="0"/>
        <a:cs typeface="ヒラギノ角ゴ ProN W3" charset="0"/>
        <a:sym typeface="Gill Sans" charset="0"/>
      </a:defRPr>
    </a:lvl3pPr>
    <a:lvl4pPr marL="576072" algn="ctr" rtl="0" fontAlgn="base">
      <a:spcBef>
        <a:spcPct val="0"/>
      </a:spcBef>
      <a:spcAft>
        <a:spcPct val="0"/>
      </a:spcAft>
      <a:defRPr sz="2300" kern="1200">
        <a:solidFill>
          <a:srgbClr val="000000"/>
        </a:solidFill>
        <a:latin typeface="Gill Sans" charset="0"/>
        <a:ea typeface="ヒラギノ角ゴ ProN W3" charset="0"/>
        <a:cs typeface="ヒラギノ角ゴ ProN W3" charset="0"/>
        <a:sym typeface="Gill Sans" charset="0"/>
      </a:defRPr>
    </a:lvl4pPr>
    <a:lvl5pPr marL="768096" algn="ctr" rtl="0" fontAlgn="base">
      <a:spcBef>
        <a:spcPct val="0"/>
      </a:spcBef>
      <a:spcAft>
        <a:spcPct val="0"/>
      </a:spcAft>
      <a:defRPr sz="2300" kern="1200">
        <a:solidFill>
          <a:srgbClr val="000000"/>
        </a:solidFill>
        <a:latin typeface="Gill Sans" charset="0"/>
        <a:ea typeface="ヒラギノ角ゴ ProN W3" charset="0"/>
        <a:cs typeface="ヒラギノ角ゴ ProN W3" charset="0"/>
        <a:sym typeface="Gill Sans" charset="0"/>
      </a:defRPr>
    </a:lvl5pPr>
    <a:lvl6pPr marL="960120" algn="l" defTabSz="192024" rtl="0" eaLnBrk="1" latinLnBrk="0" hangingPunct="1">
      <a:defRPr sz="2300" kern="1200">
        <a:solidFill>
          <a:srgbClr val="000000"/>
        </a:solidFill>
        <a:latin typeface="Gill Sans" charset="0"/>
        <a:ea typeface="ヒラギノ角ゴ ProN W3" charset="0"/>
        <a:cs typeface="ヒラギノ角ゴ ProN W3" charset="0"/>
        <a:sym typeface="Gill Sans" charset="0"/>
      </a:defRPr>
    </a:lvl6pPr>
    <a:lvl7pPr marL="1152144" algn="l" defTabSz="192024" rtl="0" eaLnBrk="1" latinLnBrk="0" hangingPunct="1">
      <a:defRPr sz="2300" kern="1200">
        <a:solidFill>
          <a:srgbClr val="000000"/>
        </a:solidFill>
        <a:latin typeface="Gill Sans" charset="0"/>
        <a:ea typeface="ヒラギノ角ゴ ProN W3" charset="0"/>
        <a:cs typeface="ヒラギノ角ゴ ProN W3" charset="0"/>
        <a:sym typeface="Gill Sans" charset="0"/>
      </a:defRPr>
    </a:lvl7pPr>
    <a:lvl8pPr marL="1344168" algn="l" defTabSz="192024" rtl="0" eaLnBrk="1" latinLnBrk="0" hangingPunct="1">
      <a:defRPr sz="2300" kern="1200">
        <a:solidFill>
          <a:srgbClr val="000000"/>
        </a:solidFill>
        <a:latin typeface="Gill Sans" charset="0"/>
        <a:ea typeface="ヒラギノ角ゴ ProN W3" charset="0"/>
        <a:cs typeface="ヒラギノ角ゴ ProN W3" charset="0"/>
        <a:sym typeface="Gill Sans" charset="0"/>
      </a:defRPr>
    </a:lvl8pPr>
    <a:lvl9pPr marL="1536192" algn="l" defTabSz="192024" rtl="0" eaLnBrk="1" latinLnBrk="0" hangingPunct="1">
      <a:defRPr sz="2300" kern="1200">
        <a:solidFill>
          <a:srgbClr val="000000"/>
        </a:solidFill>
        <a:latin typeface="Gill Sans" charset="0"/>
        <a:ea typeface="ヒラギノ角ゴ ProN W3" charset="0"/>
        <a:cs typeface="ヒラギノ角ゴ ProN W3" charset="0"/>
        <a:sym typeface="Gill Sans"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5DC0E7"/>
    <a:srgbClr val="BD1368"/>
    <a:srgbClr val="F64C30"/>
    <a:srgbClr val="F9B130"/>
    <a:srgbClr val="89BF27"/>
    <a:srgbClr val="1355A2"/>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806" autoAdjust="0"/>
  </p:normalViewPr>
  <p:slideViewPr>
    <p:cSldViewPr>
      <p:cViewPr varScale="1">
        <p:scale>
          <a:sx n="63" d="100"/>
          <a:sy n="63" d="100"/>
        </p:scale>
        <p:origin x="1380"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theme" Target="theme/theme1.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file:///\\EMEALLAF00\Users\Department\Quality\Personal%20Folders\David%20Morgan\UWTSD\Hotbox%20Project\Final%20Test%20Failure%20Analysis.xlsx" TargetMode="External"/></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Data!$I$4:$I$13</cx:f>
        <cx:lvl ptCount="10">
          <cx:pt idx="0">Ordinate Stability Min Abs - Re-run</cx:pt>
          <cx:pt idx="1">Velocity Warnings - Int Chg</cx:pt>
          <cx:pt idx="2">Abscissa shift - Lsr Chg</cx:pt>
          <cx:pt idx="3">Fails Min Abs - Re-run</cx:pt>
          <cx:pt idx="4">Low Humidity - Re-run</cx:pt>
          <cx:pt idx="5">Detector Response - Test Pod</cx:pt>
          <cx:pt idx="6">Detector Response - Re-run</cx:pt>
          <cx:pt idx="7">Resolution MIR - Re-run</cx:pt>
          <cx:pt idx="8">Noise Test MIR - Re-run</cx:pt>
          <cx:pt idx="9">Background Test MIR - Re-run</cx:pt>
        </cx:lvl>
      </cx:strDim>
      <cx:numDim type="val">
        <cx:f>Data!$K$4:$K$13</cx:f>
        <cx:lvl ptCount="10" formatCode="General">
          <cx:pt idx="0">4900</cx:pt>
          <cx:pt idx="1">220</cx:pt>
          <cx:pt idx="2">200</cx:pt>
          <cx:pt idx="3">840</cx:pt>
          <cx:pt idx="4">300</cx:pt>
          <cx:pt idx="5">180</cx:pt>
          <cx:pt idx="6">60</cx:pt>
          <cx:pt idx="7">170</cx:pt>
          <cx:pt idx="8">60</cx:pt>
          <cx:pt idx="9">50</cx:pt>
        </cx:lvl>
      </cx:numDim>
    </cx:data>
  </cx:chartData>
  <cx:chart>
    <cx:title pos="t" align="ctr" overlay="0">
      <cx:tx>
        <cx:txData>
          <cx:v>Pareto of failure issue based on Time to Repair / Fix</cx:v>
        </cx:txData>
      </cx:tx>
      <cx:txPr>
        <a:bodyPr spcFirstLastPara="1" vertOverflow="ellipsis" horzOverflow="overflow" wrap="square" lIns="0" tIns="0" rIns="0" bIns="0" anchor="ctr" anchorCtr="1"/>
        <a:lstStyle/>
        <a:p>
          <a:pPr algn="ctr" rtl="0">
            <a:defRPr/>
          </a:pPr>
          <a:r>
            <a:rPr lang="en-US" sz="1400" b="0" i="0" u="none" strike="noStrike" baseline="0">
              <a:solidFill>
                <a:sysClr val="windowText" lastClr="000000">
                  <a:lumMod val="65000"/>
                  <a:lumOff val="35000"/>
                </a:sysClr>
              </a:solidFill>
              <a:latin typeface="Calibri" panose="020F0502020204030204"/>
            </a:rPr>
            <a:t>Pareto of failure issue based on Time to Repair / Fix</a:t>
          </a:r>
        </a:p>
      </cx:txPr>
    </cx:title>
    <cx:plotArea>
      <cx:plotAreaRegion>
        <cx:series layoutId="clusteredColumn" uniqueId="{3E61A553-8C30-48DE-92FB-34E59519C4C1}">
          <cx:tx>
            <cx:txData>
              <cx:f>Data!$K$3</cx:f>
              <cx:v>Time (min)</cx:v>
            </cx:txData>
          </cx:tx>
          <cx:dataId val="0"/>
          <cx:layoutPr>
            <cx:aggregation/>
          </cx:layoutPr>
          <cx:axisId val="1"/>
        </cx:series>
        <cx:series layoutId="paretoLine" ownerIdx="0" uniqueId="{034F90D3-B92E-4F24-B968-C75D48F56712}">
          <cx:axisId val="2"/>
        </cx:series>
      </cx:plotAreaRegion>
      <cx:axis id="0">
        <cx:catScaling gapWidth="0"/>
        <cx:tickLabels/>
        <cx:txPr>
          <a:bodyPr spcFirstLastPara="1" vertOverflow="ellipsis" horzOverflow="overflow" wrap="square" lIns="0" tIns="0" rIns="0" bIns="0" anchor="ctr" anchorCtr="1"/>
          <a:lstStyle/>
          <a:p>
            <a:pPr algn="ctr" rtl="0">
              <a:defRPr sz="700"/>
            </a:pPr>
            <a:endParaRPr lang="en-US" sz="700" b="0" i="0" u="none" strike="noStrike" baseline="0">
              <a:solidFill>
                <a:sysClr val="windowText" lastClr="000000">
                  <a:lumMod val="65000"/>
                  <a:lumOff val="35000"/>
                </a:sysClr>
              </a:solidFill>
              <a:latin typeface="Calibri" panose="020F0502020204030204"/>
            </a:endParaRPr>
          </a:p>
        </cx:txPr>
      </cx:axis>
      <cx:axis id="1">
        <cx:valScaling/>
        <cx:majorGridlines/>
        <cx:tickLabels/>
      </cx:axis>
      <cx:axis id="2">
        <cx:valScaling max="1" min="0"/>
        <cx:units unit="percentage"/>
        <cx:majorTickMarks type="cross"/>
        <cx:tickLabels/>
      </cx:axis>
    </cx:plotArea>
  </cx:chart>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411"/>
          </a:xfrm>
          <a:prstGeom prst="rect">
            <a:avLst/>
          </a:prstGeom>
        </p:spPr>
        <p:txBody>
          <a:bodyPr vert="horz" lIns="91440" tIns="45720" rIns="91440" bIns="45720" rtlCol="0"/>
          <a:lstStyle>
            <a:lvl1pPr algn="r">
              <a:defRPr sz="1200"/>
            </a:lvl1pPr>
          </a:lstStyle>
          <a:p>
            <a:fld id="{BA1C5EAE-92A7-F040-B552-C46BBB9DF215}" type="datetimeFigureOut">
              <a:rPr lang="en-US" smtClean="0"/>
              <a:t>1/18/2021</a:t>
            </a:fld>
            <a:endParaRPr lang="en-US"/>
          </a:p>
        </p:txBody>
      </p:sp>
      <p:sp>
        <p:nvSpPr>
          <p:cNvPr id="4" name="Footer Placeholder 3"/>
          <p:cNvSpPr>
            <a:spLocks noGrp="1"/>
          </p:cNvSpPr>
          <p:nvPr>
            <p:ph type="ftr" sz="quarter" idx="2"/>
          </p:nvPr>
        </p:nvSpPr>
        <p:spPr>
          <a:xfrm>
            <a:off x="0" y="9430091"/>
            <a:ext cx="2945659" cy="496411"/>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30091"/>
            <a:ext cx="2945659" cy="496411"/>
          </a:xfrm>
          <a:prstGeom prst="rect">
            <a:avLst/>
          </a:prstGeom>
        </p:spPr>
        <p:txBody>
          <a:bodyPr vert="horz" lIns="91440" tIns="45720" rIns="91440" bIns="45720" rtlCol="0" anchor="b"/>
          <a:lstStyle>
            <a:lvl1pPr algn="r">
              <a:defRPr sz="1200"/>
            </a:lvl1pPr>
          </a:lstStyle>
          <a:p>
            <a:fld id="{C6C4EAC7-9038-BD48-A869-5A98B15C85C6}" type="slidenum">
              <a:rPr lang="en-US" smtClean="0"/>
              <a:t>‹#›</a:t>
            </a:fld>
            <a:endParaRPr lang="en-US"/>
          </a:p>
        </p:txBody>
      </p:sp>
    </p:spTree>
    <p:extLst>
      <p:ext uri="{BB962C8B-B14F-4D97-AF65-F5344CB8AC3E}">
        <p14:creationId xmlns:p14="http://schemas.microsoft.com/office/powerpoint/2010/main" val="197084143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2FEC6CAD-8F73-AE41-80DE-A8D9501BBE58}" type="datetimeFigureOut">
              <a:rPr lang="en-US" smtClean="0"/>
              <a:t>1/18/2021</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CA"/>
              <a:t>Click to edit Master text styles</a:t>
            </a:r>
          </a:p>
          <a:p>
            <a:pPr lvl="1"/>
            <a:r>
              <a:rPr lang="en-CA"/>
              <a:t>Second level</a:t>
            </a:r>
          </a:p>
          <a:p>
            <a:pPr lvl="2"/>
            <a:r>
              <a:rPr lang="en-CA"/>
              <a:t>Third level</a:t>
            </a:r>
          </a:p>
          <a:p>
            <a:pPr lvl="3"/>
            <a:r>
              <a:rPr lang="en-CA"/>
              <a:t>Fourth level</a:t>
            </a:r>
          </a:p>
          <a:p>
            <a:pPr lvl="4"/>
            <a:r>
              <a:rPr lang="en-CA"/>
              <a:t>Fifth level</a:t>
            </a:r>
            <a:endParaRPr lang="en-US"/>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149E7EF6-A4BD-B34A-9A87-85A16A362E3B}" type="slidenum">
              <a:rPr lang="en-US" smtClean="0"/>
              <a:t>‹#›</a:t>
            </a:fld>
            <a:endParaRPr lang="en-US"/>
          </a:p>
        </p:txBody>
      </p:sp>
    </p:spTree>
    <p:extLst>
      <p:ext uri="{BB962C8B-B14F-4D97-AF65-F5344CB8AC3E}">
        <p14:creationId xmlns:p14="http://schemas.microsoft.com/office/powerpoint/2010/main" val="3177980031"/>
      </p:ext>
    </p:extLst>
  </p:cSld>
  <p:clrMap bg1="lt1" tx1="dk1" bg2="lt2" tx2="dk2" accent1="accent1" accent2="accent2" accent3="accent3" accent4="accent4" accent5="accent5" accent6="accent6" hlink="hlink" folHlink="folHlink"/>
  <p:hf hdr="0" ftr="0" dt="0"/>
  <p:notesStyle>
    <a:lvl1pPr marL="0" algn="l" defTabSz="192024" rtl="0" eaLnBrk="1" latinLnBrk="0" hangingPunct="1">
      <a:defRPr sz="500" kern="1200">
        <a:solidFill>
          <a:schemeClr val="tx1"/>
        </a:solidFill>
        <a:latin typeface="+mn-lt"/>
        <a:ea typeface="+mn-ea"/>
        <a:cs typeface="+mn-cs"/>
      </a:defRPr>
    </a:lvl1pPr>
    <a:lvl2pPr marL="192024" algn="l" defTabSz="192024" rtl="0" eaLnBrk="1" latinLnBrk="0" hangingPunct="1">
      <a:defRPr sz="500" kern="1200">
        <a:solidFill>
          <a:schemeClr val="tx1"/>
        </a:solidFill>
        <a:latin typeface="+mn-lt"/>
        <a:ea typeface="+mn-ea"/>
        <a:cs typeface="+mn-cs"/>
      </a:defRPr>
    </a:lvl2pPr>
    <a:lvl3pPr marL="384048" algn="l" defTabSz="192024" rtl="0" eaLnBrk="1" latinLnBrk="0" hangingPunct="1">
      <a:defRPr sz="500" kern="1200">
        <a:solidFill>
          <a:schemeClr val="tx1"/>
        </a:solidFill>
        <a:latin typeface="+mn-lt"/>
        <a:ea typeface="+mn-ea"/>
        <a:cs typeface="+mn-cs"/>
      </a:defRPr>
    </a:lvl3pPr>
    <a:lvl4pPr marL="576072" algn="l" defTabSz="192024" rtl="0" eaLnBrk="1" latinLnBrk="0" hangingPunct="1">
      <a:defRPr sz="500" kern="1200">
        <a:solidFill>
          <a:schemeClr val="tx1"/>
        </a:solidFill>
        <a:latin typeface="+mn-lt"/>
        <a:ea typeface="+mn-ea"/>
        <a:cs typeface="+mn-cs"/>
      </a:defRPr>
    </a:lvl4pPr>
    <a:lvl5pPr marL="768096" algn="l" defTabSz="192024" rtl="0" eaLnBrk="1" latinLnBrk="0" hangingPunct="1">
      <a:defRPr sz="500" kern="1200">
        <a:solidFill>
          <a:schemeClr val="tx1"/>
        </a:solidFill>
        <a:latin typeface="+mn-lt"/>
        <a:ea typeface="+mn-ea"/>
        <a:cs typeface="+mn-cs"/>
      </a:defRPr>
    </a:lvl5pPr>
    <a:lvl6pPr marL="960120" algn="l" defTabSz="192024" rtl="0" eaLnBrk="1" latinLnBrk="0" hangingPunct="1">
      <a:defRPr sz="500" kern="1200">
        <a:solidFill>
          <a:schemeClr val="tx1"/>
        </a:solidFill>
        <a:latin typeface="+mn-lt"/>
        <a:ea typeface="+mn-ea"/>
        <a:cs typeface="+mn-cs"/>
      </a:defRPr>
    </a:lvl6pPr>
    <a:lvl7pPr marL="1152144" algn="l" defTabSz="192024" rtl="0" eaLnBrk="1" latinLnBrk="0" hangingPunct="1">
      <a:defRPr sz="500" kern="1200">
        <a:solidFill>
          <a:schemeClr val="tx1"/>
        </a:solidFill>
        <a:latin typeface="+mn-lt"/>
        <a:ea typeface="+mn-ea"/>
        <a:cs typeface="+mn-cs"/>
      </a:defRPr>
    </a:lvl7pPr>
    <a:lvl8pPr marL="1344168" algn="l" defTabSz="192024" rtl="0" eaLnBrk="1" latinLnBrk="0" hangingPunct="1">
      <a:defRPr sz="500" kern="1200">
        <a:solidFill>
          <a:schemeClr val="tx1"/>
        </a:solidFill>
        <a:latin typeface="+mn-lt"/>
        <a:ea typeface="+mn-ea"/>
        <a:cs typeface="+mn-cs"/>
      </a:defRPr>
    </a:lvl8pPr>
    <a:lvl9pPr marL="1536192" algn="l" defTabSz="192024" rtl="0" eaLnBrk="1" latinLnBrk="0" hangingPunct="1">
      <a:defRPr sz="5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9E7EF6-A4BD-B34A-9A87-85A16A362E3B}" type="slidenum">
              <a:rPr lang="en-US" smtClean="0"/>
              <a:t>1</a:t>
            </a:fld>
            <a:endParaRPr lang="en-US"/>
          </a:p>
        </p:txBody>
      </p:sp>
    </p:spTree>
    <p:extLst>
      <p:ext uri="{BB962C8B-B14F-4D97-AF65-F5344CB8AC3E}">
        <p14:creationId xmlns:p14="http://schemas.microsoft.com/office/powerpoint/2010/main" val="1208637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US" sz="600" baseline="0" dirty="0"/>
              <a:t>Problem Statement: </a:t>
            </a:r>
            <a:r>
              <a:rPr lang="en-GB" sz="500" b="0" i="0" kern="1200" baseline="0" dirty="0">
                <a:solidFill>
                  <a:schemeClr val="bg1">
                    <a:lumMod val="85000"/>
                  </a:schemeClr>
                </a:solidFill>
                <a:effectLst/>
                <a:latin typeface="+mn-lt"/>
                <a:ea typeface="+mn-ea"/>
                <a:cs typeface="+mn-cs"/>
              </a:rPr>
              <a:t>Concisely state what the problem is, where it is occurring, the size of the problem (use numbers where possible) and the impact of the problem on the customer and on the business. State facts not opinions. If the answer is already known just do it.</a:t>
            </a:r>
          </a:p>
          <a:p>
            <a:endParaRPr lang="en-US" sz="600" dirty="0"/>
          </a:p>
        </p:txBody>
      </p:sp>
      <p:sp>
        <p:nvSpPr>
          <p:cNvPr id="4" name="Slide Number Placeholder 3"/>
          <p:cNvSpPr>
            <a:spLocks noGrp="1"/>
          </p:cNvSpPr>
          <p:nvPr>
            <p:ph type="sldNum" sz="quarter" idx="10"/>
          </p:nvPr>
        </p:nvSpPr>
        <p:spPr/>
        <p:txBody>
          <a:bodyPr/>
          <a:lstStyle/>
          <a:p>
            <a:fld id="{149E7EF6-A4BD-B34A-9A87-85A16A362E3B}" type="slidenum">
              <a:rPr lang="en-US" smtClean="0"/>
              <a:t>2</a:t>
            </a:fld>
            <a:endParaRPr lang="en-US"/>
          </a:p>
        </p:txBody>
      </p:sp>
    </p:spTree>
    <p:extLst>
      <p:ext uri="{BB962C8B-B14F-4D97-AF65-F5344CB8AC3E}">
        <p14:creationId xmlns:p14="http://schemas.microsoft.com/office/powerpoint/2010/main" val="884275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Measure phase is about understanding the “current state” of the problem through a combination</a:t>
            </a:r>
            <a:r>
              <a:rPr lang="en-US" baseline="0" dirty="0"/>
              <a:t> of mapping the process and collecting data – this encourages a data driven approach to problem solving. The Measure Phase is also about making sure that the data being collected is reliable and representative.</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3</a:t>
            </a:fld>
            <a:endParaRPr lang="en-US"/>
          </a:p>
        </p:txBody>
      </p:sp>
    </p:spTree>
    <p:extLst>
      <p:ext uri="{BB962C8B-B14F-4D97-AF65-F5344CB8AC3E}">
        <p14:creationId xmlns:p14="http://schemas.microsoft.com/office/powerpoint/2010/main" val="528843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Measure phase is about understanding the “current state” of the problem through a combination</a:t>
            </a:r>
            <a:r>
              <a:rPr lang="en-US" baseline="0" dirty="0"/>
              <a:t> of mapping the process and collecting data – this encourages a data driven approach to problem solving. The Measure Phase is also about making sure that the data being collected is reliable and representative.</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4</a:t>
            </a:fld>
            <a:endParaRPr lang="en-US"/>
          </a:p>
        </p:txBody>
      </p:sp>
    </p:spTree>
    <p:extLst>
      <p:ext uri="{BB962C8B-B14F-4D97-AF65-F5344CB8AC3E}">
        <p14:creationId xmlns:p14="http://schemas.microsoft.com/office/powerpoint/2010/main" val="528843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Measure phase is about understanding the “current state” of the problem through a combination</a:t>
            </a:r>
            <a:r>
              <a:rPr lang="en-US" baseline="0" dirty="0"/>
              <a:t> of mapping the process and collecting data – this encourages a data driven approach to problem solving. The Measure Phase is also about making sure that the data being collected is reliable and representative.</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7</a:t>
            </a:fld>
            <a:endParaRPr lang="en-US"/>
          </a:p>
        </p:txBody>
      </p:sp>
    </p:spTree>
    <p:extLst>
      <p:ext uri="{BB962C8B-B14F-4D97-AF65-F5344CB8AC3E}">
        <p14:creationId xmlns:p14="http://schemas.microsoft.com/office/powerpoint/2010/main" val="528843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Analyse</a:t>
            </a:r>
            <a:r>
              <a:rPr lang="en-US" dirty="0"/>
              <a:t> Phase concentrates on using the process maps and data collected in the Measure Phase to drill down to the real root cause of the problem. In the </a:t>
            </a:r>
            <a:r>
              <a:rPr lang="en-US" dirty="0" err="1"/>
              <a:t>Analyse</a:t>
            </a:r>
            <a:r>
              <a:rPr lang="en-US" baseline="0" dirty="0"/>
              <a:t> phase teams must keep asking ‘why’ until satisfied they completely understand where the key root cause lies.</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8</a:t>
            </a:fld>
            <a:endParaRPr lang="en-US"/>
          </a:p>
        </p:txBody>
      </p:sp>
    </p:spTree>
    <p:extLst>
      <p:ext uri="{BB962C8B-B14F-4D97-AF65-F5344CB8AC3E}">
        <p14:creationId xmlns:p14="http://schemas.microsoft.com/office/powerpoint/2010/main" val="3813426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The Improve Phase provides</a:t>
            </a:r>
            <a:r>
              <a:rPr lang="en-GB" sz="800" baseline="0" dirty="0"/>
              <a:t> a structured approach to develop a series of options to eliminate or control the root cause identified in the Analyse phase. The Improve Phase requires innovative thinking to develop a different approach to solving the problem. In the Improve Phase a structured approach is taken selecting, testing and optimising the most promising solution(s). This is often a combination of quick wins and medium or longer term change solutions. Improvement suggestions should not be constrained by practical or immediate limitations e.g. available budget/resource but should paint the longer term ideal picture of what could be achieved. The decision can then be made about what </a:t>
            </a:r>
            <a:r>
              <a:rPr lang="en-GB" sz="800" baseline="0" dirty="0" err="1"/>
              <a:t>infact</a:t>
            </a:r>
            <a:r>
              <a:rPr lang="en-GB" sz="800" baseline="0" dirty="0"/>
              <a:t> is possible in the near and medium term and the road map to achieve the ideal state.</a:t>
            </a:r>
            <a:endParaRPr lang="en-GB" sz="800" dirty="0"/>
          </a:p>
        </p:txBody>
      </p:sp>
      <p:sp>
        <p:nvSpPr>
          <p:cNvPr id="4" name="Slide Number Placeholder 3"/>
          <p:cNvSpPr>
            <a:spLocks noGrp="1"/>
          </p:cNvSpPr>
          <p:nvPr>
            <p:ph type="sldNum" sz="quarter" idx="10"/>
          </p:nvPr>
        </p:nvSpPr>
        <p:spPr/>
        <p:txBody>
          <a:bodyPr/>
          <a:lstStyle/>
          <a:p>
            <a:fld id="{149E7EF6-A4BD-B34A-9A87-85A16A362E3B}" type="slidenum">
              <a:rPr lang="en-US" smtClean="0"/>
              <a:t>9</a:t>
            </a:fld>
            <a:endParaRPr lang="en-US"/>
          </a:p>
        </p:txBody>
      </p:sp>
    </p:spTree>
    <p:extLst>
      <p:ext uri="{BB962C8B-B14F-4D97-AF65-F5344CB8AC3E}">
        <p14:creationId xmlns:p14="http://schemas.microsoft.com/office/powerpoint/2010/main" val="147765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Control Phase is about making sure that the improvement sustains. At the heart of this phase is a control plan which documents the process for ensuring the solution continues to be effective in the longer term and the quality data continues to be effective in the longer term and that quality data continues to help identify problems and further opportunity.</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10</a:t>
            </a:fld>
            <a:endParaRPr lang="en-US"/>
          </a:p>
        </p:txBody>
      </p:sp>
    </p:spTree>
    <p:extLst>
      <p:ext uri="{BB962C8B-B14F-4D97-AF65-F5344CB8AC3E}">
        <p14:creationId xmlns:p14="http://schemas.microsoft.com/office/powerpoint/2010/main" val="24433375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Opt 1">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chemeClr val="accent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2"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
        <p:nvSpPr>
          <p:cNvPr id="19" name="TextBox 18"/>
          <p:cNvSpPr txBox="1"/>
          <p:nvPr userDrawn="1"/>
        </p:nvSpPr>
        <p:spPr>
          <a:xfrm>
            <a:off x="7313494" y="6427770"/>
            <a:ext cx="1444138" cy="253916"/>
          </a:xfrm>
          <a:prstGeom prst="rect">
            <a:avLst/>
          </a:prstGeom>
          <a:noFill/>
        </p:spPr>
        <p:txBody>
          <a:bodyPr wrap="none" rtlCol="0">
            <a:spAutoFit/>
          </a:bodyPr>
          <a:lstStyle/>
          <a:p>
            <a:pPr algn="ctr"/>
            <a:r>
              <a:rPr lang="en-US" sz="1050" b="1" dirty="0">
                <a:solidFill>
                  <a:schemeClr val="bg1"/>
                </a:solidFill>
                <a:effectLst>
                  <a:outerShdw blurRad="552450" dir="2700000" sx="20000" sy="20000" algn="tl" rotWithShape="0">
                    <a:srgbClr val="000000"/>
                  </a:outerShdw>
                </a:effectLst>
                <a:latin typeface="Arial"/>
                <a:cs typeface="Arial"/>
              </a:rPr>
              <a:t>© 2014 PerkinElmer</a:t>
            </a:r>
          </a:p>
        </p:txBody>
      </p:sp>
      <p:grpSp>
        <p:nvGrpSpPr>
          <p:cNvPr id="20" name="Group 19"/>
          <p:cNvGrpSpPr/>
          <p:nvPr userDrawn="1"/>
        </p:nvGrpSpPr>
        <p:grpSpPr>
          <a:xfrm>
            <a:off x="4211961" y="5894916"/>
            <a:ext cx="4519228" cy="514350"/>
            <a:chOff x="4211961" y="6038850"/>
            <a:chExt cx="4519228" cy="514350"/>
          </a:xfrm>
        </p:grpSpPr>
        <p:sp>
          <p:nvSpPr>
            <p:cNvPr id="21"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2"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pic>
        <p:nvPicPr>
          <p:cNvPr id="3" name="Picture 2" descr="pics_0001_Layer-9.jpg"/>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Tree>
    <p:extLst>
      <p:ext uri="{BB962C8B-B14F-4D97-AF65-F5344CB8AC3E}">
        <p14:creationId xmlns:p14="http://schemas.microsoft.com/office/powerpoint/2010/main" val="1650245849"/>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ver Opt 2">
    <p:spTree>
      <p:nvGrpSpPr>
        <p:cNvPr id="1" name=""/>
        <p:cNvGrpSpPr/>
        <p:nvPr/>
      </p:nvGrpSpPr>
      <p:grpSpPr>
        <a:xfrm>
          <a:off x="0" y="0"/>
          <a:ext cx="0" cy="0"/>
          <a:chOff x="0" y="0"/>
          <a:chExt cx="0" cy="0"/>
        </a:xfrm>
      </p:grpSpPr>
      <p:pic>
        <p:nvPicPr>
          <p:cNvPr id="2" name="Picture 1" descr="pics_0008_Layer 1.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chemeClr val="accent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3"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
        <p:nvSpPr>
          <p:cNvPr id="16" name="TextBox 15"/>
          <p:cNvSpPr txBox="1"/>
          <p:nvPr userDrawn="1"/>
        </p:nvSpPr>
        <p:spPr>
          <a:xfrm>
            <a:off x="7313494" y="6427770"/>
            <a:ext cx="1444138" cy="253916"/>
          </a:xfrm>
          <a:prstGeom prst="rect">
            <a:avLst/>
          </a:prstGeom>
          <a:noFill/>
        </p:spPr>
        <p:txBody>
          <a:bodyPr wrap="none" rtlCol="0">
            <a:spAutoFit/>
          </a:bodyPr>
          <a:lstStyle/>
          <a:p>
            <a:pPr algn="ctr"/>
            <a:r>
              <a:rPr lang="en-US" sz="1050" b="1" dirty="0">
                <a:solidFill>
                  <a:schemeClr val="bg1"/>
                </a:solidFill>
                <a:effectLst>
                  <a:outerShdw blurRad="552450" dir="2700000" sx="20000" sy="20000" algn="tl" rotWithShape="0">
                    <a:srgbClr val="000000"/>
                  </a:outerShdw>
                </a:effectLst>
                <a:latin typeface="Arial"/>
                <a:cs typeface="Arial"/>
              </a:rPr>
              <a:t>© 2014 PerkinElmer</a:t>
            </a:r>
          </a:p>
        </p:txBody>
      </p:sp>
      <p:grpSp>
        <p:nvGrpSpPr>
          <p:cNvPr id="18" name="Group 17"/>
          <p:cNvGrpSpPr/>
          <p:nvPr userDrawn="1"/>
        </p:nvGrpSpPr>
        <p:grpSpPr>
          <a:xfrm>
            <a:off x="4211961" y="5894916"/>
            <a:ext cx="4519228" cy="514350"/>
            <a:chOff x="4211961" y="6038850"/>
            <a:chExt cx="4519228" cy="514350"/>
          </a:xfrm>
        </p:grpSpPr>
        <p:sp>
          <p:nvSpPr>
            <p:cNvPr id="19"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0"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Tree>
    <p:extLst>
      <p:ext uri="{BB962C8B-B14F-4D97-AF65-F5344CB8AC3E}">
        <p14:creationId xmlns:p14="http://schemas.microsoft.com/office/powerpoint/2010/main" val="2565218914"/>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Opt 3">
    <p:spTree>
      <p:nvGrpSpPr>
        <p:cNvPr id="1" name=""/>
        <p:cNvGrpSpPr/>
        <p:nvPr/>
      </p:nvGrpSpPr>
      <p:grpSpPr>
        <a:xfrm>
          <a:off x="0" y="0"/>
          <a:ext cx="0" cy="0"/>
          <a:chOff x="0" y="0"/>
          <a:chExt cx="0" cy="0"/>
        </a:xfrm>
      </p:grpSpPr>
      <p:pic>
        <p:nvPicPr>
          <p:cNvPr id="2" name="Picture 1" descr="pics_0007_Layer 2.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chemeClr val="accent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3"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grpSp>
        <p:nvGrpSpPr>
          <p:cNvPr id="18" name="Group 17"/>
          <p:cNvGrpSpPr/>
          <p:nvPr userDrawn="1"/>
        </p:nvGrpSpPr>
        <p:grpSpPr>
          <a:xfrm>
            <a:off x="4211961" y="5894916"/>
            <a:ext cx="4519228" cy="514350"/>
            <a:chOff x="4211961" y="6038850"/>
            <a:chExt cx="4519228" cy="514350"/>
          </a:xfrm>
        </p:grpSpPr>
        <p:sp>
          <p:nvSpPr>
            <p:cNvPr id="19"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0"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
        <p:nvSpPr>
          <p:cNvPr id="21" name="TextBox 20"/>
          <p:cNvSpPr txBox="1"/>
          <p:nvPr userDrawn="1"/>
        </p:nvSpPr>
        <p:spPr>
          <a:xfrm>
            <a:off x="7313494" y="6427770"/>
            <a:ext cx="1444138" cy="253916"/>
          </a:xfrm>
          <a:prstGeom prst="rect">
            <a:avLst/>
          </a:prstGeom>
          <a:noFill/>
        </p:spPr>
        <p:txBody>
          <a:bodyPr wrap="none" rtlCol="0">
            <a:spAutoFit/>
          </a:bodyPr>
          <a:lstStyle/>
          <a:p>
            <a:pPr algn="ctr"/>
            <a:r>
              <a:rPr lang="en-US" sz="1050" b="1" dirty="0">
                <a:solidFill>
                  <a:srgbClr val="131313"/>
                </a:solidFill>
                <a:effectLst>
                  <a:outerShdw blurRad="552450" dir="2700000" sx="20000" sy="20000" algn="tl" rotWithShape="0">
                    <a:schemeClr val="bg1"/>
                  </a:outerShdw>
                </a:effectLst>
                <a:latin typeface="Arial"/>
                <a:cs typeface="Arial"/>
              </a:rPr>
              <a:t>© 2014 PerkinElmer</a:t>
            </a:r>
          </a:p>
        </p:txBody>
      </p:sp>
    </p:spTree>
    <p:extLst>
      <p:ext uri="{BB962C8B-B14F-4D97-AF65-F5344CB8AC3E}">
        <p14:creationId xmlns:p14="http://schemas.microsoft.com/office/powerpoint/2010/main" val="138117408"/>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over (Custom)">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chemeClr val="accent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2"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grpSp>
        <p:nvGrpSpPr>
          <p:cNvPr id="12" name="Group 11"/>
          <p:cNvGrpSpPr/>
          <p:nvPr userDrawn="1"/>
        </p:nvGrpSpPr>
        <p:grpSpPr>
          <a:xfrm>
            <a:off x="4211961" y="5890011"/>
            <a:ext cx="4519228" cy="514350"/>
            <a:chOff x="4211961" y="6038850"/>
            <a:chExt cx="4519228" cy="514350"/>
          </a:xfrm>
        </p:grpSpPr>
        <p:sp>
          <p:nvSpPr>
            <p:cNvPr id="18"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19" name="Rectangle 8"/>
            <p:cNvSpPr>
              <a:spLocks/>
            </p:cNvSpPr>
            <p:nvPr userDrawn="1"/>
          </p:nvSpPr>
          <p:spPr bwMode="auto">
            <a:xfrm>
              <a:off x="4381814" y="6180122"/>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
        <p:nvSpPr>
          <p:cNvPr id="20" name="Rectangle 19"/>
          <p:cNvSpPr/>
          <p:nvPr userDrawn="1"/>
        </p:nvSpPr>
        <p:spPr bwMode="auto">
          <a:xfrm>
            <a:off x="7704348" y="5517232"/>
            <a:ext cx="1439652" cy="1340768"/>
          </a:xfrm>
          <a:prstGeom prst="rect">
            <a:avLst/>
          </a:prstGeom>
          <a:solidFill>
            <a:schemeClr val="bg1"/>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1" name="Picture Placeholder 3"/>
          <p:cNvSpPr>
            <a:spLocks noGrp="1"/>
          </p:cNvSpPr>
          <p:nvPr>
            <p:ph type="pic" sz="quarter" idx="13"/>
          </p:nvPr>
        </p:nvSpPr>
        <p:spPr>
          <a:xfrm>
            <a:off x="0" y="2520353"/>
            <a:ext cx="9144000" cy="4337647"/>
          </a:xfrm>
        </p:spPr>
        <p:txBody>
          <a:bodyPr/>
          <a:lstStyle>
            <a:lvl1pPr marL="0" indent="0">
              <a:buNone/>
              <a:defRPr>
                <a:solidFill>
                  <a:srgbClr val="131313"/>
                </a:solidFill>
              </a:defRPr>
            </a:lvl1pPr>
          </a:lstStyle>
          <a:p>
            <a:r>
              <a:rPr lang="en-US"/>
              <a:t>Click icon to add picture</a:t>
            </a:r>
            <a:endParaRPr lang="en-US" dirty="0"/>
          </a:p>
        </p:txBody>
      </p:sp>
      <p:sp>
        <p:nvSpPr>
          <p:cNvPr id="22" name="Text Placeholder 4"/>
          <p:cNvSpPr>
            <a:spLocks noGrp="1"/>
          </p:cNvSpPr>
          <p:nvPr>
            <p:ph type="body" sz="quarter" idx="14" hasCustomPrompt="1"/>
          </p:nvPr>
        </p:nvSpPr>
        <p:spPr>
          <a:xfrm>
            <a:off x="4211961" y="5890337"/>
            <a:ext cx="4518304" cy="514453"/>
          </a:xfrm>
          <a:solidFill>
            <a:srgbClr val="1355A2"/>
          </a:solidFill>
          <a:ln>
            <a:noFill/>
          </a:ln>
          <a:effectLst/>
        </p:spPr>
        <p:txBody>
          <a:bodyPr/>
          <a:lstStyle>
            <a:lvl1pPr marL="0" indent="0">
              <a:buNone/>
              <a:defRPr/>
            </a:lvl1pPr>
          </a:lstStyle>
          <a:p>
            <a:pPr lvl="0"/>
            <a:r>
              <a:rPr lang="en-US" dirty="0"/>
              <a:t> </a:t>
            </a:r>
          </a:p>
        </p:txBody>
      </p:sp>
      <p:sp>
        <p:nvSpPr>
          <p:cNvPr id="23" name="Text Placeholder 6"/>
          <p:cNvSpPr>
            <a:spLocks noGrp="1"/>
          </p:cNvSpPr>
          <p:nvPr>
            <p:ph type="body" sz="quarter" idx="15" hasCustomPrompt="1"/>
          </p:nvPr>
        </p:nvSpPr>
        <p:spPr>
          <a:xfrm>
            <a:off x="4283968" y="5962189"/>
            <a:ext cx="4374290" cy="360363"/>
          </a:xfrm>
        </p:spPr>
        <p:txBody>
          <a:bodyPr anchor="ctr">
            <a:normAutofit/>
          </a:bodyPr>
          <a:lstStyle>
            <a:lvl1pPr marL="0" indent="0" algn="ctr">
              <a:buNone/>
              <a:defRPr sz="1300" b="1" spc="126" baseline="0">
                <a:solidFill>
                  <a:srgbClr val="FFFFFF"/>
                </a:solidFill>
              </a:defRPr>
            </a:lvl1pPr>
          </a:lstStyle>
          <a:p>
            <a:pPr lvl="0"/>
            <a:r>
              <a:rPr lang="en-US" dirty="0"/>
              <a:t>HUMAN HEALTH • ENVIRONMENTAL HEALTH</a:t>
            </a:r>
          </a:p>
        </p:txBody>
      </p:sp>
      <p:sp>
        <p:nvSpPr>
          <p:cNvPr id="27" name="Text Placeholder 3"/>
          <p:cNvSpPr>
            <a:spLocks noGrp="1"/>
          </p:cNvSpPr>
          <p:nvPr>
            <p:ph type="body" sz="quarter" idx="17" hasCustomPrompt="1"/>
          </p:nvPr>
        </p:nvSpPr>
        <p:spPr>
          <a:xfrm>
            <a:off x="4299124" y="6456452"/>
            <a:ext cx="4395518" cy="213783"/>
          </a:xfrm>
        </p:spPr>
        <p:txBody>
          <a:bodyPr>
            <a:noAutofit/>
          </a:bodyPr>
          <a:lstStyle>
            <a:lvl1pPr marL="0" indent="0" algn="r">
              <a:buNone/>
              <a:defRPr sz="1050" b="1" baseline="0"/>
            </a:lvl1pPr>
            <a:lvl2pPr marL="438858" indent="0">
              <a:buNone/>
              <a:defRPr sz="1050"/>
            </a:lvl2pPr>
            <a:lvl3pPr marL="877338" indent="0">
              <a:buNone/>
              <a:defRPr sz="1050"/>
            </a:lvl3pPr>
            <a:lvl4pPr marL="1270458" indent="0">
              <a:buNone/>
              <a:defRPr sz="1050"/>
            </a:lvl4pPr>
            <a:lvl5pPr marL="1693818" indent="0">
              <a:buNone/>
              <a:defRPr sz="1050"/>
            </a:lvl5pPr>
          </a:lstStyle>
          <a:p>
            <a:pPr lvl="0"/>
            <a:r>
              <a:rPr lang="en-CA" dirty="0"/>
              <a:t>© 2014 PerkinElmer</a:t>
            </a:r>
            <a:endParaRPr lang="en-US" dirty="0"/>
          </a:p>
        </p:txBody>
      </p:sp>
    </p:spTree>
    <p:extLst>
      <p:ext uri="{BB962C8B-B14F-4D97-AF65-F5344CB8AC3E}">
        <p14:creationId xmlns:p14="http://schemas.microsoft.com/office/powerpoint/2010/main" val="4002245289"/>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Divider (Family)">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chemeClr val="accent2"/>
                </a:solidFill>
                <a:latin typeface="Arial"/>
                <a:cs typeface="Arial"/>
              </a:defRPr>
            </a:lvl1pPr>
          </a:lstStyle>
          <a:p>
            <a:r>
              <a:rPr lang="en-CA" dirty="0"/>
              <a:t>Section title</a:t>
            </a:r>
            <a:endParaRPr lang="en-US" dirty="0"/>
          </a:p>
        </p:txBody>
      </p:sp>
      <p:pic>
        <p:nvPicPr>
          <p:cNvPr id="3" name="Picture 2" descr="pics_0004_Layer-5.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217162370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Divider (Energy)">
    <p:spTree>
      <p:nvGrpSpPr>
        <p:cNvPr id="1" name=""/>
        <p:cNvGrpSpPr/>
        <p:nvPr/>
      </p:nvGrpSpPr>
      <p:grpSpPr>
        <a:xfrm>
          <a:off x="0" y="0"/>
          <a:ext cx="0" cy="0"/>
          <a:chOff x="0" y="0"/>
          <a:chExt cx="0" cy="0"/>
        </a:xfrm>
      </p:grpSpPr>
      <p:pic>
        <p:nvPicPr>
          <p:cNvPr id="3" name="Picture 2" descr="pics_0002_Layer 8.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
        <p:nvSpPr>
          <p:cNvPr id="4"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chemeClr val="accent2"/>
                </a:solidFill>
                <a:latin typeface="Arial"/>
                <a:cs typeface="Arial"/>
              </a:defRPr>
            </a:lvl1pPr>
          </a:lstStyle>
          <a:p>
            <a:r>
              <a:rPr lang="en-CA" dirty="0"/>
              <a:t>Section title</a:t>
            </a:r>
            <a:endParaRPr lang="en-US" dirty="0"/>
          </a:p>
        </p:txBody>
      </p:sp>
    </p:spTree>
    <p:extLst>
      <p:ext uri="{BB962C8B-B14F-4D97-AF65-F5344CB8AC3E}">
        <p14:creationId xmlns:p14="http://schemas.microsoft.com/office/powerpoint/2010/main" val="1412438796"/>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Divider (Medical Research)">
    <p:spTree>
      <p:nvGrpSpPr>
        <p:cNvPr id="1" name=""/>
        <p:cNvGrpSpPr/>
        <p:nvPr/>
      </p:nvGrpSpPr>
      <p:grpSpPr>
        <a:xfrm>
          <a:off x="0" y="0"/>
          <a:ext cx="0" cy="0"/>
          <a:chOff x="0" y="0"/>
          <a:chExt cx="0" cy="0"/>
        </a:xfrm>
      </p:grpSpPr>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chemeClr val="accent2"/>
                </a:solidFill>
                <a:latin typeface="Arial"/>
                <a:cs typeface="Arial"/>
              </a:defRPr>
            </a:lvl1pPr>
          </a:lstStyle>
          <a:p>
            <a:r>
              <a:rPr lang="en-CA" dirty="0"/>
              <a:t>Section title</a:t>
            </a:r>
            <a:endParaRPr lang="en-US" dirty="0"/>
          </a:p>
        </p:txBody>
      </p:sp>
      <p:pic>
        <p:nvPicPr>
          <p:cNvPr id="2" name="Picture 1" descr="pics_0005_Layer 4.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104815016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Divider (Pharma)">
    <p:spTree>
      <p:nvGrpSpPr>
        <p:cNvPr id="1" name=""/>
        <p:cNvGrpSpPr/>
        <p:nvPr/>
      </p:nvGrpSpPr>
      <p:grpSpPr>
        <a:xfrm>
          <a:off x="0" y="0"/>
          <a:ext cx="0" cy="0"/>
          <a:chOff x="0" y="0"/>
          <a:chExt cx="0" cy="0"/>
        </a:xfrm>
      </p:grpSpPr>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chemeClr val="accent2"/>
                </a:solidFill>
                <a:latin typeface="Arial"/>
                <a:cs typeface="Arial"/>
              </a:defRPr>
            </a:lvl1pPr>
          </a:lstStyle>
          <a:p>
            <a:r>
              <a:rPr lang="en-CA" dirty="0"/>
              <a:t>Section title</a:t>
            </a:r>
            <a:endParaRPr lang="en-US" dirty="0"/>
          </a:p>
        </p:txBody>
      </p:sp>
      <p:pic>
        <p:nvPicPr>
          <p:cNvPr id="3" name="Picture 2" descr="pics_0003_Layer-7.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152992022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Divider (Custom)">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0"/>
            <a:ext cx="9144000" cy="4364792"/>
          </a:xfrm>
        </p:spPr>
        <p:txBody>
          <a:bodyPr/>
          <a:lstStyle>
            <a:lvl1pPr marL="0" indent="0">
              <a:buNone/>
              <a:defRPr/>
            </a:lvl1pPr>
          </a:lstStyle>
          <a:p>
            <a:r>
              <a:rPr lang="en-US"/>
              <a:t>Click icon to add picture</a:t>
            </a:r>
            <a:endParaRPr lang="en-US" dirty="0"/>
          </a:p>
        </p:txBody>
      </p:sp>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chemeClr val="accent2"/>
                </a:solidFill>
                <a:latin typeface="Arial"/>
                <a:cs typeface="Arial"/>
              </a:defRPr>
            </a:lvl1pPr>
          </a:lstStyle>
          <a:p>
            <a:r>
              <a:rPr lang="en-CA" dirty="0"/>
              <a:t>Section title</a:t>
            </a:r>
            <a:endParaRPr lang="en-US" dirty="0"/>
          </a:p>
        </p:txBody>
      </p:sp>
    </p:spTree>
    <p:extLst>
      <p:ext uri="{BB962C8B-B14F-4D97-AF65-F5344CB8AC3E}">
        <p14:creationId xmlns:p14="http://schemas.microsoft.com/office/powerpoint/2010/main" val="1692277285"/>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4365104"/>
            <a:ext cx="8370930" cy="740379"/>
          </a:xfrm>
          <a:prstGeom prst="rect">
            <a:avLst/>
          </a:prstGeom>
        </p:spPr>
        <p:txBody>
          <a:bodyPr vert="horz" anchor="ctr">
            <a:normAutofit/>
          </a:bodyPr>
          <a:lstStyle>
            <a:lvl1pPr algn="l">
              <a:defRPr sz="2500" b="1">
                <a:solidFill>
                  <a:schemeClr val="accent2"/>
                </a:solidFill>
                <a:latin typeface="Arial"/>
                <a:cs typeface="Arial"/>
              </a:defRPr>
            </a:lvl1pPr>
          </a:lstStyle>
          <a:p>
            <a:r>
              <a:rPr lang="en-CA" dirty="0"/>
              <a:t>Thank you message</a:t>
            </a:r>
            <a:endParaRPr lang="en-US" dirty="0"/>
          </a:p>
        </p:txBody>
      </p:sp>
      <p:sp>
        <p:nvSpPr>
          <p:cNvPr id="18" name="Text Placeholder 12"/>
          <p:cNvSpPr>
            <a:spLocks noGrp="1"/>
          </p:cNvSpPr>
          <p:nvPr>
            <p:ph type="body" sz="quarter" idx="12" hasCustomPrompt="1"/>
          </p:nvPr>
        </p:nvSpPr>
        <p:spPr>
          <a:xfrm>
            <a:off x="386358"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19" name="Text Placeholder 12"/>
          <p:cNvSpPr>
            <a:spLocks noGrp="1"/>
          </p:cNvSpPr>
          <p:nvPr>
            <p:ph type="body" sz="quarter" idx="13" hasCustomPrompt="1"/>
          </p:nvPr>
        </p:nvSpPr>
        <p:spPr>
          <a:xfrm>
            <a:off x="386358"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0" name="Text Placeholder 12"/>
          <p:cNvSpPr>
            <a:spLocks noGrp="1"/>
          </p:cNvSpPr>
          <p:nvPr>
            <p:ph type="body" sz="quarter" idx="14" hasCustomPrompt="1"/>
          </p:nvPr>
        </p:nvSpPr>
        <p:spPr>
          <a:xfrm>
            <a:off x="386358"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1" name="Text Placeholder 12"/>
          <p:cNvSpPr>
            <a:spLocks noGrp="1"/>
          </p:cNvSpPr>
          <p:nvPr>
            <p:ph type="body" sz="quarter" idx="15" hasCustomPrompt="1"/>
          </p:nvPr>
        </p:nvSpPr>
        <p:spPr>
          <a:xfrm>
            <a:off x="386358"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2" name="Text Placeholder 12"/>
          <p:cNvSpPr>
            <a:spLocks noGrp="1"/>
          </p:cNvSpPr>
          <p:nvPr>
            <p:ph type="body" sz="quarter" idx="16" hasCustomPrompt="1"/>
          </p:nvPr>
        </p:nvSpPr>
        <p:spPr>
          <a:xfrm>
            <a:off x="3437874"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3" name="Text Placeholder 12"/>
          <p:cNvSpPr>
            <a:spLocks noGrp="1"/>
          </p:cNvSpPr>
          <p:nvPr>
            <p:ph type="body" sz="quarter" idx="17" hasCustomPrompt="1"/>
          </p:nvPr>
        </p:nvSpPr>
        <p:spPr>
          <a:xfrm>
            <a:off x="3437874"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4" name="Text Placeholder 12"/>
          <p:cNvSpPr>
            <a:spLocks noGrp="1"/>
          </p:cNvSpPr>
          <p:nvPr>
            <p:ph type="body" sz="quarter" idx="18" hasCustomPrompt="1"/>
          </p:nvPr>
        </p:nvSpPr>
        <p:spPr>
          <a:xfrm>
            <a:off x="3437874"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5" name="Text Placeholder 12"/>
          <p:cNvSpPr>
            <a:spLocks noGrp="1"/>
          </p:cNvSpPr>
          <p:nvPr>
            <p:ph type="body" sz="quarter" idx="19" hasCustomPrompt="1"/>
          </p:nvPr>
        </p:nvSpPr>
        <p:spPr>
          <a:xfrm>
            <a:off x="3437874"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6" name="Text Placeholder 12"/>
          <p:cNvSpPr>
            <a:spLocks noGrp="1"/>
          </p:cNvSpPr>
          <p:nvPr>
            <p:ph type="body" sz="quarter" idx="20" hasCustomPrompt="1"/>
          </p:nvPr>
        </p:nvSpPr>
        <p:spPr>
          <a:xfrm>
            <a:off x="6462210"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7" name="Text Placeholder 12"/>
          <p:cNvSpPr>
            <a:spLocks noGrp="1"/>
          </p:cNvSpPr>
          <p:nvPr>
            <p:ph type="body" sz="quarter" idx="21" hasCustomPrompt="1"/>
          </p:nvPr>
        </p:nvSpPr>
        <p:spPr>
          <a:xfrm>
            <a:off x="6462210"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8" name="Text Placeholder 12"/>
          <p:cNvSpPr>
            <a:spLocks noGrp="1"/>
          </p:cNvSpPr>
          <p:nvPr>
            <p:ph type="body" sz="quarter" idx="22" hasCustomPrompt="1"/>
          </p:nvPr>
        </p:nvSpPr>
        <p:spPr>
          <a:xfrm>
            <a:off x="6462210"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9" name="Text Placeholder 12"/>
          <p:cNvSpPr>
            <a:spLocks noGrp="1"/>
          </p:cNvSpPr>
          <p:nvPr>
            <p:ph type="body" sz="quarter" idx="23" hasCustomPrompt="1"/>
          </p:nvPr>
        </p:nvSpPr>
        <p:spPr>
          <a:xfrm>
            <a:off x="6462210"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pic>
        <p:nvPicPr>
          <p:cNvPr id="3" name="Picture 2" descr="pics_0006_Layer-3.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421335597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3730659"/>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Tree>
    <p:extLst>
      <p:ext uri="{BB962C8B-B14F-4D97-AF65-F5344CB8AC3E}">
        <p14:creationId xmlns:p14="http://schemas.microsoft.com/office/powerpoint/2010/main" val="3392868198"/>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6" name="Content Placeholder 4"/>
          <p:cNvSpPr>
            <a:spLocks noGrp="1"/>
          </p:cNvSpPr>
          <p:nvPr>
            <p:ph sz="quarter" idx="11"/>
          </p:nvPr>
        </p:nvSpPr>
        <p:spPr>
          <a:xfrm>
            <a:off x="386535" y="1376772"/>
            <a:ext cx="8343723"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Tree>
    <p:extLst>
      <p:ext uri="{BB962C8B-B14F-4D97-AF65-F5344CB8AC3E}">
        <p14:creationId xmlns:p14="http://schemas.microsoft.com/office/powerpoint/2010/main" val="3373986327"/>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Even Spli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6" name="Content Placeholder 4"/>
          <p:cNvSpPr>
            <a:spLocks noGrp="1"/>
          </p:cNvSpPr>
          <p:nvPr>
            <p:ph sz="quarter" idx="11"/>
          </p:nvPr>
        </p:nvSpPr>
        <p:spPr>
          <a:xfrm>
            <a:off x="386535" y="1376772"/>
            <a:ext cx="4023447"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5" name="Content Placeholder 4"/>
          <p:cNvSpPr>
            <a:spLocks noGrp="1"/>
          </p:cNvSpPr>
          <p:nvPr>
            <p:ph sz="quarter" idx="12"/>
          </p:nvPr>
        </p:nvSpPr>
        <p:spPr>
          <a:xfrm>
            <a:off x="4707015" y="1376772"/>
            <a:ext cx="4023447"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Tree>
    <p:extLst>
      <p:ext uri="{BB962C8B-B14F-4D97-AF65-F5344CB8AC3E}">
        <p14:creationId xmlns:p14="http://schemas.microsoft.com/office/powerpoint/2010/main" val="3400143994"/>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3 Split Lef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6" name="Content Placeholder 4"/>
          <p:cNvSpPr>
            <a:spLocks noGrp="1"/>
          </p:cNvSpPr>
          <p:nvPr>
            <p:ph sz="quarter" idx="11"/>
          </p:nvPr>
        </p:nvSpPr>
        <p:spPr>
          <a:xfrm>
            <a:off x="386535" y="1376772"/>
            <a:ext cx="2322258"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5" name="Content Placeholder 4"/>
          <p:cNvSpPr>
            <a:spLocks noGrp="1"/>
          </p:cNvSpPr>
          <p:nvPr>
            <p:ph sz="quarter" idx="12"/>
          </p:nvPr>
        </p:nvSpPr>
        <p:spPr>
          <a:xfrm>
            <a:off x="3032829" y="1376772"/>
            <a:ext cx="5697633"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Tree>
    <p:extLst>
      <p:ext uri="{BB962C8B-B14F-4D97-AF65-F5344CB8AC3E}">
        <p14:creationId xmlns:p14="http://schemas.microsoft.com/office/powerpoint/2010/main" val="2883887188"/>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3 Split Righ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6" name="Content Placeholder 4"/>
          <p:cNvSpPr>
            <a:spLocks noGrp="1"/>
          </p:cNvSpPr>
          <p:nvPr>
            <p:ph sz="quarter" idx="11"/>
          </p:nvPr>
        </p:nvSpPr>
        <p:spPr>
          <a:xfrm>
            <a:off x="6408204" y="1376772"/>
            <a:ext cx="2322258"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5" name="Content Placeholder 4"/>
          <p:cNvSpPr>
            <a:spLocks noGrp="1"/>
          </p:cNvSpPr>
          <p:nvPr>
            <p:ph sz="quarter" idx="12"/>
          </p:nvPr>
        </p:nvSpPr>
        <p:spPr>
          <a:xfrm>
            <a:off x="386535" y="1376772"/>
            <a:ext cx="5697633"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4" name="Title 3"/>
          <p:cNvSpPr>
            <a:spLocks noGrp="1"/>
          </p:cNvSpPr>
          <p:nvPr>
            <p:ph type="title"/>
          </p:nvPr>
        </p:nvSpPr>
        <p:spPr/>
        <p:txBody>
          <a:bodyPr/>
          <a:lstStyle/>
          <a:p>
            <a:r>
              <a:rPr lang="en-CA"/>
              <a:t>Click to edit Master title style</a:t>
            </a:r>
            <a:endParaRPr lang="en-US"/>
          </a:p>
        </p:txBody>
      </p:sp>
    </p:spTree>
    <p:extLst>
      <p:ext uri="{BB962C8B-B14F-4D97-AF65-F5344CB8AC3E}">
        <p14:creationId xmlns:p14="http://schemas.microsoft.com/office/powerpoint/2010/main" val="1466372789"/>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allout &amp;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5" name="Content Placeholder 4"/>
          <p:cNvSpPr>
            <a:spLocks noGrp="1"/>
          </p:cNvSpPr>
          <p:nvPr>
            <p:ph sz="quarter" idx="11"/>
          </p:nvPr>
        </p:nvSpPr>
        <p:spPr>
          <a:xfrm>
            <a:off x="3383868" y="1376746"/>
            <a:ext cx="5346390" cy="4608923"/>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6" name="Text Placeholder 5"/>
          <p:cNvSpPr>
            <a:spLocks noGrp="1"/>
          </p:cNvSpPr>
          <p:nvPr>
            <p:ph type="body" sz="quarter" idx="12" hasCustomPrompt="1"/>
          </p:nvPr>
        </p:nvSpPr>
        <p:spPr>
          <a:xfrm>
            <a:off x="386358" y="1376772"/>
            <a:ext cx="2484453" cy="4608512"/>
          </a:xfrm>
        </p:spPr>
        <p:txBody>
          <a:bodyPr>
            <a:normAutofit/>
          </a:bodyPr>
          <a:lstStyle>
            <a:lvl1pPr marL="0" indent="0">
              <a:buNone/>
              <a:defRPr sz="2400" b="0">
                <a:solidFill>
                  <a:srgbClr val="6CB442"/>
                </a:solidFill>
              </a:defRPr>
            </a:lvl1pPr>
          </a:lstStyle>
          <a:p>
            <a:pPr lvl="0"/>
            <a:r>
              <a:rPr lang="en-CA" dirty="0"/>
              <a:t>Callout</a:t>
            </a:r>
          </a:p>
        </p:txBody>
      </p:sp>
    </p:spTree>
    <p:extLst>
      <p:ext uri="{BB962C8B-B14F-4D97-AF65-F5344CB8AC3E}">
        <p14:creationId xmlns:p14="http://schemas.microsoft.com/office/powerpoint/2010/main" val="606284326"/>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allout &amp; Content 2">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6" name="Content Placeholder 4"/>
          <p:cNvSpPr>
            <a:spLocks noGrp="1"/>
          </p:cNvSpPr>
          <p:nvPr>
            <p:ph sz="quarter" idx="11"/>
          </p:nvPr>
        </p:nvSpPr>
        <p:spPr>
          <a:xfrm>
            <a:off x="386535" y="1376772"/>
            <a:ext cx="8343723" cy="3240360"/>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5" name="Text Placeholder 5"/>
          <p:cNvSpPr>
            <a:spLocks noGrp="1"/>
          </p:cNvSpPr>
          <p:nvPr>
            <p:ph type="body" sz="quarter" idx="12" hasCustomPrompt="1"/>
          </p:nvPr>
        </p:nvSpPr>
        <p:spPr>
          <a:xfrm>
            <a:off x="386358" y="4761148"/>
            <a:ext cx="8344104" cy="1224136"/>
          </a:xfrm>
        </p:spPr>
        <p:txBody>
          <a:bodyPr>
            <a:normAutofit/>
          </a:bodyPr>
          <a:lstStyle>
            <a:lvl1pPr marL="0" indent="0">
              <a:buNone/>
              <a:defRPr sz="2400" b="0">
                <a:solidFill>
                  <a:schemeClr val="accent2"/>
                </a:solidFill>
              </a:defRPr>
            </a:lvl1pPr>
          </a:lstStyle>
          <a:p>
            <a:pPr lvl="0"/>
            <a:r>
              <a:rPr lang="en-CA" dirty="0"/>
              <a:t>Callout</a:t>
            </a:r>
          </a:p>
        </p:txBody>
      </p:sp>
    </p:spTree>
    <p:extLst>
      <p:ext uri="{BB962C8B-B14F-4D97-AF65-F5344CB8AC3E}">
        <p14:creationId xmlns:p14="http://schemas.microsoft.com/office/powerpoint/2010/main" val="3323759319"/>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amp; Picture">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8" name="Picture Placeholder 4"/>
          <p:cNvSpPr>
            <a:spLocks noGrp="1"/>
          </p:cNvSpPr>
          <p:nvPr>
            <p:ph type="pic" sz="quarter" idx="12" hasCustomPrompt="1"/>
          </p:nvPr>
        </p:nvSpPr>
        <p:spPr>
          <a:xfrm>
            <a:off x="413572" y="1376772"/>
            <a:ext cx="8316857" cy="2988332"/>
          </a:xfrm>
        </p:spPr>
        <p:txBody>
          <a:bodyPr/>
          <a:lstStyle>
            <a:lvl1pPr marL="0" indent="0">
              <a:buNone/>
              <a:defRPr/>
            </a:lvl1pPr>
          </a:lstStyle>
          <a:p>
            <a:r>
              <a:rPr lang="en-US" dirty="0"/>
              <a:t>Click icon to add picture</a:t>
            </a:r>
          </a:p>
        </p:txBody>
      </p:sp>
      <p:sp>
        <p:nvSpPr>
          <p:cNvPr id="5" name="Text Placeholder 4"/>
          <p:cNvSpPr>
            <a:spLocks noGrp="1"/>
          </p:cNvSpPr>
          <p:nvPr>
            <p:ph type="body" sz="quarter" idx="13"/>
          </p:nvPr>
        </p:nvSpPr>
        <p:spPr>
          <a:xfrm>
            <a:off x="711008" y="4545013"/>
            <a:ext cx="1754758" cy="1476375"/>
          </a:xfrm>
        </p:spPr>
        <p:txBody>
          <a:bodyPr anchor="ctr">
            <a:normAutofit/>
          </a:bodyPr>
          <a:lstStyle>
            <a:lvl1pPr marL="0" indent="0" algn="ctr">
              <a:buNone/>
              <a:defRPr sz="1800">
                <a:solidFill>
                  <a:srgbClr val="131313"/>
                </a:solidFill>
              </a:defRPr>
            </a:lvl1pPr>
          </a:lstStyle>
          <a:p>
            <a:pPr lvl="0"/>
            <a:r>
              <a:rPr lang="en-CA" dirty="0"/>
              <a:t>Click to edit Master text styles</a:t>
            </a:r>
          </a:p>
        </p:txBody>
      </p:sp>
      <p:sp>
        <p:nvSpPr>
          <p:cNvPr id="9" name="Text Placeholder 4"/>
          <p:cNvSpPr>
            <a:spLocks noGrp="1"/>
          </p:cNvSpPr>
          <p:nvPr>
            <p:ph type="body" sz="quarter" idx="14"/>
          </p:nvPr>
        </p:nvSpPr>
        <p:spPr>
          <a:xfrm>
            <a:off x="3694840" y="4545013"/>
            <a:ext cx="1754758" cy="1476375"/>
          </a:xfrm>
        </p:spPr>
        <p:txBody>
          <a:bodyPr anchor="ctr">
            <a:normAutofit/>
          </a:bodyPr>
          <a:lstStyle>
            <a:lvl1pPr marL="0" indent="0" algn="ctr">
              <a:buNone/>
              <a:defRPr sz="1800">
                <a:solidFill>
                  <a:srgbClr val="131313"/>
                </a:solidFill>
              </a:defRPr>
            </a:lvl1pPr>
          </a:lstStyle>
          <a:p>
            <a:pPr lvl="0"/>
            <a:r>
              <a:rPr lang="en-CA" dirty="0"/>
              <a:t>Click to edit Master text styles</a:t>
            </a:r>
          </a:p>
        </p:txBody>
      </p:sp>
      <p:sp>
        <p:nvSpPr>
          <p:cNvPr id="10" name="Text Placeholder 4"/>
          <p:cNvSpPr>
            <a:spLocks noGrp="1"/>
          </p:cNvSpPr>
          <p:nvPr>
            <p:ph type="body" sz="quarter" idx="15"/>
          </p:nvPr>
        </p:nvSpPr>
        <p:spPr>
          <a:xfrm>
            <a:off x="6678671" y="4545013"/>
            <a:ext cx="1754758" cy="1476375"/>
          </a:xfrm>
        </p:spPr>
        <p:txBody>
          <a:bodyPr anchor="ctr">
            <a:normAutofit/>
          </a:bodyPr>
          <a:lstStyle>
            <a:lvl1pPr marL="0" indent="0" algn="ctr">
              <a:buNone/>
              <a:defRPr sz="1800">
                <a:solidFill>
                  <a:srgbClr val="131313"/>
                </a:solidFill>
              </a:defRPr>
            </a:lvl1pPr>
          </a:lstStyle>
          <a:p>
            <a:pPr lvl="0"/>
            <a:r>
              <a:rPr lang="en-CA" dirty="0"/>
              <a:t>Click to edit Master text styles</a:t>
            </a:r>
          </a:p>
        </p:txBody>
      </p:sp>
    </p:spTree>
    <p:extLst>
      <p:ext uri="{BB962C8B-B14F-4D97-AF65-F5344CB8AC3E}">
        <p14:creationId xmlns:p14="http://schemas.microsoft.com/office/powerpoint/2010/main" val="596347527"/>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Picture Placeholder 5"/>
          <p:cNvSpPr>
            <a:spLocks noGrp="1"/>
          </p:cNvSpPr>
          <p:nvPr>
            <p:ph type="pic" sz="quarter" idx="14"/>
          </p:nvPr>
        </p:nvSpPr>
        <p:spPr>
          <a:xfrm>
            <a:off x="392349" y="1531875"/>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1" name="Picture Placeholder 5"/>
          <p:cNvSpPr>
            <a:spLocks noGrp="1"/>
          </p:cNvSpPr>
          <p:nvPr>
            <p:ph type="pic" sz="quarter" idx="15"/>
          </p:nvPr>
        </p:nvSpPr>
        <p:spPr>
          <a:xfrm>
            <a:off x="2120541" y="1531875"/>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2" name="Picture Placeholder 5"/>
          <p:cNvSpPr>
            <a:spLocks noGrp="1"/>
          </p:cNvSpPr>
          <p:nvPr>
            <p:ph type="pic" sz="quarter" idx="16"/>
          </p:nvPr>
        </p:nvSpPr>
        <p:spPr>
          <a:xfrm>
            <a:off x="3848733" y="1531875"/>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3" name="Picture Placeholder 5"/>
          <p:cNvSpPr>
            <a:spLocks noGrp="1"/>
          </p:cNvSpPr>
          <p:nvPr>
            <p:ph type="pic" sz="quarter" idx="17"/>
          </p:nvPr>
        </p:nvSpPr>
        <p:spPr>
          <a:xfrm>
            <a:off x="5576925" y="1531875"/>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4" name="Picture Placeholder 5"/>
          <p:cNvSpPr>
            <a:spLocks noGrp="1"/>
          </p:cNvSpPr>
          <p:nvPr>
            <p:ph type="pic" sz="quarter" idx="18"/>
          </p:nvPr>
        </p:nvSpPr>
        <p:spPr>
          <a:xfrm>
            <a:off x="7305117" y="1531875"/>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5" name="Picture Placeholder 5"/>
          <p:cNvSpPr>
            <a:spLocks noGrp="1"/>
          </p:cNvSpPr>
          <p:nvPr>
            <p:ph type="pic" sz="quarter" idx="19"/>
          </p:nvPr>
        </p:nvSpPr>
        <p:spPr>
          <a:xfrm>
            <a:off x="392349" y="2648000"/>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6" name="Picture Placeholder 5"/>
          <p:cNvSpPr>
            <a:spLocks noGrp="1"/>
          </p:cNvSpPr>
          <p:nvPr>
            <p:ph type="pic" sz="quarter" idx="20"/>
          </p:nvPr>
        </p:nvSpPr>
        <p:spPr>
          <a:xfrm>
            <a:off x="2120541" y="2648000"/>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7" name="Picture Placeholder 5"/>
          <p:cNvSpPr>
            <a:spLocks noGrp="1"/>
          </p:cNvSpPr>
          <p:nvPr>
            <p:ph type="pic" sz="quarter" idx="21"/>
          </p:nvPr>
        </p:nvSpPr>
        <p:spPr>
          <a:xfrm>
            <a:off x="3848733" y="2648000"/>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8" name="Picture Placeholder 5"/>
          <p:cNvSpPr>
            <a:spLocks noGrp="1"/>
          </p:cNvSpPr>
          <p:nvPr>
            <p:ph type="pic" sz="quarter" idx="22"/>
          </p:nvPr>
        </p:nvSpPr>
        <p:spPr>
          <a:xfrm>
            <a:off x="5576925" y="2648000"/>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9" name="Picture Placeholder 5"/>
          <p:cNvSpPr>
            <a:spLocks noGrp="1"/>
          </p:cNvSpPr>
          <p:nvPr>
            <p:ph type="pic" sz="quarter" idx="23"/>
          </p:nvPr>
        </p:nvSpPr>
        <p:spPr>
          <a:xfrm>
            <a:off x="7305117" y="2648000"/>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0" name="Picture Placeholder 5"/>
          <p:cNvSpPr>
            <a:spLocks noGrp="1"/>
          </p:cNvSpPr>
          <p:nvPr>
            <p:ph type="pic" sz="quarter" idx="24"/>
          </p:nvPr>
        </p:nvSpPr>
        <p:spPr>
          <a:xfrm>
            <a:off x="392349" y="3764124"/>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1" name="Picture Placeholder 5"/>
          <p:cNvSpPr>
            <a:spLocks noGrp="1"/>
          </p:cNvSpPr>
          <p:nvPr>
            <p:ph type="pic" sz="quarter" idx="25"/>
          </p:nvPr>
        </p:nvSpPr>
        <p:spPr>
          <a:xfrm>
            <a:off x="2120541" y="3764124"/>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2" name="Picture Placeholder 5"/>
          <p:cNvSpPr>
            <a:spLocks noGrp="1"/>
          </p:cNvSpPr>
          <p:nvPr>
            <p:ph type="pic" sz="quarter" idx="26"/>
          </p:nvPr>
        </p:nvSpPr>
        <p:spPr>
          <a:xfrm>
            <a:off x="3848733" y="3764124"/>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3" name="Picture Placeholder 5"/>
          <p:cNvSpPr>
            <a:spLocks noGrp="1"/>
          </p:cNvSpPr>
          <p:nvPr>
            <p:ph type="pic" sz="quarter" idx="27"/>
          </p:nvPr>
        </p:nvSpPr>
        <p:spPr>
          <a:xfrm>
            <a:off x="5576925" y="3764124"/>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4" name="Picture Placeholder 5"/>
          <p:cNvSpPr>
            <a:spLocks noGrp="1"/>
          </p:cNvSpPr>
          <p:nvPr>
            <p:ph type="pic" sz="quarter" idx="28"/>
          </p:nvPr>
        </p:nvSpPr>
        <p:spPr>
          <a:xfrm>
            <a:off x="7305117" y="3764124"/>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5" name="Picture Placeholder 5"/>
          <p:cNvSpPr>
            <a:spLocks noGrp="1"/>
          </p:cNvSpPr>
          <p:nvPr>
            <p:ph type="pic" sz="quarter" idx="29"/>
          </p:nvPr>
        </p:nvSpPr>
        <p:spPr>
          <a:xfrm>
            <a:off x="392349" y="4880248"/>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6" name="Picture Placeholder 5"/>
          <p:cNvSpPr>
            <a:spLocks noGrp="1"/>
          </p:cNvSpPr>
          <p:nvPr>
            <p:ph type="pic" sz="quarter" idx="30"/>
          </p:nvPr>
        </p:nvSpPr>
        <p:spPr>
          <a:xfrm>
            <a:off x="2120541" y="4880248"/>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7" name="Picture Placeholder 5"/>
          <p:cNvSpPr>
            <a:spLocks noGrp="1"/>
          </p:cNvSpPr>
          <p:nvPr>
            <p:ph type="pic" sz="quarter" idx="31"/>
          </p:nvPr>
        </p:nvSpPr>
        <p:spPr>
          <a:xfrm>
            <a:off x="3848733" y="4880248"/>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8" name="Picture Placeholder 5"/>
          <p:cNvSpPr>
            <a:spLocks noGrp="1"/>
          </p:cNvSpPr>
          <p:nvPr>
            <p:ph type="pic" sz="quarter" idx="32"/>
          </p:nvPr>
        </p:nvSpPr>
        <p:spPr>
          <a:xfrm>
            <a:off x="5576925" y="4880248"/>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9" name="Picture Placeholder 5"/>
          <p:cNvSpPr>
            <a:spLocks noGrp="1"/>
          </p:cNvSpPr>
          <p:nvPr>
            <p:ph type="pic" sz="quarter" idx="33"/>
          </p:nvPr>
        </p:nvSpPr>
        <p:spPr>
          <a:xfrm>
            <a:off x="7305117" y="4880248"/>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5" name="Title 4"/>
          <p:cNvSpPr>
            <a:spLocks noGrp="1"/>
          </p:cNvSpPr>
          <p:nvPr>
            <p:ph type="title"/>
          </p:nvPr>
        </p:nvSpPr>
        <p:spPr/>
        <p:txBody>
          <a:bodyPr/>
          <a:lstStyle/>
          <a:p>
            <a:r>
              <a:rPr lang="en-CA"/>
              <a:t>Click to edit Master title style</a:t>
            </a:r>
            <a:endParaRPr lang="en-US"/>
          </a:p>
        </p:txBody>
      </p:sp>
    </p:spTree>
    <p:extLst>
      <p:ext uri="{BB962C8B-B14F-4D97-AF65-F5344CB8AC3E}">
        <p14:creationId xmlns:p14="http://schemas.microsoft.com/office/powerpoint/2010/main" val="2802832768"/>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4" name="Chart Placeholder 3"/>
          <p:cNvSpPr>
            <a:spLocks noGrp="1"/>
          </p:cNvSpPr>
          <p:nvPr>
            <p:ph type="chart" sz="quarter" idx="14"/>
          </p:nvPr>
        </p:nvSpPr>
        <p:spPr>
          <a:xfrm>
            <a:off x="683568" y="1880829"/>
            <a:ext cx="6507723" cy="3924436"/>
          </a:xfrm>
          <a:prstGeom prst="rect">
            <a:avLst/>
          </a:prstGeom>
        </p:spPr>
        <p:txBody>
          <a:bodyPr vert="horz"/>
          <a:lstStyle>
            <a:lvl1pPr marL="0" indent="0">
              <a:buNone/>
              <a:defRPr>
                <a:solidFill>
                  <a:srgbClr val="636466"/>
                </a:solidFill>
                <a:latin typeface="Arial"/>
                <a:cs typeface="Arial"/>
              </a:defRPr>
            </a:lvl1pPr>
          </a:lstStyle>
          <a:p>
            <a:pPr lvl="0"/>
            <a:r>
              <a:rPr lang="en-US" noProof="0" dirty="0">
                <a:sym typeface="Gill Sans" charset="0"/>
              </a:rPr>
              <a:t>Click icon to add chart</a:t>
            </a:r>
          </a:p>
        </p:txBody>
      </p:sp>
      <p:sp>
        <p:nvSpPr>
          <p:cNvPr id="8" name="Text Placeholder 9"/>
          <p:cNvSpPr>
            <a:spLocks noGrp="1"/>
          </p:cNvSpPr>
          <p:nvPr>
            <p:ph type="body" sz="quarter" idx="11" hasCustomPrompt="1"/>
          </p:nvPr>
        </p:nvSpPr>
        <p:spPr>
          <a:xfrm rot="16200000">
            <a:off x="-967203" y="3739833"/>
            <a:ext cx="2877239" cy="239348"/>
          </a:xfrm>
          <a:prstGeom prst="rect">
            <a:avLst/>
          </a:prstGeom>
        </p:spPr>
        <p:txBody>
          <a:bodyPr vert="horz" lIns="75937" tIns="0" bIns="0" anchor="t">
            <a:normAutofit/>
          </a:bodyPr>
          <a:lstStyle>
            <a:lvl1pPr marL="0" indent="0" algn="ctr">
              <a:buNone/>
              <a:defRPr sz="1400" b="1" baseline="0">
                <a:solidFill>
                  <a:srgbClr val="131313"/>
                </a:solidFill>
                <a:latin typeface="Arial"/>
                <a:cs typeface="Arial"/>
              </a:defRPr>
            </a:lvl1pPr>
            <a:lvl2pPr algn="l">
              <a:defRPr sz="1400">
                <a:solidFill>
                  <a:srgbClr val="636466"/>
                </a:solidFill>
                <a:latin typeface="Calibri"/>
                <a:cs typeface="Calibri"/>
              </a:defRPr>
            </a:lvl2pPr>
            <a:lvl3pPr algn="l">
              <a:defRPr/>
            </a:lvl3pPr>
            <a:lvl4pPr algn="l">
              <a:defRPr/>
            </a:lvl4pPr>
            <a:lvl5pPr algn="l">
              <a:defRPr/>
            </a:lvl5pPr>
          </a:lstStyle>
          <a:p>
            <a:pPr lvl="0"/>
            <a:r>
              <a:rPr lang="en-US" dirty="0"/>
              <a:t>Click to edit axis</a:t>
            </a:r>
          </a:p>
        </p:txBody>
      </p:sp>
      <p:sp>
        <p:nvSpPr>
          <p:cNvPr id="9" name="Text Placeholder 9"/>
          <p:cNvSpPr>
            <a:spLocks noGrp="1"/>
          </p:cNvSpPr>
          <p:nvPr>
            <p:ph type="body" sz="quarter" idx="13" hasCustomPrompt="1"/>
          </p:nvPr>
        </p:nvSpPr>
        <p:spPr>
          <a:xfrm>
            <a:off x="2573778" y="5877272"/>
            <a:ext cx="2877239" cy="252539"/>
          </a:xfrm>
          <a:prstGeom prst="rect">
            <a:avLst/>
          </a:prstGeom>
        </p:spPr>
        <p:txBody>
          <a:bodyPr vert="horz" lIns="75937" tIns="0" bIns="0" anchor="b">
            <a:normAutofit/>
          </a:bodyPr>
          <a:lstStyle>
            <a:lvl1pPr marL="0" indent="0" algn="ctr">
              <a:buNone/>
              <a:defRPr sz="1400" b="1" baseline="0">
                <a:solidFill>
                  <a:srgbClr val="131313"/>
                </a:solidFill>
                <a:latin typeface="Arial"/>
                <a:cs typeface="Arial"/>
              </a:defRPr>
            </a:lvl1pPr>
            <a:lvl2pPr algn="l">
              <a:defRPr sz="1400">
                <a:solidFill>
                  <a:srgbClr val="636466"/>
                </a:solidFill>
                <a:latin typeface="Calibri"/>
                <a:cs typeface="Calibri"/>
              </a:defRPr>
            </a:lvl2pPr>
            <a:lvl3pPr algn="l">
              <a:defRPr/>
            </a:lvl3pPr>
            <a:lvl4pPr algn="l">
              <a:defRPr/>
            </a:lvl4pPr>
            <a:lvl5pPr algn="l">
              <a:defRPr/>
            </a:lvl5pPr>
          </a:lstStyle>
          <a:p>
            <a:pPr lvl="0"/>
            <a:r>
              <a:rPr lang="en-US" dirty="0"/>
              <a:t>Click to edit axis</a:t>
            </a:r>
          </a:p>
        </p:txBody>
      </p:sp>
      <p:sp>
        <p:nvSpPr>
          <p:cNvPr id="3" name="Footer Placeholder 2"/>
          <p:cNvSpPr>
            <a:spLocks noGrp="1"/>
          </p:cNvSpPr>
          <p:nvPr>
            <p:ph type="ftr" sz="quarter" idx="15"/>
          </p:nvPr>
        </p:nvSpPr>
        <p:spPr/>
        <p:txBody>
          <a:bodyPr/>
          <a:lstStyle/>
          <a:p>
            <a:endParaRPr lang="en-US" dirty="0"/>
          </a:p>
        </p:txBody>
      </p:sp>
      <p:sp>
        <p:nvSpPr>
          <p:cNvPr id="7" name="Text Placeholder 12"/>
          <p:cNvSpPr>
            <a:spLocks noGrp="1"/>
          </p:cNvSpPr>
          <p:nvPr>
            <p:ph type="body" sz="quarter" idx="10" hasCustomPrompt="1"/>
          </p:nvPr>
        </p:nvSpPr>
        <p:spPr>
          <a:xfrm>
            <a:off x="386535" y="1376771"/>
            <a:ext cx="5994797" cy="319515"/>
          </a:xfrm>
          <a:prstGeom prst="rect">
            <a:avLst/>
          </a:prstGeom>
        </p:spPr>
        <p:txBody>
          <a:bodyPr vert="horz">
            <a:noAutofit/>
          </a:bodyPr>
          <a:lstStyle>
            <a:lvl1pPr marL="0" indent="0" algn="l">
              <a:buNone/>
              <a:defRPr sz="1800">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Graph title</a:t>
            </a:r>
            <a:endParaRPr lang="en-US" dirty="0"/>
          </a:p>
        </p:txBody>
      </p:sp>
      <p:sp>
        <p:nvSpPr>
          <p:cNvPr id="6" name="Text Placeholder 5"/>
          <p:cNvSpPr>
            <a:spLocks noGrp="1"/>
          </p:cNvSpPr>
          <p:nvPr>
            <p:ph type="body" sz="quarter" idx="17" hasCustomPrompt="1"/>
          </p:nvPr>
        </p:nvSpPr>
        <p:spPr>
          <a:xfrm>
            <a:off x="7434466" y="1880828"/>
            <a:ext cx="1295996" cy="3780420"/>
          </a:xfrm>
        </p:spPr>
        <p:txBody>
          <a:bodyPr anchor="b">
            <a:normAutofit/>
          </a:bodyPr>
          <a:lstStyle>
            <a:lvl1pPr marL="0" indent="0">
              <a:buNone/>
              <a:defRPr sz="1600"/>
            </a:lvl1pPr>
          </a:lstStyle>
          <a:p>
            <a:pPr lvl="0"/>
            <a:r>
              <a:rPr lang="en-CA" dirty="0"/>
              <a:t>Graph information etc.</a:t>
            </a:r>
            <a:endParaRPr lang="en-US" dirty="0"/>
          </a:p>
        </p:txBody>
      </p:sp>
      <p:sp>
        <p:nvSpPr>
          <p:cNvPr id="5" name="Title 4"/>
          <p:cNvSpPr>
            <a:spLocks noGrp="1"/>
          </p:cNvSpPr>
          <p:nvPr>
            <p:ph type="title"/>
          </p:nvPr>
        </p:nvSpPr>
        <p:spPr/>
        <p:txBody>
          <a:bodyPr/>
          <a:lstStyle/>
          <a:p>
            <a:r>
              <a:rPr lang="en-CA"/>
              <a:t>Click to edit Master title style</a:t>
            </a:r>
            <a:endParaRPr lang="en-US"/>
          </a:p>
        </p:txBody>
      </p:sp>
    </p:spTree>
    <p:extLst>
      <p:ext uri="{BB962C8B-B14F-4D97-AF65-F5344CB8AC3E}">
        <p14:creationId xmlns:p14="http://schemas.microsoft.com/office/powerpoint/2010/main" val="2298935481"/>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quot;Growth Chart&quot;">
    <p:spTree>
      <p:nvGrpSpPr>
        <p:cNvPr id="1" name=""/>
        <p:cNvGrpSpPr/>
        <p:nvPr/>
      </p:nvGrpSpPr>
      <p:grpSpPr>
        <a:xfrm>
          <a:off x="0" y="0"/>
          <a:ext cx="0" cy="0"/>
          <a:chOff x="0" y="0"/>
          <a:chExt cx="0" cy="0"/>
        </a:xfrm>
      </p:grpSpPr>
      <p:sp>
        <p:nvSpPr>
          <p:cNvPr id="15" name="Shape 14"/>
          <p:cNvSpPr/>
          <p:nvPr userDrawn="1"/>
        </p:nvSpPr>
        <p:spPr>
          <a:xfrm>
            <a:off x="663089" y="1520639"/>
            <a:ext cx="6030670" cy="4266220"/>
          </a:xfrm>
          <a:prstGeom prst="swooshArrow">
            <a:avLst>
              <a:gd name="adj1" fmla="val 25000"/>
              <a:gd name="adj2" fmla="val 29078"/>
            </a:avLst>
          </a:prstGeom>
          <a:solidFill>
            <a:schemeClr val="accent2">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Oval 25"/>
          <p:cNvSpPr/>
          <p:nvPr userDrawn="1"/>
        </p:nvSpPr>
        <p:spPr bwMode="auto">
          <a:xfrm>
            <a:off x="6728797" y="1412776"/>
            <a:ext cx="1940665" cy="1944067"/>
          </a:xfrm>
          <a:prstGeom prst="ellipse">
            <a:avLst/>
          </a:prstGeom>
          <a:solidFill>
            <a:schemeClr val="accent2"/>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 name="Title 1"/>
          <p:cNvSpPr>
            <a:spLocks noGrp="1"/>
          </p:cNvSpPr>
          <p:nvPr>
            <p:ph type="title"/>
          </p:nvPr>
        </p:nvSpPr>
        <p:spPr/>
        <p:txBody>
          <a:bodyPr/>
          <a:lstStyle/>
          <a:p>
            <a:r>
              <a:rPr lang="en-CA"/>
              <a:t>Click to edit Master title style</a:t>
            </a:r>
            <a:endParaRPr lang="en-US"/>
          </a:p>
        </p:txBody>
      </p:sp>
      <p:sp>
        <p:nvSpPr>
          <p:cNvPr id="3" name="Footer Placeholder 2"/>
          <p:cNvSpPr>
            <a:spLocks noGrp="1"/>
          </p:cNvSpPr>
          <p:nvPr>
            <p:ph type="ftr" sz="quarter" idx="10"/>
          </p:nvPr>
        </p:nvSpPr>
        <p:spPr/>
        <p:txBody>
          <a:bodyPr/>
          <a:lstStyle/>
          <a:p>
            <a:endParaRPr lang="en-US" dirty="0"/>
          </a:p>
        </p:txBody>
      </p:sp>
      <p:sp>
        <p:nvSpPr>
          <p:cNvPr id="4" name="Text Placeholder 9"/>
          <p:cNvSpPr>
            <a:spLocks noGrp="1"/>
          </p:cNvSpPr>
          <p:nvPr>
            <p:ph type="body" sz="quarter" idx="11" hasCustomPrompt="1"/>
          </p:nvPr>
        </p:nvSpPr>
        <p:spPr>
          <a:xfrm rot="16200000">
            <a:off x="-967203" y="3741707"/>
            <a:ext cx="2877239" cy="239348"/>
          </a:xfrm>
          <a:prstGeom prst="rect">
            <a:avLst/>
          </a:prstGeom>
        </p:spPr>
        <p:txBody>
          <a:bodyPr vert="horz" lIns="75937" tIns="0" bIns="0" anchor="t">
            <a:normAutofit/>
          </a:bodyPr>
          <a:lstStyle>
            <a:lvl1pPr marL="0" indent="0" algn="ctr">
              <a:buNone/>
              <a:defRPr sz="1400" b="1" baseline="0">
                <a:solidFill>
                  <a:schemeClr val="tx1"/>
                </a:solidFill>
                <a:latin typeface="Arial"/>
                <a:cs typeface="Arial"/>
              </a:defRPr>
            </a:lvl1pPr>
            <a:lvl2pPr algn="l">
              <a:defRPr sz="1400">
                <a:solidFill>
                  <a:srgbClr val="636466"/>
                </a:solidFill>
                <a:latin typeface="Calibri"/>
                <a:cs typeface="Calibri"/>
              </a:defRPr>
            </a:lvl2pPr>
            <a:lvl3pPr algn="l">
              <a:defRPr/>
            </a:lvl3pPr>
            <a:lvl4pPr algn="l">
              <a:defRPr/>
            </a:lvl4pPr>
            <a:lvl5pPr algn="l">
              <a:defRPr/>
            </a:lvl5pPr>
          </a:lstStyle>
          <a:p>
            <a:pPr lvl="0"/>
            <a:r>
              <a:rPr lang="en-US" dirty="0"/>
              <a:t>Click to edit axis</a:t>
            </a:r>
          </a:p>
        </p:txBody>
      </p:sp>
      <p:sp>
        <p:nvSpPr>
          <p:cNvPr id="5" name="Text Placeholder 9"/>
          <p:cNvSpPr>
            <a:spLocks noGrp="1"/>
          </p:cNvSpPr>
          <p:nvPr>
            <p:ph type="body" sz="quarter" idx="13" hasCustomPrompt="1"/>
          </p:nvPr>
        </p:nvSpPr>
        <p:spPr>
          <a:xfrm>
            <a:off x="3167844" y="5877272"/>
            <a:ext cx="2877239" cy="252539"/>
          </a:xfrm>
          <a:prstGeom prst="rect">
            <a:avLst/>
          </a:prstGeom>
        </p:spPr>
        <p:txBody>
          <a:bodyPr vert="horz" lIns="75937" tIns="0" bIns="0" anchor="b">
            <a:normAutofit/>
          </a:bodyPr>
          <a:lstStyle>
            <a:lvl1pPr marL="0" indent="0" algn="ctr">
              <a:buNone/>
              <a:defRPr sz="1400" b="1" baseline="0">
                <a:solidFill>
                  <a:schemeClr val="tx1"/>
                </a:solidFill>
                <a:latin typeface="Arial"/>
                <a:cs typeface="Arial"/>
              </a:defRPr>
            </a:lvl1pPr>
            <a:lvl2pPr algn="l">
              <a:defRPr sz="1400">
                <a:solidFill>
                  <a:srgbClr val="636466"/>
                </a:solidFill>
                <a:latin typeface="Calibri"/>
                <a:cs typeface="Calibri"/>
              </a:defRPr>
            </a:lvl2pPr>
            <a:lvl3pPr algn="l">
              <a:defRPr/>
            </a:lvl3pPr>
            <a:lvl4pPr algn="l">
              <a:defRPr/>
            </a:lvl4pPr>
            <a:lvl5pPr algn="l">
              <a:defRPr/>
            </a:lvl5pPr>
          </a:lstStyle>
          <a:p>
            <a:pPr lvl="0"/>
            <a:r>
              <a:rPr lang="en-US" dirty="0"/>
              <a:t>Click to edit axis</a:t>
            </a:r>
          </a:p>
        </p:txBody>
      </p:sp>
      <p:grpSp>
        <p:nvGrpSpPr>
          <p:cNvPr id="14" name="Group 13"/>
          <p:cNvGrpSpPr/>
          <p:nvPr userDrawn="1"/>
        </p:nvGrpSpPr>
        <p:grpSpPr>
          <a:xfrm>
            <a:off x="656565" y="1689555"/>
            <a:ext cx="8019891" cy="4137851"/>
            <a:chOff x="1661435" y="3519752"/>
            <a:chExt cx="21386376" cy="7665227"/>
          </a:xfrm>
        </p:grpSpPr>
        <p:cxnSp>
          <p:nvCxnSpPr>
            <p:cNvPr id="8" name="Straight Connector 7"/>
            <p:cNvCxnSpPr/>
            <p:nvPr userDrawn="1"/>
          </p:nvCxnSpPr>
          <p:spPr bwMode="auto">
            <a:xfrm>
              <a:off x="1667016" y="3519752"/>
              <a:ext cx="0" cy="7665227"/>
            </a:xfrm>
            <a:prstGeom prst="line">
              <a:avLst/>
            </a:prstGeom>
            <a:blipFill dpi="0" rotWithShape="0">
              <a:blip r:embed="rId2"/>
              <a:srcRect/>
              <a:tile tx="0" ty="0" sx="100000" sy="100000" flip="none" algn="tl"/>
            </a:blipFill>
            <a:ln w="38100" cap="flat" cmpd="sng" algn="ctr">
              <a:solidFill>
                <a:schemeClr val="tx1">
                  <a:lumMod val="50000"/>
                  <a:lumOff val="50000"/>
                </a:schemeClr>
              </a:solidFill>
              <a:prstDash val="solid"/>
              <a:round/>
              <a:headEnd type="triangl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cxnSp>
          <p:nvCxnSpPr>
            <p:cNvPr id="13" name="Straight Connector 12"/>
            <p:cNvCxnSpPr/>
            <p:nvPr userDrawn="1"/>
          </p:nvCxnSpPr>
          <p:spPr bwMode="auto">
            <a:xfrm>
              <a:off x="1661435" y="11143684"/>
              <a:ext cx="21386376" cy="0"/>
            </a:xfrm>
            <a:prstGeom prst="line">
              <a:avLst/>
            </a:prstGeom>
            <a:blipFill dpi="0" rotWithShape="0">
              <a:blip r:embed="rId2"/>
              <a:srcRect/>
              <a:tile tx="0" ty="0" sx="100000" sy="100000" flip="none" algn="tl"/>
            </a:blipFill>
            <a:ln w="38100" cap="flat" cmpd="sng" algn="ctr">
              <a:solidFill>
                <a:schemeClr val="tx1">
                  <a:lumMod val="50000"/>
                  <a:lumOff val="50000"/>
                </a:schemeClr>
              </a:solidFill>
              <a:prstDash val="solid"/>
              <a:round/>
              <a:headEnd type="none" w="med" len="med"/>
              <a:tailEnd type="triangl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grpSp>
      <p:sp>
        <p:nvSpPr>
          <p:cNvPr id="18" name="Text Placeholder 17"/>
          <p:cNvSpPr>
            <a:spLocks noGrp="1"/>
          </p:cNvSpPr>
          <p:nvPr>
            <p:ph type="body" sz="quarter" idx="14"/>
          </p:nvPr>
        </p:nvSpPr>
        <p:spPr>
          <a:xfrm>
            <a:off x="1058725" y="4751828"/>
            <a:ext cx="1431159" cy="837264"/>
          </a:xfrm>
        </p:spPr>
        <p:txBody>
          <a:bodyPr>
            <a:normAutofit/>
          </a:bodyPr>
          <a:lstStyle>
            <a:lvl1pPr marL="0" indent="0" algn="ctr">
              <a:buNone/>
              <a:defRPr sz="1600"/>
            </a:lvl1pPr>
          </a:lstStyle>
          <a:p>
            <a:pPr lvl="0"/>
            <a:r>
              <a:rPr lang="en-CA" dirty="0"/>
              <a:t>Click to edit Master text</a:t>
            </a:r>
            <a:endParaRPr lang="en-US" dirty="0"/>
          </a:p>
        </p:txBody>
      </p:sp>
      <p:sp>
        <p:nvSpPr>
          <p:cNvPr id="19" name="Oval 18"/>
          <p:cNvSpPr/>
          <p:nvPr userDrawn="1"/>
        </p:nvSpPr>
        <p:spPr bwMode="auto">
          <a:xfrm>
            <a:off x="1637518" y="4115343"/>
            <a:ext cx="287528" cy="288032"/>
          </a:xfrm>
          <a:prstGeom prst="ellipse">
            <a:avLst/>
          </a:prstGeom>
          <a:solidFill>
            <a:schemeClr val="accent2"/>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0" name="Text Placeholder 17"/>
          <p:cNvSpPr>
            <a:spLocks noGrp="1"/>
          </p:cNvSpPr>
          <p:nvPr>
            <p:ph type="body" sz="quarter" idx="15"/>
          </p:nvPr>
        </p:nvSpPr>
        <p:spPr>
          <a:xfrm>
            <a:off x="2515119" y="3843708"/>
            <a:ext cx="1431159" cy="837264"/>
          </a:xfrm>
        </p:spPr>
        <p:txBody>
          <a:bodyPr>
            <a:normAutofit/>
          </a:bodyPr>
          <a:lstStyle>
            <a:lvl1pPr marL="0" indent="0" algn="ctr">
              <a:buNone/>
              <a:defRPr sz="1600"/>
            </a:lvl1pPr>
          </a:lstStyle>
          <a:p>
            <a:pPr lvl="0"/>
            <a:r>
              <a:rPr lang="en-CA" dirty="0"/>
              <a:t>Click to edit Master text</a:t>
            </a:r>
            <a:endParaRPr lang="en-US" dirty="0"/>
          </a:p>
        </p:txBody>
      </p:sp>
      <p:sp>
        <p:nvSpPr>
          <p:cNvPr id="21" name="Oval 20"/>
          <p:cNvSpPr/>
          <p:nvPr userDrawn="1"/>
        </p:nvSpPr>
        <p:spPr bwMode="auto">
          <a:xfrm>
            <a:off x="3010143" y="3067312"/>
            <a:ext cx="440316" cy="441087"/>
          </a:xfrm>
          <a:prstGeom prst="ellipse">
            <a:avLst/>
          </a:prstGeom>
          <a:solidFill>
            <a:schemeClr val="accent2"/>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2" name="Text Placeholder 17"/>
          <p:cNvSpPr>
            <a:spLocks noGrp="1"/>
          </p:cNvSpPr>
          <p:nvPr>
            <p:ph type="body" sz="quarter" idx="16"/>
          </p:nvPr>
        </p:nvSpPr>
        <p:spPr>
          <a:xfrm>
            <a:off x="4271810" y="3293396"/>
            <a:ext cx="1431159" cy="837264"/>
          </a:xfrm>
        </p:spPr>
        <p:txBody>
          <a:bodyPr>
            <a:normAutofit/>
          </a:bodyPr>
          <a:lstStyle>
            <a:lvl1pPr marL="0" indent="0" algn="ctr">
              <a:buNone/>
              <a:defRPr sz="1600"/>
            </a:lvl1pPr>
          </a:lstStyle>
          <a:p>
            <a:pPr lvl="0"/>
            <a:r>
              <a:rPr lang="en-CA" dirty="0"/>
              <a:t>Click to edit Master text</a:t>
            </a:r>
            <a:endParaRPr lang="en-US" dirty="0"/>
          </a:p>
        </p:txBody>
      </p:sp>
      <p:sp>
        <p:nvSpPr>
          <p:cNvPr id="23" name="Oval 22"/>
          <p:cNvSpPr/>
          <p:nvPr userDrawn="1"/>
        </p:nvSpPr>
        <p:spPr bwMode="auto">
          <a:xfrm>
            <a:off x="4663858" y="2349994"/>
            <a:ext cx="647347" cy="648481"/>
          </a:xfrm>
          <a:prstGeom prst="ellipse">
            <a:avLst/>
          </a:prstGeom>
          <a:solidFill>
            <a:schemeClr val="accent2"/>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4" name="Text Placeholder 17"/>
          <p:cNvSpPr>
            <a:spLocks noGrp="1"/>
          </p:cNvSpPr>
          <p:nvPr>
            <p:ph type="body" sz="quarter" idx="17"/>
          </p:nvPr>
        </p:nvSpPr>
        <p:spPr>
          <a:xfrm>
            <a:off x="6780875" y="1448632"/>
            <a:ext cx="1832991" cy="1872208"/>
          </a:xfrm>
        </p:spPr>
        <p:txBody>
          <a:bodyPr anchor="ctr">
            <a:normAutofit/>
          </a:bodyPr>
          <a:lstStyle>
            <a:lvl1pPr marL="0" indent="0" algn="ctr">
              <a:buNone/>
              <a:defRPr sz="1800" b="1">
                <a:solidFill>
                  <a:schemeClr val="bg1"/>
                </a:solidFill>
              </a:defRPr>
            </a:lvl1pPr>
          </a:lstStyle>
          <a:p>
            <a:pPr lvl="0"/>
            <a:r>
              <a:rPr lang="en-CA" dirty="0"/>
              <a:t>Click to edit Master text</a:t>
            </a:r>
            <a:endParaRPr lang="en-US" dirty="0"/>
          </a:p>
        </p:txBody>
      </p:sp>
    </p:spTree>
    <p:extLst>
      <p:ext uri="{BB962C8B-B14F-4D97-AF65-F5344CB8AC3E}">
        <p14:creationId xmlns:p14="http://schemas.microsoft.com/office/powerpoint/2010/main" val="1650389485"/>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hank You">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4365104"/>
            <a:ext cx="8370930" cy="740379"/>
          </a:xfrm>
          <a:prstGeom prst="rect">
            <a:avLst/>
          </a:prstGeom>
        </p:spPr>
        <p:txBody>
          <a:bodyPr vert="horz" anchor="ctr">
            <a:normAutofit/>
          </a:bodyPr>
          <a:lstStyle>
            <a:lvl1pPr algn="l">
              <a:defRPr sz="2500" b="1">
                <a:solidFill>
                  <a:schemeClr val="accent2"/>
                </a:solidFill>
                <a:latin typeface="Arial"/>
                <a:cs typeface="Arial"/>
              </a:defRPr>
            </a:lvl1pPr>
          </a:lstStyle>
          <a:p>
            <a:r>
              <a:rPr lang="en-CA" dirty="0"/>
              <a:t>Thank you message</a:t>
            </a:r>
            <a:endParaRPr lang="en-US" dirty="0"/>
          </a:p>
        </p:txBody>
      </p:sp>
      <p:sp>
        <p:nvSpPr>
          <p:cNvPr id="18" name="Text Placeholder 12"/>
          <p:cNvSpPr>
            <a:spLocks noGrp="1"/>
          </p:cNvSpPr>
          <p:nvPr>
            <p:ph type="body" sz="quarter" idx="12" hasCustomPrompt="1"/>
          </p:nvPr>
        </p:nvSpPr>
        <p:spPr>
          <a:xfrm>
            <a:off x="386358"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19" name="Text Placeholder 12"/>
          <p:cNvSpPr>
            <a:spLocks noGrp="1"/>
          </p:cNvSpPr>
          <p:nvPr>
            <p:ph type="body" sz="quarter" idx="13" hasCustomPrompt="1"/>
          </p:nvPr>
        </p:nvSpPr>
        <p:spPr>
          <a:xfrm>
            <a:off x="386358"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0" name="Text Placeholder 12"/>
          <p:cNvSpPr>
            <a:spLocks noGrp="1"/>
          </p:cNvSpPr>
          <p:nvPr>
            <p:ph type="body" sz="quarter" idx="14" hasCustomPrompt="1"/>
          </p:nvPr>
        </p:nvSpPr>
        <p:spPr>
          <a:xfrm>
            <a:off x="386358"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1" name="Text Placeholder 12"/>
          <p:cNvSpPr>
            <a:spLocks noGrp="1"/>
          </p:cNvSpPr>
          <p:nvPr>
            <p:ph type="body" sz="quarter" idx="15" hasCustomPrompt="1"/>
          </p:nvPr>
        </p:nvSpPr>
        <p:spPr>
          <a:xfrm>
            <a:off x="386358"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2" name="Text Placeholder 12"/>
          <p:cNvSpPr>
            <a:spLocks noGrp="1"/>
          </p:cNvSpPr>
          <p:nvPr>
            <p:ph type="body" sz="quarter" idx="16" hasCustomPrompt="1"/>
          </p:nvPr>
        </p:nvSpPr>
        <p:spPr>
          <a:xfrm>
            <a:off x="3437874"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3" name="Text Placeholder 12"/>
          <p:cNvSpPr>
            <a:spLocks noGrp="1"/>
          </p:cNvSpPr>
          <p:nvPr>
            <p:ph type="body" sz="quarter" idx="17" hasCustomPrompt="1"/>
          </p:nvPr>
        </p:nvSpPr>
        <p:spPr>
          <a:xfrm>
            <a:off x="3437874"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4" name="Text Placeholder 12"/>
          <p:cNvSpPr>
            <a:spLocks noGrp="1"/>
          </p:cNvSpPr>
          <p:nvPr>
            <p:ph type="body" sz="quarter" idx="18" hasCustomPrompt="1"/>
          </p:nvPr>
        </p:nvSpPr>
        <p:spPr>
          <a:xfrm>
            <a:off x="3437874"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5" name="Text Placeholder 12"/>
          <p:cNvSpPr>
            <a:spLocks noGrp="1"/>
          </p:cNvSpPr>
          <p:nvPr>
            <p:ph type="body" sz="quarter" idx="19" hasCustomPrompt="1"/>
          </p:nvPr>
        </p:nvSpPr>
        <p:spPr>
          <a:xfrm>
            <a:off x="3437874"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6" name="Text Placeholder 12"/>
          <p:cNvSpPr>
            <a:spLocks noGrp="1"/>
          </p:cNvSpPr>
          <p:nvPr>
            <p:ph type="body" sz="quarter" idx="20" hasCustomPrompt="1"/>
          </p:nvPr>
        </p:nvSpPr>
        <p:spPr>
          <a:xfrm>
            <a:off x="6462210"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7" name="Text Placeholder 12"/>
          <p:cNvSpPr>
            <a:spLocks noGrp="1"/>
          </p:cNvSpPr>
          <p:nvPr>
            <p:ph type="body" sz="quarter" idx="21" hasCustomPrompt="1"/>
          </p:nvPr>
        </p:nvSpPr>
        <p:spPr>
          <a:xfrm>
            <a:off x="6462210"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8" name="Text Placeholder 12"/>
          <p:cNvSpPr>
            <a:spLocks noGrp="1"/>
          </p:cNvSpPr>
          <p:nvPr>
            <p:ph type="body" sz="quarter" idx="22" hasCustomPrompt="1"/>
          </p:nvPr>
        </p:nvSpPr>
        <p:spPr>
          <a:xfrm>
            <a:off x="6462210"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9" name="Text Placeholder 12"/>
          <p:cNvSpPr>
            <a:spLocks noGrp="1"/>
          </p:cNvSpPr>
          <p:nvPr>
            <p:ph type="body" sz="quarter" idx="23" hasCustomPrompt="1"/>
          </p:nvPr>
        </p:nvSpPr>
        <p:spPr>
          <a:xfrm>
            <a:off x="6462210"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pic>
        <p:nvPicPr>
          <p:cNvPr id="3" name="Picture 2" descr="pics_0006_Layer-3.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1879424209"/>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ver Opt 1">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chemeClr val="accent1"/>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2"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
        <p:nvSpPr>
          <p:cNvPr id="19" name="TextBox 18"/>
          <p:cNvSpPr txBox="1"/>
          <p:nvPr userDrawn="1"/>
        </p:nvSpPr>
        <p:spPr>
          <a:xfrm>
            <a:off x="7313494" y="6427770"/>
            <a:ext cx="1444138" cy="253916"/>
          </a:xfrm>
          <a:prstGeom prst="rect">
            <a:avLst/>
          </a:prstGeom>
          <a:noFill/>
        </p:spPr>
        <p:txBody>
          <a:bodyPr wrap="none" rtlCol="0">
            <a:spAutoFit/>
          </a:bodyPr>
          <a:lstStyle/>
          <a:p>
            <a:r>
              <a:rPr lang="en-US" sz="1050" b="1" dirty="0">
                <a:solidFill>
                  <a:srgbClr val="FFFFFF"/>
                </a:solidFill>
                <a:effectLst>
                  <a:outerShdw blurRad="552450" dir="2700000" sx="20000" sy="20000" algn="tl" rotWithShape="0">
                    <a:srgbClr val="000000"/>
                  </a:outerShdw>
                </a:effectLst>
                <a:latin typeface="Arial"/>
                <a:cs typeface="Arial"/>
              </a:rPr>
              <a:t>© 2014 PerkinElmer</a:t>
            </a:r>
          </a:p>
        </p:txBody>
      </p:sp>
      <p:grpSp>
        <p:nvGrpSpPr>
          <p:cNvPr id="20" name="Group 19"/>
          <p:cNvGrpSpPr/>
          <p:nvPr userDrawn="1"/>
        </p:nvGrpSpPr>
        <p:grpSpPr>
          <a:xfrm>
            <a:off x="4211961" y="5894916"/>
            <a:ext cx="4519228" cy="514350"/>
            <a:chOff x="4211961" y="6038850"/>
            <a:chExt cx="4519228" cy="514350"/>
          </a:xfrm>
        </p:grpSpPr>
        <p:sp>
          <p:nvSpPr>
            <p:cNvPr id="21"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2"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pic>
        <p:nvPicPr>
          <p:cNvPr id="18" name="Picture 17" descr="pics_0001_Layer-9.jpg"/>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Tree>
    <p:extLst>
      <p:ext uri="{BB962C8B-B14F-4D97-AF65-F5344CB8AC3E}">
        <p14:creationId xmlns:p14="http://schemas.microsoft.com/office/powerpoint/2010/main" val="2916336432"/>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ver Opt 2">
    <p:spTree>
      <p:nvGrpSpPr>
        <p:cNvPr id="1" name=""/>
        <p:cNvGrpSpPr/>
        <p:nvPr/>
      </p:nvGrpSpPr>
      <p:grpSpPr>
        <a:xfrm>
          <a:off x="0" y="0"/>
          <a:ext cx="0" cy="0"/>
          <a:chOff x="0" y="0"/>
          <a:chExt cx="0" cy="0"/>
        </a:xfrm>
      </p:grpSpPr>
      <p:pic>
        <p:nvPicPr>
          <p:cNvPr id="21" name="Picture 20" descr="pics_0008_Layer 1.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rgbClr val="6CB44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3"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
        <p:nvSpPr>
          <p:cNvPr id="16" name="TextBox 15"/>
          <p:cNvSpPr txBox="1"/>
          <p:nvPr userDrawn="1"/>
        </p:nvSpPr>
        <p:spPr>
          <a:xfrm>
            <a:off x="7313494" y="6427770"/>
            <a:ext cx="1444138" cy="253916"/>
          </a:xfrm>
          <a:prstGeom prst="rect">
            <a:avLst/>
          </a:prstGeom>
          <a:noFill/>
        </p:spPr>
        <p:txBody>
          <a:bodyPr wrap="none" rtlCol="0">
            <a:spAutoFit/>
          </a:bodyPr>
          <a:lstStyle/>
          <a:p>
            <a:r>
              <a:rPr lang="en-US" sz="1050" b="1" dirty="0">
                <a:solidFill>
                  <a:srgbClr val="FFFFFF"/>
                </a:solidFill>
                <a:effectLst>
                  <a:outerShdw blurRad="552450" dir="2700000" sx="20000" sy="20000" algn="tl" rotWithShape="0">
                    <a:srgbClr val="000000"/>
                  </a:outerShdw>
                </a:effectLst>
                <a:latin typeface="Arial"/>
                <a:cs typeface="Arial"/>
              </a:rPr>
              <a:t>© 2014 PerkinElmer</a:t>
            </a:r>
          </a:p>
        </p:txBody>
      </p:sp>
      <p:grpSp>
        <p:nvGrpSpPr>
          <p:cNvPr id="18" name="Group 17"/>
          <p:cNvGrpSpPr/>
          <p:nvPr userDrawn="1"/>
        </p:nvGrpSpPr>
        <p:grpSpPr>
          <a:xfrm>
            <a:off x="4211961" y="5894916"/>
            <a:ext cx="4519228" cy="514350"/>
            <a:chOff x="4211961" y="6038850"/>
            <a:chExt cx="4519228" cy="514350"/>
          </a:xfrm>
        </p:grpSpPr>
        <p:sp>
          <p:nvSpPr>
            <p:cNvPr id="19"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0"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Tree>
    <p:extLst>
      <p:ext uri="{BB962C8B-B14F-4D97-AF65-F5344CB8AC3E}">
        <p14:creationId xmlns:p14="http://schemas.microsoft.com/office/powerpoint/2010/main" val="2983241406"/>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ver Opt 3">
    <p:spTree>
      <p:nvGrpSpPr>
        <p:cNvPr id="1" name=""/>
        <p:cNvGrpSpPr/>
        <p:nvPr/>
      </p:nvGrpSpPr>
      <p:grpSpPr>
        <a:xfrm>
          <a:off x="0" y="0"/>
          <a:ext cx="0" cy="0"/>
          <a:chOff x="0" y="0"/>
          <a:chExt cx="0" cy="0"/>
        </a:xfrm>
      </p:grpSpPr>
      <p:pic>
        <p:nvPicPr>
          <p:cNvPr id="12" name="Picture 11" descr="pics_0007_Layer 2.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rgbClr val="6CB44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3"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grpSp>
        <p:nvGrpSpPr>
          <p:cNvPr id="18" name="Group 17"/>
          <p:cNvGrpSpPr/>
          <p:nvPr userDrawn="1"/>
        </p:nvGrpSpPr>
        <p:grpSpPr>
          <a:xfrm>
            <a:off x="4211961" y="5894916"/>
            <a:ext cx="4519228" cy="514350"/>
            <a:chOff x="4211961" y="6038850"/>
            <a:chExt cx="4519228" cy="514350"/>
          </a:xfrm>
        </p:grpSpPr>
        <p:sp>
          <p:nvSpPr>
            <p:cNvPr id="19"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0"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
        <p:nvSpPr>
          <p:cNvPr id="21" name="TextBox 20"/>
          <p:cNvSpPr txBox="1"/>
          <p:nvPr userDrawn="1"/>
        </p:nvSpPr>
        <p:spPr>
          <a:xfrm>
            <a:off x="7313494" y="6427770"/>
            <a:ext cx="1444138" cy="253916"/>
          </a:xfrm>
          <a:prstGeom prst="rect">
            <a:avLst/>
          </a:prstGeom>
          <a:noFill/>
        </p:spPr>
        <p:txBody>
          <a:bodyPr wrap="none" rtlCol="0">
            <a:spAutoFit/>
          </a:bodyPr>
          <a:lstStyle/>
          <a:p>
            <a:r>
              <a:rPr lang="en-US" sz="1050" b="1" dirty="0">
                <a:solidFill>
                  <a:srgbClr val="131313"/>
                </a:solidFill>
                <a:effectLst>
                  <a:outerShdw blurRad="552450" dir="2700000" sx="20000" sy="20000" algn="tl" rotWithShape="0">
                    <a:srgbClr val="FFFFFF"/>
                  </a:outerShdw>
                </a:effectLst>
                <a:latin typeface="Arial"/>
                <a:cs typeface="Arial"/>
              </a:rPr>
              <a:t>© 2014 PerkinElmer</a:t>
            </a:r>
          </a:p>
        </p:txBody>
      </p:sp>
    </p:spTree>
    <p:extLst>
      <p:ext uri="{BB962C8B-B14F-4D97-AF65-F5344CB8AC3E}">
        <p14:creationId xmlns:p14="http://schemas.microsoft.com/office/powerpoint/2010/main" val="911893428"/>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ver (Custom)">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rgbClr val="6CB44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2"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grpSp>
        <p:nvGrpSpPr>
          <p:cNvPr id="12" name="Group 11"/>
          <p:cNvGrpSpPr/>
          <p:nvPr userDrawn="1"/>
        </p:nvGrpSpPr>
        <p:grpSpPr>
          <a:xfrm>
            <a:off x="4211961" y="5890011"/>
            <a:ext cx="4519228" cy="514350"/>
            <a:chOff x="4211961" y="6038850"/>
            <a:chExt cx="4519228" cy="514350"/>
          </a:xfrm>
        </p:grpSpPr>
        <p:sp>
          <p:nvSpPr>
            <p:cNvPr id="18"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19" name="Rectangle 8"/>
            <p:cNvSpPr>
              <a:spLocks/>
            </p:cNvSpPr>
            <p:nvPr userDrawn="1"/>
          </p:nvSpPr>
          <p:spPr bwMode="auto">
            <a:xfrm>
              <a:off x="4381814" y="6180122"/>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
        <p:nvSpPr>
          <p:cNvPr id="20" name="Rectangle 19"/>
          <p:cNvSpPr/>
          <p:nvPr userDrawn="1"/>
        </p:nvSpPr>
        <p:spPr bwMode="auto">
          <a:xfrm>
            <a:off x="7704348" y="5517232"/>
            <a:ext cx="1439652" cy="1340768"/>
          </a:xfrm>
          <a:prstGeom prst="rect">
            <a:avLst/>
          </a:prstGeom>
          <a:solidFill>
            <a:schemeClr val="bg1"/>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defTabSz="384048"/>
            <a:endParaRPr lang="en-US"/>
          </a:p>
        </p:txBody>
      </p:sp>
      <p:sp>
        <p:nvSpPr>
          <p:cNvPr id="21" name="Picture Placeholder 3"/>
          <p:cNvSpPr>
            <a:spLocks noGrp="1"/>
          </p:cNvSpPr>
          <p:nvPr>
            <p:ph type="pic" sz="quarter" idx="13"/>
          </p:nvPr>
        </p:nvSpPr>
        <p:spPr>
          <a:xfrm>
            <a:off x="0" y="2520353"/>
            <a:ext cx="9144000" cy="4337647"/>
          </a:xfrm>
        </p:spPr>
        <p:txBody>
          <a:bodyPr/>
          <a:lstStyle>
            <a:lvl1pPr marL="0" indent="0">
              <a:buNone/>
              <a:defRPr>
                <a:solidFill>
                  <a:srgbClr val="131313"/>
                </a:solidFill>
              </a:defRPr>
            </a:lvl1pPr>
          </a:lstStyle>
          <a:p>
            <a:r>
              <a:rPr lang="en-CA"/>
              <a:t>Drag picture to placeholder or click icon to add</a:t>
            </a:r>
            <a:endParaRPr lang="en-US" dirty="0"/>
          </a:p>
        </p:txBody>
      </p:sp>
      <p:sp>
        <p:nvSpPr>
          <p:cNvPr id="22" name="Text Placeholder 4"/>
          <p:cNvSpPr>
            <a:spLocks noGrp="1"/>
          </p:cNvSpPr>
          <p:nvPr>
            <p:ph type="body" sz="quarter" idx="14" hasCustomPrompt="1"/>
          </p:nvPr>
        </p:nvSpPr>
        <p:spPr>
          <a:xfrm>
            <a:off x="4211961" y="5890337"/>
            <a:ext cx="4518304" cy="514453"/>
          </a:xfrm>
          <a:solidFill>
            <a:srgbClr val="1355A2"/>
          </a:solidFill>
          <a:ln>
            <a:noFill/>
          </a:ln>
          <a:effectLst/>
        </p:spPr>
        <p:txBody>
          <a:bodyPr/>
          <a:lstStyle>
            <a:lvl1pPr marL="0" indent="0">
              <a:buNone/>
              <a:defRPr/>
            </a:lvl1pPr>
          </a:lstStyle>
          <a:p>
            <a:pPr lvl="0"/>
            <a:r>
              <a:rPr lang="en-US" dirty="0"/>
              <a:t> </a:t>
            </a:r>
          </a:p>
        </p:txBody>
      </p:sp>
      <p:sp>
        <p:nvSpPr>
          <p:cNvPr id="23" name="Text Placeholder 6"/>
          <p:cNvSpPr>
            <a:spLocks noGrp="1"/>
          </p:cNvSpPr>
          <p:nvPr>
            <p:ph type="body" sz="quarter" idx="15" hasCustomPrompt="1"/>
          </p:nvPr>
        </p:nvSpPr>
        <p:spPr>
          <a:xfrm>
            <a:off x="4283968" y="5962189"/>
            <a:ext cx="4374290" cy="360363"/>
          </a:xfrm>
        </p:spPr>
        <p:txBody>
          <a:bodyPr anchor="ctr">
            <a:normAutofit/>
          </a:bodyPr>
          <a:lstStyle>
            <a:lvl1pPr marL="0" indent="0" algn="ctr">
              <a:buNone/>
              <a:defRPr sz="1300" b="1" spc="126" baseline="0">
                <a:solidFill>
                  <a:srgbClr val="FFFFFF"/>
                </a:solidFill>
              </a:defRPr>
            </a:lvl1pPr>
          </a:lstStyle>
          <a:p>
            <a:pPr lvl="0"/>
            <a:r>
              <a:rPr lang="en-US" dirty="0"/>
              <a:t>HUMAN HEALTH • ENVIRONMENTAL HEALTH</a:t>
            </a:r>
          </a:p>
        </p:txBody>
      </p:sp>
      <p:sp>
        <p:nvSpPr>
          <p:cNvPr id="27" name="Text Placeholder 3"/>
          <p:cNvSpPr>
            <a:spLocks noGrp="1"/>
          </p:cNvSpPr>
          <p:nvPr>
            <p:ph type="body" sz="quarter" idx="17" hasCustomPrompt="1"/>
          </p:nvPr>
        </p:nvSpPr>
        <p:spPr>
          <a:xfrm>
            <a:off x="4299124" y="6456452"/>
            <a:ext cx="4395518" cy="213783"/>
          </a:xfrm>
        </p:spPr>
        <p:txBody>
          <a:bodyPr>
            <a:noAutofit/>
          </a:bodyPr>
          <a:lstStyle>
            <a:lvl1pPr marL="0" indent="0" algn="r">
              <a:buNone/>
              <a:defRPr sz="1050" b="1" baseline="0"/>
            </a:lvl1pPr>
            <a:lvl2pPr marL="438858" indent="0">
              <a:buNone/>
              <a:defRPr sz="1050"/>
            </a:lvl2pPr>
            <a:lvl3pPr marL="877338" indent="0">
              <a:buNone/>
              <a:defRPr sz="1050"/>
            </a:lvl3pPr>
            <a:lvl4pPr marL="1270458" indent="0">
              <a:buNone/>
              <a:defRPr sz="1050"/>
            </a:lvl4pPr>
            <a:lvl5pPr marL="1693818" indent="0">
              <a:buNone/>
              <a:defRPr sz="1050"/>
            </a:lvl5pPr>
          </a:lstStyle>
          <a:p>
            <a:pPr lvl="0"/>
            <a:r>
              <a:rPr lang="en-CA" dirty="0"/>
              <a:t>© 2014 PerkinElmer</a:t>
            </a:r>
            <a:endParaRPr lang="en-US" dirty="0"/>
          </a:p>
        </p:txBody>
      </p:sp>
    </p:spTree>
    <p:extLst>
      <p:ext uri="{BB962C8B-B14F-4D97-AF65-F5344CB8AC3E}">
        <p14:creationId xmlns:p14="http://schemas.microsoft.com/office/powerpoint/2010/main" val="2265964720"/>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Divider (Family)">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rgbClr val="6CB442"/>
                </a:solidFill>
                <a:latin typeface="Arial"/>
                <a:cs typeface="Arial"/>
              </a:defRPr>
            </a:lvl1pPr>
          </a:lstStyle>
          <a:p>
            <a:r>
              <a:rPr lang="en-CA" dirty="0"/>
              <a:t>Section title</a:t>
            </a:r>
            <a:endParaRPr lang="en-US" dirty="0"/>
          </a:p>
        </p:txBody>
      </p:sp>
      <p:pic>
        <p:nvPicPr>
          <p:cNvPr id="6" name="Picture 5" descr="pics_0000_Untitled.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3959007361"/>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ection Divider (Energy)">
    <p:spTree>
      <p:nvGrpSpPr>
        <p:cNvPr id="1" name=""/>
        <p:cNvGrpSpPr/>
        <p:nvPr/>
      </p:nvGrpSpPr>
      <p:grpSpPr>
        <a:xfrm>
          <a:off x="0" y="0"/>
          <a:ext cx="0" cy="0"/>
          <a:chOff x="0" y="0"/>
          <a:chExt cx="0" cy="0"/>
        </a:xfrm>
      </p:grpSpPr>
      <p:sp>
        <p:nvSpPr>
          <p:cNvPr id="4"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rgbClr val="6CB442"/>
                </a:solidFill>
                <a:latin typeface="Arial"/>
                <a:cs typeface="Arial"/>
              </a:defRPr>
            </a:lvl1pPr>
          </a:lstStyle>
          <a:p>
            <a:r>
              <a:rPr lang="en-CA" dirty="0"/>
              <a:t>Section title</a:t>
            </a:r>
            <a:endParaRPr lang="en-US" dirty="0"/>
          </a:p>
        </p:txBody>
      </p:sp>
      <p:pic>
        <p:nvPicPr>
          <p:cNvPr id="6" name="Picture 5" descr="pics_0002_Layer 8.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416806068"/>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ection Divider (Medical Research)">
    <p:spTree>
      <p:nvGrpSpPr>
        <p:cNvPr id="1" name=""/>
        <p:cNvGrpSpPr/>
        <p:nvPr/>
      </p:nvGrpSpPr>
      <p:grpSpPr>
        <a:xfrm>
          <a:off x="0" y="0"/>
          <a:ext cx="0" cy="0"/>
          <a:chOff x="0" y="0"/>
          <a:chExt cx="0" cy="0"/>
        </a:xfrm>
      </p:grpSpPr>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rgbClr val="6CB442"/>
                </a:solidFill>
                <a:latin typeface="Arial"/>
                <a:cs typeface="Arial"/>
              </a:defRPr>
            </a:lvl1pPr>
          </a:lstStyle>
          <a:p>
            <a:r>
              <a:rPr lang="en-CA" dirty="0"/>
              <a:t>Section title</a:t>
            </a:r>
            <a:endParaRPr lang="en-US" dirty="0"/>
          </a:p>
        </p:txBody>
      </p:sp>
      <p:pic>
        <p:nvPicPr>
          <p:cNvPr id="6" name="Picture 5" descr="pics_0005_Layer 4.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2757469591"/>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ection Divider (Pharma)">
    <p:spTree>
      <p:nvGrpSpPr>
        <p:cNvPr id="1" name=""/>
        <p:cNvGrpSpPr/>
        <p:nvPr/>
      </p:nvGrpSpPr>
      <p:grpSpPr>
        <a:xfrm>
          <a:off x="0" y="0"/>
          <a:ext cx="0" cy="0"/>
          <a:chOff x="0" y="0"/>
          <a:chExt cx="0" cy="0"/>
        </a:xfrm>
      </p:grpSpPr>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rgbClr val="6CB442"/>
                </a:solidFill>
                <a:latin typeface="Arial"/>
                <a:cs typeface="Arial"/>
              </a:defRPr>
            </a:lvl1pPr>
          </a:lstStyle>
          <a:p>
            <a:r>
              <a:rPr lang="en-CA" dirty="0"/>
              <a:t>Section title</a:t>
            </a:r>
            <a:endParaRPr lang="en-US" dirty="0"/>
          </a:p>
        </p:txBody>
      </p:sp>
      <p:pic>
        <p:nvPicPr>
          <p:cNvPr id="2" name="Picture 1" descr="pics_0003_Layer-7.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475560141"/>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Section Divider (Custom)">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0"/>
            <a:ext cx="9144000" cy="4364792"/>
          </a:xfrm>
        </p:spPr>
        <p:txBody>
          <a:bodyPr/>
          <a:lstStyle>
            <a:lvl1pPr marL="0" indent="0">
              <a:buNone/>
              <a:defRPr/>
            </a:lvl1pPr>
          </a:lstStyle>
          <a:p>
            <a:r>
              <a:rPr lang="en-CA"/>
              <a:t>Drag picture to placeholder or click icon to add</a:t>
            </a:r>
            <a:endParaRPr lang="en-US" dirty="0"/>
          </a:p>
        </p:txBody>
      </p:sp>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rgbClr val="6CB442"/>
                </a:solidFill>
                <a:latin typeface="Arial"/>
                <a:cs typeface="Arial"/>
              </a:defRPr>
            </a:lvl1pPr>
          </a:lstStyle>
          <a:p>
            <a:r>
              <a:rPr lang="en-CA" dirty="0"/>
              <a:t>Section title</a:t>
            </a:r>
            <a:endParaRPr lang="en-US" dirty="0"/>
          </a:p>
        </p:txBody>
      </p:sp>
    </p:spTree>
    <p:extLst>
      <p:ext uri="{BB962C8B-B14F-4D97-AF65-F5344CB8AC3E}">
        <p14:creationId xmlns:p14="http://schemas.microsoft.com/office/powerpoint/2010/main" val="1005563138"/>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4365104"/>
            <a:ext cx="8370930" cy="740379"/>
          </a:xfrm>
          <a:prstGeom prst="rect">
            <a:avLst/>
          </a:prstGeom>
        </p:spPr>
        <p:txBody>
          <a:bodyPr vert="horz" anchor="ctr">
            <a:normAutofit/>
          </a:bodyPr>
          <a:lstStyle>
            <a:lvl1pPr algn="l">
              <a:defRPr sz="2500" b="1">
                <a:solidFill>
                  <a:srgbClr val="6CB442"/>
                </a:solidFill>
                <a:latin typeface="Arial"/>
                <a:cs typeface="Arial"/>
              </a:defRPr>
            </a:lvl1pPr>
          </a:lstStyle>
          <a:p>
            <a:r>
              <a:rPr lang="en-CA" dirty="0"/>
              <a:t>Thank you message</a:t>
            </a:r>
            <a:endParaRPr lang="en-US" dirty="0"/>
          </a:p>
        </p:txBody>
      </p:sp>
      <p:sp>
        <p:nvSpPr>
          <p:cNvPr id="18" name="Text Placeholder 12"/>
          <p:cNvSpPr>
            <a:spLocks noGrp="1"/>
          </p:cNvSpPr>
          <p:nvPr>
            <p:ph type="body" sz="quarter" idx="12" hasCustomPrompt="1"/>
          </p:nvPr>
        </p:nvSpPr>
        <p:spPr>
          <a:xfrm>
            <a:off x="386358"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19" name="Text Placeholder 12"/>
          <p:cNvSpPr>
            <a:spLocks noGrp="1"/>
          </p:cNvSpPr>
          <p:nvPr>
            <p:ph type="body" sz="quarter" idx="13" hasCustomPrompt="1"/>
          </p:nvPr>
        </p:nvSpPr>
        <p:spPr>
          <a:xfrm>
            <a:off x="386358"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0" name="Text Placeholder 12"/>
          <p:cNvSpPr>
            <a:spLocks noGrp="1"/>
          </p:cNvSpPr>
          <p:nvPr>
            <p:ph type="body" sz="quarter" idx="14" hasCustomPrompt="1"/>
          </p:nvPr>
        </p:nvSpPr>
        <p:spPr>
          <a:xfrm>
            <a:off x="386358"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1" name="Text Placeholder 12"/>
          <p:cNvSpPr>
            <a:spLocks noGrp="1"/>
          </p:cNvSpPr>
          <p:nvPr>
            <p:ph type="body" sz="quarter" idx="15" hasCustomPrompt="1"/>
          </p:nvPr>
        </p:nvSpPr>
        <p:spPr>
          <a:xfrm>
            <a:off x="386358"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2" name="Text Placeholder 12"/>
          <p:cNvSpPr>
            <a:spLocks noGrp="1"/>
          </p:cNvSpPr>
          <p:nvPr>
            <p:ph type="body" sz="quarter" idx="16" hasCustomPrompt="1"/>
          </p:nvPr>
        </p:nvSpPr>
        <p:spPr>
          <a:xfrm>
            <a:off x="3437874"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3" name="Text Placeholder 12"/>
          <p:cNvSpPr>
            <a:spLocks noGrp="1"/>
          </p:cNvSpPr>
          <p:nvPr>
            <p:ph type="body" sz="quarter" idx="17" hasCustomPrompt="1"/>
          </p:nvPr>
        </p:nvSpPr>
        <p:spPr>
          <a:xfrm>
            <a:off x="3437874"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4" name="Text Placeholder 12"/>
          <p:cNvSpPr>
            <a:spLocks noGrp="1"/>
          </p:cNvSpPr>
          <p:nvPr>
            <p:ph type="body" sz="quarter" idx="18" hasCustomPrompt="1"/>
          </p:nvPr>
        </p:nvSpPr>
        <p:spPr>
          <a:xfrm>
            <a:off x="3437874"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5" name="Text Placeholder 12"/>
          <p:cNvSpPr>
            <a:spLocks noGrp="1"/>
          </p:cNvSpPr>
          <p:nvPr>
            <p:ph type="body" sz="quarter" idx="19" hasCustomPrompt="1"/>
          </p:nvPr>
        </p:nvSpPr>
        <p:spPr>
          <a:xfrm>
            <a:off x="3437874"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6" name="Text Placeholder 12"/>
          <p:cNvSpPr>
            <a:spLocks noGrp="1"/>
          </p:cNvSpPr>
          <p:nvPr>
            <p:ph type="body" sz="quarter" idx="20" hasCustomPrompt="1"/>
          </p:nvPr>
        </p:nvSpPr>
        <p:spPr>
          <a:xfrm>
            <a:off x="6462210"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7" name="Text Placeholder 12"/>
          <p:cNvSpPr>
            <a:spLocks noGrp="1"/>
          </p:cNvSpPr>
          <p:nvPr>
            <p:ph type="body" sz="quarter" idx="21" hasCustomPrompt="1"/>
          </p:nvPr>
        </p:nvSpPr>
        <p:spPr>
          <a:xfrm>
            <a:off x="6462210"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8" name="Text Placeholder 12"/>
          <p:cNvSpPr>
            <a:spLocks noGrp="1"/>
          </p:cNvSpPr>
          <p:nvPr>
            <p:ph type="body" sz="quarter" idx="22" hasCustomPrompt="1"/>
          </p:nvPr>
        </p:nvSpPr>
        <p:spPr>
          <a:xfrm>
            <a:off x="6462210"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9" name="Text Placeholder 12"/>
          <p:cNvSpPr>
            <a:spLocks noGrp="1"/>
          </p:cNvSpPr>
          <p:nvPr>
            <p:ph type="body" sz="quarter" idx="23" hasCustomPrompt="1"/>
          </p:nvPr>
        </p:nvSpPr>
        <p:spPr>
          <a:xfrm>
            <a:off x="6462210"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pic>
        <p:nvPicPr>
          <p:cNvPr id="31" name="Picture 30" descr="pics_0006_Layer-3.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1938414461"/>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871184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2.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6535" y="274638"/>
            <a:ext cx="8343927" cy="664508"/>
          </a:xfrm>
          <a:prstGeom prst="rect">
            <a:avLst/>
          </a:prstGeom>
        </p:spPr>
        <p:txBody>
          <a:bodyPr vert="horz" lIns="38405" tIns="19202" rIns="38405" bIns="19202" rtlCol="0" anchor="b">
            <a:normAutofit/>
          </a:bodyPr>
          <a:lstStyle/>
          <a:p>
            <a:r>
              <a:rPr lang="en-US"/>
              <a:t>Click to edit Master title style</a:t>
            </a:r>
            <a:endParaRPr lang="en-US" dirty="0"/>
          </a:p>
        </p:txBody>
      </p:sp>
      <p:sp>
        <p:nvSpPr>
          <p:cNvPr id="9" name="Text Placeholder 8"/>
          <p:cNvSpPr>
            <a:spLocks noGrp="1"/>
          </p:cNvSpPr>
          <p:nvPr>
            <p:ph type="body" idx="1"/>
          </p:nvPr>
        </p:nvSpPr>
        <p:spPr>
          <a:xfrm>
            <a:off x="386535" y="1721289"/>
            <a:ext cx="8370930" cy="4404874"/>
          </a:xfrm>
          <a:prstGeom prst="rect">
            <a:avLst/>
          </a:prstGeom>
        </p:spPr>
        <p:txBody>
          <a:bodyPr vert="horz" lIns="38405" tIns="19202" rIns="38405" bIns="19202"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2"/>
          <p:cNvPicPr>
            <a:picLocks noChangeAspect="1" noChangeArrowheads="1"/>
          </p:cNvPicPr>
          <p:nvPr/>
        </p:nvPicPr>
        <p:blipFill rotWithShape="1">
          <a:blip r:embed="rId13" cstate="print">
            <a:extLst>
              <a:ext uri="{28A0092B-C50C-407E-A947-70E740481C1C}">
                <a14:useLocalDpi xmlns:a14="http://schemas.microsoft.com/office/drawing/2010/main"/>
              </a:ext>
            </a:extLst>
          </a:blip>
          <a:srcRect/>
          <a:stretch/>
        </p:blipFill>
        <p:spPr bwMode="auto">
          <a:xfrm>
            <a:off x="8272422" y="6492786"/>
            <a:ext cx="525892" cy="237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Tree>
    <p:extLst>
      <p:ext uri="{BB962C8B-B14F-4D97-AF65-F5344CB8AC3E}">
        <p14:creationId xmlns:p14="http://schemas.microsoft.com/office/powerpoint/2010/main" val="1222769945"/>
      </p:ext>
    </p:extLst>
  </p:cSld>
  <p:clrMap bg1="lt1" tx1="dk1" bg2="lt2" tx2="dk2" accent1="accent1" accent2="accent2" accent3="accent3" accent4="accent4" accent5="accent5" accent6="accent6" hlink="hlink" folHlink="folHlink"/>
  <p:sldLayoutIdLst>
    <p:sldLayoutId id="2147483664" r:id="rId1"/>
    <p:sldLayoutId id="2147483681" r:id="rId2"/>
    <p:sldLayoutId id="2147483682" r:id="rId3"/>
    <p:sldLayoutId id="2147483684" r:id="rId4"/>
    <p:sldLayoutId id="2147483671" r:id="rId5"/>
    <p:sldLayoutId id="2147483674" r:id="rId6"/>
    <p:sldLayoutId id="2147483672" r:id="rId7"/>
    <p:sldLayoutId id="2147483673" r:id="rId8"/>
    <p:sldLayoutId id="2147483677" r:id="rId9"/>
    <p:sldLayoutId id="2147483666" r:id="rId10"/>
    <p:sldLayoutId id="2147483653" r:id="rId11"/>
  </p:sldLayoutIdLst>
  <p:transition/>
  <p:hf sldNum="0" hdr="0" dt="0"/>
  <p:txStyles>
    <p:titleStyle>
      <a:lvl1pPr algn="l" rtl="0" eaLnBrk="1" fontAlgn="base" hangingPunct="1">
        <a:spcBef>
          <a:spcPct val="0"/>
        </a:spcBef>
        <a:spcAft>
          <a:spcPct val="0"/>
        </a:spcAft>
        <a:defRPr sz="2400" b="1">
          <a:solidFill>
            <a:schemeClr val="tx2"/>
          </a:solidFill>
          <a:latin typeface="Arial"/>
          <a:ea typeface="+mj-ea"/>
          <a:cs typeface="Arial"/>
          <a:sym typeface="Gill Sans" charset="0"/>
        </a:defRPr>
      </a:lvl1pPr>
      <a:lvl2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2pPr>
      <a:lvl3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3pPr>
      <a:lvl4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4pPr>
      <a:lvl5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5pPr>
      <a:lvl6pPr marL="192024"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6pPr>
      <a:lvl7pPr marL="384048"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7pPr>
      <a:lvl8pPr marL="576072"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8pPr>
      <a:lvl9pPr marL="768096"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9pPr>
    </p:titleStyle>
    <p:bodyStyle>
      <a:lvl1pPr marL="288036" indent="-288036" algn="l" rtl="0" eaLnBrk="1" fontAlgn="base" hangingPunct="1">
        <a:spcBef>
          <a:spcPct val="0"/>
        </a:spcBef>
        <a:spcAft>
          <a:spcPts val="504"/>
        </a:spcAft>
        <a:buClr>
          <a:schemeClr val="accent2"/>
        </a:buClr>
        <a:buFont typeface="Lucida Grande"/>
        <a:buChar char="•"/>
        <a:defRPr sz="2200">
          <a:solidFill>
            <a:srgbClr val="131313"/>
          </a:solidFill>
          <a:latin typeface="Arial"/>
          <a:ea typeface="+mn-ea"/>
          <a:cs typeface="Arial"/>
          <a:sym typeface="Gill Sans" charset="0"/>
        </a:defRPr>
      </a:lvl1pPr>
      <a:lvl2pPr marL="678888" indent="-240030" algn="l" rtl="0" eaLnBrk="1" fontAlgn="base" hangingPunct="1">
        <a:spcBef>
          <a:spcPct val="0"/>
        </a:spcBef>
        <a:spcAft>
          <a:spcPts val="252"/>
        </a:spcAft>
        <a:buClr>
          <a:schemeClr val="accent2"/>
        </a:buClr>
        <a:buFont typeface="Lucida Grande"/>
        <a:buChar char="◦"/>
        <a:defRPr sz="1800">
          <a:solidFill>
            <a:srgbClr val="131313"/>
          </a:solidFill>
          <a:latin typeface="Arial"/>
          <a:ea typeface="+mn-ea"/>
          <a:cs typeface="Arial"/>
          <a:sym typeface="Gill Sans" charset="0"/>
        </a:defRPr>
      </a:lvl2pPr>
      <a:lvl3pPr marL="111736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3pPr>
      <a:lvl4pPr marL="151048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4pPr>
      <a:lvl5pPr marL="193384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5pPr>
      <a:lvl6pPr marL="192024" algn="ctr" rtl="0" eaLnBrk="1" fontAlgn="base" hangingPunct="1">
        <a:spcBef>
          <a:spcPct val="0"/>
        </a:spcBef>
        <a:spcAft>
          <a:spcPct val="0"/>
        </a:spcAft>
        <a:defRPr sz="2000">
          <a:solidFill>
            <a:schemeClr val="tx1"/>
          </a:solidFill>
          <a:latin typeface="+mn-lt"/>
          <a:ea typeface="+mn-ea"/>
          <a:cs typeface="+mn-cs"/>
          <a:sym typeface="Gill Sans" charset="0"/>
        </a:defRPr>
      </a:lvl6pPr>
      <a:lvl7pPr marL="384048" algn="ctr" rtl="0" eaLnBrk="1" fontAlgn="base" hangingPunct="1">
        <a:spcBef>
          <a:spcPct val="0"/>
        </a:spcBef>
        <a:spcAft>
          <a:spcPct val="0"/>
        </a:spcAft>
        <a:defRPr sz="2000">
          <a:solidFill>
            <a:schemeClr val="tx1"/>
          </a:solidFill>
          <a:latin typeface="+mn-lt"/>
          <a:ea typeface="+mn-ea"/>
          <a:cs typeface="+mn-cs"/>
          <a:sym typeface="Gill Sans" charset="0"/>
        </a:defRPr>
      </a:lvl7pPr>
      <a:lvl8pPr marL="576072" algn="ctr" rtl="0" eaLnBrk="1" fontAlgn="base" hangingPunct="1">
        <a:spcBef>
          <a:spcPct val="0"/>
        </a:spcBef>
        <a:spcAft>
          <a:spcPct val="0"/>
        </a:spcAft>
        <a:defRPr sz="2000">
          <a:solidFill>
            <a:schemeClr val="tx1"/>
          </a:solidFill>
          <a:latin typeface="+mn-lt"/>
          <a:ea typeface="+mn-ea"/>
          <a:cs typeface="+mn-cs"/>
          <a:sym typeface="Gill Sans" charset="0"/>
        </a:defRPr>
      </a:lvl8pPr>
      <a:lvl9pPr marL="768096" algn="ctr" rtl="0" eaLnBrk="1" fontAlgn="base" hangingPunct="1">
        <a:spcBef>
          <a:spcPct val="0"/>
        </a:spcBef>
        <a:spcAft>
          <a:spcPct val="0"/>
        </a:spcAft>
        <a:defRPr sz="2000">
          <a:solidFill>
            <a:schemeClr val="tx1"/>
          </a:solidFill>
          <a:latin typeface="+mn-lt"/>
          <a:ea typeface="+mn-ea"/>
          <a:cs typeface="+mn-cs"/>
          <a:sym typeface="Gill Sans" charset="0"/>
        </a:defRPr>
      </a:lvl9pPr>
    </p:bodyStyle>
    <p:otherStyle>
      <a:defPPr>
        <a:defRPr lang="en-US"/>
      </a:defPPr>
      <a:lvl1pPr marL="0" algn="l" defTabSz="192024" rtl="0" eaLnBrk="1" latinLnBrk="0" hangingPunct="1">
        <a:defRPr sz="800" kern="1200">
          <a:solidFill>
            <a:schemeClr val="tx1"/>
          </a:solidFill>
          <a:latin typeface="+mn-lt"/>
          <a:ea typeface="+mn-ea"/>
          <a:cs typeface="+mn-cs"/>
        </a:defRPr>
      </a:lvl1pPr>
      <a:lvl2pPr marL="192024" algn="l" defTabSz="192024" rtl="0" eaLnBrk="1" latinLnBrk="0" hangingPunct="1">
        <a:defRPr sz="800" kern="1200">
          <a:solidFill>
            <a:schemeClr val="tx1"/>
          </a:solidFill>
          <a:latin typeface="+mn-lt"/>
          <a:ea typeface="+mn-ea"/>
          <a:cs typeface="+mn-cs"/>
        </a:defRPr>
      </a:lvl2pPr>
      <a:lvl3pPr marL="384048" algn="l" defTabSz="192024" rtl="0" eaLnBrk="1" latinLnBrk="0" hangingPunct="1">
        <a:defRPr sz="800" kern="1200">
          <a:solidFill>
            <a:schemeClr val="tx1"/>
          </a:solidFill>
          <a:latin typeface="+mn-lt"/>
          <a:ea typeface="+mn-ea"/>
          <a:cs typeface="+mn-cs"/>
        </a:defRPr>
      </a:lvl3pPr>
      <a:lvl4pPr marL="576072" algn="l" defTabSz="192024" rtl="0" eaLnBrk="1" latinLnBrk="0" hangingPunct="1">
        <a:defRPr sz="800" kern="1200">
          <a:solidFill>
            <a:schemeClr val="tx1"/>
          </a:solidFill>
          <a:latin typeface="+mn-lt"/>
          <a:ea typeface="+mn-ea"/>
          <a:cs typeface="+mn-cs"/>
        </a:defRPr>
      </a:lvl4pPr>
      <a:lvl5pPr marL="768096" algn="l" defTabSz="192024" rtl="0" eaLnBrk="1" latinLnBrk="0" hangingPunct="1">
        <a:defRPr sz="800" kern="1200">
          <a:solidFill>
            <a:schemeClr val="tx1"/>
          </a:solidFill>
          <a:latin typeface="+mn-lt"/>
          <a:ea typeface="+mn-ea"/>
          <a:cs typeface="+mn-cs"/>
        </a:defRPr>
      </a:lvl5pPr>
      <a:lvl6pPr marL="960120" algn="l" defTabSz="192024" rtl="0" eaLnBrk="1" latinLnBrk="0" hangingPunct="1">
        <a:defRPr sz="800" kern="1200">
          <a:solidFill>
            <a:schemeClr val="tx1"/>
          </a:solidFill>
          <a:latin typeface="+mn-lt"/>
          <a:ea typeface="+mn-ea"/>
          <a:cs typeface="+mn-cs"/>
        </a:defRPr>
      </a:lvl6pPr>
      <a:lvl7pPr marL="1152144" algn="l" defTabSz="192024" rtl="0" eaLnBrk="1" latinLnBrk="0" hangingPunct="1">
        <a:defRPr sz="800" kern="1200">
          <a:solidFill>
            <a:schemeClr val="tx1"/>
          </a:solidFill>
          <a:latin typeface="+mn-lt"/>
          <a:ea typeface="+mn-ea"/>
          <a:cs typeface="+mn-cs"/>
        </a:defRPr>
      </a:lvl7pPr>
      <a:lvl8pPr marL="1344168" algn="l" defTabSz="192024" rtl="0" eaLnBrk="1" latinLnBrk="0" hangingPunct="1">
        <a:defRPr sz="800" kern="1200">
          <a:solidFill>
            <a:schemeClr val="tx1"/>
          </a:solidFill>
          <a:latin typeface="+mn-lt"/>
          <a:ea typeface="+mn-ea"/>
          <a:cs typeface="+mn-cs"/>
        </a:defRPr>
      </a:lvl8pPr>
      <a:lvl9pPr marL="1536192" algn="l" defTabSz="192024" rtl="0" eaLnBrk="1" latinLnBrk="0" hangingPunct="1">
        <a:defRPr sz="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p:cNvSpPr/>
          <p:nvPr/>
        </p:nvSpPr>
        <p:spPr bwMode="auto">
          <a:xfrm>
            <a:off x="0" y="2277"/>
            <a:ext cx="9144000" cy="1050459"/>
          </a:xfrm>
          <a:prstGeom prst="rect">
            <a:avLst/>
          </a:prstGeom>
          <a:solidFill>
            <a:schemeClr val="bg1">
              <a:lumMod val="95000"/>
            </a:schemeClr>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16" name="Rectangle 15"/>
          <p:cNvSpPr/>
          <p:nvPr/>
        </p:nvSpPr>
        <p:spPr bwMode="auto">
          <a:xfrm>
            <a:off x="0" y="6381328"/>
            <a:ext cx="9144000" cy="476672"/>
          </a:xfrm>
          <a:prstGeom prst="rect">
            <a:avLst/>
          </a:prstGeom>
          <a:solidFill>
            <a:schemeClr val="bg1">
              <a:lumMod val="95000"/>
            </a:schemeClr>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 name="Title Placeholder 1"/>
          <p:cNvSpPr>
            <a:spLocks noGrp="1"/>
          </p:cNvSpPr>
          <p:nvPr>
            <p:ph type="title"/>
          </p:nvPr>
        </p:nvSpPr>
        <p:spPr>
          <a:xfrm>
            <a:off x="386535" y="152636"/>
            <a:ext cx="8343927" cy="789350"/>
          </a:xfrm>
          <a:prstGeom prst="rect">
            <a:avLst/>
          </a:prstGeom>
        </p:spPr>
        <p:txBody>
          <a:bodyPr vert="horz" lIns="38405" tIns="19202" rIns="38405" bIns="19202" rtlCol="0" anchor="b">
            <a:normAutofit/>
          </a:bodyPr>
          <a:lstStyle/>
          <a:p>
            <a:r>
              <a:rPr lang="en-CA" dirty="0"/>
              <a:t>Click to edit Master title style</a:t>
            </a:r>
            <a:endParaRPr lang="en-US" dirty="0"/>
          </a:p>
        </p:txBody>
      </p:sp>
      <p:sp>
        <p:nvSpPr>
          <p:cNvPr id="5" name="Footer Placeholder 4"/>
          <p:cNvSpPr>
            <a:spLocks noGrp="1"/>
          </p:cNvSpPr>
          <p:nvPr>
            <p:ph type="ftr" sz="quarter" idx="3"/>
          </p:nvPr>
        </p:nvSpPr>
        <p:spPr>
          <a:xfrm>
            <a:off x="710570" y="6412247"/>
            <a:ext cx="7317813" cy="365125"/>
          </a:xfrm>
          <a:prstGeom prst="rect">
            <a:avLst/>
          </a:prstGeom>
        </p:spPr>
        <p:txBody>
          <a:bodyPr vert="horz" lIns="38405" tIns="19202" rIns="38405" bIns="19202" rtlCol="0" anchor="ctr"/>
          <a:lstStyle>
            <a:lvl1pPr algn="l">
              <a:defRPr sz="1800">
                <a:solidFill>
                  <a:schemeClr val="tx1">
                    <a:tint val="75000"/>
                  </a:schemeClr>
                </a:solidFill>
                <a:latin typeface="Arial"/>
                <a:cs typeface="Arial"/>
              </a:defRPr>
            </a:lvl1pPr>
          </a:lstStyle>
          <a:p>
            <a:endParaRPr lang="en-US" dirty="0"/>
          </a:p>
        </p:txBody>
      </p:sp>
      <p:sp>
        <p:nvSpPr>
          <p:cNvPr id="6" name="Text Box 3"/>
          <p:cNvSpPr txBox="1">
            <a:spLocks noChangeArrowheads="1"/>
          </p:cNvSpPr>
          <p:nvPr/>
        </p:nvSpPr>
        <p:spPr bwMode="auto">
          <a:xfrm>
            <a:off x="422077" y="6474817"/>
            <a:ext cx="1095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wrap="none" lIns="38405" tIns="19202" rIns="38405" bIns="19202"/>
          <a:lstStyle>
            <a:lvl1pPr algn="l">
              <a:defRPr sz="1200">
                <a:solidFill>
                  <a:schemeClr val="tx1"/>
                </a:solidFill>
                <a:latin typeface="Gill Sans" charset="0"/>
                <a:ea typeface="ＭＳ Ｐゴシック" charset="0"/>
              </a:defRPr>
            </a:lvl1pPr>
            <a:lvl2pPr algn="l">
              <a:defRPr sz="1200">
                <a:solidFill>
                  <a:schemeClr val="tx1"/>
                </a:solidFill>
                <a:latin typeface="Gill Sans" charset="0"/>
                <a:ea typeface="ＭＳ Ｐゴシック" charset="0"/>
              </a:defRPr>
            </a:lvl2pPr>
            <a:lvl3pPr algn="l">
              <a:defRPr sz="1200">
                <a:solidFill>
                  <a:schemeClr val="tx1"/>
                </a:solidFill>
                <a:latin typeface="Gill Sans" charset="0"/>
                <a:ea typeface="ＭＳ Ｐゴシック" charset="0"/>
              </a:defRPr>
            </a:lvl3pPr>
            <a:lvl4pPr algn="l">
              <a:defRPr sz="1200">
                <a:solidFill>
                  <a:schemeClr val="tx1"/>
                </a:solidFill>
                <a:latin typeface="Gill Sans" charset="0"/>
                <a:ea typeface="ＭＳ Ｐゴシック" charset="0"/>
              </a:defRPr>
            </a:lvl4pPr>
            <a:lvl5pPr algn="l">
              <a:defRPr sz="1200">
                <a:solidFill>
                  <a:schemeClr val="tx1"/>
                </a:solidFill>
                <a:latin typeface="Gill Sans" charset="0"/>
                <a:ea typeface="ＭＳ Ｐゴシック" charset="0"/>
              </a:defRPr>
            </a:lvl5pPr>
            <a:lvl6pPr fontAlgn="base">
              <a:spcBef>
                <a:spcPct val="0"/>
              </a:spcBef>
              <a:spcAft>
                <a:spcPct val="0"/>
              </a:spcAft>
              <a:defRPr sz="1200">
                <a:solidFill>
                  <a:schemeClr val="tx1"/>
                </a:solidFill>
                <a:latin typeface="Gill Sans" charset="0"/>
                <a:ea typeface="ＭＳ Ｐゴシック" charset="0"/>
              </a:defRPr>
            </a:lvl6pPr>
            <a:lvl7pPr fontAlgn="base">
              <a:spcBef>
                <a:spcPct val="0"/>
              </a:spcBef>
              <a:spcAft>
                <a:spcPct val="0"/>
              </a:spcAft>
              <a:defRPr sz="1200">
                <a:solidFill>
                  <a:schemeClr val="tx1"/>
                </a:solidFill>
                <a:latin typeface="Gill Sans" charset="0"/>
                <a:ea typeface="ＭＳ Ｐゴシック" charset="0"/>
              </a:defRPr>
            </a:lvl7pPr>
            <a:lvl8pPr fontAlgn="base">
              <a:spcBef>
                <a:spcPct val="0"/>
              </a:spcBef>
              <a:spcAft>
                <a:spcPct val="0"/>
              </a:spcAft>
              <a:defRPr sz="1200">
                <a:solidFill>
                  <a:schemeClr val="tx1"/>
                </a:solidFill>
                <a:latin typeface="Gill Sans" charset="0"/>
                <a:ea typeface="ＭＳ Ｐゴシック" charset="0"/>
              </a:defRPr>
            </a:lvl8pPr>
            <a:lvl9pPr fontAlgn="base">
              <a:spcBef>
                <a:spcPct val="0"/>
              </a:spcBef>
              <a:spcAft>
                <a:spcPct val="0"/>
              </a:spcAft>
              <a:defRPr sz="1200">
                <a:solidFill>
                  <a:schemeClr val="tx1"/>
                </a:solidFill>
                <a:latin typeface="Gill Sans" charset="0"/>
                <a:ea typeface="ＭＳ Ｐゴシック" charset="0"/>
              </a:defRPr>
            </a:lvl9pPr>
          </a:lstStyle>
          <a:p>
            <a:pPr algn="ctr"/>
            <a:endParaRPr lang="en-US" sz="1400" b="1" dirty="0">
              <a:solidFill>
                <a:srgbClr val="1355A2"/>
              </a:solidFill>
              <a:latin typeface="Arial"/>
              <a:cs typeface="Arial"/>
              <a:sym typeface="Century Gothic" charset="0"/>
            </a:endParaRPr>
          </a:p>
        </p:txBody>
      </p:sp>
      <p:sp>
        <p:nvSpPr>
          <p:cNvPr id="9" name="Text Placeholder 8"/>
          <p:cNvSpPr>
            <a:spLocks noGrp="1"/>
          </p:cNvSpPr>
          <p:nvPr>
            <p:ph type="body" idx="1"/>
          </p:nvPr>
        </p:nvSpPr>
        <p:spPr>
          <a:xfrm>
            <a:off x="386535" y="1376772"/>
            <a:ext cx="8370930" cy="4749391"/>
          </a:xfrm>
          <a:prstGeom prst="rect">
            <a:avLst/>
          </a:prstGeom>
        </p:spPr>
        <p:txBody>
          <a:bodyPr vert="horz" lIns="38405" tIns="19202" rIns="38405" bIns="19202" rtlCol="0">
            <a:normAutofit/>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cxnSp>
        <p:nvCxnSpPr>
          <p:cNvPr id="12" name="Straight Connector 11"/>
          <p:cNvCxnSpPr/>
          <p:nvPr/>
        </p:nvCxnSpPr>
        <p:spPr bwMode="auto">
          <a:xfrm>
            <a:off x="0" y="6376282"/>
            <a:ext cx="9144000" cy="0"/>
          </a:xfrm>
          <a:prstGeom prst="line">
            <a:avLst/>
          </a:prstGeom>
          <a:blipFill dpi="0" rotWithShape="0">
            <a:blip r:embed="rId14"/>
            <a:srcRect/>
            <a:tile tx="0" ty="0" sx="100000" sy="100000" flip="none" algn="tl"/>
          </a:blipFill>
          <a:ln w="12700"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cxnSp>
        <p:nvCxnSpPr>
          <p:cNvPr id="18" name="Straight Connector 17"/>
          <p:cNvCxnSpPr/>
          <p:nvPr/>
        </p:nvCxnSpPr>
        <p:spPr bwMode="auto">
          <a:xfrm>
            <a:off x="0" y="1052736"/>
            <a:ext cx="9144000" cy="0"/>
          </a:xfrm>
          <a:prstGeom prst="line">
            <a:avLst/>
          </a:prstGeom>
          <a:blipFill dpi="0" rotWithShape="0">
            <a:blip r:embed="rId14"/>
            <a:srcRect/>
            <a:tile tx="0" ty="0" sx="100000" sy="100000" flip="none" algn="tl"/>
          </a:blipFill>
          <a:ln w="12700"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pic>
        <p:nvPicPr>
          <p:cNvPr id="11" name="Picture 2"/>
          <p:cNvPicPr>
            <a:picLocks noChangeAspect="1" noChangeArrowheads="1"/>
          </p:cNvPicPr>
          <p:nvPr/>
        </p:nvPicPr>
        <p:blipFill rotWithShape="1">
          <a:blip r:embed="rId15" cstate="print">
            <a:extLst>
              <a:ext uri="{28A0092B-C50C-407E-A947-70E740481C1C}">
                <a14:useLocalDpi xmlns:a14="http://schemas.microsoft.com/office/drawing/2010/main"/>
              </a:ext>
            </a:extLst>
          </a:blip>
          <a:srcRect/>
          <a:stretch/>
        </p:blipFill>
        <p:spPr bwMode="auto">
          <a:xfrm>
            <a:off x="8077200" y="6324600"/>
            <a:ext cx="1054235" cy="476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75" r:id="rId1"/>
    <p:sldLayoutId id="2147483652" r:id="rId2"/>
    <p:sldLayoutId id="2147483655" r:id="rId3"/>
    <p:sldLayoutId id="2147483667" r:id="rId4"/>
    <p:sldLayoutId id="2147483668" r:id="rId5"/>
    <p:sldLayoutId id="2147483654" r:id="rId6"/>
    <p:sldLayoutId id="2147483656" r:id="rId7"/>
    <p:sldLayoutId id="2147483658" r:id="rId8"/>
    <p:sldLayoutId id="2147483659" r:id="rId9"/>
    <p:sldLayoutId id="2147483660" r:id="rId10"/>
    <p:sldLayoutId id="2147483676" r:id="rId11"/>
    <p:sldLayoutId id="2147483708" r:id="rId12"/>
  </p:sldLayoutIdLst>
  <p:transition/>
  <p:hf sldNum="0" hdr="0" dt="0"/>
  <p:txStyles>
    <p:titleStyle>
      <a:lvl1pPr algn="l" rtl="0" fontAlgn="base">
        <a:spcBef>
          <a:spcPct val="0"/>
        </a:spcBef>
        <a:spcAft>
          <a:spcPct val="0"/>
        </a:spcAft>
        <a:defRPr sz="2400" b="1">
          <a:solidFill>
            <a:schemeClr val="tx2"/>
          </a:solidFill>
          <a:latin typeface="Arial"/>
          <a:ea typeface="+mj-ea"/>
          <a:cs typeface="Arial"/>
          <a:sym typeface="Gill Sans" charset="0"/>
        </a:defRPr>
      </a:lvl1pPr>
      <a:lvl2pPr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2pPr>
      <a:lvl3pPr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3pPr>
      <a:lvl4pPr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4pPr>
      <a:lvl5pPr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5pPr>
      <a:lvl6pPr marL="192024"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6pPr>
      <a:lvl7pPr marL="384048"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7pPr>
      <a:lvl8pPr marL="576072"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8pPr>
      <a:lvl9pPr marL="768096"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9pPr>
    </p:titleStyle>
    <p:bodyStyle>
      <a:lvl1pPr marL="288036" indent="-288036" algn="l" rtl="0" fontAlgn="base">
        <a:spcBef>
          <a:spcPct val="0"/>
        </a:spcBef>
        <a:spcAft>
          <a:spcPts val="504"/>
        </a:spcAft>
        <a:buClr>
          <a:schemeClr val="accent2"/>
        </a:buClr>
        <a:buFont typeface="Lucida Grande"/>
        <a:buChar char="•"/>
        <a:defRPr sz="2200">
          <a:solidFill>
            <a:schemeClr val="tx1"/>
          </a:solidFill>
          <a:latin typeface="Arial"/>
          <a:ea typeface="+mn-ea"/>
          <a:cs typeface="Arial"/>
          <a:sym typeface="Gill Sans" charset="0"/>
        </a:defRPr>
      </a:lvl1pPr>
      <a:lvl2pPr marL="678888" indent="-240030" algn="l" rtl="0" fontAlgn="base">
        <a:spcBef>
          <a:spcPct val="0"/>
        </a:spcBef>
        <a:spcAft>
          <a:spcPts val="252"/>
        </a:spcAft>
        <a:buClr>
          <a:schemeClr val="accent2"/>
        </a:buClr>
        <a:buFont typeface="Lucida Grande"/>
        <a:buChar char="◦"/>
        <a:defRPr sz="1800">
          <a:solidFill>
            <a:schemeClr val="tx1"/>
          </a:solidFill>
          <a:latin typeface="Arial"/>
          <a:ea typeface="+mn-ea"/>
          <a:cs typeface="Arial"/>
          <a:sym typeface="Gill Sans" charset="0"/>
        </a:defRPr>
      </a:lvl2pPr>
      <a:lvl3pPr marL="111736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3pPr>
      <a:lvl4pPr marL="151048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4pPr>
      <a:lvl5pPr marL="193384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5pPr>
      <a:lvl6pPr marL="192024" algn="ctr" rtl="0" fontAlgn="base">
        <a:spcBef>
          <a:spcPct val="0"/>
        </a:spcBef>
        <a:spcAft>
          <a:spcPct val="0"/>
        </a:spcAft>
        <a:defRPr sz="2000">
          <a:solidFill>
            <a:schemeClr val="tx1"/>
          </a:solidFill>
          <a:latin typeface="+mn-lt"/>
          <a:ea typeface="+mn-ea"/>
          <a:cs typeface="+mn-cs"/>
          <a:sym typeface="Gill Sans" charset="0"/>
        </a:defRPr>
      </a:lvl6pPr>
      <a:lvl7pPr marL="384048" algn="ctr" rtl="0" fontAlgn="base">
        <a:spcBef>
          <a:spcPct val="0"/>
        </a:spcBef>
        <a:spcAft>
          <a:spcPct val="0"/>
        </a:spcAft>
        <a:defRPr sz="2000">
          <a:solidFill>
            <a:schemeClr val="tx1"/>
          </a:solidFill>
          <a:latin typeface="+mn-lt"/>
          <a:ea typeface="+mn-ea"/>
          <a:cs typeface="+mn-cs"/>
          <a:sym typeface="Gill Sans" charset="0"/>
        </a:defRPr>
      </a:lvl7pPr>
      <a:lvl8pPr marL="576072" algn="ctr" rtl="0" fontAlgn="base">
        <a:spcBef>
          <a:spcPct val="0"/>
        </a:spcBef>
        <a:spcAft>
          <a:spcPct val="0"/>
        </a:spcAft>
        <a:defRPr sz="2000">
          <a:solidFill>
            <a:schemeClr val="tx1"/>
          </a:solidFill>
          <a:latin typeface="+mn-lt"/>
          <a:ea typeface="+mn-ea"/>
          <a:cs typeface="+mn-cs"/>
          <a:sym typeface="Gill Sans" charset="0"/>
        </a:defRPr>
      </a:lvl8pPr>
      <a:lvl9pPr marL="768096" algn="ctr" rtl="0" fontAlgn="base">
        <a:spcBef>
          <a:spcPct val="0"/>
        </a:spcBef>
        <a:spcAft>
          <a:spcPct val="0"/>
        </a:spcAft>
        <a:defRPr sz="2000">
          <a:solidFill>
            <a:schemeClr val="tx1"/>
          </a:solidFill>
          <a:latin typeface="+mn-lt"/>
          <a:ea typeface="+mn-ea"/>
          <a:cs typeface="+mn-cs"/>
          <a:sym typeface="Gill Sans" charset="0"/>
        </a:defRPr>
      </a:lvl9pPr>
    </p:bodyStyle>
    <p:otherStyle>
      <a:defPPr>
        <a:defRPr lang="en-US"/>
      </a:defPPr>
      <a:lvl1pPr marL="0" algn="l" defTabSz="192024" rtl="0" eaLnBrk="1" latinLnBrk="0" hangingPunct="1">
        <a:defRPr sz="800" kern="1200">
          <a:solidFill>
            <a:schemeClr val="tx1"/>
          </a:solidFill>
          <a:latin typeface="+mn-lt"/>
          <a:ea typeface="+mn-ea"/>
          <a:cs typeface="+mn-cs"/>
        </a:defRPr>
      </a:lvl1pPr>
      <a:lvl2pPr marL="192024" algn="l" defTabSz="192024" rtl="0" eaLnBrk="1" latinLnBrk="0" hangingPunct="1">
        <a:defRPr sz="800" kern="1200">
          <a:solidFill>
            <a:schemeClr val="tx1"/>
          </a:solidFill>
          <a:latin typeface="+mn-lt"/>
          <a:ea typeface="+mn-ea"/>
          <a:cs typeface="+mn-cs"/>
        </a:defRPr>
      </a:lvl2pPr>
      <a:lvl3pPr marL="384048" algn="l" defTabSz="192024" rtl="0" eaLnBrk="1" latinLnBrk="0" hangingPunct="1">
        <a:defRPr sz="800" kern="1200">
          <a:solidFill>
            <a:schemeClr val="tx1"/>
          </a:solidFill>
          <a:latin typeface="+mn-lt"/>
          <a:ea typeface="+mn-ea"/>
          <a:cs typeface="+mn-cs"/>
        </a:defRPr>
      </a:lvl3pPr>
      <a:lvl4pPr marL="576072" algn="l" defTabSz="192024" rtl="0" eaLnBrk="1" latinLnBrk="0" hangingPunct="1">
        <a:defRPr sz="800" kern="1200">
          <a:solidFill>
            <a:schemeClr val="tx1"/>
          </a:solidFill>
          <a:latin typeface="+mn-lt"/>
          <a:ea typeface="+mn-ea"/>
          <a:cs typeface="+mn-cs"/>
        </a:defRPr>
      </a:lvl4pPr>
      <a:lvl5pPr marL="768096" algn="l" defTabSz="192024" rtl="0" eaLnBrk="1" latinLnBrk="0" hangingPunct="1">
        <a:defRPr sz="800" kern="1200">
          <a:solidFill>
            <a:schemeClr val="tx1"/>
          </a:solidFill>
          <a:latin typeface="+mn-lt"/>
          <a:ea typeface="+mn-ea"/>
          <a:cs typeface="+mn-cs"/>
        </a:defRPr>
      </a:lvl5pPr>
      <a:lvl6pPr marL="960120" algn="l" defTabSz="192024" rtl="0" eaLnBrk="1" latinLnBrk="0" hangingPunct="1">
        <a:defRPr sz="800" kern="1200">
          <a:solidFill>
            <a:schemeClr val="tx1"/>
          </a:solidFill>
          <a:latin typeface="+mn-lt"/>
          <a:ea typeface="+mn-ea"/>
          <a:cs typeface="+mn-cs"/>
        </a:defRPr>
      </a:lvl6pPr>
      <a:lvl7pPr marL="1152144" algn="l" defTabSz="192024" rtl="0" eaLnBrk="1" latinLnBrk="0" hangingPunct="1">
        <a:defRPr sz="800" kern="1200">
          <a:solidFill>
            <a:schemeClr val="tx1"/>
          </a:solidFill>
          <a:latin typeface="+mn-lt"/>
          <a:ea typeface="+mn-ea"/>
          <a:cs typeface="+mn-cs"/>
        </a:defRPr>
      </a:lvl7pPr>
      <a:lvl8pPr marL="1344168" algn="l" defTabSz="192024" rtl="0" eaLnBrk="1" latinLnBrk="0" hangingPunct="1">
        <a:defRPr sz="800" kern="1200">
          <a:solidFill>
            <a:schemeClr val="tx1"/>
          </a:solidFill>
          <a:latin typeface="+mn-lt"/>
          <a:ea typeface="+mn-ea"/>
          <a:cs typeface="+mn-cs"/>
        </a:defRPr>
      </a:lvl8pPr>
      <a:lvl9pPr marL="1536192" algn="l" defTabSz="192024" rtl="0" eaLnBrk="1" latinLnBrk="0" hangingPunct="1">
        <a:defRPr sz="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6535" y="274638"/>
            <a:ext cx="8343927" cy="664508"/>
          </a:xfrm>
          <a:prstGeom prst="rect">
            <a:avLst/>
          </a:prstGeom>
        </p:spPr>
        <p:txBody>
          <a:bodyPr vert="horz" lIns="38405" tIns="19202" rIns="38405" bIns="19202" rtlCol="0" anchor="b">
            <a:normAutofit/>
          </a:bodyPr>
          <a:lstStyle/>
          <a:p>
            <a:r>
              <a:rPr lang="en-CA"/>
              <a:t>Click to edit Master title style</a:t>
            </a:r>
            <a:endParaRPr lang="en-US" dirty="0"/>
          </a:p>
        </p:txBody>
      </p:sp>
      <p:sp>
        <p:nvSpPr>
          <p:cNvPr id="9" name="Text Placeholder 8"/>
          <p:cNvSpPr>
            <a:spLocks noGrp="1"/>
          </p:cNvSpPr>
          <p:nvPr>
            <p:ph type="body" idx="1"/>
          </p:nvPr>
        </p:nvSpPr>
        <p:spPr>
          <a:xfrm>
            <a:off x="386535" y="1721289"/>
            <a:ext cx="8370930" cy="4404874"/>
          </a:xfrm>
          <a:prstGeom prst="rect">
            <a:avLst/>
          </a:prstGeom>
        </p:spPr>
        <p:txBody>
          <a:bodyPr vert="horz" lIns="38405" tIns="19202" rIns="38405" bIns="19202" rtlCol="0">
            <a:normAutofit/>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pic>
        <p:nvPicPr>
          <p:cNvPr id="6" name="Picture 2"/>
          <p:cNvPicPr>
            <a:picLocks noChangeAspect="1" noChangeArrowheads="1"/>
          </p:cNvPicPr>
          <p:nvPr/>
        </p:nvPicPr>
        <p:blipFill rotWithShape="1">
          <a:blip r:embed="rId13" cstate="print">
            <a:extLst>
              <a:ext uri="{28A0092B-C50C-407E-A947-70E740481C1C}">
                <a14:useLocalDpi xmlns:a14="http://schemas.microsoft.com/office/drawing/2010/main"/>
              </a:ext>
            </a:extLst>
          </a:blip>
          <a:srcRect/>
          <a:stretch/>
        </p:blipFill>
        <p:spPr bwMode="auto">
          <a:xfrm>
            <a:off x="8272422" y="6492786"/>
            <a:ext cx="525892" cy="237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Tree>
    <p:extLst>
      <p:ext uri="{BB962C8B-B14F-4D97-AF65-F5344CB8AC3E}">
        <p14:creationId xmlns:p14="http://schemas.microsoft.com/office/powerpoint/2010/main" val="191765902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ransition/>
  <p:hf sldNum="0" hdr="0" dt="0"/>
  <p:txStyles>
    <p:titleStyle>
      <a:lvl1pPr algn="l" rtl="0" eaLnBrk="1" fontAlgn="base" hangingPunct="1">
        <a:spcBef>
          <a:spcPct val="0"/>
        </a:spcBef>
        <a:spcAft>
          <a:spcPct val="0"/>
        </a:spcAft>
        <a:defRPr sz="2400" b="1">
          <a:solidFill>
            <a:schemeClr val="tx2"/>
          </a:solidFill>
          <a:latin typeface="Arial"/>
          <a:ea typeface="+mj-ea"/>
          <a:cs typeface="Arial"/>
          <a:sym typeface="Gill Sans" charset="0"/>
        </a:defRPr>
      </a:lvl1pPr>
      <a:lvl2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2pPr>
      <a:lvl3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3pPr>
      <a:lvl4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4pPr>
      <a:lvl5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5pPr>
      <a:lvl6pPr marL="192024"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6pPr>
      <a:lvl7pPr marL="384048"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7pPr>
      <a:lvl8pPr marL="576072"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8pPr>
      <a:lvl9pPr marL="768096"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9pPr>
    </p:titleStyle>
    <p:bodyStyle>
      <a:lvl1pPr marL="288036" indent="-288036" algn="l" rtl="0" eaLnBrk="1" fontAlgn="base" hangingPunct="1">
        <a:spcBef>
          <a:spcPct val="0"/>
        </a:spcBef>
        <a:spcAft>
          <a:spcPts val="504"/>
        </a:spcAft>
        <a:buClr>
          <a:schemeClr val="accent2"/>
        </a:buClr>
        <a:buFont typeface="Lucida Grande"/>
        <a:buChar char="•"/>
        <a:defRPr sz="2200">
          <a:solidFill>
            <a:srgbClr val="131313"/>
          </a:solidFill>
          <a:latin typeface="Arial"/>
          <a:ea typeface="+mn-ea"/>
          <a:cs typeface="Arial"/>
          <a:sym typeface="Gill Sans" charset="0"/>
        </a:defRPr>
      </a:lvl1pPr>
      <a:lvl2pPr marL="678888" indent="-240030" algn="l" rtl="0" eaLnBrk="1" fontAlgn="base" hangingPunct="1">
        <a:spcBef>
          <a:spcPct val="0"/>
        </a:spcBef>
        <a:spcAft>
          <a:spcPts val="252"/>
        </a:spcAft>
        <a:buClr>
          <a:schemeClr val="accent2"/>
        </a:buClr>
        <a:buFont typeface="Lucida Grande"/>
        <a:buChar char="◦"/>
        <a:defRPr sz="1800">
          <a:solidFill>
            <a:srgbClr val="131313"/>
          </a:solidFill>
          <a:latin typeface="Arial"/>
          <a:ea typeface="+mn-ea"/>
          <a:cs typeface="Arial"/>
          <a:sym typeface="Gill Sans" charset="0"/>
        </a:defRPr>
      </a:lvl2pPr>
      <a:lvl3pPr marL="111736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3pPr>
      <a:lvl4pPr marL="151048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4pPr>
      <a:lvl5pPr marL="193384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5pPr>
      <a:lvl6pPr marL="192024" algn="ctr" rtl="0" eaLnBrk="1" fontAlgn="base" hangingPunct="1">
        <a:spcBef>
          <a:spcPct val="0"/>
        </a:spcBef>
        <a:spcAft>
          <a:spcPct val="0"/>
        </a:spcAft>
        <a:defRPr sz="2000">
          <a:solidFill>
            <a:schemeClr val="tx1"/>
          </a:solidFill>
          <a:latin typeface="+mn-lt"/>
          <a:ea typeface="+mn-ea"/>
          <a:cs typeface="+mn-cs"/>
          <a:sym typeface="Gill Sans" charset="0"/>
        </a:defRPr>
      </a:lvl6pPr>
      <a:lvl7pPr marL="384048" algn="ctr" rtl="0" eaLnBrk="1" fontAlgn="base" hangingPunct="1">
        <a:spcBef>
          <a:spcPct val="0"/>
        </a:spcBef>
        <a:spcAft>
          <a:spcPct val="0"/>
        </a:spcAft>
        <a:defRPr sz="2000">
          <a:solidFill>
            <a:schemeClr val="tx1"/>
          </a:solidFill>
          <a:latin typeface="+mn-lt"/>
          <a:ea typeface="+mn-ea"/>
          <a:cs typeface="+mn-cs"/>
          <a:sym typeface="Gill Sans" charset="0"/>
        </a:defRPr>
      </a:lvl7pPr>
      <a:lvl8pPr marL="576072" algn="ctr" rtl="0" eaLnBrk="1" fontAlgn="base" hangingPunct="1">
        <a:spcBef>
          <a:spcPct val="0"/>
        </a:spcBef>
        <a:spcAft>
          <a:spcPct val="0"/>
        </a:spcAft>
        <a:defRPr sz="2000">
          <a:solidFill>
            <a:schemeClr val="tx1"/>
          </a:solidFill>
          <a:latin typeface="+mn-lt"/>
          <a:ea typeface="+mn-ea"/>
          <a:cs typeface="+mn-cs"/>
          <a:sym typeface="Gill Sans" charset="0"/>
        </a:defRPr>
      </a:lvl8pPr>
      <a:lvl9pPr marL="768096" algn="ctr" rtl="0" eaLnBrk="1" fontAlgn="base" hangingPunct="1">
        <a:spcBef>
          <a:spcPct val="0"/>
        </a:spcBef>
        <a:spcAft>
          <a:spcPct val="0"/>
        </a:spcAft>
        <a:defRPr sz="2000">
          <a:solidFill>
            <a:schemeClr val="tx1"/>
          </a:solidFill>
          <a:latin typeface="+mn-lt"/>
          <a:ea typeface="+mn-ea"/>
          <a:cs typeface="+mn-cs"/>
          <a:sym typeface="Gill Sans" charset="0"/>
        </a:defRPr>
      </a:lvl9pPr>
    </p:bodyStyle>
    <p:otherStyle>
      <a:defPPr>
        <a:defRPr lang="en-US"/>
      </a:defPPr>
      <a:lvl1pPr marL="0" algn="l" defTabSz="192024" rtl="0" eaLnBrk="1" latinLnBrk="0" hangingPunct="1">
        <a:defRPr sz="800" kern="1200">
          <a:solidFill>
            <a:schemeClr val="tx1"/>
          </a:solidFill>
          <a:latin typeface="+mn-lt"/>
          <a:ea typeface="+mn-ea"/>
          <a:cs typeface="+mn-cs"/>
        </a:defRPr>
      </a:lvl1pPr>
      <a:lvl2pPr marL="192024" algn="l" defTabSz="192024" rtl="0" eaLnBrk="1" latinLnBrk="0" hangingPunct="1">
        <a:defRPr sz="800" kern="1200">
          <a:solidFill>
            <a:schemeClr val="tx1"/>
          </a:solidFill>
          <a:latin typeface="+mn-lt"/>
          <a:ea typeface="+mn-ea"/>
          <a:cs typeface="+mn-cs"/>
        </a:defRPr>
      </a:lvl2pPr>
      <a:lvl3pPr marL="384048" algn="l" defTabSz="192024" rtl="0" eaLnBrk="1" latinLnBrk="0" hangingPunct="1">
        <a:defRPr sz="800" kern="1200">
          <a:solidFill>
            <a:schemeClr val="tx1"/>
          </a:solidFill>
          <a:latin typeface="+mn-lt"/>
          <a:ea typeface="+mn-ea"/>
          <a:cs typeface="+mn-cs"/>
        </a:defRPr>
      </a:lvl3pPr>
      <a:lvl4pPr marL="576072" algn="l" defTabSz="192024" rtl="0" eaLnBrk="1" latinLnBrk="0" hangingPunct="1">
        <a:defRPr sz="800" kern="1200">
          <a:solidFill>
            <a:schemeClr val="tx1"/>
          </a:solidFill>
          <a:latin typeface="+mn-lt"/>
          <a:ea typeface="+mn-ea"/>
          <a:cs typeface="+mn-cs"/>
        </a:defRPr>
      </a:lvl4pPr>
      <a:lvl5pPr marL="768096" algn="l" defTabSz="192024" rtl="0" eaLnBrk="1" latinLnBrk="0" hangingPunct="1">
        <a:defRPr sz="800" kern="1200">
          <a:solidFill>
            <a:schemeClr val="tx1"/>
          </a:solidFill>
          <a:latin typeface="+mn-lt"/>
          <a:ea typeface="+mn-ea"/>
          <a:cs typeface="+mn-cs"/>
        </a:defRPr>
      </a:lvl5pPr>
      <a:lvl6pPr marL="960120" algn="l" defTabSz="192024" rtl="0" eaLnBrk="1" latinLnBrk="0" hangingPunct="1">
        <a:defRPr sz="800" kern="1200">
          <a:solidFill>
            <a:schemeClr val="tx1"/>
          </a:solidFill>
          <a:latin typeface="+mn-lt"/>
          <a:ea typeface="+mn-ea"/>
          <a:cs typeface="+mn-cs"/>
        </a:defRPr>
      </a:lvl6pPr>
      <a:lvl7pPr marL="1152144" algn="l" defTabSz="192024" rtl="0" eaLnBrk="1" latinLnBrk="0" hangingPunct="1">
        <a:defRPr sz="800" kern="1200">
          <a:solidFill>
            <a:schemeClr val="tx1"/>
          </a:solidFill>
          <a:latin typeface="+mn-lt"/>
          <a:ea typeface="+mn-ea"/>
          <a:cs typeface="+mn-cs"/>
        </a:defRPr>
      </a:lvl7pPr>
      <a:lvl8pPr marL="1344168" algn="l" defTabSz="192024" rtl="0" eaLnBrk="1" latinLnBrk="0" hangingPunct="1">
        <a:defRPr sz="800" kern="1200">
          <a:solidFill>
            <a:schemeClr val="tx1"/>
          </a:solidFill>
          <a:latin typeface="+mn-lt"/>
          <a:ea typeface="+mn-ea"/>
          <a:cs typeface="+mn-cs"/>
        </a:defRPr>
      </a:lvl8pPr>
      <a:lvl9pPr marL="1536192" algn="l" defTabSz="192024" rtl="0" eaLnBrk="1" latinLnBrk="0" hangingPunct="1">
        <a:defRPr sz="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image" Target="../media/image13.e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microsoft.com/office/2014/relationships/chartEx" Target="../charts/chartEx1.xml"/><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Improve SP2 FTY</a:t>
            </a:r>
          </a:p>
        </p:txBody>
      </p:sp>
      <p:sp>
        <p:nvSpPr>
          <p:cNvPr id="3" name="Text Placeholder 2"/>
          <p:cNvSpPr>
            <a:spLocks noGrp="1"/>
          </p:cNvSpPr>
          <p:nvPr>
            <p:ph type="body" sz="quarter" idx="10"/>
          </p:nvPr>
        </p:nvSpPr>
        <p:spPr>
          <a:xfrm>
            <a:off x="381000" y="1219200"/>
            <a:ext cx="5994797" cy="415014"/>
          </a:xfrm>
        </p:spPr>
        <p:txBody>
          <a:bodyPr/>
          <a:lstStyle/>
          <a:p>
            <a:r>
              <a:rPr lang="en-US" dirty="0"/>
              <a:t>  </a:t>
            </a:r>
          </a:p>
        </p:txBody>
      </p:sp>
      <p:sp>
        <p:nvSpPr>
          <p:cNvPr id="4" name="Text Placeholder 3"/>
          <p:cNvSpPr>
            <a:spLocks noGrp="1"/>
          </p:cNvSpPr>
          <p:nvPr>
            <p:ph type="body" sz="quarter" idx="11"/>
          </p:nvPr>
        </p:nvSpPr>
        <p:spPr/>
        <p:txBody>
          <a:bodyPr/>
          <a:lstStyle/>
          <a:p>
            <a:r>
              <a:rPr lang="en-US" dirty="0"/>
              <a:t>Project Leader: Adam Packwood</a:t>
            </a:r>
          </a:p>
        </p:txBody>
      </p:sp>
      <p:sp>
        <p:nvSpPr>
          <p:cNvPr id="5" name="Text Placeholder 4"/>
          <p:cNvSpPr>
            <a:spLocks noGrp="1"/>
          </p:cNvSpPr>
          <p:nvPr>
            <p:ph type="body" sz="quarter" idx="12"/>
          </p:nvPr>
        </p:nvSpPr>
        <p:spPr/>
        <p:txBody>
          <a:bodyPr/>
          <a:lstStyle/>
          <a:p>
            <a:r>
              <a:rPr lang="en-US" dirty="0"/>
              <a:t>Date: 1</a:t>
            </a:r>
            <a:r>
              <a:rPr lang="en-US" baseline="30000" dirty="0"/>
              <a:t>st</a:t>
            </a:r>
            <a:r>
              <a:rPr lang="en-US" dirty="0"/>
              <a:t> October 2020</a:t>
            </a:r>
          </a:p>
        </p:txBody>
      </p:sp>
    </p:spTree>
    <p:extLst>
      <p:ext uri="{BB962C8B-B14F-4D97-AF65-F5344CB8AC3E}">
        <p14:creationId xmlns:p14="http://schemas.microsoft.com/office/powerpoint/2010/main" val="537771050"/>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rgbClr val="003366"/>
                </a:solidFill>
                <a:latin typeface="Arial Black" panose="020B0A04020102020204" pitchFamily="34" charset="0"/>
              </a:rPr>
              <a:t>D</a:t>
            </a:r>
            <a:r>
              <a:rPr lang="en-GB" sz="4800" b="1" dirty="0">
                <a:solidFill>
                  <a:schemeClr val="bg1">
                    <a:lumMod val="85000"/>
                  </a:schemeClr>
                </a:solidFill>
                <a:latin typeface="Arial Black" panose="020B0A04020102020204" pitchFamily="34" charset="0"/>
              </a:rPr>
              <a:t>MAIC</a:t>
            </a:r>
          </a:p>
        </p:txBody>
      </p:sp>
      <p:sp>
        <p:nvSpPr>
          <p:cNvPr id="3" name="Text Box 4"/>
          <p:cNvSpPr txBox="1">
            <a:spLocks noChangeArrowheads="1"/>
          </p:cNvSpPr>
          <p:nvPr/>
        </p:nvSpPr>
        <p:spPr bwMode="auto">
          <a:xfrm>
            <a:off x="4170363" y="-4838700"/>
            <a:ext cx="61214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graphicFrame>
        <p:nvGraphicFramePr>
          <p:cNvPr id="9" name="Table 8"/>
          <p:cNvGraphicFramePr>
            <a:graphicFrameLocks noGrp="1"/>
          </p:cNvGraphicFramePr>
          <p:nvPr>
            <p:extLst>
              <p:ext uri="{D42A27DB-BD31-4B8C-83A1-F6EECF244321}">
                <p14:modId xmlns:p14="http://schemas.microsoft.com/office/powerpoint/2010/main" val="382695872"/>
              </p:ext>
            </p:extLst>
          </p:nvPr>
        </p:nvGraphicFramePr>
        <p:xfrm>
          <a:off x="304800" y="683308"/>
          <a:ext cx="8382000" cy="5601323"/>
        </p:xfrm>
        <a:graphic>
          <a:graphicData uri="http://schemas.openxmlformats.org/drawingml/2006/table">
            <a:tbl>
              <a:tblPr firstRow="1" bandRow="1">
                <a:tableStyleId>{D7AC3CCA-C797-4891-BE02-D94E43425B78}</a:tableStyleId>
              </a:tblPr>
              <a:tblGrid>
                <a:gridCol w="2005471">
                  <a:extLst>
                    <a:ext uri="{9D8B030D-6E8A-4147-A177-3AD203B41FA5}">
                      <a16:colId xmlns:a16="http://schemas.microsoft.com/office/drawing/2014/main" val="20000"/>
                    </a:ext>
                  </a:extLst>
                </a:gridCol>
                <a:gridCol w="1118729">
                  <a:extLst>
                    <a:ext uri="{9D8B030D-6E8A-4147-A177-3AD203B41FA5}">
                      <a16:colId xmlns:a16="http://schemas.microsoft.com/office/drawing/2014/main" val="20001"/>
                    </a:ext>
                  </a:extLst>
                </a:gridCol>
                <a:gridCol w="7620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590103">
                  <a:extLst>
                    <a:ext uri="{9D8B030D-6E8A-4147-A177-3AD203B41FA5}">
                      <a16:colId xmlns:a16="http://schemas.microsoft.com/office/drawing/2014/main" val="20004"/>
                    </a:ext>
                  </a:extLst>
                </a:gridCol>
                <a:gridCol w="1010097">
                  <a:extLst>
                    <a:ext uri="{9D8B030D-6E8A-4147-A177-3AD203B41FA5}">
                      <a16:colId xmlns:a16="http://schemas.microsoft.com/office/drawing/2014/main" val="20005"/>
                    </a:ext>
                  </a:extLst>
                </a:gridCol>
                <a:gridCol w="1143000">
                  <a:extLst>
                    <a:ext uri="{9D8B030D-6E8A-4147-A177-3AD203B41FA5}">
                      <a16:colId xmlns:a16="http://schemas.microsoft.com/office/drawing/2014/main" val="20006"/>
                    </a:ext>
                  </a:extLst>
                </a:gridCol>
                <a:gridCol w="1143000">
                  <a:extLst>
                    <a:ext uri="{9D8B030D-6E8A-4147-A177-3AD203B41FA5}">
                      <a16:colId xmlns:a16="http://schemas.microsoft.com/office/drawing/2014/main" val="20007"/>
                    </a:ext>
                  </a:extLst>
                </a:gridCol>
              </a:tblGrid>
              <a:tr h="231092">
                <a:tc>
                  <a:txBody>
                    <a:bodyPr/>
                    <a:lstStyle/>
                    <a:p>
                      <a:r>
                        <a:rPr lang="en-GB" sz="1000" b="1" dirty="0"/>
                        <a:t>Project</a:t>
                      </a:r>
                      <a:r>
                        <a:rPr lang="en-GB" sz="1000" b="1" baseline="0" dirty="0"/>
                        <a:t> Title</a:t>
                      </a:r>
                      <a:endParaRPr lang="en-GB" sz="1000" b="1" dirty="0"/>
                    </a:p>
                  </a:txBody>
                  <a:tcPr>
                    <a:solidFill>
                      <a:schemeClr val="bg1">
                        <a:lumMod val="85000"/>
                      </a:schemeClr>
                    </a:solidFill>
                  </a:tcPr>
                </a:tc>
                <a:tc gridSpan="7">
                  <a: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GB" sz="1000" dirty="0"/>
                        <a:t>Improve SP2 FTY</a:t>
                      </a:r>
                      <a:endParaRPr lang="en-US" sz="1000" dirty="0"/>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5852">
                <a:tc>
                  <a:txBody>
                    <a:bodyPr/>
                    <a:lstStyle/>
                    <a:p>
                      <a:r>
                        <a:rPr lang="en-GB" sz="1000" b="1" dirty="0"/>
                        <a:t>Problem Statement</a:t>
                      </a:r>
                    </a:p>
                  </a:txBody>
                  <a:tcPr>
                    <a:solidFill>
                      <a:schemeClr val="bg1">
                        <a:lumMod val="85000"/>
                      </a:schemeClr>
                    </a:solidFill>
                  </a:tcPr>
                </a:tc>
                <a:tc gridSpan="7">
                  <a:txBody>
                    <a:bodyPr/>
                    <a:lstStyle/>
                    <a:p>
                      <a:r>
                        <a:rPr lang="en-GB" sz="1000" b="1" i="1" kern="1200" dirty="0">
                          <a:solidFill>
                            <a:schemeClr val="tx1"/>
                          </a:solidFill>
                          <a:effectLst/>
                          <a:latin typeface="+mn-lt"/>
                          <a:ea typeface="+mn-ea"/>
                          <a:cs typeface="+mn-cs"/>
                        </a:rPr>
                        <a:t>Spectrum 2 FTY for Hot Box Test is @ 18%, site FTY target is @ 85%</a:t>
                      </a:r>
                    </a:p>
                    <a:p>
                      <a:endParaRPr lang="en-GB" sz="1000" b="1" dirty="0">
                        <a:solidFill>
                          <a:schemeClr val="bg1">
                            <a:lumMod val="50000"/>
                          </a:schemeClr>
                        </a:solidFill>
                      </a:endParaRPr>
                    </a:p>
                  </a:txBody>
                  <a:tcPr>
                    <a:solidFill>
                      <a:schemeClr val="bg1"/>
                    </a:solid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237621">
                <a:tc>
                  <a:txBody>
                    <a:bodyPr/>
                    <a:lstStyle/>
                    <a:p>
                      <a:r>
                        <a:rPr lang="en-GB" sz="1000" b="1" dirty="0"/>
                        <a:t>Project Objective</a:t>
                      </a:r>
                    </a:p>
                  </a:txBody>
                  <a:tcPr>
                    <a:solidFill>
                      <a:schemeClr val="bg1">
                        <a:lumMod val="85000"/>
                      </a:schemeClr>
                    </a:solidFill>
                  </a:tcPr>
                </a:tc>
                <a:tc gridSpan="7">
                  <a:txBody>
                    <a:bodyPr/>
                    <a:lstStyle/>
                    <a:p>
                      <a:r>
                        <a:rPr lang="en-GB" sz="1000" b="1" i="1" kern="1200" dirty="0">
                          <a:solidFill>
                            <a:schemeClr val="tx1"/>
                          </a:solidFill>
                          <a:effectLst/>
                          <a:latin typeface="+mn-lt"/>
                          <a:ea typeface="+mn-ea"/>
                          <a:cs typeface="+mn-cs"/>
                        </a:rPr>
                        <a:t>Improve SP2 Hot Box Test FTY from 18%</a:t>
                      </a:r>
                      <a:endParaRPr lang="en-GB" sz="1000" b="1" dirty="0">
                        <a:solidFill>
                          <a:schemeClr val="bg1">
                            <a:lumMod val="50000"/>
                          </a:schemeClr>
                        </a:solidFill>
                      </a:endParaRPr>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237621">
                <a:tc>
                  <a:txBody>
                    <a:bodyPr/>
                    <a:lstStyle/>
                    <a:p>
                      <a:r>
                        <a:rPr lang="en-GB" sz="1000" b="1" dirty="0"/>
                        <a:t>Project Scope</a:t>
                      </a:r>
                    </a:p>
                  </a:txBody>
                  <a:tcPr>
                    <a:solidFill>
                      <a:schemeClr val="bg1">
                        <a:lumMod val="85000"/>
                      </a:schemeClr>
                    </a:solidFill>
                  </a:tcPr>
                </a:tc>
                <a:tc gridSpan="7">
                  <a:txBody>
                    <a:bodyPr/>
                    <a:lstStyle/>
                    <a:p>
                      <a:r>
                        <a:rPr lang="en-GB" sz="1000" b="1" i="1" kern="1200" dirty="0">
                          <a:solidFill>
                            <a:schemeClr val="tx1"/>
                          </a:solidFill>
                          <a:effectLst/>
                          <a:latin typeface="+mn-lt"/>
                          <a:ea typeface="+mn-ea"/>
                          <a:cs typeface="+mn-cs"/>
                        </a:rPr>
                        <a:t>SP2 Hot Box Test FTY rate</a:t>
                      </a:r>
                      <a:endParaRPr lang="en-GB" sz="1000" b="1" i="1" dirty="0">
                        <a:solidFill>
                          <a:schemeClr val="tx1"/>
                        </a:solidFill>
                      </a:endParaRPr>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3"/>
                  </a:ext>
                </a:extLst>
              </a:tr>
              <a:tr h="145732">
                <a:tc>
                  <a:txBody>
                    <a:bodyPr/>
                    <a:lstStyle/>
                    <a:p>
                      <a:r>
                        <a:rPr lang="en-GB" sz="1000" b="1" dirty="0"/>
                        <a:t>Resources</a:t>
                      </a:r>
                    </a:p>
                  </a:txBody>
                  <a:tcPr>
                    <a:solidFill>
                      <a:schemeClr val="bg1">
                        <a:lumMod val="65000"/>
                      </a:schemeClr>
                    </a:solidFill>
                  </a:tcPr>
                </a:tc>
                <a:tc gridSpan="2">
                  <a:txBody>
                    <a:bodyPr/>
                    <a:lstStyle/>
                    <a:p>
                      <a:pPr algn="ctr"/>
                      <a:r>
                        <a:rPr lang="en-GB" sz="1000" b="1" dirty="0"/>
                        <a:t>Name</a:t>
                      </a:r>
                    </a:p>
                  </a:txBody>
                  <a:tcPr>
                    <a:solidFill>
                      <a:schemeClr val="bg1">
                        <a:lumMod val="65000"/>
                      </a:schemeClr>
                    </a:solidFill>
                  </a:tcPr>
                </a:tc>
                <a:tc hMerge="1">
                  <a:txBody>
                    <a:bodyPr/>
                    <a:lstStyle/>
                    <a:p>
                      <a:endParaRPr lang="en-GB"/>
                    </a:p>
                  </a:txBody>
                  <a:tcPr/>
                </a:tc>
                <a:tc gridSpan="3">
                  <a:txBody>
                    <a:bodyPr/>
                    <a:lstStyle/>
                    <a:p>
                      <a:pPr algn="ctr"/>
                      <a:r>
                        <a:rPr lang="en-GB" sz="1000" b="1" dirty="0"/>
                        <a:t>Job Title</a:t>
                      </a:r>
                    </a:p>
                  </a:txBody>
                  <a:tcPr>
                    <a:solidFill>
                      <a:schemeClr val="bg1">
                        <a:lumMod val="65000"/>
                      </a:schemeClr>
                    </a:solidFill>
                  </a:tcPr>
                </a:tc>
                <a:tc hMerge="1">
                  <a:txBody>
                    <a:bodyPr/>
                    <a:lstStyle/>
                    <a:p>
                      <a:endParaRPr lang="en-GB"/>
                    </a:p>
                  </a:txBody>
                  <a:tcPr/>
                </a:tc>
                <a:tc hMerge="1">
                  <a:txBody>
                    <a:bodyPr/>
                    <a:lstStyle/>
                    <a:p>
                      <a:pPr algn="ctr"/>
                      <a:endParaRPr lang="en-GB" sz="1000" b="1" dirty="0"/>
                    </a:p>
                  </a:txBody>
                  <a:tcPr>
                    <a:solidFill>
                      <a:schemeClr val="bg1">
                        <a:lumMod val="65000"/>
                      </a:schemeClr>
                    </a:solidFill>
                  </a:tcPr>
                </a:tc>
                <a:tc gridSpan="2">
                  <a:txBody>
                    <a:bodyPr/>
                    <a:lstStyle/>
                    <a:p>
                      <a:pPr algn="ctr"/>
                      <a:r>
                        <a:rPr lang="en-GB" sz="1000" b="1" dirty="0"/>
                        <a:t>% Time per week</a:t>
                      </a:r>
                    </a:p>
                  </a:txBody>
                  <a:tcPr>
                    <a:solidFill>
                      <a:schemeClr val="bg1">
                        <a:lumMod val="65000"/>
                      </a:schemeClr>
                    </a:solidFill>
                  </a:tcPr>
                </a:tc>
                <a:tc hMerge="1">
                  <a:txBody>
                    <a:bodyPr/>
                    <a:lstStyle/>
                    <a:p>
                      <a:endParaRPr lang="en-GB"/>
                    </a:p>
                  </a:txBody>
                  <a:tcPr/>
                </a:tc>
                <a:extLst>
                  <a:ext uri="{0D108BD9-81ED-4DB2-BD59-A6C34878D82A}">
                    <a16:rowId xmlns:a16="http://schemas.microsoft.com/office/drawing/2014/main" val="10004"/>
                  </a:ext>
                </a:extLst>
              </a:tr>
              <a:tr h="215852">
                <a:tc>
                  <a:txBody>
                    <a:bodyPr/>
                    <a:lstStyle/>
                    <a:p>
                      <a:r>
                        <a:rPr lang="en-GB" sz="1000" b="1" dirty="0"/>
                        <a:t>Project Sponsor</a:t>
                      </a:r>
                    </a:p>
                  </a:txBody>
                  <a:tcPr>
                    <a:solidFill>
                      <a:schemeClr val="bg1">
                        <a:lumMod val="85000"/>
                      </a:schemeClr>
                    </a:solidFill>
                  </a:tcPr>
                </a:tc>
                <a:tc gridSpan="2">
                  <a:txBody>
                    <a:bodyPr/>
                    <a:lstStyle/>
                    <a:p>
                      <a:r>
                        <a:rPr lang="en-GB" sz="1000" b="1" i="1" kern="1200" dirty="0">
                          <a:solidFill>
                            <a:schemeClr val="tx1"/>
                          </a:solidFill>
                          <a:effectLst/>
                          <a:latin typeface="+mn-lt"/>
                          <a:ea typeface="+mn-ea"/>
                          <a:cs typeface="+mn-cs"/>
                        </a:rPr>
                        <a:t>Stephen Davies</a:t>
                      </a:r>
                      <a:endParaRPr lang="en-GB" sz="1000" b="1" i="1" dirty="0">
                        <a:solidFill>
                          <a:schemeClr val="tx1"/>
                        </a:solidFill>
                      </a:endParaRPr>
                    </a:p>
                  </a:txBody>
                  <a:tcPr>
                    <a:noFill/>
                  </a:tcPr>
                </a:tc>
                <a:tc hMerge="1">
                  <a:txBody>
                    <a:bodyPr/>
                    <a:lstStyle/>
                    <a:p>
                      <a:endParaRPr lang="en-GB"/>
                    </a:p>
                  </a:txBody>
                  <a:tcPr/>
                </a:tc>
                <a:tc gridSpan="3">
                  <a:txBody>
                    <a:bodyPr/>
                    <a:lstStyle/>
                    <a:p>
                      <a:pPr algn="ctr"/>
                      <a:r>
                        <a:rPr lang="en-GB" sz="1000" b="1" i="1" kern="1200" dirty="0">
                          <a:solidFill>
                            <a:schemeClr val="tx1"/>
                          </a:solidFill>
                          <a:effectLst/>
                          <a:latin typeface="+mn-lt"/>
                          <a:ea typeface="+mn-ea"/>
                          <a:cs typeface="+mn-cs"/>
                        </a:rPr>
                        <a:t>Engineering Leader</a:t>
                      </a:r>
                      <a:endParaRPr lang="en-GB" sz="1000" b="1" i="1" dirty="0">
                        <a:solidFill>
                          <a:schemeClr val="tx1"/>
                        </a:solidFill>
                      </a:endParaRPr>
                    </a:p>
                  </a:txBody>
                  <a:tcPr>
                    <a:noFill/>
                  </a:tcPr>
                </a:tc>
                <a:tc hMerge="1">
                  <a:txBody>
                    <a:bodyPr/>
                    <a:lstStyle/>
                    <a:p>
                      <a:endParaRPr lang="en-GB"/>
                    </a:p>
                  </a:txBody>
                  <a:tcPr/>
                </a:tc>
                <a:tc hMerge="1">
                  <a:txBody>
                    <a:bodyPr/>
                    <a:lstStyle/>
                    <a:p>
                      <a:endParaRPr lang="en-GB" sz="800" b="1" dirty="0"/>
                    </a:p>
                  </a:txBody>
                  <a:tcPr>
                    <a:noFill/>
                  </a:tcPr>
                </a:tc>
                <a:tc gridSpan="2">
                  <a:txBody>
                    <a:bodyPr/>
                    <a:lstStyle/>
                    <a:p>
                      <a:pPr algn="ctr"/>
                      <a:r>
                        <a:rPr lang="en-GB" sz="1000" b="1" i="1" kern="1200" dirty="0">
                          <a:solidFill>
                            <a:schemeClr val="tx1"/>
                          </a:solidFill>
                          <a:effectLst/>
                          <a:latin typeface="+mn-lt"/>
                          <a:ea typeface="+mn-ea"/>
                          <a:cs typeface="+mn-cs"/>
                        </a:rPr>
                        <a:t>~5%</a:t>
                      </a:r>
                      <a:endParaRPr lang="en-GB" sz="1000" b="1" i="1" dirty="0">
                        <a:solidFill>
                          <a:schemeClr val="tx1"/>
                        </a:solidFill>
                      </a:endParaRPr>
                    </a:p>
                  </a:txBody>
                  <a:tcPr>
                    <a:noFill/>
                  </a:tcPr>
                </a:tc>
                <a:tc hMerge="1">
                  <a:txBody>
                    <a:bodyPr/>
                    <a:lstStyle/>
                    <a:p>
                      <a:endParaRPr lang="en-GB"/>
                    </a:p>
                  </a:txBody>
                  <a:tcPr/>
                </a:tc>
                <a:extLst>
                  <a:ext uri="{0D108BD9-81ED-4DB2-BD59-A6C34878D82A}">
                    <a16:rowId xmlns:a16="http://schemas.microsoft.com/office/drawing/2014/main" val="10005"/>
                  </a:ext>
                </a:extLst>
              </a:tr>
              <a:tr h="200612">
                <a:tc>
                  <a:txBody>
                    <a:bodyPr/>
                    <a:lstStyle/>
                    <a:p>
                      <a:r>
                        <a:rPr lang="en-GB" sz="1000" b="1" dirty="0"/>
                        <a:t>Project</a:t>
                      </a:r>
                      <a:r>
                        <a:rPr lang="en-GB" sz="1000" b="1" baseline="0" dirty="0"/>
                        <a:t> Owner</a:t>
                      </a:r>
                      <a:endParaRPr lang="en-GB" sz="1000" b="1" dirty="0"/>
                    </a:p>
                  </a:txBody>
                  <a:tcPr>
                    <a:solidFill>
                      <a:schemeClr val="bg1">
                        <a:lumMod val="85000"/>
                      </a:schemeClr>
                    </a:solidFill>
                  </a:tcPr>
                </a:tc>
                <a:tc gridSpan="2">
                  <a: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GB" sz="1000" b="1" i="1" kern="1200" dirty="0">
                          <a:solidFill>
                            <a:schemeClr val="tx1"/>
                          </a:solidFill>
                          <a:effectLst/>
                          <a:latin typeface="+mn-lt"/>
                          <a:ea typeface="+mn-ea"/>
                          <a:cs typeface="+mn-cs"/>
                        </a:rPr>
                        <a:t>Adam Packwood</a:t>
                      </a:r>
                      <a:endParaRPr lang="en-GB" sz="1000" b="1" i="1" dirty="0">
                        <a:solidFill>
                          <a:schemeClr val="tx1"/>
                        </a:solidFill>
                      </a:endParaRPr>
                    </a:p>
                  </a:txBody>
                  <a:tcPr>
                    <a:noFill/>
                  </a:tcPr>
                </a:tc>
                <a:tc hMerge="1">
                  <a:txBody>
                    <a:bodyPr/>
                    <a:lstStyle/>
                    <a:p>
                      <a:endParaRPr lang="en-GB"/>
                    </a:p>
                  </a:txBody>
                  <a:tcPr/>
                </a:tc>
                <a:tc gridSpan="3">
                  <a:txBody>
                    <a:bodyPr/>
                    <a:lstStyle/>
                    <a:p>
                      <a:pPr algn="ctr"/>
                      <a:r>
                        <a:rPr lang="en-GB" sz="1000" b="1" i="1" dirty="0">
                          <a:solidFill>
                            <a:schemeClr val="tx1"/>
                          </a:solidFill>
                        </a:rPr>
                        <a:t>Manufacturing Engineer</a:t>
                      </a:r>
                    </a:p>
                  </a:txBody>
                  <a:tcPr>
                    <a:noFill/>
                  </a:tcPr>
                </a:tc>
                <a:tc hMerge="1">
                  <a:txBody>
                    <a:bodyPr/>
                    <a:lstStyle/>
                    <a:p>
                      <a:endParaRPr lang="en-GB"/>
                    </a:p>
                  </a:txBody>
                  <a:tcPr/>
                </a:tc>
                <a:tc hMerge="1">
                  <a:txBody>
                    <a:bodyPr/>
                    <a:lstStyle/>
                    <a:p>
                      <a:endParaRPr lang="en-GB" sz="800" b="1" dirty="0"/>
                    </a:p>
                  </a:txBody>
                  <a:tcPr>
                    <a:noFill/>
                  </a:tcPr>
                </a:tc>
                <a:tc gridSpan="2">
                  <a:txBody>
                    <a:bodyPr/>
                    <a:lstStyle/>
                    <a:p>
                      <a:pPr algn="ctr"/>
                      <a:r>
                        <a:rPr lang="en-GB" sz="1000" b="1" i="1" dirty="0">
                          <a:solidFill>
                            <a:schemeClr val="tx1"/>
                          </a:solidFill>
                        </a:rPr>
                        <a:t>~10%</a:t>
                      </a:r>
                    </a:p>
                  </a:txBody>
                  <a:tcPr>
                    <a:noFill/>
                  </a:tcPr>
                </a:tc>
                <a:tc hMerge="1">
                  <a:txBody>
                    <a:bodyPr/>
                    <a:lstStyle/>
                    <a:p>
                      <a:endParaRPr lang="en-GB"/>
                    </a:p>
                  </a:txBody>
                  <a:tcPr/>
                </a:tc>
                <a:extLst>
                  <a:ext uri="{0D108BD9-81ED-4DB2-BD59-A6C34878D82A}">
                    <a16:rowId xmlns:a16="http://schemas.microsoft.com/office/drawing/2014/main" val="10006"/>
                  </a:ext>
                </a:extLst>
              </a:tr>
              <a:tr h="191452">
                <a:tc rowSpan="3">
                  <a:txBody>
                    <a:bodyPr/>
                    <a:lstStyle/>
                    <a:p>
                      <a:r>
                        <a:rPr lang="en-GB" sz="1000" b="1" dirty="0"/>
                        <a:t>Team Members</a:t>
                      </a:r>
                    </a:p>
                  </a:txBody>
                  <a:tcPr>
                    <a:solidFill>
                      <a:schemeClr val="bg1">
                        <a:lumMod val="85000"/>
                      </a:schemeClr>
                    </a:solidFill>
                  </a:tcPr>
                </a:tc>
                <a:tc gridSpan="2">
                  <a:txBody>
                    <a:bodyPr/>
                    <a:lstStyle/>
                    <a:p>
                      <a:r>
                        <a:rPr lang="en-GB" sz="800" b="1" i="1" dirty="0"/>
                        <a:t>Kris Matthews</a:t>
                      </a:r>
                    </a:p>
                  </a:txBody>
                  <a:tcPr>
                    <a:noFill/>
                  </a:tcPr>
                </a:tc>
                <a:tc hMerge="1">
                  <a:txBody>
                    <a:bodyPr/>
                    <a:lstStyle/>
                    <a:p>
                      <a:endParaRPr lang="en-GB"/>
                    </a:p>
                  </a:txBody>
                  <a:tcPr/>
                </a:tc>
                <a:tc gridSpan="3">
                  <a:txBody>
                    <a:bodyPr/>
                    <a:lstStyle/>
                    <a:p>
                      <a:pPr algn="ctr"/>
                      <a:r>
                        <a:rPr lang="en-GB" sz="800" b="1" i="1" dirty="0"/>
                        <a:t>Manufacturing Engineer</a:t>
                      </a:r>
                    </a:p>
                  </a:txBody>
                  <a:tcPr>
                    <a:noFill/>
                  </a:tcPr>
                </a:tc>
                <a:tc hMerge="1">
                  <a:txBody>
                    <a:bodyPr/>
                    <a:lstStyle/>
                    <a:p>
                      <a:endParaRPr lang="en-GB"/>
                    </a:p>
                  </a:txBody>
                  <a:tcPr/>
                </a:tc>
                <a:tc hMerge="1">
                  <a:txBody>
                    <a:bodyPr/>
                    <a:lstStyle/>
                    <a:p>
                      <a:endParaRPr lang="en-GB" sz="800" b="1" dirty="0"/>
                    </a:p>
                  </a:txBody>
                  <a:tcPr>
                    <a:noFill/>
                  </a:tcPr>
                </a:tc>
                <a:tc gridSpan="2">
                  <a:txBody>
                    <a:bodyPr/>
                    <a:lstStyle/>
                    <a:p>
                      <a:pPr algn="ctr"/>
                      <a:r>
                        <a:rPr lang="en-GB" sz="800" b="1" i="1" dirty="0"/>
                        <a:t>~10%</a:t>
                      </a:r>
                    </a:p>
                  </a:txBody>
                  <a:tcPr>
                    <a:noFill/>
                  </a:tcPr>
                </a:tc>
                <a:tc hMerge="1">
                  <a:txBody>
                    <a:bodyPr/>
                    <a:lstStyle/>
                    <a:p>
                      <a:endParaRPr lang="en-GB"/>
                    </a:p>
                  </a:txBody>
                  <a:tcPr/>
                </a:tc>
                <a:extLst>
                  <a:ext uri="{0D108BD9-81ED-4DB2-BD59-A6C34878D82A}">
                    <a16:rowId xmlns:a16="http://schemas.microsoft.com/office/drawing/2014/main" val="10007"/>
                  </a:ext>
                </a:extLst>
              </a:tr>
              <a:tr h="145732">
                <a:tc vMerge="1">
                  <a:txBody>
                    <a:bodyPr/>
                    <a:lstStyle/>
                    <a:p>
                      <a:endParaRPr lang="en-GB" sz="1200" b="1" dirty="0"/>
                    </a:p>
                  </a:txBody>
                  <a:tcPr/>
                </a:tc>
                <a:tc gridSpan="2">
                  <a:txBody>
                    <a:bodyPr/>
                    <a:lstStyle/>
                    <a:p>
                      <a:r>
                        <a:rPr lang="en-GB" sz="800" b="1" i="1" dirty="0"/>
                        <a:t>Chris Shepherd</a:t>
                      </a:r>
                    </a:p>
                  </a:txBody>
                  <a:tcPr>
                    <a:noFill/>
                  </a:tcPr>
                </a:tc>
                <a:tc hMerge="1">
                  <a:txBody>
                    <a:bodyPr/>
                    <a:lstStyle/>
                    <a:p>
                      <a:endParaRPr lang="en-GB"/>
                    </a:p>
                  </a:txBody>
                  <a:tcPr/>
                </a:tc>
                <a:tc gridSpan="3">
                  <a:txBody>
                    <a:bodyPr/>
                    <a:lstStyle/>
                    <a:p>
                      <a:pPr algn="ctr"/>
                      <a:r>
                        <a:rPr lang="en-GB" sz="800" b="1" i="1" dirty="0"/>
                        <a:t>Supplier Quality Engineer</a:t>
                      </a:r>
                    </a:p>
                  </a:txBody>
                  <a:tcPr>
                    <a:noFill/>
                  </a:tcPr>
                </a:tc>
                <a:tc hMerge="1">
                  <a:txBody>
                    <a:bodyPr/>
                    <a:lstStyle/>
                    <a:p>
                      <a:endParaRPr lang="en-GB"/>
                    </a:p>
                  </a:txBody>
                  <a:tcPr/>
                </a:tc>
                <a:tc hMerge="1">
                  <a:txBody>
                    <a:bodyPr/>
                    <a:lstStyle/>
                    <a:p>
                      <a:endParaRPr lang="en-GB" sz="800" b="1" dirty="0"/>
                    </a:p>
                  </a:txBody>
                  <a:tcPr>
                    <a:noFill/>
                  </a:tcPr>
                </a:tc>
                <a:tc gridSpan="2">
                  <a:txBody>
                    <a:bodyPr/>
                    <a:lstStyle/>
                    <a:p>
                      <a:pPr algn="ctr"/>
                      <a:r>
                        <a:rPr lang="en-GB" sz="800" b="1" i="1" dirty="0"/>
                        <a:t>~10%</a:t>
                      </a:r>
                    </a:p>
                  </a:txBody>
                  <a:tcPr>
                    <a:noFill/>
                  </a:tcPr>
                </a:tc>
                <a:tc hMerge="1">
                  <a:txBody>
                    <a:bodyPr/>
                    <a:lstStyle/>
                    <a:p>
                      <a:endParaRPr lang="en-GB"/>
                    </a:p>
                  </a:txBody>
                  <a:tcPr/>
                </a:tc>
                <a:extLst>
                  <a:ext uri="{0D108BD9-81ED-4DB2-BD59-A6C34878D82A}">
                    <a16:rowId xmlns:a16="http://schemas.microsoft.com/office/drawing/2014/main" val="10008"/>
                  </a:ext>
                </a:extLst>
              </a:tr>
              <a:tr h="174966">
                <a:tc vMerge="1">
                  <a:txBody>
                    <a:bodyPr/>
                    <a:lstStyle/>
                    <a:p>
                      <a:endParaRPr lang="en-GB" sz="1200" b="1" dirty="0"/>
                    </a:p>
                  </a:txBody>
                  <a:tcPr/>
                </a:tc>
                <a:tc gridSpan="2">
                  <a:txBody>
                    <a:bodyPr/>
                    <a:lstStyle/>
                    <a:p>
                      <a:r>
                        <a:rPr lang="en-GB" sz="800" b="1" i="1" dirty="0"/>
                        <a:t>David Morgan</a:t>
                      </a:r>
                    </a:p>
                  </a:txBody>
                  <a:tcPr>
                    <a:noFill/>
                  </a:tcPr>
                </a:tc>
                <a:tc hMerge="1">
                  <a:txBody>
                    <a:bodyPr/>
                    <a:lstStyle/>
                    <a:p>
                      <a:endParaRPr lang="en-GB"/>
                    </a:p>
                  </a:txBody>
                  <a:tcPr/>
                </a:tc>
                <a:tc gridSpan="3">
                  <a:txBody>
                    <a:bodyPr/>
                    <a:lstStyle/>
                    <a:p>
                      <a:pPr algn="ctr"/>
                      <a:r>
                        <a:rPr lang="en-GB" sz="800" b="1" i="1" dirty="0"/>
                        <a:t>Product Quality Engineer</a:t>
                      </a:r>
                    </a:p>
                  </a:txBody>
                  <a:tcPr>
                    <a:noFill/>
                  </a:tcPr>
                </a:tc>
                <a:tc hMerge="1">
                  <a:txBody>
                    <a:bodyPr/>
                    <a:lstStyle/>
                    <a:p>
                      <a:endParaRPr lang="en-GB"/>
                    </a:p>
                  </a:txBody>
                  <a:tcPr/>
                </a:tc>
                <a:tc hMerge="1">
                  <a:txBody>
                    <a:bodyPr/>
                    <a:lstStyle/>
                    <a:p>
                      <a:endParaRPr lang="en-GB" sz="800" b="1" dirty="0"/>
                    </a:p>
                  </a:txBody>
                  <a:tcPr>
                    <a:noFill/>
                  </a:tcPr>
                </a:tc>
                <a:tc gridSpan="2">
                  <a:txBody>
                    <a:bodyPr/>
                    <a:lstStyle/>
                    <a:p>
                      <a:pPr algn="ctr"/>
                      <a:r>
                        <a:rPr lang="en-GB" sz="800" b="1" i="1" dirty="0"/>
                        <a:t>~10%</a:t>
                      </a:r>
                    </a:p>
                  </a:txBody>
                  <a:tcPr>
                    <a:noFill/>
                  </a:tcPr>
                </a:tc>
                <a:tc hMerge="1">
                  <a:txBody>
                    <a:bodyPr/>
                    <a:lstStyle/>
                    <a:p>
                      <a:endParaRPr lang="en-GB"/>
                    </a:p>
                  </a:txBody>
                  <a:tcPr/>
                </a:tc>
                <a:extLst>
                  <a:ext uri="{0D108BD9-81ED-4DB2-BD59-A6C34878D82A}">
                    <a16:rowId xmlns:a16="http://schemas.microsoft.com/office/drawing/2014/main" val="10009"/>
                  </a:ext>
                </a:extLst>
              </a:tr>
              <a:tr h="174966">
                <a:tc>
                  <a:txBody>
                    <a:bodyPr/>
                    <a:lstStyle/>
                    <a:p>
                      <a:endParaRPr lang="en-GB" sz="1000" b="1" dirty="0"/>
                    </a:p>
                  </a:txBody>
                  <a:tcPr>
                    <a:solidFill>
                      <a:schemeClr val="bg1">
                        <a:lumMod val="85000"/>
                      </a:schemeClr>
                    </a:solidFill>
                  </a:tcPr>
                </a:tc>
                <a:tc gridSpan="2">
                  <a:txBody>
                    <a:bodyPr/>
                    <a:lstStyle/>
                    <a:p>
                      <a:endParaRPr lang="en-GB" sz="800" b="1" i="1" dirty="0"/>
                    </a:p>
                  </a:txBody>
                  <a:tcPr>
                    <a:noFill/>
                  </a:tcPr>
                </a:tc>
                <a:tc hMerge="1">
                  <a:txBody>
                    <a:bodyPr/>
                    <a:lstStyle/>
                    <a:p>
                      <a:endParaRPr lang="en-GB"/>
                    </a:p>
                  </a:txBody>
                  <a:tcPr/>
                </a:tc>
                <a:tc gridSpan="3">
                  <a:txBody>
                    <a:bodyPr/>
                    <a:lstStyle/>
                    <a:p>
                      <a:pPr algn="ctr"/>
                      <a:endParaRPr lang="en-GB" sz="800" b="1" i="1" dirty="0"/>
                    </a:p>
                  </a:txBody>
                  <a:tcPr>
                    <a:noFill/>
                  </a:tcPr>
                </a:tc>
                <a:tc hMerge="1">
                  <a:txBody>
                    <a:bodyPr/>
                    <a:lstStyle/>
                    <a:p>
                      <a:endParaRPr lang="en-GB"/>
                    </a:p>
                  </a:txBody>
                  <a:tcPr/>
                </a:tc>
                <a:tc hMerge="1">
                  <a:txBody>
                    <a:bodyPr/>
                    <a:lstStyle/>
                    <a:p>
                      <a:endParaRPr lang="en-GB"/>
                    </a:p>
                  </a:txBody>
                  <a:tcPr/>
                </a:tc>
                <a:tc gridSpan="2">
                  <a:txBody>
                    <a:bodyPr/>
                    <a:lstStyle/>
                    <a:p>
                      <a:pPr algn="ctr"/>
                      <a:endParaRPr lang="en-GB" sz="800" b="1" i="1" dirty="0"/>
                    </a:p>
                  </a:txBody>
                  <a:tcPr>
                    <a:noFill/>
                  </a:tcPr>
                </a:tc>
                <a:tc hMerge="1">
                  <a:txBody>
                    <a:bodyPr/>
                    <a:lstStyle/>
                    <a:p>
                      <a:endParaRPr lang="en-GB"/>
                    </a:p>
                  </a:txBody>
                  <a:tcPr/>
                </a:tc>
                <a:extLst>
                  <a:ext uri="{0D108BD9-81ED-4DB2-BD59-A6C34878D82A}">
                    <a16:rowId xmlns:a16="http://schemas.microsoft.com/office/drawing/2014/main" val="10010"/>
                  </a:ext>
                </a:extLst>
              </a:tr>
              <a:tr h="237621">
                <a:tc>
                  <a:txBody>
                    <a:bodyPr/>
                    <a:lstStyle/>
                    <a:p>
                      <a:r>
                        <a:rPr lang="en-GB" sz="1000" b="1" dirty="0"/>
                        <a:t>Additional Support Required</a:t>
                      </a:r>
                    </a:p>
                  </a:txBody>
                  <a:tcPr>
                    <a:solidFill>
                      <a:schemeClr val="bg1">
                        <a:lumMod val="85000"/>
                      </a:schemeClr>
                    </a:solidFill>
                  </a:tcPr>
                </a:tc>
                <a:tc gridSpan="7">
                  <a: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GB" sz="1000" b="1" dirty="0"/>
                        <a:t>None</a:t>
                      </a:r>
                      <a:endParaRPr lang="en-GB" sz="1000" kern="1200" dirty="0">
                        <a:solidFill>
                          <a:schemeClr val="bg1">
                            <a:lumMod val="50000"/>
                          </a:schemeClr>
                        </a:solidFill>
                        <a:effectLst/>
                        <a:latin typeface="+mn-lt"/>
                        <a:ea typeface="+mn-ea"/>
                        <a:cs typeface="+mn-cs"/>
                      </a:endParaRPr>
                    </a:p>
                  </a:txBody>
                  <a:tcPr>
                    <a:noFill/>
                  </a:tcPr>
                </a:tc>
                <a:tc hMerge="1">
                  <a:txBody>
                    <a:bodyPr/>
                    <a:lstStyle/>
                    <a:p>
                      <a:endParaRPr lang="en-GB"/>
                    </a:p>
                  </a:txBody>
                  <a:tcPr/>
                </a:tc>
                <a:tc hMerge="1">
                  <a:txBody>
                    <a:bodyPr/>
                    <a:lstStyle/>
                    <a:p>
                      <a:endParaRPr lang="en-GB" sz="1200" b="1" dirty="0"/>
                    </a:p>
                  </a:txBody>
                  <a:tcPr/>
                </a:tc>
                <a:tc hMerge="1">
                  <a:txBody>
                    <a:bodyPr/>
                    <a:lstStyle/>
                    <a:p>
                      <a:endParaRPr lang="en-GB"/>
                    </a:p>
                  </a:txBody>
                  <a:tcPr/>
                </a:tc>
                <a:tc hMerge="1">
                  <a:txBody>
                    <a:bodyPr/>
                    <a:lstStyle/>
                    <a:p>
                      <a:endParaRPr lang="en-GB" sz="1200" b="1"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37621">
                <a:tc gridSpan="8">
                  <a:txBody>
                    <a:bodyPr/>
                    <a:lstStyle/>
                    <a:p>
                      <a:r>
                        <a:rPr lang="en-GB" sz="1000" b="1" dirty="0"/>
                        <a:t>Business Case</a:t>
                      </a:r>
                    </a:p>
                  </a:txBody>
                  <a:tcPr>
                    <a:solidFill>
                      <a:schemeClr val="bg1">
                        <a:lumMod val="65000"/>
                      </a:schemeClr>
                    </a:solidFill>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67323">
                <a:tc>
                  <a:txBody>
                    <a:bodyPr/>
                    <a:lstStyle/>
                    <a:p>
                      <a:r>
                        <a:rPr lang="en-GB" sz="1000" b="1" dirty="0"/>
                        <a:t>Project Benefits</a:t>
                      </a:r>
                    </a:p>
                  </a:txBody>
                  <a:tcPr>
                    <a:solidFill>
                      <a:schemeClr val="bg1">
                        <a:lumMod val="85000"/>
                      </a:schemeClr>
                    </a:solidFill>
                  </a:tcPr>
                </a:tc>
                <a:tc gridSpan="4">
                  <a:txBody>
                    <a:bodyPr/>
                    <a:lstStyle/>
                    <a:p>
                      <a:r>
                        <a:rPr lang="en-GB" sz="1000" b="1" dirty="0"/>
                        <a:t>Hard: TBD</a:t>
                      </a:r>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gridSpan="3">
                  <a:txBody>
                    <a:bodyPr/>
                    <a:lstStyle/>
                    <a:p>
                      <a:r>
                        <a:rPr lang="en-GB" sz="1000" b="1" dirty="0"/>
                        <a:t>Soft: TBD</a:t>
                      </a:r>
                    </a:p>
                  </a:txBody>
                  <a:tcP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237621">
                <a:tc>
                  <a:txBody>
                    <a:bodyPr/>
                    <a:lstStyle/>
                    <a:p>
                      <a:r>
                        <a:rPr lang="en-GB" sz="1000" b="1" dirty="0"/>
                        <a:t>Project Costs</a:t>
                      </a:r>
                    </a:p>
                  </a:txBody>
                  <a:tcPr>
                    <a:solidFill>
                      <a:schemeClr val="bg1">
                        <a:lumMod val="85000"/>
                      </a:schemeClr>
                    </a:solidFill>
                  </a:tcPr>
                </a:tc>
                <a:tc gridSpan="7">
                  <a:txBody>
                    <a:bodyPr/>
                    <a:lstStyle/>
                    <a:p>
                      <a:endParaRPr lang="en-GB" sz="1000" b="1" dirty="0"/>
                    </a:p>
                  </a:txBody>
                  <a:tcPr>
                    <a:noFill/>
                  </a:tcPr>
                </a:tc>
                <a:tc hMerge="1">
                  <a:txBody>
                    <a:bodyPr/>
                    <a:lstStyle/>
                    <a:p>
                      <a:endParaRPr lang="en-GB"/>
                    </a:p>
                  </a:txBody>
                  <a:tcPr/>
                </a:tc>
                <a:tc hMerge="1">
                  <a:txBody>
                    <a:bodyPr/>
                    <a:lstStyle/>
                    <a:p>
                      <a:endParaRPr lang="en-GB" sz="1200" b="1" dirty="0"/>
                    </a:p>
                  </a:txBody>
                  <a:tcPr/>
                </a:tc>
                <a:tc hMerge="1">
                  <a:txBody>
                    <a:bodyPr/>
                    <a:lstStyle/>
                    <a:p>
                      <a:endParaRPr lang="en-GB"/>
                    </a:p>
                  </a:txBody>
                  <a:tcPr/>
                </a:tc>
                <a:tc hMerge="1">
                  <a:txBody>
                    <a:bodyPr/>
                    <a:lstStyle/>
                    <a:p>
                      <a:endParaRPr lang="en-GB" sz="1200" b="1"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237621">
                <a:tc rowSpan="2">
                  <a:txBody>
                    <a:bodyPr/>
                    <a:lstStyle/>
                    <a:p>
                      <a:r>
                        <a:rPr lang="en-GB" sz="1000" b="1" dirty="0"/>
                        <a:t>Project Plan (Milestones with dates):</a:t>
                      </a:r>
                    </a:p>
                  </a:txBody>
                  <a:tcPr>
                    <a:solidFill>
                      <a:schemeClr val="bg1">
                        <a:lumMod val="85000"/>
                      </a:schemeClr>
                    </a:solidFill>
                  </a:tcPr>
                </a:tc>
                <a:tc>
                  <a:txBody>
                    <a:bodyPr/>
                    <a:lstStyle/>
                    <a:p>
                      <a:pPr algn="ctr"/>
                      <a:r>
                        <a:rPr lang="en-GB" sz="1000" b="1" dirty="0"/>
                        <a:t>Define</a:t>
                      </a:r>
                    </a:p>
                  </a:txBody>
                  <a:tcPr>
                    <a:solidFill>
                      <a:schemeClr val="bg1">
                        <a:lumMod val="85000"/>
                      </a:schemeClr>
                    </a:solidFill>
                  </a:tcPr>
                </a:tc>
                <a:tc gridSpan="2">
                  <a:txBody>
                    <a:bodyPr/>
                    <a:lstStyle/>
                    <a:p>
                      <a:pPr algn="ctr"/>
                      <a:r>
                        <a:rPr lang="en-GB" sz="1000" b="1" dirty="0"/>
                        <a:t>Measure</a:t>
                      </a:r>
                    </a:p>
                  </a:txBody>
                  <a:tcPr>
                    <a:solidFill>
                      <a:schemeClr val="bg1">
                        <a:lumMod val="85000"/>
                      </a:schemeClr>
                    </a:solidFill>
                  </a:tcPr>
                </a:tc>
                <a:tc hMerge="1">
                  <a:txBody>
                    <a:bodyPr/>
                    <a:lstStyle/>
                    <a:p>
                      <a:endParaRPr lang="en-GB" sz="1200" b="1" dirty="0"/>
                    </a:p>
                  </a:txBody>
                  <a:tcPr/>
                </a:tc>
                <a:tc gridSpan="2">
                  <a:txBody>
                    <a:bodyPr/>
                    <a:lstStyle/>
                    <a:p>
                      <a:pPr algn="ctr"/>
                      <a:r>
                        <a:rPr lang="en-GB" sz="1000" b="1" dirty="0"/>
                        <a:t>Analyse</a:t>
                      </a:r>
                    </a:p>
                  </a:txBody>
                  <a:tcPr>
                    <a:solidFill>
                      <a:schemeClr val="bg1">
                        <a:lumMod val="85000"/>
                      </a:schemeClr>
                    </a:solidFill>
                  </a:tcPr>
                </a:tc>
                <a:tc hMerge="1">
                  <a:txBody>
                    <a:bodyPr/>
                    <a:lstStyle/>
                    <a:p>
                      <a:endParaRPr lang="en-GB" sz="1200" b="1" dirty="0"/>
                    </a:p>
                  </a:txBody>
                  <a:tcPr/>
                </a:tc>
                <a:tc>
                  <a:txBody>
                    <a:bodyPr/>
                    <a:lstStyle/>
                    <a:p>
                      <a:pPr algn="ctr"/>
                      <a:r>
                        <a:rPr lang="en-GB" sz="1000" b="1" dirty="0"/>
                        <a:t>Improve</a:t>
                      </a:r>
                    </a:p>
                  </a:txBody>
                  <a:tcPr>
                    <a:solidFill>
                      <a:schemeClr val="bg1">
                        <a:lumMod val="85000"/>
                      </a:schemeClr>
                    </a:solidFill>
                  </a:tcPr>
                </a:tc>
                <a:tc>
                  <a:txBody>
                    <a:bodyPr/>
                    <a:lstStyle/>
                    <a:p>
                      <a:pPr algn="ctr"/>
                      <a:r>
                        <a:rPr lang="en-GB" sz="1000" b="1" dirty="0"/>
                        <a:t>Control</a:t>
                      </a:r>
                    </a:p>
                  </a:txBody>
                  <a:tcPr>
                    <a:solidFill>
                      <a:schemeClr val="bg1">
                        <a:lumMod val="85000"/>
                      </a:schemeClr>
                    </a:solidFill>
                  </a:tcPr>
                </a:tc>
                <a:extLst>
                  <a:ext uri="{0D108BD9-81ED-4DB2-BD59-A6C34878D82A}">
                    <a16:rowId xmlns:a16="http://schemas.microsoft.com/office/drawing/2014/main" val="10015"/>
                  </a:ext>
                </a:extLst>
              </a:tr>
              <a:tr h="237621">
                <a:tc vMerge="1">
                  <a:txBody>
                    <a:bodyPr/>
                    <a:lstStyle/>
                    <a:p>
                      <a:endParaRPr lang="en-GB"/>
                    </a:p>
                  </a:txBody>
                  <a:tcPr/>
                </a:tc>
                <a:tc>
                  <a:txBody>
                    <a:bodyPr/>
                    <a:lstStyle/>
                    <a:p>
                      <a:pPr algn="ctr"/>
                      <a:r>
                        <a:rPr lang="en-GB" sz="1000" b="1" dirty="0">
                          <a:solidFill>
                            <a:schemeClr val="bg1">
                              <a:lumMod val="50000"/>
                            </a:schemeClr>
                          </a:solidFill>
                        </a:rPr>
                        <a:t>1</a:t>
                      </a:r>
                      <a:r>
                        <a:rPr lang="en-GB" sz="1000" b="1" baseline="30000" dirty="0">
                          <a:solidFill>
                            <a:schemeClr val="bg1">
                              <a:lumMod val="50000"/>
                            </a:schemeClr>
                          </a:solidFill>
                        </a:rPr>
                        <a:t>st</a:t>
                      </a:r>
                      <a:r>
                        <a:rPr lang="en-GB" sz="1000" b="1" dirty="0">
                          <a:solidFill>
                            <a:schemeClr val="bg1">
                              <a:lumMod val="50000"/>
                            </a:schemeClr>
                          </a:solidFill>
                        </a:rPr>
                        <a:t> Oct 2020 – 31</a:t>
                      </a:r>
                      <a:r>
                        <a:rPr lang="en-GB" sz="1000" b="1" baseline="30000" dirty="0">
                          <a:solidFill>
                            <a:schemeClr val="bg1">
                              <a:lumMod val="50000"/>
                            </a:schemeClr>
                          </a:solidFill>
                        </a:rPr>
                        <a:t>st</a:t>
                      </a:r>
                      <a:r>
                        <a:rPr lang="en-GB" sz="1000" b="1" dirty="0">
                          <a:solidFill>
                            <a:schemeClr val="bg1">
                              <a:lumMod val="50000"/>
                            </a:schemeClr>
                          </a:solidFill>
                        </a:rPr>
                        <a:t> Oct 2020 </a:t>
                      </a:r>
                    </a:p>
                  </a:txBody>
                  <a:tcPr/>
                </a:tc>
                <a:tc gridSpan="2">
                  <a:txBody>
                    <a:bodyPr/>
                    <a:lstStyle/>
                    <a:p>
                      <a:pPr marL="0" marR="0" indent="0" algn="ctr" defTabSz="192024" rtl="0" eaLnBrk="1" fontAlgn="auto" latinLnBrk="0" hangingPunct="1">
                        <a:lnSpc>
                          <a:spcPct val="100000"/>
                        </a:lnSpc>
                        <a:spcBef>
                          <a:spcPts val="0"/>
                        </a:spcBef>
                        <a:spcAft>
                          <a:spcPts val="0"/>
                        </a:spcAft>
                        <a:buClrTx/>
                        <a:buSzTx/>
                        <a:buFontTx/>
                        <a:buNone/>
                        <a:tabLst/>
                        <a:defRPr/>
                      </a:pPr>
                      <a:r>
                        <a:rPr lang="en-GB" sz="1000" b="1" dirty="0">
                          <a:solidFill>
                            <a:schemeClr val="bg1">
                              <a:lumMod val="50000"/>
                            </a:schemeClr>
                          </a:solidFill>
                        </a:rPr>
                        <a:t>1</a:t>
                      </a:r>
                      <a:r>
                        <a:rPr lang="en-GB" sz="1000" b="1" baseline="30000" dirty="0">
                          <a:solidFill>
                            <a:schemeClr val="bg1">
                              <a:lumMod val="50000"/>
                            </a:schemeClr>
                          </a:solidFill>
                        </a:rPr>
                        <a:t>st</a:t>
                      </a:r>
                      <a:r>
                        <a:rPr lang="en-GB" sz="1000" b="1" dirty="0">
                          <a:solidFill>
                            <a:schemeClr val="bg1">
                              <a:lumMod val="50000"/>
                            </a:schemeClr>
                          </a:solidFill>
                        </a:rPr>
                        <a:t> Nov 2020 – 31</a:t>
                      </a:r>
                      <a:r>
                        <a:rPr lang="en-GB" sz="1000" b="1" baseline="30000" dirty="0">
                          <a:solidFill>
                            <a:schemeClr val="bg1">
                              <a:lumMod val="50000"/>
                            </a:schemeClr>
                          </a:solidFill>
                        </a:rPr>
                        <a:t>st</a:t>
                      </a:r>
                      <a:r>
                        <a:rPr lang="en-GB" sz="1000" b="1" dirty="0">
                          <a:solidFill>
                            <a:schemeClr val="bg1">
                              <a:lumMod val="50000"/>
                            </a:schemeClr>
                          </a:solidFill>
                        </a:rPr>
                        <a:t> December 2020</a:t>
                      </a:r>
                    </a:p>
                  </a:txBody>
                  <a:tcPr/>
                </a:tc>
                <a:tc hMerge="1">
                  <a:txBody>
                    <a:bodyPr/>
                    <a:lstStyle/>
                    <a:p>
                      <a:endParaRPr lang="en-GB" sz="1200" b="1" dirty="0"/>
                    </a:p>
                  </a:txBody>
                  <a:tcPr/>
                </a:tc>
                <a:tc gridSpan="2">
                  <a:txBody>
                    <a:bodyPr/>
                    <a:lstStyle/>
                    <a:p>
                      <a:pPr marL="0" marR="0" indent="0" algn="ctr" defTabSz="192024" rtl="0" eaLnBrk="1" fontAlgn="auto" latinLnBrk="0" hangingPunct="1">
                        <a:lnSpc>
                          <a:spcPct val="100000"/>
                        </a:lnSpc>
                        <a:spcBef>
                          <a:spcPts val="0"/>
                        </a:spcBef>
                        <a:spcAft>
                          <a:spcPts val="0"/>
                        </a:spcAft>
                        <a:buClrTx/>
                        <a:buSzTx/>
                        <a:buFontTx/>
                        <a:buNone/>
                        <a:tabLst/>
                        <a:defRPr/>
                      </a:pPr>
                      <a:r>
                        <a:rPr lang="en-GB" sz="1000" b="1" dirty="0">
                          <a:solidFill>
                            <a:schemeClr val="bg1">
                              <a:lumMod val="50000"/>
                            </a:schemeClr>
                          </a:solidFill>
                        </a:rPr>
                        <a:t>1</a:t>
                      </a:r>
                      <a:r>
                        <a:rPr lang="en-GB" sz="1000" b="1" baseline="30000" dirty="0">
                          <a:solidFill>
                            <a:schemeClr val="bg1">
                              <a:lumMod val="50000"/>
                            </a:schemeClr>
                          </a:solidFill>
                        </a:rPr>
                        <a:t>st</a:t>
                      </a:r>
                      <a:r>
                        <a:rPr lang="en-GB" sz="1000" b="1" dirty="0">
                          <a:solidFill>
                            <a:schemeClr val="bg1">
                              <a:lumMod val="50000"/>
                            </a:schemeClr>
                          </a:solidFill>
                        </a:rPr>
                        <a:t> January 2021 – 31</a:t>
                      </a:r>
                      <a:r>
                        <a:rPr lang="en-GB" sz="1000" b="1" baseline="30000" dirty="0">
                          <a:solidFill>
                            <a:schemeClr val="bg1">
                              <a:lumMod val="50000"/>
                            </a:schemeClr>
                          </a:solidFill>
                        </a:rPr>
                        <a:t>st</a:t>
                      </a:r>
                      <a:r>
                        <a:rPr lang="en-GB" sz="1000" b="1" dirty="0">
                          <a:solidFill>
                            <a:schemeClr val="bg1">
                              <a:lumMod val="50000"/>
                            </a:schemeClr>
                          </a:solidFill>
                        </a:rPr>
                        <a:t> January 2021</a:t>
                      </a:r>
                    </a:p>
                  </a:txBody>
                  <a:tcPr/>
                </a:tc>
                <a:tc hMerge="1">
                  <a:txBody>
                    <a:bodyPr/>
                    <a:lstStyle/>
                    <a:p>
                      <a:endParaRPr lang="en-GB" sz="1200" b="1" dirty="0"/>
                    </a:p>
                  </a:txBody>
                  <a:tcPr/>
                </a:tc>
                <a:tc>
                  <a:txBody>
                    <a:bodyPr/>
                    <a:lstStyle/>
                    <a:p>
                      <a:pPr algn="ctr"/>
                      <a:r>
                        <a:rPr lang="en-GB" sz="1000" b="1" dirty="0">
                          <a:solidFill>
                            <a:schemeClr val="bg1">
                              <a:lumMod val="50000"/>
                            </a:schemeClr>
                          </a:solidFill>
                        </a:rPr>
                        <a:t>1</a:t>
                      </a:r>
                      <a:r>
                        <a:rPr lang="en-GB" sz="1000" b="1" baseline="30000" dirty="0">
                          <a:solidFill>
                            <a:schemeClr val="bg1">
                              <a:lumMod val="50000"/>
                            </a:schemeClr>
                          </a:solidFill>
                        </a:rPr>
                        <a:t>st</a:t>
                      </a:r>
                      <a:r>
                        <a:rPr lang="en-GB" sz="1000" b="1" dirty="0">
                          <a:solidFill>
                            <a:schemeClr val="bg1">
                              <a:lumMod val="50000"/>
                            </a:schemeClr>
                          </a:solidFill>
                        </a:rPr>
                        <a:t> February 2021 – 31</a:t>
                      </a:r>
                      <a:r>
                        <a:rPr lang="en-GB" sz="1000" b="1" baseline="30000" dirty="0">
                          <a:solidFill>
                            <a:schemeClr val="bg1">
                              <a:lumMod val="50000"/>
                            </a:schemeClr>
                          </a:solidFill>
                        </a:rPr>
                        <a:t>st</a:t>
                      </a:r>
                      <a:r>
                        <a:rPr lang="en-GB" sz="1000" b="1" dirty="0">
                          <a:solidFill>
                            <a:schemeClr val="bg1">
                              <a:lumMod val="50000"/>
                            </a:schemeClr>
                          </a:solidFill>
                        </a:rPr>
                        <a:t> March 2021</a:t>
                      </a:r>
                    </a:p>
                  </a:txBody>
                  <a:tcPr/>
                </a:tc>
                <a:tc>
                  <a:txBody>
                    <a:bodyPr/>
                    <a:lstStyle/>
                    <a:p>
                      <a:pPr algn="ctr"/>
                      <a:r>
                        <a:rPr lang="en-GB" sz="1000" b="1" dirty="0">
                          <a:solidFill>
                            <a:schemeClr val="bg1">
                              <a:lumMod val="50000"/>
                            </a:schemeClr>
                          </a:solidFill>
                        </a:rPr>
                        <a:t>1</a:t>
                      </a:r>
                      <a:r>
                        <a:rPr lang="en-GB" sz="1000" b="1" baseline="30000" dirty="0">
                          <a:solidFill>
                            <a:schemeClr val="bg1">
                              <a:lumMod val="50000"/>
                            </a:schemeClr>
                          </a:solidFill>
                        </a:rPr>
                        <a:t>st</a:t>
                      </a:r>
                      <a:r>
                        <a:rPr lang="en-GB" sz="1000" b="1" dirty="0">
                          <a:solidFill>
                            <a:schemeClr val="bg1">
                              <a:lumMod val="50000"/>
                            </a:schemeClr>
                          </a:solidFill>
                        </a:rPr>
                        <a:t> April 2021 – 30</a:t>
                      </a:r>
                      <a:r>
                        <a:rPr lang="en-GB" sz="1000" b="1" baseline="30000" dirty="0">
                          <a:solidFill>
                            <a:schemeClr val="bg1">
                              <a:lumMod val="50000"/>
                            </a:schemeClr>
                          </a:solidFill>
                        </a:rPr>
                        <a:t>th</a:t>
                      </a:r>
                      <a:r>
                        <a:rPr lang="en-GB" sz="1000" b="1" dirty="0">
                          <a:solidFill>
                            <a:schemeClr val="bg1">
                              <a:lumMod val="50000"/>
                            </a:schemeClr>
                          </a:solidFill>
                        </a:rPr>
                        <a:t> June 2021</a:t>
                      </a:r>
                    </a:p>
                  </a:txBody>
                  <a:tcPr/>
                </a:tc>
                <a:extLst>
                  <a:ext uri="{0D108BD9-81ED-4DB2-BD59-A6C34878D82A}">
                    <a16:rowId xmlns:a16="http://schemas.microsoft.com/office/drawing/2014/main" val="10016"/>
                  </a:ext>
                </a:extLst>
              </a:tr>
              <a:tr h="237621">
                <a:tc gridSpan="8">
                  <a:txBody>
                    <a:bodyPr/>
                    <a:lstStyle/>
                    <a:p>
                      <a:r>
                        <a:rPr lang="en-GB" sz="1000" b="1" dirty="0"/>
                        <a:t>Signatures</a:t>
                      </a:r>
                    </a:p>
                  </a:txBody>
                  <a:tcPr>
                    <a:solidFill>
                      <a:schemeClr val="bg1">
                        <a:lumMod val="65000"/>
                      </a:schemeClr>
                    </a:solidFill>
                  </a:tcPr>
                </a:tc>
                <a:tc hMerge="1">
                  <a:txBody>
                    <a:bodyPr/>
                    <a:lstStyle/>
                    <a:p>
                      <a:endParaRPr lang="en-GB" dirty="0"/>
                    </a:p>
                  </a:txBody>
                  <a:tcPr/>
                </a:tc>
                <a:tc hMerge="1">
                  <a:txBody>
                    <a:bodyPr/>
                    <a:lstStyle/>
                    <a:p>
                      <a:endParaRPr lang="en-GB" dirty="0"/>
                    </a:p>
                  </a:txBody>
                  <a:tcPr/>
                </a:tc>
                <a:tc hMerge="1">
                  <a:txBody>
                    <a:bodyPr/>
                    <a:lstStyle/>
                    <a:p>
                      <a:endParaRPr lang="en-GB" sz="1200" b="1" dirty="0"/>
                    </a:p>
                  </a:txBody>
                  <a:tcPr/>
                </a:tc>
                <a:tc hMerge="1">
                  <a:txBody>
                    <a:bodyPr/>
                    <a:lstStyle/>
                    <a:p>
                      <a:endParaRPr lang="en-GB" dirty="0"/>
                    </a:p>
                  </a:txBody>
                  <a:tcPr/>
                </a:tc>
                <a:tc hMerge="1">
                  <a:txBody>
                    <a:bodyPr/>
                    <a:lstStyle/>
                    <a:p>
                      <a:endParaRPr lang="en-GB" sz="1200" b="1"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r h="209121">
                <a:tc>
                  <a:txBody>
                    <a:bodyPr/>
                    <a:lstStyle/>
                    <a:p>
                      <a:r>
                        <a:rPr lang="en-GB" sz="1100" b="1" dirty="0"/>
                        <a:t>Project Leader</a:t>
                      </a:r>
                    </a:p>
                  </a:txBody>
                  <a:tcPr>
                    <a:noFill/>
                  </a:tcPr>
                </a:tc>
                <a:tc gridSpan="7">
                  <a:txBody>
                    <a:bodyPr/>
                    <a:lstStyle/>
                    <a:p>
                      <a:r>
                        <a:rPr lang="en-GB" sz="1100" b="1" dirty="0"/>
                        <a:t>Sign:</a:t>
                      </a:r>
                      <a:endParaRPr lang="en-GB" sz="1400" b="1" dirty="0">
                        <a:latin typeface="Freestyle Script" pitchFamily="66" charset="0"/>
                      </a:endParaRPr>
                    </a:p>
                  </a:txBody>
                  <a:tcPr>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8"/>
                  </a:ext>
                </a:extLst>
              </a:tr>
              <a:tr h="207918">
                <a:tc>
                  <a:txBody>
                    <a:bodyPr/>
                    <a:lstStyle/>
                    <a:p>
                      <a:r>
                        <a:rPr lang="en-GB" sz="1100" b="1" dirty="0"/>
                        <a:t>Project Sponsor</a:t>
                      </a:r>
                    </a:p>
                  </a:txBody>
                  <a:tcPr>
                    <a:noFill/>
                  </a:tcPr>
                </a:tc>
                <a:tc gridSpan="7">
                  <a: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GB" sz="1100" b="1" dirty="0"/>
                        <a:t>Sign:</a:t>
                      </a:r>
                      <a:endParaRPr lang="en-GB" sz="1400" b="1" dirty="0"/>
                    </a:p>
                  </a:txBody>
                  <a:tcPr>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9"/>
                  </a:ext>
                </a:extLst>
              </a:tr>
              <a:tr h="207918">
                <a:tc>
                  <a:txBody>
                    <a:bodyPr/>
                    <a:lstStyle/>
                    <a:p>
                      <a:r>
                        <a:rPr lang="en-GB" sz="1100" b="1" dirty="0"/>
                        <a:t>Process Owner</a:t>
                      </a:r>
                    </a:p>
                  </a:txBody>
                  <a:tcPr>
                    <a:noFill/>
                  </a:tcPr>
                </a:tc>
                <a:tc gridSpan="7">
                  <a: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GB" sz="1100" b="1" dirty="0"/>
                        <a:t>Sign</a:t>
                      </a:r>
                      <a:r>
                        <a:rPr lang="en-GB" sz="1400" b="1" dirty="0"/>
                        <a:t>:</a:t>
                      </a:r>
                    </a:p>
                  </a:txBody>
                  <a:tcPr>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20"/>
                  </a:ext>
                </a:extLst>
              </a:tr>
            </a:tbl>
          </a:graphicData>
        </a:graphic>
      </p:graphicFrame>
      <p:graphicFrame>
        <p:nvGraphicFramePr>
          <p:cNvPr id="11" name="Object 10"/>
          <p:cNvGraphicFramePr>
            <a:graphicFrameLocks noChangeAspect="1"/>
          </p:cNvGraphicFramePr>
          <p:nvPr>
            <p:extLst>
              <p:ext uri="{D42A27DB-BD31-4B8C-83A1-F6EECF244321}">
                <p14:modId xmlns:p14="http://schemas.microsoft.com/office/powerpoint/2010/main" val="4021956741"/>
              </p:ext>
            </p:extLst>
          </p:nvPr>
        </p:nvGraphicFramePr>
        <p:xfrm>
          <a:off x="304800" y="101153"/>
          <a:ext cx="8458200" cy="508447"/>
        </p:xfrm>
        <a:graphic>
          <a:graphicData uri="http://schemas.openxmlformats.org/presentationml/2006/ole">
            <mc:AlternateContent xmlns:mc="http://schemas.openxmlformats.org/markup-compatibility/2006">
              <mc:Choice xmlns:v="urn:schemas-microsoft-com:vml" Requires="v">
                <p:oleObj spid="_x0000_s4204" name="Picture" r:id="rId4" imgW="6482879" imgH="511898" progId="Word.Picture.8">
                  <p:embed/>
                </p:oleObj>
              </mc:Choice>
              <mc:Fallback>
                <p:oleObj name="Picture" r:id="rId4" imgW="6482879" imgH="511898" progId="Word.Picture.8">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101153"/>
                        <a:ext cx="8458200" cy="508447"/>
                      </a:xfrm>
                      <a:prstGeom prst="rect">
                        <a:avLst/>
                      </a:prstGeom>
                      <a:noFill/>
                      <a:effectLst/>
                    </p:spPr>
                  </p:pic>
                </p:oleObj>
              </mc:Fallback>
            </mc:AlternateContent>
          </a:graphicData>
        </a:graphic>
      </p:graphicFrame>
      <p:sp>
        <p:nvSpPr>
          <p:cNvPr id="12" name="Text Box 7"/>
          <p:cNvSpPr txBox="1">
            <a:spLocks noChangeArrowheads="1"/>
          </p:cNvSpPr>
          <p:nvPr/>
        </p:nvSpPr>
        <p:spPr bwMode="auto">
          <a:xfrm>
            <a:off x="304800" y="196055"/>
            <a:ext cx="6248400"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18000" rIns="91440" bIns="18000" numCol="1" anchor="t" anchorCtr="0" compatLnSpc="1">
            <a:prstTxWarp prst="textNoShape">
              <a:avLst/>
            </a:prstTxWarp>
          </a:bodyPr>
          <a:lstStyle/>
          <a:p>
            <a:pPr algn="l"/>
            <a:r>
              <a:rPr kumimoji="0" lang="en-US" sz="1200" b="1" i="0" u="none" strike="noStrike" cap="none" normalizeH="0" baseline="0" dirty="0">
                <a:ln>
                  <a:noFill/>
                </a:ln>
                <a:solidFill>
                  <a:schemeClr val="tx2">
                    <a:lumMod val="75000"/>
                  </a:schemeClr>
                </a:solidFill>
                <a:effectLst/>
                <a:latin typeface="Arial" pitchFamily="34" charset="0"/>
                <a:ea typeface="Times New Roman" pitchFamily="18" charset="0"/>
                <a:cs typeface="Times New Roman" pitchFamily="18" charset="0"/>
              </a:rPr>
              <a:t>PROJECT CHARTER - 	</a:t>
            </a:r>
            <a:r>
              <a:rPr lang="en-US" sz="1200" b="1" dirty="0">
                <a:solidFill>
                  <a:schemeClr val="tx2">
                    <a:lumMod val="75000"/>
                  </a:schemeClr>
                </a:solidFill>
                <a:latin typeface="Arial" pitchFamily="34" charset="0"/>
                <a:cs typeface="Arial" pitchFamily="34" charset="0"/>
              </a:rPr>
              <a:t>Define the project goals and customer deliverables.</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rgbClr val="000080"/>
                </a:solidFill>
                <a:effectLst/>
                <a:latin typeface="Arial" pitchFamily="34" charset="0"/>
                <a:ea typeface="Times New Roman" pitchFamily="18" charset="0"/>
                <a:cs typeface="Times New Roman" pitchFamily="18" charset="0"/>
              </a:rPr>
              <a:t> </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3" name="Rectangle 6"/>
          <p:cNvSpPr>
            <a:spLocks noChangeArrowheads="1"/>
          </p:cNvSpPr>
          <p:nvPr/>
        </p:nvSpPr>
        <p:spPr bwMode="auto">
          <a:xfrm>
            <a:off x="6553200" y="142875"/>
            <a:ext cx="914400" cy="420687"/>
          </a:xfrm>
          <a:prstGeom prst="rect">
            <a:avLst/>
          </a:prstGeom>
          <a:solidFill>
            <a:srgbClr val="000080"/>
          </a:solidFill>
          <a:ln w="9525">
            <a:solidFill>
              <a:srgbClr val="000000"/>
            </a:solidFill>
            <a:miter lim="800000"/>
            <a:headEnd/>
            <a:tailEnd/>
          </a:ln>
        </p:spPr>
        <p:txBody>
          <a:bodyPr vert="horz" wrap="square" lIns="18000" tIns="18000" rIns="18000" bIns="1800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bg1"/>
                </a:solidFill>
                <a:effectLst/>
                <a:latin typeface="Arial" pitchFamily="34" charset="0"/>
                <a:ea typeface="Times New Roman" pitchFamily="18" charset="0"/>
                <a:cs typeface="Times New Roman" pitchFamily="18" charset="0"/>
              </a:rPr>
              <a:t>DEFINE</a:t>
            </a:r>
            <a:endParaRPr kumimoji="0" lang="en-US" sz="900" b="0" i="0" u="none" strike="noStrike" cap="none" normalizeH="0" baseline="0" dirty="0">
              <a:ln>
                <a:noFill/>
              </a:ln>
              <a:solidFill>
                <a:schemeClr val="bg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900" b="1" i="0" u="none" strike="noStrike" cap="none" normalizeH="0" baseline="0" dirty="0">
                <a:ln>
                  <a:noFill/>
                </a:ln>
                <a:solidFill>
                  <a:schemeClr val="bg1"/>
                </a:solidFill>
                <a:effectLst/>
                <a:latin typeface="Arial" pitchFamily="34" charset="0"/>
                <a:ea typeface="Times New Roman" pitchFamily="18" charset="0"/>
                <a:cs typeface="Times New Roman" pitchFamily="18" charset="0"/>
              </a:rPr>
              <a:t>TEMPLATE</a:t>
            </a:r>
            <a:endParaRPr kumimoji="0" lang="en-US" sz="1800" b="0" i="0" u="none" strike="noStrike" cap="none" normalizeH="0" baseline="0" dirty="0">
              <a:ln>
                <a:noFill/>
              </a:ln>
              <a:solidFill>
                <a:schemeClr val="bg1"/>
              </a:solidFill>
              <a:effectLst/>
              <a:latin typeface="Arial" pitchFamily="34" charset="0"/>
              <a:cs typeface="Arial" pitchFamily="34" charset="0"/>
            </a:endParaRPr>
          </a:p>
        </p:txBody>
      </p:sp>
      <p:pic>
        <p:nvPicPr>
          <p:cNvPr id="4101"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72400" y="131471"/>
            <a:ext cx="914400" cy="442913"/>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9"/>
          <p:cNvSpPr>
            <a:spLocks noChangeArrowheads="1"/>
          </p:cNvSpPr>
          <p:nvPr/>
        </p:nvSpPr>
        <p:spPr bwMode="auto">
          <a:xfrm>
            <a:off x="0" y="666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4204995068"/>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a:t>
            </a:r>
            <a:r>
              <a:rPr lang="en-GB" sz="4800" b="1" dirty="0">
                <a:solidFill>
                  <a:srgbClr val="003366"/>
                </a:solidFill>
                <a:latin typeface="Arial Black" panose="020B0A04020102020204" pitchFamily="34" charset="0"/>
              </a:rPr>
              <a:t>M</a:t>
            </a:r>
            <a:r>
              <a:rPr lang="en-GB" sz="4800" b="1" dirty="0">
                <a:solidFill>
                  <a:schemeClr val="bg1">
                    <a:lumMod val="85000"/>
                  </a:schemeClr>
                </a:solidFill>
                <a:latin typeface="Arial Black" panose="020B0A04020102020204" pitchFamily="34" charset="0"/>
              </a:rPr>
              <a:t>AIC</a:t>
            </a:r>
          </a:p>
        </p:txBody>
      </p:sp>
      <p:sp>
        <p:nvSpPr>
          <p:cNvPr id="8" name="Title 1"/>
          <p:cNvSpPr>
            <a:spLocks noGrp="1"/>
          </p:cNvSpPr>
          <p:nvPr>
            <p:ph type="title"/>
          </p:nvPr>
        </p:nvSpPr>
        <p:spPr>
          <a:xfrm>
            <a:off x="152400" y="0"/>
            <a:ext cx="8534400" cy="609600"/>
          </a:xfrm>
        </p:spPr>
        <p:txBody>
          <a:bodyPr>
            <a:normAutofit/>
          </a:bodyPr>
          <a:lstStyle/>
          <a:p>
            <a:r>
              <a:rPr lang="en-US" sz="1800" dirty="0">
                <a:latin typeface="Arial" pitchFamily="34" charset="0"/>
                <a:cs typeface="Arial" pitchFamily="34" charset="0"/>
              </a:rPr>
              <a:t>Measure Phase: </a:t>
            </a:r>
            <a:r>
              <a:rPr lang="en-US" sz="1800" dirty="0"/>
              <a:t>Measure the process to determine current performance.</a:t>
            </a:r>
            <a:endParaRPr lang="en-GB" sz="1800" dirty="0">
              <a:latin typeface="Arial" pitchFamily="34" charset="0"/>
              <a:cs typeface="Arial" pitchFamily="34" charset="0"/>
            </a:endParaRPr>
          </a:p>
        </p:txBody>
      </p:sp>
      <p:sp>
        <p:nvSpPr>
          <p:cNvPr id="2" name="TextBox 1"/>
          <p:cNvSpPr txBox="1"/>
          <p:nvPr/>
        </p:nvSpPr>
        <p:spPr>
          <a:xfrm>
            <a:off x="485775" y="1295400"/>
            <a:ext cx="8305800" cy="646331"/>
          </a:xfrm>
          <a:prstGeom prst="rect">
            <a:avLst/>
          </a:prstGeom>
          <a:noFill/>
        </p:spPr>
        <p:txBody>
          <a:bodyPr wrap="square" rtlCol="0">
            <a:spAutoFit/>
          </a:bodyPr>
          <a:lstStyle/>
          <a:p>
            <a:pPr algn="l"/>
            <a:r>
              <a:rPr lang="en-GB" sz="1800" dirty="0">
                <a:solidFill>
                  <a:srgbClr val="131313"/>
                </a:solidFill>
                <a:latin typeface="+mn-lt"/>
                <a:cs typeface="Century Gothic"/>
              </a:rPr>
              <a:t>Analysis of the Faults Database details the following reasons for not achieving a ‘First Time Pass’</a:t>
            </a:r>
          </a:p>
        </p:txBody>
      </p:sp>
      <p:graphicFrame>
        <p:nvGraphicFramePr>
          <p:cNvPr id="3" name="Table 2">
            <a:extLst>
              <a:ext uri="{FF2B5EF4-FFF2-40B4-BE49-F238E27FC236}">
                <a16:creationId xmlns:a16="http://schemas.microsoft.com/office/drawing/2014/main" id="{D1A32146-4ED5-42F6-98FA-5F976FB8FE2B}"/>
              </a:ext>
            </a:extLst>
          </p:cNvPr>
          <p:cNvGraphicFramePr>
            <a:graphicFrameLocks noGrp="1"/>
          </p:cNvGraphicFramePr>
          <p:nvPr>
            <p:extLst>
              <p:ext uri="{D42A27DB-BD31-4B8C-83A1-F6EECF244321}">
                <p14:modId xmlns:p14="http://schemas.microsoft.com/office/powerpoint/2010/main" val="2296652548"/>
              </p:ext>
            </p:extLst>
          </p:nvPr>
        </p:nvGraphicFramePr>
        <p:xfrm>
          <a:off x="876300" y="2132013"/>
          <a:ext cx="7391400" cy="3238500"/>
        </p:xfrm>
        <a:graphic>
          <a:graphicData uri="http://schemas.openxmlformats.org/drawingml/2006/table">
            <a:tbl>
              <a:tblPr/>
              <a:tblGrid>
                <a:gridCol w="1422400">
                  <a:extLst>
                    <a:ext uri="{9D8B030D-6E8A-4147-A177-3AD203B41FA5}">
                      <a16:colId xmlns:a16="http://schemas.microsoft.com/office/drawing/2014/main" val="3420398420"/>
                    </a:ext>
                  </a:extLst>
                </a:gridCol>
                <a:gridCol w="1587500">
                  <a:extLst>
                    <a:ext uri="{9D8B030D-6E8A-4147-A177-3AD203B41FA5}">
                      <a16:colId xmlns:a16="http://schemas.microsoft.com/office/drawing/2014/main" val="220028070"/>
                    </a:ext>
                  </a:extLst>
                </a:gridCol>
                <a:gridCol w="1524000">
                  <a:extLst>
                    <a:ext uri="{9D8B030D-6E8A-4147-A177-3AD203B41FA5}">
                      <a16:colId xmlns:a16="http://schemas.microsoft.com/office/drawing/2014/main" val="3011888346"/>
                    </a:ext>
                  </a:extLst>
                </a:gridCol>
                <a:gridCol w="952500">
                  <a:extLst>
                    <a:ext uri="{9D8B030D-6E8A-4147-A177-3AD203B41FA5}">
                      <a16:colId xmlns:a16="http://schemas.microsoft.com/office/drawing/2014/main" val="4187237072"/>
                    </a:ext>
                  </a:extLst>
                </a:gridCol>
                <a:gridCol w="952500">
                  <a:extLst>
                    <a:ext uri="{9D8B030D-6E8A-4147-A177-3AD203B41FA5}">
                      <a16:colId xmlns:a16="http://schemas.microsoft.com/office/drawing/2014/main" val="1435531888"/>
                    </a:ext>
                  </a:extLst>
                </a:gridCol>
                <a:gridCol w="952500">
                  <a:extLst>
                    <a:ext uri="{9D8B030D-6E8A-4147-A177-3AD203B41FA5}">
                      <a16:colId xmlns:a16="http://schemas.microsoft.com/office/drawing/2014/main" val="1116367803"/>
                    </a:ext>
                  </a:extLst>
                </a:gridCol>
              </a:tblGrid>
              <a:tr h="381000">
                <a:tc>
                  <a:txBody>
                    <a:bodyPr/>
                    <a:lstStyle/>
                    <a:p>
                      <a:pPr algn="ctr" fontAlgn="ctr"/>
                      <a:r>
                        <a:rPr lang="en-GB" sz="1100" b="1" i="0" u="none" strike="noStrike" dirty="0">
                          <a:solidFill>
                            <a:srgbClr val="000000"/>
                          </a:solidFill>
                          <a:effectLst/>
                          <a:latin typeface="Calibri" panose="020F0502020204030204" pitchFamily="34" charset="0"/>
                        </a:rPr>
                        <a:t>Test Type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fontAlgn="ctr"/>
                      <a:r>
                        <a:rPr lang="en-GB" sz="1100" b="1" i="0" u="none" strike="noStrike" dirty="0">
                          <a:solidFill>
                            <a:srgbClr val="000000"/>
                          </a:solidFill>
                          <a:effectLst/>
                          <a:latin typeface="Calibri" panose="020F0502020204030204" pitchFamily="34" charset="0"/>
                        </a:rPr>
                        <a:t>Description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fontAlgn="ctr"/>
                      <a:r>
                        <a:rPr lang="en-GB" sz="1100" b="1" i="0" u="none" strike="noStrike" dirty="0">
                          <a:solidFill>
                            <a:srgbClr val="000000"/>
                          </a:solidFill>
                          <a:effectLst/>
                          <a:latin typeface="Calibri" panose="020F0502020204030204" pitchFamily="34" charset="0"/>
                        </a:rPr>
                        <a:t>Fix</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fontAlgn="ctr"/>
                      <a:r>
                        <a:rPr lang="en-GB" sz="1100" b="1" i="0" u="none" strike="noStrike" dirty="0">
                          <a:solidFill>
                            <a:srgbClr val="000000"/>
                          </a:solidFill>
                          <a:effectLst/>
                          <a:latin typeface="Calibri" panose="020F0502020204030204" pitchFamily="34" charset="0"/>
                        </a:rPr>
                        <a:t>Qty</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fontAlgn="ctr"/>
                      <a:r>
                        <a:rPr lang="en-GB" sz="1100" b="1" i="0" u="none" strike="noStrike" dirty="0">
                          <a:solidFill>
                            <a:srgbClr val="000000"/>
                          </a:solidFill>
                          <a:effectLst/>
                          <a:latin typeface="Calibri" panose="020F0502020204030204" pitchFamily="34" charset="0"/>
                        </a:rPr>
                        <a:t>Time to fix per unit (min)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fontAlgn="ctr"/>
                      <a:r>
                        <a:rPr lang="en-GB" sz="1100" b="1" i="0" u="none" strike="noStrike" dirty="0" err="1">
                          <a:solidFill>
                            <a:srgbClr val="000000"/>
                          </a:solidFill>
                          <a:effectLst/>
                          <a:latin typeface="Calibri" panose="020F0502020204030204" pitchFamily="34" charset="0"/>
                        </a:rPr>
                        <a:t>Ttl</a:t>
                      </a:r>
                      <a:r>
                        <a:rPr lang="en-GB" sz="1100" b="1" i="0" u="none" strike="noStrike" dirty="0">
                          <a:solidFill>
                            <a:srgbClr val="000000"/>
                          </a:solidFill>
                          <a:effectLst/>
                          <a:latin typeface="Calibri" panose="020F0502020204030204" pitchFamily="34" charset="0"/>
                        </a:rPr>
                        <a:t> Time (min)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240199235"/>
                  </a:ext>
                </a:extLst>
              </a:tr>
              <a:tr h="285750">
                <a:tc rowSpan="4">
                  <a:txBody>
                    <a:bodyPr/>
                    <a:lstStyle/>
                    <a:p>
                      <a:pPr algn="ctr" fontAlgn="ctr"/>
                      <a:r>
                        <a:rPr lang="en-GB" sz="1100" b="0" i="0" u="none" strike="noStrike">
                          <a:solidFill>
                            <a:srgbClr val="000000"/>
                          </a:solidFill>
                          <a:effectLst/>
                          <a:latin typeface="Calibri" panose="020F0502020204030204" pitchFamily="34" charset="0"/>
                        </a:rPr>
                        <a:t>Hot Box Test</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Ordinate Stability Min Abs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35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140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4900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15056862"/>
                  </a:ext>
                </a:extLst>
              </a:tr>
              <a:tr h="285750">
                <a:tc vMerge="1">
                  <a:txBody>
                    <a:bodyPr/>
                    <a:lstStyle/>
                    <a:p>
                      <a:endParaRPr lang="en-GB"/>
                    </a:p>
                  </a:txBody>
                  <a:tcPr/>
                </a:tc>
                <a:tc>
                  <a:txBody>
                    <a:bodyPr/>
                    <a:lstStyle/>
                    <a:p>
                      <a:pPr algn="ctr" fontAlgn="ctr"/>
                      <a:r>
                        <a:rPr lang="en-GB" sz="1100" b="0" i="0" u="none" strike="noStrike">
                          <a:solidFill>
                            <a:srgbClr val="000000"/>
                          </a:solidFill>
                          <a:effectLst/>
                          <a:latin typeface="Calibri" panose="020F0502020204030204" pitchFamily="34" charset="0"/>
                        </a:rPr>
                        <a:t>Velocity Warnings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Interferometer Change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11</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20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ctr"/>
                      <a:r>
                        <a:rPr lang="en-GB" sz="1100" b="0" i="0" u="none" strike="noStrike" dirty="0">
                          <a:solidFill>
                            <a:srgbClr val="000000"/>
                          </a:solidFill>
                          <a:effectLst/>
                          <a:latin typeface="Calibri" panose="020F0502020204030204" pitchFamily="34" charset="0"/>
                        </a:rPr>
                        <a:t>220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15956682"/>
                  </a:ext>
                </a:extLst>
              </a:tr>
              <a:tr h="285750">
                <a:tc vMerge="1">
                  <a:txBody>
                    <a:bodyPr/>
                    <a:lstStyle/>
                    <a:p>
                      <a:endParaRPr lang="en-GB"/>
                    </a:p>
                  </a:txBody>
                  <a:tcPr/>
                </a:tc>
                <a:tc>
                  <a:txBody>
                    <a:bodyPr/>
                    <a:lstStyle/>
                    <a:p>
                      <a:pPr algn="ctr" fontAlgn="ctr"/>
                      <a:r>
                        <a:rPr lang="en-GB" sz="1100" b="0" i="0" u="none" strike="noStrike">
                          <a:solidFill>
                            <a:srgbClr val="000000"/>
                          </a:solidFill>
                          <a:effectLst/>
                          <a:latin typeface="Calibri" panose="020F0502020204030204" pitchFamily="34" charset="0"/>
                        </a:rPr>
                        <a:t>Abscissa shift</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Change Laser</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20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ctr"/>
                      <a:r>
                        <a:rPr lang="en-GB" sz="1100" b="0" i="0" u="none" strike="noStrike" dirty="0">
                          <a:solidFill>
                            <a:srgbClr val="000000"/>
                          </a:solidFill>
                          <a:effectLst/>
                          <a:latin typeface="Calibri" panose="020F0502020204030204" pitchFamily="34" charset="0"/>
                        </a:rPr>
                        <a:t>200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41519567"/>
                  </a:ext>
                </a:extLst>
              </a:tr>
              <a:tr h="285750">
                <a:tc vMerge="1">
                  <a:txBody>
                    <a:bodyPr/>
                    <a:lstStyle/>
                    <a:p>
                      <a:endParaRPr lang="en-GB"/>
                    </a:p>
                  </a:txBody>
                  <a:tcPr/>
                </a:tc>
                <a:tc>
                  <a:txBody>
                    <a:bodyPr/>
                    <a:lstStyle/>
                    <a:p>
                      <a:pPr algn="ctr" fontAlgn="ctr"/>
                      <a:r>
                        <a:rPr lang="en-GB" sz="1100" b="0" i="0" u="none" strike="noStrike">
                          <a:solidFill>
                            <a:srgbClr val="000000"/>
                          </a:solidFill>
                          <a:effectLst/>
                          <a:latin typeface="Calibri" panose="020F0502020204030204" pitchFamily="34" charset="0"/>
                        </a:rPr>
                        <a:t>Fails Min Abs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140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fontAlgn="ctr"/>
                      <a:r>
                        <a:rPr lang="en-GB" sz="1100" b="0" i="0" u="none" strike="noStrike" dirty="0">
                          <a:solidFill>
                            <a:srgbClr val="000000"/>
                          </a:solidFill>
                          <a:effectLst/>
                          <a:latin typeface="Calibri" panose="020F0502020204030204" pitchFamily="34" charset="0"/>
                        </a:rPr>
                        <a:t>840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4487404"/>
                  </a:ext>
                </a:extLst>
              </a:tr>
              <a:tr h="285750">
                <a:tc>
                  <a:txBody>
                    <a:bodyPr/>
                    <a:lstStyle/>
                    <a:p>
                      <a:pPr algn="ctr" fontAlgn="ctr"/>
                      <a:r>
                        <a:rPr lang="en-GB" sz="1100" b="0" i="0" u="none" strike="noStrike">
                          <a:solidFill>
                            <a:srgbClr val="000000"/>
                          </a:solidFill>
                          <a:effectLst/>
                          <a:latin typeface="Calibri" panose="020F0502020204030204" pitchFamily="34" charset="0"/>
                        </a:rPr>
                        <a:t>Low Humidity</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OOS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60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fontAlgn="ctr"/>
                      <a:r>
                        <a:rPr lang="en-GB" sz="1100" b="0" i="0" u="none" strike="noStrike" dirty="0">
                          <a:solidFill>
                            <a:srgbClr val="000000"/>
                          </a:solidFill>
                          <a:effectLst/>
                          <a:latin typeface="Calibri" panose="020F0502020204030204" pitchFamily="34" charset="0"/>
                        </a:rPr>
                        <a:t>300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3721112"/>
                  </a:ext>
                </a:extLst>
              </a:tr>
              <a:tr h="285750">
                <a:tc rowSpan="2">
                  <a:txBody>
                    <a:bodyPr/>
                    <a:lstStyle/>
                    <a:p>
                      <a:pPr algn="ctr" fontAlgn="ctr"/>
                      <a:r>
                        <a:rPr lang="en-GB" sz="1100" b="0" i="0" u="none" strike="noStrike">
                          <a:solidFill>
                            <a:srgbClr val="000000"/>
                          </a:solidFill>
                          <a:effectLst/>
                          <a:latin typeface="Calibri" panose="020F0502020204030204" pitchFamily="34" charset="0"/>
                        </a:rPr>
                        <a:t>Detector Response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ctr" fontAlgn="ctr"/>
                      <a:r>
                        <a:rPr lang="en-GB" sz="1100" b="0" i="0" u="none" strike="noStrike" dirty="0">
                          <a:solidFill>
                            <a:srgbClr val="000000"/>
                          </a:solidFill>
                          <a:effectLst/>
                          <a:latin typeface="Calibri" panose="020F0502020204030204" pitchFamily="34" charset="0"/>
                        </a:rPr>
                        <a:t>OOS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Test Pod Change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36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ctr"/>
                      <a:r>
                        <a:rPr lang="en-GB" sz="1100" b="0" i="0" u="none" strike="noStrike" dirty="0">
                          <a:solidFill>
                            <a:srgbClr val="000000"/>
                          </a:solidFill>
                          <a:effectLst/>
                          <a:latin typeface="Calibri" panose="020F0502020204030204" pitchFamily="34" charset="0"/>
                        </a:rPr>
                        <a:t>180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18684277"/>
                  </a:ext>
                </a:extLst>
              </a:tr>
              <a:tr h="285750">
                <a:tc vMerge="1">
                  <a:txBody>
                    <a:bodyPr/>
                    <a:lstStyle/>
                    <a:p>
                      <a:endParaRPr lang="en-GB"/>
                    </a:p>
                  </a:txBody>
                  <a:tcPr/>
                </a:tc>
                <a:tc vMerge="1">
                  <a:txBody>
                    <a:bodyPr/>
                    <a:lstStyle/>
                    <a:p>
                      <a:endParaRPr lang="en-GB"/>
                    </a:p>
                  </a:txBody>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60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4666995"/>
                  </a:ext>
                </a:extLst>
              </a:tr>
              <a:tr h="285750">
                <a:tc>
                  <a:txBody>
                    <a:bodyPr/>
                    <a:lstStyle/>
                    <a:p>
                      <a:pPr algn="ctr" fontAlgn="ctr"/>
                      <a:r>
                        <a:rPr lang="en-GB" sz="1100" b="0" i="0" u="none" strike="noStrike">
                          <a:solidFill>
                            <a:srgbClr val="000000"/>
                          </a:solidFill>
                          <a:effectLst/>
                          <a:latin typeface="Calibri" panose="020F0502020204030204" pitchFamily="34" charset="0"/>
                        </a:rPr>
                        <a:t>Resolution MIR</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OOS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34</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170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0358194"/>
                  </a:ext>
                </a:extLst>
              </a:tr>
              <a:tr h="285750">
                <a:tc>
                  <a:txBody>
                    <a:bodyPr/>
                    <a:lstStyle/>
                    <a:p>
                      <a:pPr algn="ctr" fontAlgn="ctr"/>
                      <a:r>
                        <a:rPr lang="en-GB" sz="1100" b="0" i="0" u="none" strike="noStrike">
                          <a:solidFill>
                            <a:srgbClr val="000000"/>
                          </a:solidFill>
                          <a:effectLst/>
                          <a:latin typeface="Calibri" panose="020F0502020204030204" pitchFamily="34" charset="0"/>
                        </a:rPr>
                        <a:t>Noise Test MIR</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Signal to Noise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60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9360154"/>
                  </a:ext>
                </a:extLst>
              </a:tr>
              <a:tr h="285750">
                <a:tc>
                  <a:txBody>
                    <a:bodyPr/>
                    <a:lstStyle/>
                    <a:p>
                      <a:pPr algn="ctr" fontAlgn="ctr"/>
                      <a:r>
                        <a:rPr lang="en-GB" sz="1100" b="0" i="0" u="none" strike="noStrike">
                          <a:solidFill>
                            <a:srgbClr val="000000"/>
                          </a:solidFill>
                          <a:effectLst/>
                          <a:latin typeface="Calibri" panose="020F0502020204030204" pitchFamily="34" charset="0"/>
                        </a:rPr>
                        <a:t>Background Test MIR</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Background Fail</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50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3105561"/>
                  </a:ext>
                </a:extLst>
              </a:tr>
            </a:tbl>
          </a:graphicData>
        </a:graphic>
      </p:graphicFrame>
      <p:sp>
        <p:nvSpPr>
          <p:cNvPr id="4" name="TextBox 3">
            <a:extLst>
              <a:ext uri="{FF2B5EF4-FFF2-40B4-BE49-F238E27FC236}">
                <a16:creationId xmlns:a16="http://schemas.microsoft.com/office/drawing/2014/main" id="{15BD76CD-31C5-476F-87BE-48B5754EFB20}"/>
              </a:ext>
            </a:extLst>
          </p:cNvPr>
          <p:cNvSpPr txBox="1"/>
          <p:nvPr/>
        </p:nvSpPr>
        <p:spPr>
          <a:xfrm>
            <a:off x="846686" y="5505534"/>
            <a:ext cx="1632178" cy="253916"/>
          </a:xfrm>
          <a:prstGeom prst="rect">
            <a:avLst/>
          </a:prstGeom>
          <a:noFill/>
        </p:spPr>
        <p:txBody>
          <a:bodyPr wrap="none" rtlCol="0">
            <a:spAutoFit/>
          </a:bodyPr>
          <a:lstStyle/>
          <a:p>
            <a:pPr algn="l"/>
            <a:r>
              <a:rPr lang="en-GB" sz="1050" dirty="0">
                <a:solidFill>
                  <a:srgbClr val="131313"/>
                </a:solidFill>
                <a:latin typeface="Calibri" panose="020F0502020204030204" pitchFamily="34" charset="0"/>
                <a:cs typeface="Calibri" panose="020F0502020204030204" pitchFamily="34" charset="0"/>
              </a:rPr>
              <a:t>OOS = Out of Specification</a:t>
            </a:r>
          </a:p>
        </p:txBody>
      </p:sp>
    </p:spTree>
    <p:extLst>
      <p:ext uri="{BB962C8B-B14F-4D97-AF65-F5344CB8AC3E}">
        <p14:creationId xmlns:p14="http://schemas.microsoft.com/office/powerpoint/2010/main" val="313878572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a:t>
            </a:r>
            <a:r>
              <a:rPr lang="en-GB" sz="4800" b="1" dirty="0">
                <a:solidFill>
                  <a:srgbClr val="003366"/>
                </a:solidFill>
                <a:latin typeface="Arial Black" panose="020B0A04020102020204" pitchFamily="34" charset="0"/>
              </a:rPr>
              <a:t>M</a:t>
            </a:r>
            <a:r>
              <a:rPr lang="en-GB" sz="4800" b="1" dirty="0">
                <a:solidFill>
                  <a:schemeClr val="bg1">
                    <a:lumMod val="85000"/>
                  </a:schemeClr>
                </a:solidFill>
                <a:latin typeface="Arial Black" panose="020B0A04020102020204" pitchFamily="34" charset="0"/>
              </a:rPr>
              <a:t>AIC</a:t>
            </a:r>
          </a:p>
        </p:txBody>
      </p:sp>
      <p:sp>
        <p:nvSpPr>
          <p:cNvPr id="8" name="Title 1"/>
          <p:cNvSpPr>
            <a:spLocks noGrp="1"/>
          </p:cNvSpPr>
          <p:nvPr>
            <p:ph type="title"/>
          </p:nvPr>
        </p:nvSpPr>
        <p:spPr>
          <a:xfrm>
            <a:off x="152400" y="0"/>
            <a:ext cx="8534400" cy="609600"/>
          </a:xfrm>
        </p:spPr>
        <p:txBody>
          <a:bodyPr>
            <a:normAutofit/>
          </a:bodyPr>
          <a:lstStyle/>
          <a:p>
            <a:r>
              <a:rPr lang="en-US" sz="1800" dirty="0">
                <a:latin typeface="Arial" pitchFamily="34" charset="0"/>
                <a:cs typeface="Arial" pitchFamily="34" charset="0"/>
              </a:rPr>
              <a:t>Measure Phase: </a:t>
            </a:r>
            <a:r>
              <a:rPr lang="en-US" sz="1800" dirty="0"/>
              <a:t>Measure the process to determine current performance.</a:t>
            </a:r>
            <a:endParaRPr lang="en-GB" sz="1800" dirty="0">
              <a:latin typeface="Arial" pitchFamily="34" charset="0"/>
              <a:cs typeface="Arial" pitchFamily="34" charset="0"/>
            </a:endParaRPr>
          </a:p>
        </p:txBody>
      </p:sp>
      <mc:AlternateContent xmlns:mc="http://schemas.openxmlformats.org/markup-compatibility/2006" xmlns:cx1="http://schemas.microsoft.com/office/drawing/2015/9/8/chartex">
        <mc:Choice Requires="cx1">
          <p:graphicFrame>
            <p:nvGraphicFramePr>
              <p:cNvPr id="5" name="Chart 4">
                <a:extLst>
                  <a:ext uri="{FF2B5EF4-FFF2-40B4-BE49-F238E27FC236}">
                    <a16:creationId xmlns:a16="http://schemas.microsoft.com/office/drawing/2014/main" id="{76F99CE8-E25F-4833-8693-45A0070C7B4D}"/>
                  </a:ext>
                </a:extLst>
              </p:cNvPr>
              <p:cNvGraphicFramePr/>
              <p:nvPr>
                <p:extLst>
                  <p:ext uri="{D42A27DB-BD31-4B8C-83A1-F6EECF244321}">
                    <p14:modId xmlns:p14="http://schemas.microsoft.com/office/powerpoint/2010/main" val="4194799360"/>
                  </p:ext>
                </p:extLst>
              </p:nvPr>
            </p:nvGraphicFramePr>
            <p:xfrm>
              <a:off x="417419" y="1295400"/>
              <a:ext cx="8309162" cy="4343400"/>
            </p:xfrm>
            <a:graphic>
              <a:graphicData uri="http://schemas.microsoft.com/office/drawing/2014/chartex">
                <cx:chart xmlns:cx="http://schemas.microsoft.com/office/drawing/2014/chartex" xmlns:r="http://schemas.openxmlformats.org/officeDocument/2006/relationships" r:id="rId3"/>
              </a:graphicData>
            </a:graphic>
          </p:graphicFrame>
        </mc:Choice>
        <mc:Fallback xmlns="">
          <p:pic>
            <p:nvPicPr>
              <p:cNvPr id="5" name="Chart 4">
                <a:extLst>
                  <a:ext uri="{FF2B5EF4-FFF2-40B4-BE49-F238E27FC236}">
                    <a16:creationId xmlns:a16="http://schemas.microsoft.com/office/drawing/2014/main" id="{76F99CE8-E25F-4833-8693-45A0070C7B4D}"/>
                  </a:ext>
                </a:extLst>
              </p:cNvPr>
              <p:cNvPicPr>
                <a:picLocks noGrp="1" noRot="1" noChangeAspect="1" noMove="1" noResize="1" noEditPoints="1" noAdjustHandles="1" noChangeArrowheads="1" noChangeShapeType="1"/>
              </p:cNvPicPr>
              <p:nvPr/>
            </p:nvPicPr>
            <p:blipFill>
              <a:blip r:embed="rId4"/>
              <a:stretch>
                <a:fillRect/>
              </a:stretch>
            </p:blipFill>
            <p:spPr>
              <a:xfrm>
                <a:off x="417419" y="1295400"/>
                <a:ext cx="8309162" cy="4343400"/>
              </a:xfrm>
              <a:prstGeom prst="rect">
                <a:avLst/>
              </a:prstGeom>
            </p:spPr>
          </p:pic>
        </mc:Fallback>
      </mc:AlternateContent>
      <p:cxnSp>
        <p:nvCxnSpPr>
          <p:cNvPr id="6" name="Straight Connector 5">
            <a:extLst>
              <a:ext uri="{FF2B5EF4-FFF2-40B4-BE49-F238E27FC236}">
                <a16:creationId xmlns:a16="http://schemas.microsoft.com/office/drawing/2014/main" id="{EEF89D1D-834A-4A36-A9A4-1F1EABF36D9E}"/>
              </a:ext>
            </a:extLst>
          </p:cNvPr>
          <p:cNvCxnSpPr>
            <a:cxnSpLocks/>
          </p:cNvCxnSpPr>
          <p:nvPr/>
        </p:nvCxnSpPr>
        <p:spPr>
          <a:xfrm flipH="1" flipV="1">
            <a:off x="2133600" y="2214735"/>
            <a:ext cx="6116758" cy="1"/>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3120443-EF66-4049-A368-EB9499CA1B38}"/>
              </a:ext>
            </a:extLst>
          </p:cNvPr>
          <p:cNvCxnSpPr>
            <a:cxnSpLocks/>
          </p:cNvCxnSpPr>
          <p:nvPr/>
        </p:nvCxnSpPr>
        <p:spPr>
          <a:xfrm>
            <a:off x="2133600" y="2214735"/>
            <a:ext cx="0" cy="2128665"/>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2939307"/>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5" name="Title 1"/>
          <p:cNvSpPr>
            <a:spLocks noGrp="1"/>
          </p:cNvSpPr>
          <p:nvPr>
            <p:ph type="title"/>
          </p:nvPr>
        </p:nvSpPr>
        <p:spPr>
          <a:xfrm>
            <a:off x="152400" y="152400"/>
            <a:ext cx="8534400" cy="609600"/>
          </a:xfrm>
        </p:spPr>
        <p:txBody>
          <a:bodyPr/>
          <a:lstStyle/>
          <a:p>
            <a:r>
              <a:rPr lang="en-GB" dirty="0">
                <a:latin typeface="Arial" pitchFamily="34" charset="0"/>
                <a:cs typeface="Arial" pitchFamily="34" charset="0"/>
              </a:rPr>
              <a:t>Root Cause Analysis, Fishbone Diagram</a:t>
            </a:r>
          </a:p>
        </p:txBody>
      </p:sp>
      <p:sp>
        <p:nvSpPr>
          <p:cNvPr id="6" name="Rectangle 5"/>
          <p:cNvSpPr>
            <a:spLocks noChangeArrowheads="1"/>
          </p:cNvSpPr>
          <p:nvPr/>
        </p:nvSpPr>
        <p:spPr bwMode="gray">
          <a:xfrm>
            <a:off x="7239000" y="2897743"/>
            <a:ext cx="1676400" cy="1371600"/>
          </a:xfrm>
          <a:prstGeom prst="rect">
            <a:avLst/>
          </a:prstGeom>
          <a:noFill/>
          <a:ln w="3810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US" sz="1800" b="1" dirty="0">
                <a:solidFill>
                  <a:schemeClr val="tx1"/>
                </a:solidFill>
                <a:latin typeface="Arial" charset="0"/>
              </a:rPr>
              <a:t>Minimum </a:t>
            </a:r>
          </a:p>
          <a:p>
            <a:pPr algn="ctr" eaLnBrk="1" hangingPunct="1"/>
            <a:r>
              <a:rPr lang="en-US" sz="1800" b="1" dirty="0">
                <a:solidFill>
                  <a:schemeClr val="tx1"/>
                </a:solidFill>
                <a:latin typeface="Arial" charset="0"/>
              </a:rPr>
              <a:t>Absorbance</a:t>
            </a:r>
          </a:p>
        </p:txBody>
      </p:sp>
      <p:sp>
        <p:nvSpPr>
          <p:cNvPr id="7" name="Text Box 5"/>
          <p:cNvSpPr txBox="1">
            <a:spLocks noChangeArrowheads="1"/>
          </p:cNvSpPr>
          <p:nvPr/>
        </p:nvSpPr>
        <p:spPr bwMode="auto">
          <a:xfrm>
            <a:off x="2900362" y="5942568"/>
            <a:ext cx="140811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l" eaLnBrk="1" hangingPunct="1"/>
            <a:r>
              <a:rPr lang="en-US" sz="1800" b="1" dirty="0">
                <a:solidFill>
                  <a:schemeClr val="accent2"/>
                </a:solidFill>
                <a:latin typeface="Arial" charset="0"/>
              </a:rPr>
              <a:t>Manpower</a:t>
            </a:r>
          </a:p>
        </p:txBody>
      </p:sp>
      <p:cxnSp>
        <p:nvCxnSpPr>
          <p:cNvPr id="8" name="AutoShape 6"/>
          <p:cNvCxnSpPr>
            <a:cxnSpLocks noChangeShapeType="1"/>
          </p:cNvCxnSpPr>
          <p:nvPr/>
        </p:nvCxnSpPr>
        <p:spPr bwMode="auto">
          <a:xfrm flipV="1">
            <a:off x="3925887" y="3583543"/>
            <a:ext cx="939800" cy="2244725"/>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Line 7"/>
          <p:cNvSpPr>
            <a:spLocks noChangeShapeType="1"/>
          </p:cNvSpPr>
          <p:nvPr/>
        </p:nvSpPr>
        <p:spPr bwMode="auto">
          <a:xfrm flipH="1" flipV="1">
            <a:off x="5383212" y="3583543"/>
            <a:ext cx="15494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0" name="Text Box 8"/>
          <p:cNvSpPr txBox="1">
            <a:spLocks noChangeArrowheads="1"/>
          </p:cNvSpPr>
          <p:nvPr/>
        </p:nvSpPr>
        <p:spPr bwMode="auto">
          <a:xfrm>
            <a:off x="1922462" y="1094343"/>
            <a:ext cx="2921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ctr" eaLnBrk="1" hangingPunct="1"/>
            <a:r>
              <a:rPr lang="en-GB" sz="1800" b="1" dirty="0">
                <a:solidFill>
                  <a:schemeClr val="accent2"/>
                </a:solidFill>
                <a:latin typeface="Arial" charset="0"/>
              </a:rPr>
              <a:t>Methods</a:t>
            </a:r>
            <a:endParaRPr lang="en-US" sz="1800" b="1" dirty="0">
              <a:solidFill>
                <a:schemeClr val="accent2"/>
              </a:solidFill>
              <a:latin typeface="Arial" charset="0"/>
            </a:endParaRPr>
          </a:p>
        </p:txBody>
      </p:sp>
      <p:cxnSp>
        <p:nvCxnSpPr>
          <p:cNvPr id="11" name="AutoShape 9"/>
          <p:cNvCxnSpPr>
            <a:cxnSpLocks noChangeShapeType="1"/>
          </p:cNvCxnSpPr>
          <p:nvPr/>
        </p:nvCxnSpPr>
        <p:spPr bwMode="auto">
          <a:xfrm>
            <a:off x="3735387" y="1461056"/>
            <a:ext cx="1282700" cy="2122487"/>
          </a:xfrm>
          <a:prstGeom prst="straightConnector1">
            <a:avLst/>
          </a:prstGeom>
          <a:noFill/>
          <a:ln w="12700">
            <a:solidFill>
              <a:srgbClr val="00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 Box 10"/>
          <p:cNvSpPr txBox="1">
            <a:spLocks noChangeArrowheads="1"/>
          </p:cNvSpPr>
          <p:nvPr/>
        </p:nvSpPr>
        <p:spPr bwMode="auto">
          <a:xfrm>
            <a:off x="4538662" y="1094343"/>
            <a:ext cx="20447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l" eaLnBrk="1" hangingPunct="1"/>
            <a:r>
              <a:rPr lang="en-GB" sz="1800" b="1" dirty="0">
                <a:solidFill>
                  <a:schemeClr val="accent2"/>
                </a:solidFill>
                <a:latin typeface="Arial" charset="0"/>
              </a:rPr>
              <a:t>Environment</a:t>
            </a:r>
            <a:endParaRPr lang="en-US" sz="1800" b="1" dirty="0">
              <a:solidFill>
                <a:schemeClr val="accent2"/>
              </a:solidFill>
              <a:latin typeface="Arial" charset="0"/>
            </a:endParaRPr>
          </a:p>
        </p:txBody>
      </p:sp>
      <p:cxnSp>
        <p:nvCxnSpPr>
          <p:cNvPr id="13" name="AutoShape 11"/>
          <p:cNvCxnSpPr>
            <a:cxnSpLocks noChangeShapeType="1"/>
          </p:cNvCxnSpPr>
          <p:nvPr/>
        </p:nvCxnSpPr>
        <p:spPr bwMode="auto">
          <a:xfrm>
            <a:off x="5684837" y="1461056"/>
            <a:ext cx="1301750" cy="212248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Line 12"/>
          <p:cNvSpPr>
            <a:spLocks noChangeShapeType="1"/>
          </p:cNvSpPr>
          <p:nvPr/>
        </p:nvSpPr>
        <p:spPr bwMode="auto">
          <a:xfrm>
            <a:off x="3802062" y="3583543"/>
            <a:ext cx="1282700" cy="0"/>
          </a:xfrm>
          <a:prstGeom prst="line">
            <a:avLst/>
          </a:prstGeom>
          <a:noFill/>
          <a:ln w="12700">
            <a:solidFill>
              <a:srgbClr val="00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5" name="Rectangle 14"/>
          <p:cNvSpPr>
            <a:spLocks noChangeArrowheads="1"/>
          </p:cNvSpPr>
          <p:nvPr/>
        </p:nvSpPr>
        <p:spPr bwMode="auto">
          <a:xfrm>
            <a:off x="2514600" y="4416623"/>
            <a:ext cx="128905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Qualifications</a:t>
            </a:r>
            <a:endParaRPr lang="en-US" sz="1400" dirty="0">
              <a:solidFill>
                <a:schemeClr val="tx1"/>
              </a:solidFill>
              <a:latin typeface="Arial" charset="0"/>
            </a:endParaRPr>
          </a:p>
        </p:txBody>
      </p:sp>
      <p:sp>
        <p:nvSpPr>
          <p:cNvPr id="16" name="Rectangle 15"/>
          <p:cNvSpPr>
            <a:spLocks noChangeArrowheads="1"/>
          </p:cNvSpPr>
          <p:nvPr/>
        </p:nvSpPr>
        <p:spPr bwMode="auto">
          <a:xfrm>
            <a:off x="2590800" y="5019675"/>
            <a:ext cx="1397000" cy="31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Training</a:t>
            </a:r>
            <a:endParaRPr lang="en-US" sz="1400" dirty="0">
              <a:solidFill>
                <a:schemeClr val="tx1"/>
              </a:solidFill>
              <a:latin typeface="Arial" charset="0"/>
            </a:endParaRPr>
          </a:p>
        </p:txBody>
      </p:sp>
      <p:sp>
        <p:nvSpPr>
          <p:cNvPr id="18" name="Rectangle 17"/>
          <p:cNvSpPr>
            <a:spLocks noChangeArrowheads="1"/>
          </p:cNvSpPr>
          <p:nvPr/>
        </p:nvSpPr>
        <p:spPr bwMode="auto">
          <a:xfrm>
            <a:off x="2317750" y="1501284"/>
            <a:ext cx="12065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Align</a:t>
            </a:r>
            <a:endParaRPr lang="en-US" sz="1400" dirty="0">
              <a:solidFill>
                <a:schemeClr val="tx1"/>
              </a:solidFill>
              <a:latin typeface="Arial" charset="0"/>
            </a:endParaRPr>
          </a:p>
        </p:txBody>
      </p:sp>
      <p:sp>
        <p:nvSpPr>
          <p:cNvPr id="19" name="Rectangle 18"/>
          <p:cNvSpPr>
            <a:spLocks noChangeArrowheads="1"/>
          </p:cNvSpPr>
          <p:nvPr/>
        </p:nvSpPr>
        <p:spPr bwMode="auto">
          <a:xfrm>
            <a:off x="2757487" y="2831068"/>
            <a:ext cx="15748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SOP’s</a:t>
            </a:r>
            <a:endParaRPr lang="en-US" sz="1400" dirty="0">
              <a:solidFill>
                <a:schemeClr val="tx1"/>
              </a:solidFill>
              <a:latin typeface="Arial" charset="0"/>
            </a:endParaRPr>
          </a:p>
        </p:txBody>
      </p:sp>
      <p:sp>
        <p:nvSpPr>
          <p:cNvPr id="20" name="Rectangle 19"/>
          <p:cNvSpPr>
            <a:spLocks noChangeArrowheads="1"/>
          </p:cNvSpPr>
          <p:nvPr/>
        </p:nvSpPr>
        <p:spPr bwMode="auto">
          <a:xfrm>
            <a:off x="4128311" y="1661280"/>
            <a:ext cx="1282700" cy="307777"/>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Temperature</a:t>
            </a:r>
            <a:endParaRPr lang="en-US" sz="1400" dirty="0">
              <a:solidFill>
                <a:schemeClr val="tx1"/>
              </a:solidFill>
              <a:latin typeface="Arial" charset="0"/>
            </a:endParaRPr>
          </a:p>
        </p:txBody>
      </p:sp>
      <p:cxnSp>
        <p:nvCxnSpPr>
          <p:cNvPr id="21" name="AutoShape 21"/>
          <p:cNvCxnSpPr>
            <a:cxnSpLocks noChangeShapeType="1"/>
          </p:cNvCxnSpPr>
          <p:nvPr/>
        </p:nvCxnSpPr>
        <p:spPr bwMode="auto">
          <a:xfrm>
            <a:off x="3265487" y="1688068"/>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AutoShape 22"/>
          <p:cNvCxnSpPr>
            <a:cxnSpLocks noChangeShapeType="1"/>
          </p:cNvCxnSpPr>
          <p:nvPr/>
        </p:nvCxnSpPr>
        <p:spPr bwMode="auto">
          <a:xfrm flipV="1">
            <a:off x="3694112" y="2507219"/>
            <a:ext cx="660400" cy="1508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4" name="Rectangle 23"/>
          <p:cNvSpPr>
            <a:spLocks noChangeArrowheads="1"/>
          </p:cNvSpPr>
          <p:nvPr/>
        </p:nvSpPr>
        <p:spPr bwMode="auto">
          <a:xfrm>
            <a:off x="4710112" y="2407871"/>
            <a:ext cx="1282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Humidity</a:t>
            </a:r>
            <a:endParaRPr lang="en-US" sz="1400" dirty="0">
              <a:solidFill>
                <a:schemeClr val="tx1"/>
              </a:solidFill>
              <a:latin typeface="Arial" charset="0"/>
            </a:endParaRPr>
          </a:p>
        </p:txBody>
      </p:sp>
      <p:cxnSp>
        <p:nvCxnSpPr>
          <p:cNvPr id="25" name="AutoShape 29"/>
          <p:cNvCxnSpPr>
            <a:cxnSpLocks noChangeShapeType="1"/>
            <a:stCxn id="14" idx="1"/>
            <a:endCxn id="6" idx="1"/>
          </p:cNvCxnSpPr>
          <p:nvPr/>
        </p:nvCxnSpPr>
        <p:spPr bwMode="auto">
          <a:xfrm flipV="1">
            <a:off x="5084762" y="3583543"/>
            <a:ext cx="2154238" cy="1"/>
          </a:xfrm>
          <a:prstGeom prst="straightConnector1">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6" name="AutoShape 30"/>
          <p:cNvCxnSpPr>
            <a:cxnSpLocks noChangeShapeType="1"/>
          </p:cNvCxnSpPr>
          <p:nvPr/>
        </p:nvCxnSpPr>
        <p:spPr bwMode="auto">
          <a:xfrm flipV="1">
            <a:off x="598487" y="3583543"/>
            <a:ext cx="4067175" cy="1"/>
          </a:xfrm>
          <a:prstGeom prst="straightConnector1">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 Box 31"/>
          <p:cNvSpPr txBox="1">
            <a:spLocks noChangeArrowheads="1"/>
          </p:cNvSpPr>
          <p:nvPr/>
        </p:nvSpPr>
        <p:spPr bwMode="auto">
          <a:xfrm>
            <a:off x="5230812" y="5939393"/>
            <a:ext cx="1238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l" eaLnBrk="1" hangingPunct="1"/>
            <a:r>
              <a:rPr lang="en-GB" sz="1800" b="1" dirty="0">
                <a:solidFill>
                  <a:schemeClr val="accent2"/>
                </a:solidFill>
                <a:latin typeface="Arial" charset="0"/>
              </a:rPr>
              <a:t>Materials</a:t>
            </a:r>
            <a:endParaRPr lang="en-US" sz="1800" b="1" dirty="0">
              <a:solidFill>
                <a:schemeClr val="accent2"/>
              </a:solidFill>
              <a:latin typeface="Arial" charset="0"/>
            </a:endParaRPr>
          </a:p>
        </p:txBody>
      </p:sp>
      <p:sp>
        <p:nvSpPr>
          <p:cNvPr id="28" name="Rectangle 27"/>
          <p:cNvSpPr>
            <a:spLocks noChangeArrowheads="1"/>
          </p:cNvSpPr>
          <p:nvPr/>
        </p:nvSpPr>
        <p:spPr bwMode="auto">
          <a:xfrm>
            <a:off x="4797425" y="4060448"/>
            <a:ext cx="1211262" cy="307777"/>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GB" sz="1400" dirty="0">
                <a:solidFill>
                  <a:schemeClr val="tx1"/>
                </a:solidFill>
                <a:latin typeface="Arial" charset="0"/>
              </a:rPr>
              <a:t>Components</a:t>
            </a:r>
            <a:endParaRPr lang="en-US" sz="1400" dirty="0">
              <a:solidFill>
                <a:schemeClr val="tx1"/>
              </a:solidFill>
              <a:latin typeface="Arial" charset="0"/>
            </a:endParaRPr>
          </a:p>
        </p:txBody>
      </p:sp>
      <p:cxnSp>
        <p:nvCxnSpPr>
          <p:cNvPr id="29" name="AutoShape 36"/>
          <p:cNvCxnSpPr>
            <a:cxnSpLocks noChangeShapeType="1"/>
          </p:cNvCxnSpPr>
          <p:nvPr/>
        </p:nvCxnSpPr>
        <p:spPr bwMode="auto">
          <a:xfrm>
            <a:off x="5703887" y="5269468"/>
            <a:ext cx="417513"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AutoShape 37"/>
          <p:cNvCxnSpPr>
            <a:cxnSpLocks noChangeShapeType="1"/>
          </p:cNvCxnSpPr>
          <p:nvPr/>
        </p:nvCxnSpPr>
        <p:spPr bwMode="auto">
          <a:xfrm flipV="1">
            <a:off x="5878512" y="3580368"/>
            <a:ext cx="939800" cy="2244725"/>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AutoShape 41"/>
          <p:cNvCxnSpPr>
            <a:cxnSpLocks noChangeShapeType="1"/>
          </p:cNvCxnSpPr>
          <p:nvPr/>
        </p:nvCxnSpPr>
        <p:spPr bwMode="auto">
          <a:xfrm>
            <a:off x="5959475" y="4247118"/>
            <a:ext cx="577850" cy="1588"/>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2" name="Rectangle 42"/>
          <p:cNvSpPr>
            <a:spLocks noChangeArrowheads="1"/>
          </p:cNvSpPr>
          <p:nvPr/>
        </p:nvSpPr>
        <p:spPr bwMode="auto">
          <a:xfrm>
            <a:off x="4497387" y="5117068"/>
            <a:ext cx="12827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GB" sz="1400" dirty="0">
                <a:latin typeface="Arial" charset="0"/>
              </a:rPr>
              <a:t>Consumables</a:t>
            </a:r>
            <a:endParaRPr lang="en-US" sz="1400" dirty="0">
              <a:solidFill>
                <a:schemeClr val="tx1"/>
              </a:solidFill>
              <a:latin typeface="Arial" charset="0"/>
            </a:endParaRPr>
          </a:p>
        </p:txBody>
      </p:sp>
      <p:sp>
        <p:nvSpPr>
          <p:cNvPr id="33" name="Rectangle 32"/>
          <p:cNvSpPr>
            <a:spLocks noChangeArrowheads="1"/>
          </p:cNvSpPr>
          <p:nvPr/>
        </p:nvSpPr>
        <p:spPr bwMode="auto">
          <a:xfrm>
            <a:off x="4529291" y="2036064"/>
            <a:ext cx="1282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latin typeface="Arial" charset="0"/>
              </a:rPr>
              <a:t>Light</a:t>
            </a:r>
            <a:endParaRPr lang="en-US" sz="1400" dirty="0">
              <a:solidFill>
                <a:schemeClr val="tx1"/>
              </a:solidFill>
              <a:latin typeface="Arial" charset="0"/>
            </a:endParaRPr>
          </a:p>
        </p:txBody>
      </p:sp>
      <p:cxnSp>
        <p:nvCxnSpPr>
          <p:cNvPr id="34" name="AutoShape 25"/>
          <p:cNvCxnSpPr>
            <a:cxnSpLocks noChangeShapeType="1"/>
          </p:cNvCxnSpPr>
          <p:nvPr/>
        </p:nvCxnSpPr>
        <p:spPr bwMode="auto">
          <a:xfrm flipV="1">
            <a:off x="3657600" y="5172075"/>
            <a:ext cx="549275" cy="9525"/>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5" name="Text Box 8"/>
          <p:cNvSpPr txBox="1">
            <a:spLocks noChangeArrowheads="1"/>
          </p:cNvSpPr>
          <p:nvPr/>
        </p:nvSpPr>
        <p:spPr bwMode="auto">
          <a:xfrm>
            <a:off x="-163513" y="1103868"/>
            <a:ext cx="2921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ctr" eaLnBrk="1" hangingPunct="1"/>
            <a:r>
              <a:rPr lang="en-GB" sz="1800" b="1" dirty="0">
                <a:solidFill>
                  <a:schemeClr val="accent2"/>
                </a:solidFill>
                <a:latin typeface="Arial" charset="0"/>
              </a:rPr>
              <a:t>Machine</a:t>
            </a:r>
            <a:endParaRPr lang="en-US" sz="1800" b="1" dirty="0">
              <a:solidFill>
                <a:schemeClr val="accent2"/>
              </a:solidFill>
              <a:latin typeface="Arial" charset="0"/>
            </a:endParaRPr>
          </a:p>
        </p:txBody>
      </p:sp>
      <p:cxnSp>
        <p:nvCxnSpPr>
          <p:cNvPr id="36" name="AutoShape 9"/>
          <p:cNvCxnSpPr>
            <a:cxnSpLocks noChangeShapeType="1"/>
          </p:cNvCxnSpPr>
          <p:nvPr/>
        </p:nvCxnSpPr>
        <p:spPr bwMode="auto">
          <a:xfrm>
            <a:off x="1649412" y="1470581"/>
            <a:ext cx="1282700" cy="2122487"/>
          </a:xfrm>
          <a:prstGeom prst="straightConnector1">
            <a:avLst/>
          </a:prstGeom>
          <a:noFill/>
          <a:ln w="12700">
            <a:solidFill>
              <a:srgbClr val="00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7" name="Rectangle 36"/>
          <p:cNvSpPr>
            <a:spLocks noChangeArrowheads="1"/>
          </p:cNvSpPr>
          <p:nvPr/>
        </p:nvSpPr>
        <p:spPr bwMode="auto">
          <a:xfrm>
            <a:off x="252413" y="1577787"/>
            <a:ext cx="1206500" cy="307777"/>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Hotbox</a:t>
            </a:r>
            <a:endParaRPr lang="en-US" sz="1400" dirty="0">
              <a:solidFill>
                <a:schemeClr val="tx1"/>
              </a:solidFill>
              <a:latin typeface="Arial" charset="0"/>
            </a:endParaRPr>
          </a:p>
        </p:txBody>
      </p:sp>
      <p:sp>
        <p:nvSpPr>
          <p:cNvPr id="39" name="Rectangle 38"/>
          <p:cNvSpPr>
            <a:spLocks noChangeArrowheads="1"/>
          </p:cNvSpPr>
          <p:nvPr/>
        </p:nvSpPr>
        <p:spPr bwMode="auto">
          <a:xfrm>
            <a:off x="293687" y="2824967"/>
            <a:ext cx="1524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1400" dirty="0">
                <a:solidFill>
                  <a:schemeClr val="tx1"/>
                </a:solidFill>
                <a:latin typeface="Arial" charset="0"/>
              </a:rPr>
              <a:t>Alignment Rig</a:t>
            </a:r>
          </a:p>
        </p:txBody>
      </p:sp>
      <p:cxnSp>
        <p:nvCxnSpPr>
          <p:cNvPr id="40" name="AutoShape 21"/>
          <p:cNvCxnSpPr>
            <a:cxnSpLocks noChangeShapeType="1"/>
          </p:cNvCxnSpPr>
          <p:nvPr/>
        </p:nvCxnSpPr>
        <p:spPr bwMode="auto">
          <a:xfrm>
            <a:off x="1208087" y="1764268"/>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1" name="AutoShape 22"/>
          <p:cNvCxnSpPr>
            <a:cxnSpLocks noChangeShapeType="1"/>
          </p:cNvCxnSpPr>
          <p:nvPr/>
        </p:nvCxnSpPr>
        <p:spPr bwMode="auto">
          <a:xfrm flipV="1">
            <a:off x="1780691" y="2927455"/>
            <a:ext cx="660400" cy="1508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3" name="Text Box 5"/>
          <p:cNvSpPr txBox="1">
            <a:spLocks noChangeArrowheads="1"/>
          </p:cNvSpPr>
          <p:nvPr/>
        </p:nvSpPr>
        <p:spPr bwMode="auto">
          <a:xfrm>
            <a:off x="369887" y="5955268"/>
            <a:ext cx="16700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l" eaLnBrk="1" hangingPunct="1"/>
            <a:r>
              <a:rPr lang="en-US" sz="1800" b="1" dirty="0">
                <a:solidFill>
                  <a:schemeClr val="accent2"/>
                </a:solidFill>
                <a:latin typeface="Arial" charset="0"/>
              </a:rPr>
              <a:t>Measurement</a:t>
            </a:r>
          </a:p>
        </p:txBody>
      </p:sp>
      <p:cxnSp>
        <p:nvCxnSpPr>
          <p:cNvPr id="44" name="AutoShape 6"/>
          <p:cNvCxnSpPr>
            <a:cxnSpLocks noChangeShapeType="1"/>
          </p:cNvCxnSpPr>
          <p:nvPr/>
        </p:nvCxnSpPr>
        <p:spPr bwMode="auto">
          <a:xfrm flipV="1">
            <a:off x="1763712" y="3593068"/>
            <a:ext cx="939800" cy="2244725"/>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6" name="AutoShape 25"/>
          <p:cNvCxnSpPr>
            <a:cxnSpLocks noChangeShapeType="1"/>
          </p:cNvCxnSpPr>
          <p:nvPr/>
        </p:nvCxnSpPr>
        <p:spPr bwMode="auto">
          <a:xfrm>
            <a:off x="1677988" y="4336644"/>
            <a:ext cx="698500" cy="803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7" name="Rectangle 46"/>
          <p:cNvSpPr>
            <a:spLocks noChangeArrowheads="1"/>
          </p:cNvSpPr>
          <p:nvPr/>
        </p:nvSpPr>
        <p:spPr bwMode="auto">
          <a:xfrm>
            <a:off x="2579687" y="2370891"/>
            <a:ext cx="15748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Build</a:t>
            </a:r>
            <a:endParaRPr lang="en-US" sz="1400" dirty="0">
              <a:solidFill>
                <a:schemeClr val="tx1"/>
              </a:solidFill>
              <a:latin typeface="Arial" charset="0"/>
            </a:endParaRPr>
          </a:p>
        </p:txBody>
      </p:sp>
      <p:sp>
        <p:nvSpPr>
          <p:cNvPr id="50" name="Rectangle 49"/>
          <p:cNvSpPr>
            <a:spLocks noChangeArrowheads="1"/>
          </p:cNvSpPr>
          <p:nvPr/>
        </p:nvSpPr>
        <p:spPr bwMode="auto">
          <a:xfrm>
            <a:off x="641040" y="4195896"/>
            <a:ext cx="11430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Precision</a:t>
            </a:r>
            <a:endParaRPr lang="en-US" sz="1400" dirty="0">
              <a:solidFill>
                <a:schemeClr val="tx1"/>
              </a:solidFill>
              <a:latin typeface="Arial" charset="0"/>
            </a:endParaRPr>
          </a:p>
        </p:txBody>
      </p:sp>
      <p:cxnSp>
        <p:nvCxnSpPr>
          <p:cNvPr id="52" name="AutoShape 25"/>
          <p:cNvCxnSpPr>
            <a:cxnSpLocks noChangeShapeType="1"/>
          </p:cNvCxnSpPr>
          <p:nvPr/>
        </p:nvCxnSpPr>
        <p:spPr bwMode="auto">
          <a:xfrm>
            <a:off x="1143000" y="5706963"/>
            <a:ext cx="698500" cy="803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3" name="Rectangle 52"/>
          <p:cNvSpPr>
            <a:spLocks noChangeArrowheads="1"/>
          </p:cNvSpPr>
          <p:nvPr/>
        </p:nvSpPr>
        <p:spPr bwMode="auto">
          <a:xfrm>
            <a:off x="76200" y="5559623"/>
            <a:ext cx="12954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Accuracy</a:t>
            </a:r>
            <a:endParaRPr lang="en-US" sz="1400" dirty="0">
              <a:solidFill>
                <a:schemeClr val="tx1"/>
              </a:solidFill>
              <a:latin typeface="Arial" charset="0"/>
            </a:endParaRPr>
          </a:p>
        </p:txBody>
      </p:sp>
      <p:cxnSp>
        <p:nvCxnSpPr>
          <p:cNvPr id="54" name="AutoShape 25"/>
          <p:cNvCxnSpPr>
            <a:cxnSpLocks noChangeShapeType="1"/>
          </p:cNvCxnSpPr>
          <p:nvPr/>
        </p:nvCxnSpPr>
        <p:spPr bwMode="auto">
          <a:xfrm>
            <a:off x="3757612" y="4572000"/>
            <a:ext cx="661988"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6" name="Rectangle 55"/>
          <p:cNvSpPr>
            <a:spLocks noChangeArrowheads="1"/>
          </p:cNvSpPr>
          <p:nvPr/>
        </p:nvSpPr>
        <p:spPr bwMode="auto">
          <a:xfrm>
            <a:off x="2960687" y="3807023"/>
            <a:ext cx="113665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Experience</a:t>
            </a:r>
            <a:endParaRPr lang="en-US" sz="1400" dirty="0">
              <a:solidFill>
                <a:schemeClr val="tx1"/>
              </a:solidFill>
              <a:latin typeface="Arial" charset="0"/>
            </a:endParaRPr>
          </a:p>
        </p:txBody>
      </p:sp>
      <p:cxnSp>
        <p:nvCxnSpPr>
          <p:cNvPr id="57" name="AutoShape 21"/>
          <p:cNvCxnSpPr>
            <a:cxnSpLocks noChangeShapeType="1"/>
          </p:cNvCxnSpPr>
          <p:nvPr/>
        </p:nvCxnSpPr>
        <p:spPr bwMode="auto">
          <a:xfrm>
            <a:off x="5303043" y="1854046"/>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 name="AutoShape 21"/>
          <p:cNvCxnSpPr>
            <a:cxnSpLocks noChangeShapeType="1"/>
          </p:cNvCxnSpPr>
          <p:nvPr/>
        </p:nvCxnSpPr>
        <p:spPr bwMode="auto">
          <a:xfrm>
            <a:off x="5497937" y="2168537"/>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9" name="AutoShape 21"/>
          <p:cNvCxnSpPr>
            <a:cxnSpLocks noChangeShapeType="1"/>
          </p:cNvCxnSpPr>
          <p:nvPr/>
        </p:nvCxnSpPr>
        <p:spPr bwMode="auto">
          <a:xfrm>
            <a:off x="5765604" y="2560271"/>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0" name="AutoShape 21"/>
          <p:cNvCxnSpPr>
            <a:cxnSpLocks noChangeShapeType="1"/>
          </p:cNvCxnSpPr>
          <p:nvPr/>
        </p:nvCxnSpPr>
        <p:spPr bwMode="auto">
          <a:xfrm>
            <a:off x="5975192" y="2918991"/>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1" name="Rectangle 60"/>
          <p:cNvSpPr>
            <a:spLocks noChangeArrowheads="1"/>
          </p:cNvSpPr>
          <p:nvPr/>
        </p:nvSpPr>
        <p:spPr bwMode="auto">
          <a:xfrm>
            <a:off x="5041900" y="2766591"/>
            <a:ext cx="1282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latin typeface="Arial" charset="0"/>
              </a:rPr>
              <a:t>Noise</a:t>
            </a:r>
            <a:endParaRPr lang="en-US" sz="1400" dirty="0">
              <a:solidFill>
                <a:schemeClr val="tx1"/>
              </a:solidFill>
              <a:latin typeface="Arial" charset="0"/>
            </a:endParaRPr>
          </a:p>
        </p:txBody>
      </p:sp>
      <p:cxnSp>
        <p:nvCxnSpPr>
          <p:cNvPr id="62" name="AutoShape 21"/>
          <p:cNvCxnSpPr>
            <a:cxnSpLocks noChangeShapeType="1"/>
          </p:cNvCxnSpPr>
          <p:nvPr/>
        </p:nvCxnSpPr>
        <p:spPr bwMode="auto">
          <a:xfrm>
            <a:off x="4027487" y="2983468"/>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3" name="AutoShape 22"/>
          <p:cNvCxnSpPr>
            <a:cxnSpLocks noChangeShapeType="1"/>
          </p:cNvCxnSpPr>
          <p:nvPr/>
        </p:nvCxnSpPr>
        <p:spPr bwMode="auto">
          <a:xfrm flipV="1">
            <a:off x="3417887" y="2069068"/>
            <a:ext cx="660400" cy="1508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Rectangle 63"/>
          <p:cNvSpPr>
            <a:spLocks noChangeArrowheads="1"/>
          </p:cNvSpPr>
          <p:nvPr/>
        </p:nvSpPr>
        <p:spPr bwMode="auto">
          <a:xfrm>
            <a:off x="2445466" y="1913201"/>
            <a:ext cx="12065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Software</a:t>
            </a:r>
            <a:endParaRPr lang="en-US" sz="1400" dirty="0">
              <a:solidFill>
                <a:schemeClr val="tx1"/>
              </a:solidFill>
              <a:latin typeface="Arial" charset="0"/>
            </a:endParaRPr>
          </a:p>
        </p:txBody>
      </p:sp>
      <p:cxnSp>
        <p:nvCxnSpPr>
          <p:cNvPr id="65" name="AutoShape 41"/>
          <p:cNvCxnSpPr>
            <a:cxnSpLocks noChangeShapeType="1"/>
          </p:cNvCxnSpPr>
          <p:nvPr/>
        </p:nvCxnSpPr>
        <p:spPr bwMode="auto">
          <a:xfrm>
            <a:off x="5703887" y="4810680"/>
            <a:ext cx="577850" cy="1588"/>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6" name="Rectangle 42"/>
          <p:cNvSpPr>
            <a:spLocks noChangeArrowheads="1"/>
          </p:cNvSpPr>
          <p:nvPr/>
        </p:nvSpPr>
        <p:spPr bwMode="auto">
          <a:xfrm>
            <a:off x="4560887" y="4659868"/>
            <a:ext cx="12827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GB" sz="1400" dirty="0">
                <a:latin typeface="Arial" charset="0"/>
              </a:rPr>
              <a:t>Information</a:t>
            </a:r>
            <a:endParaRPr lang="en-US" sz="1400" dirty="0">
              <a:solidFill>
                <a:schemeClr val="tx1"/>
              </a:solidFill>
              <a:latin typeface="Arial" charset="0"/>
            </a:endParaRPr>
          </a:p>
        </p:txBody>
      </p:sp>
      <p:cxnSp>
        <p:nvCxnSpPr>
          <p:cNvPr id="67" name="AutoShape 21"/>
          <p:cNvCxnSpPr>
            <a:cxnSpLocks noChangeShapeType="1"/>
          </p:cNvCxnSpPr>
          <p:nvPr/>
        </p:nvCxnSpPr>
        <p:spPr bwMode="auto">
          <a:xfrm>
            <a:off x="1436687" y="2145268"/>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8" name="Rectangle 67"/>
          <p:cNvSpPr>
            <a:spLocks noChangeArrowheads="1"/>
          </p:cNvSpPr>
          <p:nvPr/>
        </p:nvSpPr>
        <p:spPr bwMode="auto">
          <a:xfrm>
            <a:off x="173037" y="1958787"/>
            <a:ext cx="1524000" cy="307777"/>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1400" dirty="0">
                <a:solidFill>
                  <a:schemeClr val="tx1"/>
                </a:solidFill>
                <a:latin typeface="Arial" charset="0"/>
              </a:rPr>
              <a:t>Cond Oven</a:t>
            </a:r>
          </a:p>
        </p:txBody>
      </p:sp>
      <p:cxnSp>
        <p:nvCxnSpPr>
          <p:cNvPr id="69" name="AutoShape 21"/>
          <p:cNvCxnSpPr>
            <a:cxnSpLocks noChangeShapeType="1"/>
          </p:cNvCxnSpPr>
          <p:nvPr/>
        </p:nvCxnSpPr>
        <p:spPr bwMode="auto">
          <a:xfrm>
            <a:off x="1607555" y="2524390"/>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0" name="Rectangle 69"/>
          <p:cNvSpPr>
            <a:spLocks noChangeArrowheads="1"/>
          </p:cNvSpPr>
          <p:nvPr/>
        </p:nvSpPr>
        <p:spPr bwMode="auto">
          <a:xfrm>
            <a:off x="383903" y="2387707"/>
            <a:ext cx="1524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1400" dirty="0">
                <a:solidFill>
                  <a:schemeClr val="tx1"/>
                </a:solidFill>
                <a:latin typeface="Arial" charset="0"/>
              </a:rPr>
              <a:t>Int Rig</a:t>
            </a:r>
          </a:p>
        </p:txBody>
      </p:sp>
      <p:cxnSp>
        <p:nvCxnSpPr>
          <p:cNvPr id="73" name="AutoShape 25"/>
          <p:cNvCxnSpPr>
            <a:cxnSpLocks noChangeShapeType="1"/>
          </p:cNvCxnSpPr>
          <p:nvPr/>
        </p:nvCxnSpPr>
        <p:spPr bwMode="auto">
          <a:xfrm>
            <a:off x="4038600" y="3962400"/>
            <a:ext cx="661988"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5" name="AutoShape 21"/>
          <p:cNvCxnSpPr>
            <a:cxnSpLocks noChangeShapeType="1"/>
          </p:cNvCxnSpPr>
          <p:nvPr/>
        </p:nvCxnSpPr>
        <p:spPr bwMode="auto">
          <a:xfrm>
            <a:off x="6172200" y="3276600"/>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6" name="Rectangle 75"/>
          <p:cNvSpPr>
            <a:spLocks noChangeArrowheads="1"/>
          </p:cNvSpPr>
          <p:nvPr/>
        </p:nvSpPr>
        <p:spPr bwMode="auto">
          <a:xfrm>
            <a:off x="5137184" y="3124200"/>
            <a:ext cx="1282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latin typeface="Arial" charset="0"/>
              </a:rPr>
              <a:t>Vibration</a:t>
            </a:r>
            <a:endParaRPr lang="en-US" sz="1400" dirty="0">
              <a:solidFill>
                <a:schemeClr val="tx1"/>
              </a:solidFill>
              <a:latin typeface="Arial" charset="0"/>
            </a:endParaRPr>
          </a:p>
        </p:txBody>
      </p:sp>
      <p:cxnSp>
        <p:nvCxnSpPr>
          <p:cNvPr id="79" name="AutoShape 25"/>
          <p:cNvCxnSpPr>
            <a:cxnSpLocks noChangeShapeType="1"/>
          </p:cNvCxnSpPr>
          <p:nvPr/>
        </p:nvCxnSpPr>
        <p:spPr bwMode="auto">
          <a:xfrm>
            <a:off x="1257300" y="5225152"/>
            <a:ext cx="698500" cy="803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0" name="Rectangle 79"/>
          <p:cNvSpPr>
            <a:spLocks noChangeArrowheads="1"/>
          </p:cNvSpPr>
          <p:nvPr/>
        </p:nvSpPr>
        <p:spPr bwMode="auto">
          <a:xfrm>
            <a:off x="190500" y="5075283"/>
            <a:ext cx="11430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Calibration</a:t>
            </a:r>
            <a:endParaRPr lang="en-US" sz="1400" dirty="0">
              <a:solidFill>
                <a:schemeClr val="tx1"/>
              </a:solidFill>
              <a:latin typeface="Arial" charset="0"/>
            </a:endParaRPr>
          </a:p>
        </p:txBody>
      </p:sp>
      <p:cxnSp>
        <p:nvCxnSpPr>
          <p:cNvPr id="81" name="AutoShape 25"/>
          <p:cNvCxnSpPr>
            <a:cxnSpLocks noChangeShapeType="1"/>
          </p:cNvCxnSpPr>
          <p:nvPr/>
        </p:nvCxnSpPr>
        <p:spPr bwMode="auto">
          <a:xfrm>
            <a:off x="1892300" y="3884711"/>
            <a:ext cx="698500" cy="803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2" name="Rectangle 81"/>
          <p:cNvSpPr>
            <a:spLocks noChangeArrowheads="1"/>
          </p:cNvSpPr>
          <p:nvPr/>
        </p:nvSpPr>
        <p:spPr bwMode="auto">
          <a:xfrm>
            <a:off x="381000" y="3730823"/>
            <a:ext cx="17526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Reproducibility</a:t>
            </a:r>
            <a:endParaRPr lang="en-US" sz="1400" dirty="0">
              <a:solidFill>
                <a:schemeClr val="tx1"/>
              </a:solidFill>
              <a:latin typeface="Arial" charset="0"/>
            </a:endParaRPr>
          </a:p>
        </p:txBody>
      </p:sp>
      <p:cxnSp>
        <p:nvCxnSpPr>
          <p:cNvPr id="83" name="AutoShape 25"/>
          <p:cNvCxnSpPr>
            <a:cxnSpLocks noChangeShapeType="1"/>
          </p:cNvCxnSpPr>
          <p:nvPr/>
        </p:nvCxnSpPr>
        <p:spPr bwMode="auto">
          <a:xfrm>
            <a:off x="1434790" y="4810680"/>
            <a:ext cx="698500" cy="803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4" name="Rectangle 83"/>
          <p:cNvSpPr>
            <a:spLocks noChangeArrowheads="1"/>
          </p:cNvSpPr>
          <p:nvPr/>
        </p:nvSpPr>
        <p:spPr bwMode="auto">
          <a:xfrm>
            <a:off x="225096" y="4621506"/>
            <a:ext cx="1306513"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Repeatability</a:t>
            </a:r>
            <a:endParaRPr lang="en-US" sz="1400" dirty="0">
              <a:solidFill>
                <a:schemeClr val="tx1"/>
              </a:solidFill>
              <a:latin typeface="Arial" charset="0"/>
            </a:endParaRPr>
          </a:p>
        </p:txBody>
      </p:sp>
      <p:cxnSp>
        <p:nvCxnSpPr>
          <p:cNvPr id="86" name="AutoShape 22">
            <a:extLst>
              <a:ext uri="{FF2B5EF4-FFF2-40B4-BE49-F238E27FC236}">
                <a16:creationId xmlns:a16="http://schemas.microsoft.com/office/drawing/2014/main" id="{64DC034B-1BCB-4E35-8258-9CEC54729CE0}"/>
              </a:ext>
            </a:extLst>
          </p:cNvPr>
          <p:cNvCxnSpPr>
            <a:cxnSpLocks noChangeShapeType="1"/>
          </p:cNvCxnSpPr>
          <p:nvPr/>
        </p:nvCxnSpPr>
        <p:spPr bwMode="auto">
          <a:xfrm flipV="1">
            <a:off x="1953419" y="3259377"/>
            <a:ext cx="660400" cy="1508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8" name="Rectangle 87">
            <a:extLst>
              <a:ext uri="{FF2B5EF4-FFF2-40B4-BE49-F238E27FC236}">
                <a16:creationId xmlns:a16="http://schemas.microsoft.com/office/drawing/2014/main" id="{70FEEFA2-3B75-43B7-83FD-091937E27642}"/>
              </a:ext>
            </a:extLst>
          </p:cNvPr>
          <p:cNvSpPr>
            <a:spLocks noChangeArrowheads="1"/>
          </p:cNvSpPr>
          <p:nvPr/>
        </p:nvSpPr>
        <p:spPr bwMode="auto">
          <a:xfrm>
            <a:off x="430755" y="3132599"/>
            <a:ext cx="1524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1400" dirty="0">
                <a:solidFill>
                  <a:schemeClr val="tx1"/>
                </a:solidFill>
                <a:latin typeface="Arial" charset="0"/>
              </a:rPr>
              <a:t>Test Pod</a:t>
            </a:r>
          </a:p>
        </p:txBody>
      </p:sp>
      <p:sp>
        <p:nvSpPr>
          <p:cNvPr id="2" name="TextBox 1">
            <a:extLst>
              <a:ext uri="{FF2B5EF4-FFF2-40B4-BE49-F238E27FC236}">
                <a16:creationId xmlns:a16="http://schemas.microsoft.com/office/drawing/2014/main" id="{F7FC2353-138F-4CD6-963D-DA7CD71C71E7}"/>
              </a:ext>
            </a:extLst>
          </p:cNvPr>
          <p:cNvSpPr txBox="1"/>
          <p:nvPr/>
        </p:nvSpPr>
        <p:spPr>
          <a:xfrm>
            <a:off x="6932612" y="1527622"/>
            <a:ext cx="2095445" cy="830997"/>
          </a:xfrm>
          <a:prstGeom prst="rect">
            <a:avLst/>
          </a:prstGeom>
          <a:noFill/>
        </p:spPr>
        <p:txBody>
          <a:bodyPr wrap="none" rtlCol="0">
            <a:spAutoFit/>
          </a:bodyPr>
          <a:lstStyle/>
          <a:p>
            <a:r>
              <a:rPr lang="en-GB" sz="1200" dirty="0">
                <a:solidFill>
                  <a:srgbClr val="131313"/>
                </a:solidFill>
                <a:latin typeface="+mn-lt"/>
                <a:cs typeface="Century Gothic"/>
              </a:rPr>
              <a:t>The team reviewed all items</a:t>
            </a:r>
          </a:p>
          <a:p>
            <a:r>
              <a:rPr lang="en-GB" sz="1200" dirty="0">
                <a:solidFill>
                  <a:srgbClr val="131313"/>
                </a:solidFill>
                <a:latin typeface="+mn-lt"/>
                <a:cs typeface="Century Gothic"/>
              </a:rPr>
              <a:t>from the Fishbone Diagram</a:t>
            </a:r>
          </a:p>
          <a:p>
            <a:r>
              <a:rPr lang="en-GB" sz="1200" dirty="0">
                <a:solidFill>
                  <a:srgbClr val="131313"/>
                </a:solidFill>
                <a:latin typeface="+mn-lt"/>
                <a:cs typeface="Century Gothic"/>
              </a:rPr>
              <a:t>and highlighted the ones</a:t>
            </a:r>
          </a:p>
          <a:p>
            <a:r>
              <a:rPr lang="en-GB" sz="1200" dirty="0">
                <a:solidFill>
                  <a:srgbClr val="131313"/>
                </a:solidFill>
                <a:latin typeface="+mn-lt"/>
                <a:cs typeface="Century Gothic"/>
              </a:rPr>
              <a:t>circled in red as higher risk </a:t>
            </a:r>
            <a:endParaRPr lang="en-GB" sz="2200" dirty="0">
              <a:solidFill>
                <a:srgbClr val="131313"/>
              </a:solidFill>
              <a:latin typeface="+mn-lt"/>
              <a:cs typeface="Century Gothic"/>
            </a:endParaRPr>
          </a:p>
        </p:txBody>
      </p:sp>
    </p:spTree>
    <p:extLst>
      <p:ext uri="{BB962C8B-B14F-4D97-AF65-F5344CB8AC3E}">
        <p14:creationId xmlns:p14="http://schemas.microsoft.com/office/powerpoint/2010/main" val="2810910840"/>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5" name="Title 1"/>
          <p:cNvSpPr>
            <a:spLocks noGrp="1"/>
          </p:cNvSpPr>
          <p:nvPr>
            <p:ph type="title"/>
          </p:nvPr>
        </p:nvSpPr>
        <p:spPr>
          <a:xfrm>
            <a:off x="152400" y="152400"/>
            <a:ext cx="8534400" cy="609600"/>
          </a:xfrm>
        </p:spPr>
        <p:txBody>
          <a:bodyPr/>
          <a:lstStyle/>
          <a:p>
            <a:r>
              <a:rPr lang="en-GB" dirty="0">
                <a:latin typeface="Arial" pitchFamily="34" charset="0"/>
                <a:cs typeface="Arial" pitchFamily="34" charset="0"/>
              </a:rPr>
              <a:t>Root Cause Analysis, 5 Why</a:t>
            </a:r>
          </a:p>
        </p:txBody>
      </p:sp>
      <p:graphicFrame>
        <p:nvGraphicFramePr>
          <p:cNvPr id="2" name="Table 3">
            <a:extLst>
              <a:ext uri="{FF2B5EF4-FFF2-40B4-BE49-F238E27FC236}">
                <a16:creationId xmlns:a16="http://schemas.microsoft.com/office/drawing/2014/main" id="{02321A07-3EB1-4711-8840-5906DA838628}"/>
              </a:ext>
            </a:extLst>
          </p:cNvPr>
          <p:cNvGraphicFramePr>
            <a:graphicFrameLocks noGrp="1"/>
          </p:cNvGraphicFramePr>
          <p:nvPr>
            <p:extLst>
              <p:ext uri="{D42A27DB-BD31-4B8C-83A1-F6EECF244321}">
                <p14:modId xmlns:p14="http://schemas.microsoft.com/office/powerpoint/2010/main" val="118194453"/>
              </p:ext>
            </p:extLst>
          </p:nvPr>
        </p:nvGraphicFramePr>
        <p:xfrm>
          <a:off x="152400" y="1295400"/>
          <a:ext cx="8534398" cy="5203372"/>
        </p:xfrm>
        <a:graphic>
          <a:graphicData uri="http://schemas.openxmlformats.org/drawingml/2006/table">
            <a:tbl>
              <a:tblPr firstRow="1" bandRow="1">
                <a:tableStyleId>{5C22544A-7EE6-4342-B048-85BDC9FD1C3A}</a:tableStyleId>
              </a:tblPr>
              <a:tblGrid>
                <a:gridCol w="881625">
                  <a:extLst>
                    <a:ext uri="{9D8B030D-6E8A-4147-A177-3AD203B41FA5}">
                      <a16:colId xmlns:a16="http://schemas.microsoft.com/office/drawing/2014/main" val="2225098634"/>
                    </a:ext>
                  </a:extLst>
                </a:gridCol>
                <a:gridCol w="961773">
                  <a:extLst>
                    <a:ext uri="{9D8B030D-6E8A-4147-A177-3AD203B41FA5}">
                      <a16:colId xmlns:a16="http://schemas.microsoft.com/office/drawing/2014/main" val="1493856891"/>
                    </a:ext>
                  </a:extLst>
                </a:gridCol>
                <a:gridCol w="961773">
                  <a:extLst>
                    <a:ext uri="{9D8B030D-6E8A-4147-A177-3AD203B41FA5}">
                      <a16:colId xmlns:a16="http://schemas.microsoft.com/office/drawing/2014/main" val="2528066458"/>
                    </a:ext>
                  </a:extLst>
                </a:gridCol>
                <a:gridCol w="961773">
                  <a:extLst>
                    <a:ext uri="{9D8B030D-6E8A-4147-A177-3AD203B41FA5}">
                      <a16:colId xmlns:a16="http://schemas.microsoft.com/office/drawing/2014/main" val="1971228177"/>
                    </a:ext>
                  </a:extLst>
                </a:gridCol>
                <a:gridCol w="961773">
                  <a:extLst>
                    <a:ext uri="{9D8B030D-6E8A-4147-A177-3AD203B41FA5}">
                      <a16:colId xmlns:a16="http://schemas.microsoft.com/office/drawing/2014/main" val="3487049487"/>
                    </a:ext>
                  </a:extLst>
                </a:gridCol>
                <a:gridCol w="961773">
                  <a:extLst>
                    <a:ext uri="{9D8B030D-6E8A-4147-A177-3AD203B41FA5}">
                      <a16:colId xmlns:a16="http://schemas.microsoft.com/office/drawing/2014/main" val="3522888763"/>
                    </a:ext>
                  </a:extLst>
                </a:gridCol>
                <a:gridCol w="881625">
                  <a:extLst>
                    <a:ext uri="{9D8B030D-6E8A-4147-A177-3AD203B41FA5}">
                      <a16:colId xmlns:a16="http://schemas.microsoft.com/office/drawing/2014/main" val="4161748588"/>
                    </a:ext>
                  </a:extLst>
                </a:gridCol>
                <a:gridCol w="1962283">
                  <a:extLst>
                    <a:ext uri="{9D8B030D-6E8A-4147-A177-3AD203B41FA5}">
                      <a16:colId xmlns:a16="http://schemas.microsoft.com/office/drawing/2014/main" val="2264217303"/>
                    </a:ext>
                  </a:extLst>
                </a:gridCol>
              </a:tblGrid>
              <a:tr h="653143">
                <a:tc>
                  <a:txBody>
                    <a:bodyPr/>
                    <a:lstStyle/>
                    <a:p>
                      <a:pPr algn="ctr"/>
                      <a:r>
                        <a:rPr lang="en-GB" dirty="0"/>
                        <a:t>Effect –Minimum Absorbance</a:t>
                      </a:r>
                    </a:p>
                  </a:txBody>
                  <a:tcPr/>
                </a:tc>
                <a:tc>
                  <a:txBody>
                    <a:bodyPr/>
                    <a:lstStyle/>
                    <a:p>
                      <a:pPr algn="ctr"/>
                      <a:r>
                        <a:rPr lang="en-GB" dirty="0"/>
                        <a:t>Why 1</a:t>
                      </a:r>
                    </a:p>
                  </a:txBody>
                  <a:tcPr/>
                </a:tc>
                <a:tc>
                  <a:txBody>
                    <a:bodyPr/>
                    <a:lstStyle/>
                    <a:p>
                      <a:pPr algn="ctr"/>
                      <a:r>
                        <a:rPr lang="en-GB" dirty="0"/>
                        <a:t>Why 2</a:t>
                      </a:r>
                    </a:p>
                  </a:txBody>
                  <a:tcPr/>
                </a:tc>
                <a:tc>
                  <a:txBody>
                    <a:bodyPr/>
                    <a:lstStyle/>
                    <a:p>
                      <a:pPr algn="ctr"/>
                      <a:r>
                        <a:rPr lang="en-GB" dirty="0"/>
                        <a:t>Why 3</a:t>
                      </a:r>
                    </a:p>
                  </a:txBody>
                  <a:tcPr/>
                </a:tc>
                <a:tc>
                  <a:txBody>
                    <a:bodyPr/>
                    <a:lstStyle/>
                    <a:p>
                      <a:pPr algn="ctr"/>
                      <a:r>
                        <a:rPr lang="en-GB" dirty="0"/>
                        <a:t>Why 4</a:t>
                      </a:r>
                    </a:p>
                  </a:txBody>
                  <a:tcPr/>
                </a:tc>
                <a:tc>
                  <a:txBody>
                    <a:bodyPr/>
                    <a:lstStyle/>
                    <a:p>
                      <a:pPr algn="ctr"/>
                      <a:r>
                        <a:rPr lang="en-GB" dirty="0"/>
                        <a:t>Why 5</a:t>
                      </a:r>
                    </a:p>
                  </a:txBody>
                  <a:tcPr/>
                </a:tc>
                <a:tc>
                  <a:txBody>
                    <a:bodyPr/>
                    <a:lstStyle/>
                    <a:p>
                      <a:pPr algn="ctr"/>
                      <a:r>
                        <a:rPr lang="en-GB" dirty="0"/>
                        <a:t>Risk: Low / Medium / High</a:t>
                      </a:r>
                    </a:p>
                  </a:txBody>
                  <a:tcPr/>
                </a:tc>
                <a:tc>
                  <a:txBody>
                    <a:bodyPr/>
                    <a:lstStyle/>
                    <a:p>
                      <a:pPr algn="ctr"/>
                      <a:r>
                        <a:rPr lang="en-GB" dirty="0"/>
                        <a:t>Mitigation</a:t>
                      </a:r>
                    </a:p>
                  </a:txBody>
                  <a:tcPr/>
                </a:tc>
                <a:extLst>
                  <a:ext uri="{0D108BD9-81ED-4DB2-BD59-A6C34878D82A}">
                    <a16:rowId xmlns:a16="http://schemas.microsoft.com/office/drawing/2014/main" val="4211381319"/>
                  </a:ext>
                </a:extLst>
              </a:tr>
              <a:tr h="653143">
                <a:tc>
                  <a:txBody>
                    <a:bodyPr/>
                    <a:lstStyle/>
                    <a:p>
                      <a:r>
                        <a:rPr lang="en-GB" dirty="0"/>
                        <a:t>Hotbox</a:t>
                      </a:r>
                    </a:p>
                  </a:txBody>
                  <a:tcPr/>
                </a:tc>
                <a:tc>
                  <a:txBody>
                    <a:bodyPr/>
                    <a:lstStyle/>
                    <a:p>
                      <a:r>
                        <a:rPr lang="en-GB" dirty="0"/>
                        <a:t>Not getting to temperature</a:t>
                      </a:r>
                    </a:p>
                  </a:txBody>
                  <a:tcPr/>
                </a:tc>
                <a:tc>
                  <a:txBody>
                    <a:bodyPr/>
                    <a:lstStyle/>
                    <a:p>
                      <a:r>
                        <a:rPr lang="en-GB" dirty="0"/>
                        <a:t>Heater not working</a:t>
                      </a:r>
                    </a:p>
                    <a:p>
                      <a:endParaRPr lang="en-GB" dirty="0"/>
                    </a:p>
                    <a:p>
                      <a:r>
                        <a:rPr lang="en-GB" dirty="0"/>
                        <a:t>Cooling fan staying on</a:t>
                      </a:r>
                    </a:p>
                  </a:txBody>
                  <a:tcPr/>
                </a:tc>
                <a:tc>
                  <a:txBody>
                    <a:bodyPr/>
                    <a:lstStyle/>
                    <a:p>
                      <a:r>
                        <a:rPr lang="en-GB" dirty="0"/>
                        <a:t>Heater broken</a:t>
                      </a:r>
                    </a:p>
                    <a:p>
                      <a:endParaRPr lang="en-GB" dirty="0"/>
                    </a:p>
                    <a:p>
                      <a:endParaRPr lang="en-GB" dirty="0"/>
                    </a:p>
                    <a:p>
                      <a:r>
                        <a:rPr lang="en-GB" dirty="0"/>
                        <a:t>Fault in control system</a:t>
                      </a:r>
                    </a:p>
                  </a:txBody>
                  <a:tcPr/>
                </a:tc>
                <a:tc>
                  <a:txBody>
                    <a:bodyPr/>
                    <a:lstStyle/>
                    <a:p>
                      <a:r>
                        <a:rPr lang="en-GB" dirty="0"/>
                        <a:t>Wear and tear</a:t>
                      </a:r>
                    </a:p>
                    <a:p>
                      <a:endParaRPr lang="en-GB" dirty="0"/>
                    </a:p>
                    <a:p>
                      <a:endParaRPr lang="en-GB" dirty="0"/>
                    </a:p>
                    <a:p>
                      <a:r>
                        <a:rPr lang="en-GB" dirty="0"/>
                        <a:t>Wear and tear</a:t>
                      </a:r>
                    </a:p>
                  </a:txBody>
                  <a:tcPr/>
                </a:tc>
                <a:tc>
                  <a:txBody>
                    <a:bodyPr/>
                    <a:lstStyle/>
                    <a:p>
                      <a:endParaRPr lang="en-GB" dirty="0"/>
                    </a:p>
                  </a:txBody>
                  <a:tcPr/>
                </a:tc>
                <a:tc>
                  <a:txBody>
                    <a:bodyPr/>
                    <a:lstStyle/>
                    <a:p>
                      <a:r>
                        <a:rPr lang="en-GB" dirty="0"/>
                        <a:t>Low</a:t>
                      </a:r>
                    </a:p>
                    <a:p>
                      <a:endParaRPr lang="en-GB" dirty="0"/>
                    </a:p>
                    <a:p>
                      <a:endParaRPr lang="en-GB" dirty="0"/>
                    </a:p>
                    <a:p>
                      <a:r>
                        <a:rPr lang="en-GB" dirty="0"/>
                        <a:t>Low</a:t>
                      </a:r>
                    </a:p>
                  </a:txBody>
                  <a:tcPr/>
                </a:tc>
                <a:tc>
                  <a:txBody>
                    <a:bodyPr/>
                    <a:lstStyle/>
                    <a:p>
                      <a:r>
                        <a:rPr lang="en-GB" dirty="0"/>
                        <a:t>All tests would fail, not just the Min, Abs</a:t>
                      </a:r>
                    </a:p>
                    <a:p>
                      <a:endParaRPr lang="en-GB" dirty="0"/>
                    </a:p>
                    <a:p>
                      <a:pPr marL="0" marR="0" lvl="0" indent="0" algn="l" defTabSz="192024" rtl="0" eaLnBrk="1" fontAlgn="auto" latinLnBrk="0" hangingPunct="1">
                        <a:lnSpc>
                          <a:spcPct val="100000"/>
                        </a:lnSpc>
                        <a:spcBef>
                          <a:spcPts val="0"/>
                        </a:spcBef>
                        <a:spcAft>
                          <a:spcPts val="0"/>
                        </a:spcAft>
                        <a:buClrTx/>
                        <a:buSzTx/>
                        <a:buFontTx/>
                        <a:buNone/>
                        <a:tabLst/>
                        <a:defRPr/>
                      </a:pPr>
                      <a:r>
                        <a:rPr lang="en-GB" dirty="0"/>
                        <a:t>All tests would fail, not just the Min, Abs</a:t>
                      </a:r>
                    </a:p>
                  </a:txBody>
                  <a:tcPr/>
                </a:tc>
                <a:extLst>
                  <a:ext uri="{0D108BD9-81ED-4DB2-BD59-A6C34878D82A}">
                    <a16:rowId xmlns:a16="http://schemas.microsoft.com/office/drawing/2014/main" val="3832263047"/>
                  </a:ext>
                </a:extLst>
              </a:tr>
              <a:tr h="653143">
                <a:tc>
                  <a:txBody>
                    <a:bodyPr/>
                    <a:lstStyle/>
                    <a:p>
                      <a:r>
                        <a:rPr lang="en-GB" dirty="0"/>
                        <a:t>Conditioning oven</a:t>
                      </a:r>
                    </a:p>
                  </a:txBody>
                  <a:tcPr/>
                </a:tc>
                <a:tc>
                  <a:txBody>
                    <a:bodyPr/>
                    <a:lstStyle/>
                    <a:p>
                      <a:r>
                        <a:rPr lang="en-GB" dirty="0"/>
                        <a:t>Unknown conditioning </a:t>
                      </a:r>
                    </a:p>
                  </a:txBody>
                  <a:tcPr/>
                </a:tc>
                <a:tc>
                  <a:txBody>
                    <a:bodyPr/>
                    <a:lstStyle/>
                    <a:p>
                      <a:r>
                        <a:rPr lang="en-GB" dirty="0"/>
                        <a:t>Poor temperature control,</a:t>
                      </a:r>
                    </a:p>
                    <a:p>
                      <a:endParaRPr lang="en-GB" dirty="0"/>
                    </a:p>
                    <a:p>
                      <a:r>
                        <a:rPr lang="en-GB" dirty="0"/>
                        <a:t>Uneven heat distribution,</a:t>
                      </a:r>
                    </a:p>
                    <a:p>
                      <a:endParaRPr lang="en-GB" dirty="0"/>
                    </a:p>
                    <a:p>
                      <a:r>
                        <a:rPr lang="en-GB" dirty="0"/>
                        <a:t>Undefined cycle</a:t>
                      </a:r>
                    </a:p>
                  </a:txBody>
                  <a:tcPr/>
                </a:tc>
                <a:tc>
                  <a:txBody>
                    <a:bodyPr/>
                    <a:lstStyle/>
                    <a:p>
                      <a:r>
                        <a:rPr lang="en-GB" dirty="0"/>
                        <a:t>No built in temp display</a:t>
                      </a:r>
                    </a:p>
                    <a:p>
                      <a:endParaRPr lang="en-GB" dirty="0"/>
                    </a:p>
                    <a:p>
                      <a:endParaRPr lang="en-GB" dirty="0"/>
                    </a:p>
                    <a:p>
                      <a:r>
                        <a:rPr lang="en-GB" dirty="0"/>
                        <a:t>No forced air circulation,</a:t>
                      </a:r>
                    </a:p>
                    <a:p>
                      <a:endParaRPr lang="en-GB" dirty="0"/>
                    </a:p>
                    <a:p>
                      <a:r>
                        <a:rPr lang="en-GB" dirty="0"/>
                        <a:t>No SOP for process</a:t>
                      </a:r>
                    </a:p>
                  </a:txBody>
                  <a:tcPr/>
                </a:tc>
                <a:tc>
                  <a:txBody>
                    <a:bodyPr/>
                    <a:lstStyle/>
                    <a:p>
                      <a:r>
                        <a:rPr lang="en-GB" dirty="0"/>
                        <a:t>Controlled via a dial (settings from 1 – 5)</a:t>
                      </a:r>
                    </a:p>
                    <a:p>
                      <a:endParaRPr lang="en-GB" dirty="0"/>
                    </a:p>
                    <a:p>
                      <a:r>
                        <a:rPr lang="en-GB" dirty="0"/>
                        <a:t>Design of the oven</a:t>
                      </a:r>
                    </a:p>
                    <a:p>
                      <a:endParaRPr lang="en-GB" dirty="0"/>
                    </a:p>
                    <a:p>
                      <a:r>
                        <a:rPr lang="en-GB" dirty="0"/>
                        <a:t>Process never documented</a:t>
                      </a:r>
                    </a:p>
                  </a:txBody>
                  <a:tcPr/>
                </a:tc>
                <a:tc>
                  <a:txBody>
                    <a:bodyPr/>
                    <a:lstStyle/>
                    <a:p>
                      <a:pPr marL="0" marR="0" lvl="0" indent="0" algn="l" defTabSz="192024" rtl="0" eaLnBrk="1" fontAlgn="auto" latinLnBrk="0" hangingPunct="1">
                        <a:lnSpc>
                          <a:spcPct val="100000"/>
                        </a:lnSpc>
                        <a:spcBef>
                          <a:spcPts val="0"/>
                        </a:spcBef>
                        <a:spcAft>
                          <a:spcPts val="0"/>
                        </a:spcAft>
                        <a:buClrTx/>
                        <a:buSzTx/>
                        <a:buFontTx/>
                        <a:buNone/>
                        <a:tabLst/>
                        <a:defRPr/>
                      </a:pPr>
                      <a:r>
                        <a:rPr lang="en-GB" dirty="0"/>
                        <a:t>Design of the oven</a:t>
                      </a:r>
                    </a:p>
                    <a:p>
                      <a:endParaRPr lang="en-GB" dirty="0"/>
                    </a:p>
                    <a:p>
                      <a:endParaRPr lang="en-GB" dirty="0"/>
                    </a:p>
                    <a:p>
                      <a:endParaRPr lang="en-GB" dirty="0"/>
                    </a:p>
                    <a:p>
                      <a:endParaRPr lang="en-GB" dirty="0"/>
                    </a:p>
                    <a:p>
                      <a:endParaRPr lang="en-GB" dirty="0"/>
                    </a:p>
                    <a:p>
                      <a:r>
                        <a:rPr lang="en-GB" dirty="0"/>
                        <a:t>Communicated verbally only</a:t>
                      </a:r>
                    </a:p>
                  </a:txBody>
                  <a:tcPr/>
                </a:tc>
                <a:tc>
                  <a:txBody>
                    <a:bodyPr/>
                    <a:lstStyle/>
                    <a:p>
                      <a:r>
                        <a:rPr lang="en-GB" dirty="0"/>
                        <a:t>High</a:t>
                      </a:r>
                    </a:p>
                    <a:p>
                      <a:endParaRPr lang="en-GB" dirty="0"/>
                    </a:p>
                    <a:p>
                      <a:endParaRPr lang="en-GB" dirty="0"/>
                    </a:p>
                    <a:p>
                      <a:endParaRPr lang="en-GB" dirty="0"/>
                    </a:p>
                    <a:p>
                      <a:r>
                        <a:rPr lang="en-GB" dirty="0"/>
                        <a:t>High</a:t>
                      </a:r>
                    </a:p>
                    <a:p>
                      <a:endParaRPr lang="en-GB" dirty="0"/>
                    </a:p>
                    <a:p>
                      <a:endParaRPr lang="en-GB" dirty="0"/>
                    </a:p>
                    <a:p>
                      <a:r>
                        <a:rPr lang="en-GB" dirty="0"/>
                        <a:t>High</a:t>
                      </a:r>
                    </a:p>
                  </a:txBody>
                  <a:tcPr/>
                </a:tc>
                <a:tc>
                  <a:txBody>
                    <a:bodyPr/>
                    <a:lstStyle/>
                    <a:p>
                      <a:endParaRPr lang="en-GB" dirty="0"/>
                    </a:p>
                  </a:txBody>
                  <a:tcPr/>
                </a:tc>
                <a:extLst>
                  <a:ext uri="{0D108BD9-81ED-4DB2-BD59-A6C34878D82A}">
                    <a16:rowId xmlns:a16="http://schemas.microsoft.com/office/drawing/2014/main" val="2939581179"/>
                  </a:ext>
                </a:extLst>
              </a:tr>
              <a:tr h="653143">
                <a:tc>
                  <a:txBody>
                    <a:bodyPr/>
                    <a:lstStyle/>
                    <a:p>
                      <a:r>
                        <a:rPr lang="en-GB" dirty="0"/>
                        <a:t>Temperature</a:t>
                      </a:r>
                    </a:p>
                  </a:txBody>
                  <a:tcPr/>
                </a:tc>
                <a:tc>
                  <a:txBody>
                    <a:bodyPr/>
                    <a:lstStyle/>
                    <a:p>
                      <a:r>
                        <a:rPr lang="en-GB" dirty="0"/>
                        <a:t>Temperature inside the factory</a:t>
                      </a:r>
                    </a:p>
                  </a:txBody>
                  <a:tcPr/>
                </a:tc>
                <a:tc>
                  <a:txBody>
                    <a:bodyPr/>
                    <a:lstStyle/>
                    <a:p>
                      <a:r>
                        <a:rPr lang="en-GB" dirty="0"/>
                        <a:t>Fluctuations in temperature will cause Hotbox / Cond oven to work harder</a:t>
                      </a:r>
                    </a:p>
                  </a:txBody>
                  <a:tcPr/>
                </a:tc>
                <a:tc>
                  <a:txBody>
                    <a:bodyPr/>
                    <a:lstStyle/>
                    <a:p>
                      <a:r>
                        <a:rPr lang="en-GB" dirty="0"/>
                        <a:t>Trying to maintain a standard temperature</a:t>
                      </a:r>
                    </a:p>
                  </a:txBody>
                  <a:tcPr/>
                </a:tc>
                <a:tc>
                  <a:txBody>
                    <a:bodyPr/>
                    <a:lstStyle/>
                    <a:p>
                      <a:endParaRPr lang="en-GB" dirty="0"/>
                    </a:p>
                  </a:txBody>
                  <a:tcPr/>
                </a:tc>
                <a:tc>
                  <a:txBody>
                    <a:bodyPr/>
                    <a:lstStyle/>
                    <a:p>
                      <a:endParaRPr lang="en-GB" dirty="0"/>
                    </a:p>
                  </a:txBody>
                  <a:tcPr/>
                </a:tc>
                <a:tc>
                  <a:txBody>
                    <a:bodyPr/>
                    <a:lstStyle/>
                    <a:p>
                      <a:r>
                        <a:rPr lang="en-GB" dirty="0"/>
                        <a:t>Low</a:t>
                      </a:r>
                    </a:p>
                  </a:txBody>
                  <a:tcPr/>
                </a:tc>
                <a:tc>
                  <a:txBody>
                    <a:bodyPr/>
                    <a:lstStyle/>
                    <a:p>
                      <a:r>
                        <a:rPr lang="en-GB" dirty="0"/>
                        <a:t>Factory environment is air conditioned with temperature control</a:t>
                      </a:r>
                    </a:p>
                  </a:txBody>
                  <a:tcPr/>
                </a:tc>
                <a:extLst>
                  <a:ext uri="{0D108BD9-81ED-4DB2-BD59-A6C34878D82A}">
                    <a16:rowId xmlns:a16="http://schemas.microsoft.com/office/drawing/2014/main" val="149740487"/>
                  </a:ext>
                </a:extLst>
              </a:tr>
              <a:tr h="653143">
                <a:tc>
                  <a:txBody>
                    <a:bodyPr/>
                    <a:lstStyle/>
                    <a:p>
                      <a:r>
                        <a:rPr lang="en-GB" dirty="0"/>
                        <a:t>Components </a:t>
                      </a:r>
                    </a:p>
                  </a:txBody>
                  <a:tcPr/>
                </a:tc>
                <a:tc>
                  <a:txBody>
                    <a:bodyPr/>
                    <a:lstStyle/>
                    <a:p>
                      <a:r>
                        <a:rPr lang="en-GB" dirty="0"/>
                        <a:t>Sub </a:t>
                      </a:r>
                      <a:r>
                        <a:rPr lang="en-GB" dirty="0" err="1"/>
                        <a:t>assy’s</a:t>
                      </a:r>
                      <a:r>
                        <a:rPr lang="en-GB" dirty="0"/>
                        <a:t> could fail when fitted to instrument</a:t>
                      </a:r>
                    </a:p>
                  </a:txBody>
                  <a:tcPr/>
                </a:tc>
                <a:tc>
                  <a:txBody>
                    <a:bodyPr/>
                    <a:lstStyle/>
                    <a:p>
                      <a:r>
                        <a:rPr lang="en-GB" dirty="0"/>
                        <a:t>Not working to standard</a:t>
                      </a:r>
                    </a:p>
                  </a:txBody>
                  <a:tcPr/>
                </a:tc>
                <a:tc>
                  <a:txBody>
                    <a:bodyPr/>
                    <a:lstStyle/>
                    <a:p>
                      <a:r>
                        <a:rPr lang="en-GB" dirty="0"/>
                        <a:t>Failure of individual component</a:t>
                      </a:r>
                    </a:p>
                  </a:txBody>
                  <a:tcPr/>
                </a:tc>
                <a:tc>
                  <a:txBody>
                    <a:bodyPr/>
                    <a:lstStyle/>
                    <a:p>
                      <a:endParaRPr lang="en-GB" dirty="0"/>
                    </a:p>
                  </a:txBody>
                  <a:tcPr/>
                </a:tc>
                <a:tc>
                  <a:txBody>
                    <a:bodyPr/>
                    <a:lstStyle/>
                    <a:p>
                      <a:endParaRPr lang="en-GB" dirty="0"/>
                    </a:p>
                  </a:txBody>
                  <a:tcPr/>
                </a:tc>
                <a:tc>
                  <a:txBody>
                    <a:bodyPr/>
                    <a:lstStyle/>
                    <a:p>
                      <a:r>
                        <a:rPr lang="en-GB" dirty="0"/>
                        <a:t>Low</a:t>
                      </a:r>
                    </a:p>
                  </a:txBody>
                  <a:tcPr/>
                </a:tc>
                <a:tc>
                  <a:txBody>
                    <a:bodyPr/>
                    <a:lstStyle/>
                    <a:p>
                      <a:r>
                        <a:rPr lang="en-GB" dirty="0"/>
                        <a:t>Most sub </a:t>
                      </a:r>
                      <a:r>
                        <a:rPr lang="en-GB" dirty="0" err="1"/>
                        <a:t>assy’s</a:t>
                      </a:r>
                      <a:r>
                        <a:rPr lang="en-GB" dirty="0"/>
                        <a:t> are tested prior to being built into instrument</a:t>
                      </a:r>
                    </a:p>
                    <a:p>
                      <a:r>
                        <a:rPr lang="en-GB" dirty="0"/>
                        <a:t>Monitoring component failure rates</a:t>
                      </a:r>
                    </a:p>
                  </a:txBody>
                  <a:tcPr/>
                </a:tc>
                <a:extLst>
                  <a:ext uri="{0D108BD9-81ED-4DB2-BD59-A6C34878D82A}">
                    <a16:rowId xmlns:a16="http://schemas.microsoft.com/office/drawing/2014/main" val="3046021545"/>
                  </a:ext>
                </a:extLst>
              </a:tr>
              <a:tr h="653143">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37173282"/>
                  </a:ext>
                </a:extLst>
              </a:tr>
              <a:tr h="653143">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899705442"/>
                  </a:ext>
                </a:extLst>
              </a:tr>
            </a:tbl>
          </a:graphicData>
        </a:graphic>
      </p:graphicFrame>
    </p:spTree>
    <p:extLst>
      <p:ext uri="{BB962C8B-B14F-4D97-AF65-F5344CB8AC3E}">
        <p14:creationId xmlns:p14="http://schemas.microsoft.com/office/powerpoint/2010/main" val="3256900066"/>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a:t>
            </a:r>
            <a:r>
              <a:rPr lang="en-GB" sz="4800" b="1" dirty="0">
                <a:solidFill>
                  <a:srgbClr val="003366"/>
                </a:solidFill>
                <a:latin typeface="Arial Black" panose="020B0A04020102020204" pitchFamily="34" charset="0"/>
              </a:rPr>
              <a:t>M</a:t>
            </a:r>
            <a:r>
              <a:rPr lang="en-GB" sz="4800" b="1" dirty="0">
                <a:solidFill>
                  <a:schemeClr val="bg1">
                    <a:lumMod val="85000"/>
                  </a:schemeClr>
                </a:solidFill>
                <a:latin typeface="Arial Black" panose="020B0A04020102020204" pitchFamily="34" charset="0"/>
              </a:rPr>
              <a:t>AIC</a:t>
            </a:r>
          </a:p>
        </p:txBody>
      </p:sp>
      <p:sp>
        <p:nvSpPr>
          <p:cNvPr id="8" name="Title 1"/>
          <p:cNvSpPr>
            <a:spLocks noGrp="1"/>
          </p:cNvSpPr>
          <p:nvPr>
            <p:ph type="title"/>
          </p:nvPr>
        </p:nvSpPr>
        <p:spPr>
          <a:xfrm>
            <a:off x="152400" y="0"/>
            <a:ext cx="8534400" cy="609600"/>
          </a:xfrm>
        </p:spPr>
        <p:txBody>
          <a:bodyPr>
            <a:normAutofit/>
          </a:bodyPr>
          <a:lstStyle/>
          <a:p>
            <a:r>
              <a:rPr lang="en-US" sz="1800" dirty="0">
                <a:latin typeface="Arial" pitchFamily="34" charset="0"/>
                <a:cs typeface="Arial" pitchFamily="34" charset="0"/>
              </a:rPr>
              <a:t>Measure Phase: </a:t>
            </a:r>
            <a:r>
              <a:rPr lang="en-US" sz="1800" dirty="0"/>
              <a:t>Measure the process to determine current performance.</a:t>
            </a:r>
            <a:endParaRPr lang="en-GB" sz="1800" dirty="0">
              <a:latin typeface="Arial" pitchFamily="34" charset="0"/>
              <a:cs typeface="Arial" pitchFamily="34" charset="0"/>
            </a:endParaRPr>
          </a:p>
        </p:txBody>
      </p:sp>
      <p:sp>
        <p:nvSpPr>
          <p:cNvPr id="2" name="TextBox 1">
            <a:extLst>
              <a:ext uri="{FF2B5EF4-FFF2-40B4-BE49-F238E27FC236}">
                <a16:creationId xmlns:a16="http://schemas.microsoft.com/office/drawing/2014/main" id="{9BE27F5C-243A-4059-B40E-6CC0F3DA69AD}"/>
              </a:ext>
            </a:extLst>
          </p:cNvPr>
          <p:cNvSpPr txBox="1"/>
          <p:nvPr/>
        </p:nvSpPr>
        <p:spPr>
          <a:xfrm>
            <a:off x="504155" y="1524000"/>
            <a:ext cx="8624092" cy="1815882"/>
          </a:xfrm>
          <a:prstGeom prst="rect">
            <a:avLst/>
          </a:prstGeom>
          <a:noFill/>
        </p:spPr>
        <p:txBody>
          <a:bodyPr wrap="none" rtlCol="0">
            <a:spAutoFit/>
          </a:bodyPr>
          <a:lstStyle/>
          <a:p>
            <a:pPr algn="l"/>
            <a:r>
              <a:rPr lang="en-GB" sz="1400" dirty="0">
                <a:solidFill>
                  <a:srgbClr val="131313"/>
                </a:solidFill>
                <a:latin typeface="Calibri" panose="020F0502020204030204" pitchFamily="34" charset="0"/>
                <a:cs typeface="Calibri" panose="020F0502020204030204" pitchFamily="34" charset="0"/>
              </a:rPr>
              <a:t> - Reviewing the Pareto chart shows the ‘Ordinate Stability Minimum Absorbance’ test as the main failure point</a:t>
            </a:r>
          </a:p>
          <a:p>
            <a:pPr algn="l"/>
            <a:r>
              <a:rPr lang="en-GB" sz="1400" dirty="0">
                <a:solidFill>
                  <a:srgbClr val="131313"/>
                </a:solidFill>
                <a:latin typeface="Calibri" panose="020F0502020204030204" pitchFamily="34" charset="0"/>
                <a:cs typeface="Calibri" panose="020F0502020204030204" pitchFamily="34" charset="0"/>
              </a:rPr>
              <a:t> - This has resulted in 4900 minutes of additional work by having to re-run the test with no additional changes made</a:t>
            </a:r>
          </a:p>
          <a:p>
            <a:pPr algn="l"/>
            <a:r>
              <a:rPr lang="en-GB" sz="1400" dirty="0">
                <a:solidFill>
                  <a:srgbClr val="131313"/>
                </a:solidFill>
                <a:latin typeface="Calibri" panose="020F0502020204030204" pitchFamily="34" charset="0"/>
                <a:cs typeface="Calibri" panose="020F0502020204030204" pitchFamily="34" charset="0"/>
              </a:rPr>
              <a:t>	to the instrument</a:t>
            </a:r>
          </a:p>
          <a:p>
            <a:pPr algn="l"/>
            <a:r>
              <a:rPr lang="en-GB" sz="1400" dirty="0">
                <a:solidFill>
                  <a:srgbClr val="131313"/>
                </a:solidFill>
                <a:latin typeface="Calibri" panose="020F0502020204030204" pitchFamily="34" charset="0"/>
                <a:cs typeface="Calibri" panose="020F0502020204030204" pitchFamily="34" charset="0"/>
              </a:rPr>
              <a:t> - This test includes a temperature shift of a minimum of 10 degrees, we believe that re-running the test, with the</a:t>
            </a:r>
          </a:p>
          <a:p>
            <a:pPr algn="l"/>
            <a:r>
              <a:rPr lang="en-GB" sz="1400" dirty="0">
                <a:solidFill>
                  <a:srgbClr val="131313"/>
                </a:solidFill>
                <a:latin typeface="Calibri" panose="020F0502020204030204" pitchFamily="34" charset="0"/>
                <a:cs typeface="Calibri" panose="020F0502020204030204" pitchFamily="34" charset="0"/>
              </a:rPr>
              <a:t>	additional temperature cycling, allows the instrument to pass the test at the 2</a:t>
            </a:r>
            <a:r>
              <a:rPr lang="en-GB" sz="1400" baseline="30000" dirty="0">
                <a:solidFill>
                  <a:srgbClr val="131313"/>
                </a:solidFill>
                <a:latin typeface="Calibri" panose="020F0502020204030204" pitchFamily="34" charset="0"/>
                <a:cs typeface="Calibri" panose="020F0502020204030204" pitchFamily="34" charset="0"/>
              </a:rPr>
              <a:t>nd</a:t>
            </a:r>
            <a:r>
              <a:rPr lang="en-GB" sz="1400" dirty="0">
                <a:solidFill>
                  <a:srgbClr val="131313"/>
                </a:solidFill>
                <a:latin typeface="Calibri" panose="020F0502020204030204" pitchFamily="34" charset="0"/>
                <a:cs typeface="Calibri" panose="020F0502020204030204" pitchFamily="34" charset="0"/>
              </a:rPr>
              <a:t> attempt</a:t>
            </a:r>
          </a:p>
          <a:p>
            <a:pPr algn="l"/>
            <a:r>
              <a:rPr lang="en-GB" sz="1400" dirty="0">
                <a:solidFill>
                  <a:srgbClr val="131313"/>
                </a:solidFill>
                <a:latin typeface="Calibri" panose="020F0502020204030204" pitchFamily="34" charset="0"/>
                <a:cs typeface="Calibri" panose="020F0502020204030204" pitchFamily="34" charset="0"/>
              </a:rPr>
              <a:t> - One component of the instrument, called the Interferometer, goes through a temperature cycling process</a:t>
            </a:r>
          </a:p>
          <a:p>
            <a:pPr algn="l"/>
            <a:r>
              <a:rPr lang="en-GB" sz="1400" dirty="0">
                <a:solidFill>
                  <a:srgbClr val="131313"/>
                </a:solidFill>
                <a:latin typeface="Calibri" panose="020F0502020204030204" pitchFamily="34" charset="0"/>
                <a:cs typeface="Calibri" panose="020F0502020204030204" pitchFamily="34" charset="0"/>
              </a:rPr>
              <a:t>	prior to being installed in the Instrument</a:t>
            </a:r>
          </a:p>
          <a:p>
            <a:pPr algn="l"/>
            <a:r>
              <a:rPr lang="en-GB" sz="1400" dirty="0">
                <a:solidFill>
                  <a:srgbClr val="131313"/>
                </a:solidFill>
                <a:latin typeface="Calibri" panose="020F0502020204030204" pitchFamily="34" charset="0"/>
                <a:cs typeface="Calibri" panose="020F0502020204030204" pitchFamily="34" charset="0"/>
              </a:rPr>
              <a:t> -This is conducted in a ‘Conditioning Oven’ which lacks accurate temperature control and heat distribution:</a:t>
            </a:r>
          </a:p>
        </p:txBody>
      </p:sp>
      <p:pic>
        <p:nvPicPr>
          <p:cNvPr id="3" name="Picture 2">
            <a:extLst>
              <a:ext uri="{FF2B5EF4-FFF2-40B4-BE49-F238E27FC236}">
                <a16:creationId xmlns:a16="http://schemas.microsoft.com/office/drawing/2014/main" id="{2F021300-E08C-4B85-9D39-CF0D7F5A06C6}"/>
              </a:ext>
            </a:extLst>
          </p:cNvPr>
          <p:cNvPicPr>
            <a:picLocks noChangeAspect="1"/>
          </p:cNvPicPr>
          <p:nvPr/>
        </p:nvPicPr>
        <p:blipFill>
          <a:blip r:embed="rId3"/>
          <a:stretch>
            <a:fillRect/>
          </a:stretch>
        </p:blipFill>
        <p:spPr>
          <a:xfrm>
            <a:off x="2477995" y="3429000"/>
            <a:ext cx="3883209" cy="2804731"/>
          </a:xfrm>
          <a:prstGeom prst="rect">
            <a:avLst/>
          </a:prstGeom>
        </p:spPr>
      </p:pic>
    </p:spTree>
    <p:extLst>
      <p:ext uri="{BB962C8B-B14F-4D97-AF65-F5344CB8AC3E}">
        <p14:creationId xmlns:p14="http://schemas.microsoft.com/office/powerpoint/2010/main" val="2100713079"/>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p:cNvSpPr>
            <a:spLocks noGrp="1"/>
          </p:cNvSpPr>
          <p:nvPr>
            <p:ph type="title"/>
          </p:nvPr>
        </p:nvSpPr>
        <p:spPr>
          <a:xfrm>
            <a:off x="152400" y="0"/>
            <a:ext cx="8534400" cy="609600"/>
          </a:xfrm>
        </p:spPr>
        <p:txBody>
          <a:bodyPr/>
          <a:lstStyle/>
          <a:p>
            <a:r>
              <a:rPr lang="en-US" sz="1800" b="1" dirty="0">
                <a:latin typeface="Arial" pitchFamily="34" charset="0"/>
                <a:cs typeface="Arial" pitchFamily="34" charset="0"/>
              </a:rPr>
              <a:t>Analyze Phase:</a:t>
            </a:r>
            <a:r>
              <a:rPr lang="en-US" sz="1800" dirty="0">
                <a:latin typeface="Arial" pitchFamily="34" charset="0"/>
                <a:cs typeface="Arial" pitchFamily="34" charset="0"/>
              </a:rPr>
              <a:t> Analyze and determine the root cause(s) of the defects</a:t>
            </a:r>
            <a:r>
              <a:rPr lang="en-US" dirty="0">
                <a:latin typeface="Arial" pitchFamily="34" charset="0"/>
                <a:cs typeface="Arial" pitchFamily="34" charset="0"/>
              </a:rPr>
              <a:t>.</a:t>
            </a:r>
            <a:endParaRPr lang="en-GB" dirty="0">
              <a:latin typeface="Arial" pitchFamily="34" charset="0"/>
              <a:cs typeface="Arial" pitchFamily="34" charset="0"/>
            </a:endParaRPr>
          </a:p>
        </p:txBody>
      </p:sp>
      <p:sp>
        <p:nvSpPr>
          <p:cNvPr id="14" name="TextBox 13"/>
          <p:cNvSpPr txBox="1"/>
          <p:nvPr/>
        </p:nvSpPr>
        <p:spPr>
          <a:xfrm>
            <a:off x="0" y="618013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DM</a:t>
            </a:r>
            <a:r>
              <a:rPr lang="en-GB" sz="4800" b="1" dirty="0">
                <a:solidFill>
                  <a:srgbClr val="003366"/>
                </a:solidFill>
                <a:latin typeface="Arial Black" panose="020B0A04020102020204" pitchFamily="34" charset="0"/>
              </a:rPr>
              <a:t>A</a:t>
            </a:r>
            <a:r>
              <a:rPr lang="en-GB" sz="4800" b="1" dirty="0">
                <a:solidFill>
                  <a:schemeClr val="bg1">
                    <a:lumMod val="85000"/>
                  </a:schemeClr>
                </a:solidFill>
                <a:latin typeface="Arial Black" panose="020B0A04020102020204" pitchFamily="34" charset="0"/>
              </a:rPr>
              <a:t>IC</a:t>
            </a:r>
          </a:p>
        </p:txBody>
      </p:sp>
      <p:sp>
        <p:nvSpPr>
          <p:cNvPr id="27" name="Content Placeholder 3"/>
          <p:cNvSpPr txBox="1">
            <a:spLocks/>
          </p:cNvSpPr>
          <p:nvPr/>
        </p:nvSpPr>
        <p:spPr>
          <a:xfrm>
            <a:off x="838200" y="1376746"/>
            <a:ext cx="7892058" cy="4608923"/>
          </a:xfrm>
          <a:prstGeom prst="rect">
            <a:avLst/>
          </a:prstGeom>
        </p:spPr>
        <p:txBody>
          <a:bodyPr/>
          <a:lstStyle>
            <a:lvl1pPr marL="288036" indent="-288036" algn="l" rtl="0" fontAlgn="base">
              <a:spcBef>
                <a:spcPct val="0"/>
              </a:spcBef>
              <a:spcAft>
                <a:spcPts val="504"/>
              </a:spcAft>
              <a:buClr>
                <a:schemeClr val="accent2"/>
              </a:buClr>
              <a:buFont typeface="Lucida Grande"/>
              <a:buChar char="•"/>
              <a:defRPr sz="2200">
                <a:solidFill>
                  <a:schemeClr val="tx1"/>
                </a:solidFill>
                <a:latin typeface="Arial"/>
                <a:ea typeface="+mn-ea"/>
                <a:cs typeface="Arial"/>
                <a:sym typeface="Gill Sans" charset="0"/>
              </a:defRPr>
            </a:lvl1pPr>
            <a:lvl2pPr marL="678888" indent="-240030" algn="l" rtl="0" fontAlgn="base">
              <a:spcBef>
                <a:spcPct val="0"/>
              </a:spcBef>
              <a:spcAft>
                <a:spcPts val="252"/>
              </a:spcAft>
              <a:buClr>
                <a:schemeClr val="accent2"/>
              </a:buClr>
              <a:buFont typeface="Lucida Grande"/>
              <a:buChar char="◦"/>
              <a:defRPr sz="1800">
                <a:solidFill>
                  <a:schemeClr val="tx1"/>
                </a:solidFill>
                <a:latin typeface="Arial"/>
                <a:ea typeface="+mn-ea"/>
                <a:cs typeface="Arial"/>
                <a:sym typeface="Gill Sans" charset="0"/>
              </a:defRPr>
            </a:lvl2pPr>
            <a:lvl3pPr marL="111736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3pPr>
            <a:lvl4pPr marL="151048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4pPr>
            <a:lvl5pPr marL="193384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5pPr>
            <a:lvl6pPr marL="192024" algn="ctr" rtl="0" fontAlgn="base">
              <a:spcBef>
                <a:spcPct val="0"/>
              </a:spcBef>
              <a:spcAft>
                <a:spcPct val="0"/>
              </a:spcAft>
              <a:defRPr sz="2000">
                <a:solidFill>
                  <a:schemeClr val="tx1"/>
                </a:solidFill>
                <a:latin typeface="+mn-lt"/>
                <a:ea typeface="+mn-ea"/>
                <a:cs typeface="+mn-cs"/>
                <a:sym typeface="Gill Sans" charset="0"/>
              </a:defRPr>
            </a:lvl6pPr>
            <a:lvl7pPr marL="384048" algn="ctr" rtl="0" fontAlgn="base">
              <a:spcBef>
                <a:spcPct val="0"/>
              </a:spcBef>
              <a:spcAft>
                <a:spcPct val="0"/>
              </a:spcAft>
              <a:defRPr sz="2000">
                <a:solidFill>
                  <a:schemeClr val="tx1"/>
                </a:solidFill>
                <a:latin typeface="+mn-lt"/>
                <a:ea typeface="+mn-ea"/>
                <a:cs typeface="+mn-cs"/>
                <a:sym typeface="Gill Sans" charset="0"/>
              </a:defRPr>
            </a:lvl7pPr>
            <a:lvl8pPr marL="576072" algn="ctr" rtl="0" fontAlgn="base">
              <a:spcBef>
                <a:spcPct val="0"/>
              </a:spcBef>
              <a:spcAft>
                <a:spcPct val="0"/>
              </a:spcAft>
              <a:defRPr sz="2000">
                <a:solidFill>
                  <a:schemeClr val="tx1"/>
                </a:solidFill>
                <a:latin typeface="+mn-lt"/>
                <a:ea typeface="+mn-ea"/>
                <a:cs typeface="+mn-cs"/>
                <a:sym typeface="Gill Sans" charset="0"/>
              </a:defRPr>
            </a:lvl8pPr>
            <a:lvl9pPr marL="768096" algn="ctr" rtl="0" fontAlgn="base">
              <a:spcBef>
                <a:spcPct val="0"/>
              </a:spcBef>
              <a:spcAft>
                <a:spcPct val="0"/>
              </a:spcAft>
              <a:defRPr sz="2000">
                <a:solidFill>
                  <a:schemeClr val="tx1"/>
                </a:solidFill>
                <a:latin typeface="+mn-lt"/>
                <a:ea typeface="+mn-ea"/>
                <a:cs typeface="+mn-cs"/>
                <a:sym typeface="Gill Sans" charset="0"/>
              </a:defRPr>
            </a:lvl9pPr>
          </a:lstStyle>
          <a:p>
            <a:r>
              <a:rPr lang="en-US" dirty="0">
                <a:solidFill>
                  <a:schemeClr val="bg1">
                    <a:lumMod val="50000"/>
                  </a:schemeClr>
                </a:solidFill>
              </a:rPr>
              <a:t>The Analyze Phase concentrates on using the process maps and data collected in the Measure Phase to drill down to the real root cause of the problem. </a:t>
            </a:r>
          </a:p>
          <a:p>
            <a:r>
              <a:rPr lang="en-US" dirty="0">
                <a:solidFill>
                  <a:schemeClr val="bg1">
                    <a:lumMod val="50000"/>
                  </a:schemeClr>
                </a:solidFill>
              </a:rPr>
              <a:t>In the Analyze phase teams must keep asking ‘why’ until satisfied they completely understand where the key root cause lies.</a:t>
            </a:r>
          </a:p>
          <a:p>
            <a:endParaRPr lang="en-US" dirty="0"/>
          </a:p>
          <a:p>
            <a:pPr marL="0" indent="0">
              <a:buNone/>
            </a:pPr>
            <a:endParaRPr lang="en-US" dirty="0"/>
          </a:p>
        </p:txBody>
      </p:sp>
    </p:spTree>
    <p:extLst>
      <p:ext uri="{BB962C8B-B14F-4D97-AF65-F5344CB8AC3E}">
        <p14:creationId xmlns:p14="http://schemas.microsoft.com/office/powerpoint/2010/main" val="3468712785"/>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p:cNvSpPr>
            <a:spLocks noGrp="1"/>
          </p:cNvSpPr>
          <p:nvPr>
            <p:ph type="title"/>
          </p:nvPr>
        </p:nvSpPr>
        <p:spPr>
          <a:xfrm>
            <a:off x="152400" y="0"/>
            <a:ext cx="8534400" cy="609600"/>
          </a:xfrm>
        </p:spPr>
        <p:txBody>
          <a:bodyPr/>
          <a:lstStyle/>
          <a:p>
            <a:r>
              <a:rPr lang="en-US" sz="1800" b="1" dirty="0">
                <a:latin typeface="Arial" pitchFamily="34" charset="0"/>
                <a:cs typeface="Arial" pitchFamily="34" charset="0"/>
              </a:rPr>
              <a:t>Improve Phase:</a:t>
            </a:r>
            <a:r>
              <a:rPr lang="en-US" sz="1800" dirty="0">
                <a:latin typeface="Arial" pitchFamily="34" charset="0"/>
                <a:cs typeface="Arial" pitchFamily="34" charset="0"/>
              </a:rPr>
              <a:t> Improve the process by eliminating defects.</a:t>
            </a:r>
            <a:endParaRPr lang="en-GB" sz="1800" dirty="0">
              <a:latin typeface="Arial" pitchFamily="34" charset="0"/>
              <a:cs typeface="Arial" pitchFamily="34" charset="0"/>
            </a:endParaRPr>
          </a:p>
        </p:txBody>
      </p:sp>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DMA</a:t>
            </a:r>
            <a:r>
              <a:rPr lang="en-GB" sz="4800" b="1" dirty="0">
                <a:solidFill>
                  <a:srgbClr val="003366"/>
                </a:solidFill>
                <a:latin typeface="Arial Black" panose="020B0A04020102020204" pitchFamily="34" charset="0"/>
              </a:rPr>
              <a:t>I</a:t>
            </a:r>
            <a:r>
              <a:rPr lang="en-GB" sz="4800" b="1" dirty="0">
                <a:solidFill>
                  <a:schemeClr val="bg1">
                    <a:lumMod val="85000"/>
                  </a:schemeClr>
                </a:solidFill>
                <a:latin typeface="Arial Black" panose="020B0A04020102020204" pitchFamily="34" charset="0"/>
              </a:rPr>
              <a:t>C</a:t>
            </a:r>
          </a:p>
        </p:txBody>
      </p:sp>
      <p:sp>
        <p:nvSpPr>
          <p:cNvPr id="24" name="Content Placeholder 3"/>
          <p:cNvSpPr txBox="1">
            <a:spLocks/>
          </p:cNvSpPr>
          <p:nvPr/>
        </p:nvSpPr>
        <p:spPr>
          <a:xfrm>
            <a:off x="838200" y="1376746"/>
            <a:ext cx="7892058" cy="4608923"/>
          </a:xfrm>
          <a:prstGeom prst="rect">
            <a:avLst/>
          </a:prstGeom>
        </p:spPr>
        <p:txBody>
          <a:bodyPr/>
          <a:lstStyle>
            <a:lvl1pPr marL="288036" indent="-288036" algn="l" rtl="0" fontAlgn="base">
              <a:spcBef>
                <a:spcPct val="0"/>
              </a:spcBef>
              <a:spcAft>
                <a:spcPts val="504"/>
              </a:spcAft>
              <a:buClr>
                <a:schemeClr val="accent2"/>
              </a:buClr>
              <a:buFont typeface="Lucida Grande"/>
              <a:buChar char="•"/>
              <a:defRPr sz="2200">
                <a:solidFill>
                  <a:schemeClr val="tx1"/>
                </a:solidFill>
                <a:latin typeface="Arial"/>
                <a:ea typeface="+mn-ea"/>
                <a:cs typeface="Arial"/>
                <a:sym typeface="Gill Sans" charset="0"/>
              </a:defRPr>
            </a:lvl1pPr>
            <a:lvl2pPr marL="678888" indent="-240030" algn="l" rtl="0" fontAlgn="base">
              <a:spcBef>
                <a:spcPct val="0"/>
              </a:spcBef>
              <a:spcAft>
                <a:spcPts val="252"/>
              </a:spcAft>
              <a:buClr>
                <a:schemeClr val="accent2"/>
              </a:buClr>
              <a:buFont typeface="Lucida Grande"/>
              <a:buChar char="◦"/>
              <a:defRPr sz="1800">
                <a:solidFill>
                  <a:schemeClr val="tx1"/>
                </a:solidFill>
                <a:latin typeface="Arial"/>
                <a:ea typeface="+mn-ea"/>
                <a:cs typeface="Arial"/>
                <a:sym typeface="Gill Sans" charset="0"/>
              </a:defRPr>
            </a:lvl2pPr>
            <a:lvl3pPr marL="111736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3pPr>
            <a:lvl4pPr marL="151048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4pPr>
            <a:lvl5pPr marL="193384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5pPr>
            <a:lvl6pPr marL="192024" algn="ctr" rtl="0" fontAlgn="base">
              <a:spcBef>
                <a:spcPct val="0"/>
              </a:spcBef>
              <a:spcAft>
                <a:spcPct val="0"/>
              </a:spcAft>
              <a:defRPr sz="2000">
                <a:solidFill>
                  <a:schemeClr val="tx1"/>
                </a:solidFill>
                <a:latin typeface="+mn-lt"/>
                <a:ea typeface="+mn-ea"/>
                <a:cs typeface="+mn-cs"/>
                <a:sym typeface="Gill Sans" charset="0"/>
              </a:defRPr>
            </a:lvl6pPr>
            <a:lvl7pPr marL="384048" algn="ctr" rtl="0" fontAlgn="base">
              <a:spcBef>
                <a:spcPct val="0"/>
              </a:spcBef>
              <a:spcAft>
                <a:spcPct val="0"/>
              </a:spcAft>
              <a:defRPr sz="2000">
                <a:solidFill>
                  <a:schemeClr val="tx1"/>
                </a:solidFill>
                <a:latin typeface="+mn-lt"/>
                <a:ea typeface="+mn-ea"/>
                <a:cs typeface="+mn-cs"/>
                <a:sym typeface="Gill Sans" charset="0"/>
              </a:defRPr>
            </a:lvl7pPr>
            <a:lvl8pPr marL="576072" algn="ctr" rtl="0" fontAlgn="base">
              <a:spcBef>
                <a:spcPct val="0"/>
              </a:spcBef>
              <a:spcAft>
                <a:spcPct val="0"/>
              </a:spcAft>
              <a:defRPr sz="2000">
                <a:solidFill>
                  <a:schemeClr val="tx1"/>
                </a:solidFill>
                <a:latin typeface="+mn-lt"/>
                <a:ea typeface="+mn-ea"/>
                <a:cs typeface="+mn-cs"/>
                <a:sym typeface="Gill Sans" charset="0"/>
              </a:defRPr>
            </a:lvl8pPr>
            <a:lvl9pPr marL="768096" algn="ctr" rtl="0" fontAlgn="base">
              <a:spcBef>
                <a:spcPct val="0"/>
              </a:spcBef>
              <a:spcAft>
                <a:spcPct val="0"/>
              </a:spcAft>
              <a:defRPr sz="2000">
                <a:solidFill>
                  <a:schemeClr val="tx1"/>
                </a:solidFill>
                <a:latin typeface="+mn-lt"/>
                <a:ea typeface="+mn-ea"/>
                <a:cs typeface="+mn-cs"/>
                <a:sym typeface="Gill Sans" charset="0"/>
              </a:defRPr>
            </a:lvl9pPr>
          </a:lstStyle>
          <a:p>
            <a:r>
              <a:rPr lang="en-GB" sz="1800" dirty="0">
                <a:solidFill>
                  <a:schemeClr val="bg1">
                    <a:lumMod val="50000"/>
                  </a:schemeClr>
                </a:solidFill>
              </a:rPr>
              <a:t>The Improve Phase provides a structured approach to develop a series of options to eliminate or control the root cause identified in the Analyse phase. The Improve Phase requires innovative thinking to develop a different approach to solving the problem. In the Improve Phase a structured approach is taken selecting, testing and optimising the most promising solution(s). This is often a combination of quick wins and medium or longer term change solutions. </a:t>
            </a:r>
          </a:p>
          <a:p>
            <a:r>
              <a:rPr lang="en-GB" sz="1800" dirty="0">
                <a:solidFill>
                  <a:schemeClr val="bg1">
                    <a:lumMod val="50000"/>
                  </a:schemeClr>
                </a:solidFill>
              </a:rPr>
              <a:t>Improvement suggestions should not be constrained by practical or immediate limitations e.g. available budget/resource but should paint the longer term ideal picture of what could be achieved. The decision can then be made about what in fact is possible in the near and medium term and the road map to achieve the ideal state.</a:t>
            </a:r>
          </a:p>
          <a:p>
            <a:endParaRPr lang="en-US" dirty="0"/>
          </a:p>
          <a:p>
            <a:endParaRPr lang="en-US" dirty="0"/>
          </a:p>
        </p:txBody>
      </p:sp>
    </p:spTree>
    <p:extLst>
      <p:ext uri="{BB962C8B-B14F-4D97-AF65-F5344CB8AC3E}">
        <p14:creationId xmlns:p14="http://schemas.microsoft.com/office/powerpoint/2010/main" val="3371161645"/>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p:cNvSpPr>
            <a:spLocks noGrp="1"/>
          </p:cNvSpPr>
          <p:nvPr>
            <p:ph type="title"/>
          </p:nvPr>
        </p:nvSpPr>
        <p:spPr>
          <a:xfrm>
            <a:off x="152400" y="0"/>
            <a:ext cx="8534400" cy="609600"/>
          </a:xfrm>
        </p:spPr>
        <p:txBody>
          <a:bodyPr/>
          <a:lstStyle/>
          <a:p>
            <a:r>
              <a:rPr lang="en-GB" sz="1800" b="1" dirty="0">
                <a:latin typeface="Arial" pitchFamily="34" charset="0"/>
                <a:cs typeface="Arial" pitchFamily="34" charset="0"/>
              </a:rPr>
              <a:t>Control Phase: </a:t>
            </a:r>
            <a:r>
              <a:rPr lang="en-GB" sz="1800" dirty="0">
                <a:latin typeface="Arial" pitchFamily="34" charset="0"/>
                <a:cs typeface="Arial" pitchFamily="34" charset="0"/>
              </a:rPr>
              <a:t>Control future process performance</a:t>
            </a:r>
          </a:p>
        </p:txBody>
      </p:sp>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DMAI</a:t>
            </a:r>
            <a:r>
              <a:rPr lang="en-GB" sz="4800" b="1" dirty="0">
                <a:solidFill>
                  <a:srgbClr val="003366"/>
                </a:solidFill>
                <a:latin typeface="Arial Black" panose="020B0A04020102020204" pitchFamily="34" charset="0"/>
              </a:rPr>
              <a:t>C</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162800"/>
            <a:ext cx="8667453"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 name="Content Placeholder 3"/>
          <p:cNvSpPr txBox="1">
            <a:spLocks/>
          </p:cNvSpPr>
          <p:nvPr/>
        </p:nvSpPr>
        <p:spPr>
          <a:xfrm>
            <a:off x="387697" y="1219200"/>
            <a:ext cx="7892058" cy="4608923"/>
          </a:xfrm>
          <a:prstGeom prst="rect">
            <a:avLst/>
          </a:prstGeom>
        </p:spPr>
        <p:txBody>
          <a:bodyPr/>
          <a:lstStyle>
            <a:lvl1pPr marL="288036" indent="-288036" algn="l" rtl="0" fontAlgn="base">
              <a:spcBef>
                <a:spcPct val="0"/>
              </a:spcBef>
              <a:spcAft>
                <a:spcPts val="504"/>
              </a:spcAft>
              <a:buClr>
                <a:schemeClr val="accent2"/>
              </a:buClr>
              <a:buFont typeface="Lucida Grande"/>
              <a:buChar char="•"/>
              <a:defRPr sz="2200">
                <a:solidFill>
                  <a:schemeClr val="tx1"/>
                </a:solidFill>
                <a:latin typeface="Arial"/>
                <a:ea typeface="+mn-ea"/>
                <a:cs typeface="Arial"/>
                <a:sym typeface="Gill Sans" charset="0"/>
              </a:defRPr>
            </a:lvl1pPr>
            <a:lvl2pPr marL="678888" indent="-240030" algn="l" rtl="0" fontAlgn="base">
              <a:spcBef>
                <a:spcPct val="0"/>
              </a:spcBef>
              <a:spcAft>
                <a:spcPts val="252"/>
              </a:spcAft>
              <a:buClr>
                <a:schemeClr val="accent2"/>
              </a:buClr>
              <a:buFont typeface="Lucida Grande"/>
              <a:buChar char="◦"/>
              <a:defRPr sz="1800">
                <a:solidFill>
                  <a:schemeClr val="tx1"/>
                </a:solidFill>
                <a:latin typeface="Arial"/>
                <a:ea typeface="+mn-ea"/>
                <a:cs typeface="Arial"/>
                <a:sym typeface="Gill Sans" charset="0"/>
              </a:defRPr>
            </a:lvl2pPr>
            <a:lvl3pPr marL="111736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3pPr>
            <a:lvl4pPr marL="151048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4pPr>
            <a:lvl5pPr marL="193384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5pPr>
            <a:lvl6pPr marL="192024" algn="ctr" rtl="0" fontAlgn="base">
              <a:spcBef>
                <a:spcPct val="0"/>
              </a:spcBef>
              <a:spcAft>
                <a:spcPct val="0"/>
              </a:spcAft>
              <a:defRPr sz="2000">
                <a:solidFill>
                  <a:schemeClr val="tx1"/>
                </a:solidFill>
                <a:latin typeface="+mn-lt"/>
                <a:ea typeface="+mn-ea"/>
                <a:cs typeface="+mn-cs"/>
                <a:sym typeface="Gill Sans" charset="0"/>
              </a:defRPr>
            </a:lvl6pPr>
            <a:lvl7pPr marL="384048" algn="ctr" rtl="0" fontAlgn="base">
              <a:spcBef>
                <a:spcPct val="0"/>
              </a:spcBef>
              <a:spcAft>
                <a:spcPct val="0"/>
              </a:spcAft>
              <a:defRPr sz="2000">
                <a:solidFill>
                  <a:schemeClr val="tx1"/>
                </a:solidFill>
                <a:latin typeface="+mn-lt"/>
                <a:ea typeface="+mn-ea"/>
                <a:cs typeface="+mn-cs"/>
                <a:sym typeface="Gill Sans" charset="0"/>
              </a:defRPr>
            </a:lvl7pPr>
            <a:lvl8pPr marL="576072" algn="ctr" rtl="0" fontAlgn="base">
              <a:spcBef>
                <a:spcPct val="0"/>
              </a:spcBef>
              <a:spcAft>
                <a:spcPct val="0"/>
              </a:spcAft>
              <a:defRPr sz="2000">
                <a:solidFill>
                  <a:schemeClr val="tx1"/>
                </a:solidFill>
                <a:latin typeface="+mn-lt"/>
                <a:ea typeface="+mn-ea"/>
                <a:cs typeface="+mn-cs"/>
                <a:sym typeface="Gill Sans" charset="0"/>
              </a:defRPr>
            </a:lvl8pPr>
            <a:lvl9pPr marL="768096" algn="ctr" rtl="0" fontAlgn="base">
              <a:spcBef>
                <a:spcPct val="0"/>
              </a:spcBef>
              <a:spcAft>
                <a:spcPct val="0"/>
              </a:spcAft>
              <a:defRPr sz="2000">
                <a:solidFill>
                  <a:schemeClr val="tx1"/>
                </a:solidFill>
                <a:latin typeface="+mn-lt"/>
                <a:ea typeface="+mn-ea"/>
                <a:cs typeface="+mn-cs"/>
                <a:sym typeface="Gill Sans" charset="0"/>
              </a:defRPr>
            </a:lvl9pPr>
          </a:lstStyle>
          <a:p>
            <a:r>
              <a:rPr lang="en-US" dirty="0">
                <a:solidFill>
                  <a:schemeClr val="bg1">
                    <a:lumMod val="50000"/>
                  </a:schemeClr>
                </a:solidFill>
              </a:rPr>
              <a:t>The Control Phase is about making sure that the improvement sustains. At the heart of this phase is a control plan which documents the process for ensuring the solution continues to be effective in the longer term and the quality data continues to be effective in the longer term and continues to help identify problems and further opportunity.</a:t>
            </a:r>
          </a:p>
          <a:p>
            <a:endParaRPr lang="en-US" dirty="0"/>
          </a:p>
        </p:txBody>
      </p:sp>
    </p:spTree>
    <p:extLst>
      <p:ext uri="{BB962C8B-B14F-4D97-AF65-F5344CB8AC3E}">
        <p14:creationId xmlns:p14="http://schemas.microsoft.com/office/powerpoint/2010/main" val="1167154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2"/>
          </p:nvPr>
        </p:nvSpPr>
        <p:spPr/>
        <p:txBody>
          <a:bodyPr>
            <a:normAutofit fontScale="85000" lnSpcReduction="10000"/>
          </a:bodyPr>
          <a:lstStyle/>
          <a:p>
            <a:r>
              <a:rPr lang="en-US" dirty="0"/>
              <a:t>Project Leader Job Title Leader</a:t>
            </a:r>
          </a:p>
        </p:txBody>
      </p:sp>
      <p:sp>
        <p:nvSpPr>
          <p:cNvPr id="4" name="Text Placeholder 3"/>
          <p:cNvSpPr>
            <a:spLocks noGrp="1"/>
          </p:cNvSpPr>
          <p:nvPr>
            <p:ph type="body" sz="quarter" idx="13"/>
          </p:nvPr>
        </p:nvSpPr>
        <p:spPr/>
        <p:txBody>
          <a:bodyPr>
            <a:normAutofit lnSpcReduction="10000"/>
          </a:bodyPr>
          <a:lstStyle/>
          <a:p>
            <a:r>
              <a:rPr lang="en-US" dirty="0"/>
              <a:t>Project Leader</a:t>
            </a:r>
          </a:p>
        </p:txBody>
      </p:sp>
    </p:spTree>
    <p:extLst>
      <p:ext uri="{BB962C8B-B14F-4D97-AF65-F5344CB8AC3E}">
        <p14:creationId xmlns:p14="http://schemas.microsoft.com/office/powerpoint/2010/main" val="960366862"/>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erkinElmer Template_Final_Reduced">
  <a:themeElements>
    <a:clrScheme name="Perkin Elmer Brand COlours">
      <a:dk1>
        <a:srgbClr val="000000"/>
      </a:dk1>
      <a:lt1>
        <a:srgbClr val="FFFFFF"/>
      </a:lt1>
      <a:dk2>
        <a:srgbClr val="0055A2"/>
      </a:dk2>
      <a:lt2>
        <a:srgbClr val="928B81"/>
      </a:lt2>
      <a:accent1>
        <a:srgbClr val="00A1DE"/>
      </a:accent1>
      <a:accent2>
        <a:srgbClr val="6CB442"/>
      </a:accent2>
      <a:accent3>
        <a:srgbClr val="006934"/>
      </a:accent3>
      <a:accent4>
        <a:srgbClr val="EBB700"/>
      </a:accent4>
      <a:accent5>
        <a:srgbClr val="E98300"/>
      </a:accent5>
      <a:accent6>
        <a:srgbClr val="A90061"/>
      </a:accent6>
      <a:hlink>
        <a:srgbClr val="000000"/>
      </a:hlink>
      <a:folHlink>
        <a:srgbClr val="00000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1">
            <a:lumMod val="95000"/>
          </a:schemeClr>
        </a:solidFill>
        <a:ln w="25400" cap="flat" cmpd="sng" algn="ctr">
          <a:noFill/>
          <a:prstDash val="solid"/>
          <a:round/>
          <a:headEnd type="none" w="med" len="med"/>
          <a:tailEnd type="none" w="med" len="med"/>
        </a:ln>
        <a:effectLst/>
      </a:spPr>
      <a:bodyPr vert="horz" wrap="square" lIns="91440" tIns="45720" rIns="91440" bIns="45720" numCol="1" rtlCol="0"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sz="2200" b="0" i="0" u="none" strike="noStrike" cap="none" normalizeH="0" baseline="0" dirty="0" err="1" smtClean="0">
            <a:ln>
              <a:noFill/>
            </a:ln>
            <a:solidFill>
              <a:srgbClr val="000000"/>
            </a:solidFill>
            <a:effectLst/>
            <a:latin typeface="+mn-lt"/>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4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txDef>
      <a:spPr>
        <a:noFill/>
      </a:spPr>
      <a:bodyPr wrap="none" rtlCol="0">
        <a:spAutoFit/>
      </a:bodyPr>
      <a:lstStyle>
        <a:defPPr algn="l">
          <a:defRPr sz="2200" dirty="0" err="1" smtClean="0">
            <a:solidFill>
              <a:srgbClr val="131313"/>
            </a:solidFill>
            <a:latin typeface="+mn-lt"/>
            <a:cs typeface="Century Gothic"/>
          </a:defRPr>
        </a:defPPr>
      </a:lstStyle>
    </a:txDef>
  </a:objectDefaults>
  <a:extraClrSchemeLst>
    <a:extraClrScheme>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itle &amp; Subtitle">
  <a:themeElements>
    <a:clrScheme name="Perkin Elmer Brand COlours">
      <a:dk1>
        <a:srgbClr val="000000"/>
      </a:dk1>
      <a:lt1>
        <a:srgbClr val="FFFFFF"/>
      </a:lt1>
      <a:dk2>
        <a:srgbClr val="0055A2"/>
      </a:dk2>
      <a:lt2>
        <a:srgbClr val="928B81"/>
      </a:lt2>
      <a:accent1>
        <a:srgbClr val="00A1DE"/>
      </a:accent1>
      <a:accent2>
        <a:srgbClr val="6CB442"/>
      </a:accent2>
      <a:accent3>
        <a:srgbClr val="006934"/>
      </a:accent3>
      <a:accent4>
        <a:srgbClr val="EBB700"/>
      </a:accent4>
      <a:accent5>
        <a:srgbClr val="E98300"/>
      </a:accent5>
      <a:accent6>
        <a:srgbClr val="A90061"/>
      </a:accent6>
      <a:hlink>
        <a:srgbClr val="000000"/>
      </a:hlink>
      <a:folHlink>
        <a:srgbClr val="00000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1">
            <a:lumMod val="95000"/>
          </a:schemeClr>
        </a:solidFill>
        <a:ln w="25400" cap="flat" cmpd="sng" algn="ctr">
          <a:noFill/>
          <a:prstDash val="solid"/>
          <a:round/>
          <a:headEnd type="none" w="med" len="med"/>
          <a:tailEnd type="none" w="med" len="med"/>
        </a:ln>
        <a:effectLst/>
      </a:spPr>
      <a:bodyPr vert="horz" wrap="square" lIns="91440" tIns="45720" rIns="91440" bIns="45720" numCol="1" rtlCol="0"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sz="2200" b="0" i="0" u="none" strike="noStrike" cap="none" normalizeH="0" baseline="0" dirty="0" err="1" smtClean="0">
            <a:ln>
              <a:noFill/>
            </a:ln>
            <a:solidFill>
              <a:srgbClr val="000000"/>
            </a:solidFill>
            <a:effectLst/>
            <a:latin typeface="+mn-lt"/>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4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txDef>
      <a:spPr>
        <a:noFill/>
      </a:spPr>
      <a:bodyPr wrap="none" rtlCol="0">
        <a:spAutoFit/>
      </a:bodyPr>
      <a:lstStyle>
        <a:defPPr algn="l">
          <a:defRPr sz="2200" dirty="0" err="1" smtClean="0">
            <a:solidFill>
              <a:srgbClr val="131313"/>
            </a:solidFill>
            <a:latin typeface="+mn-lt"/>
            <a:cs typeface="Century Gothic"/>
          </a:defRPr>
        </a:defPPr>
      </a:lstStyle>
    </a:txDef>
  </a:objectDefaults>
  <a:extraClrSchemeLst>
    <a:extraClrScheme>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PerkinElmer Template_FINAL">
  <a:themeElements>
    <a:clrScheme name="Perkin Elmer Brand COlours">
      <a:dk1>
        <a:srgbClr val="000000"/>
      </a:dk1>
      <a:lt1>
        <a:srgbClr val="FFFFFF"/>
      </a:lt1>
      <a:dk2>
        <a:srgbClr val="0055A2"/>
      </a:dk2>
      <a:lt2>
        <a:srgbClr val="928B81"/>
      </a:lt2>
      <a:accent1>
        <a:srgbClr val="00A1DE"/>
      </a:accent1>
      <a:accent2>
        <a:srgbClr val="6CB442"/>
      </a:accent2>
      <a:accent3>
        <a:srgbClr val="006934"/>
      </a:accent3>
      <a:accent4>
        <a:srgbClr val="EBB700"/>
      </a:accent4>
      <a:accent5>
        <a:srgbClr val="E98300"/>
      </a:accent5>
      <a:accent6>
        <a:srgbClr val="A90061"/>
      </a:accent6>
      <a:hlink>
        <a:srgbClr val="000000"/>
      </a:hlink>
      <a:folHlink>
        <a:srgbClr val="000000"/>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1">
            <a:lumMod val="95000"/>
          </a:schemeClr>
        </a:solidFill>
        <a:ln w="25400" cap="flat" cmpd="sng" algn="ctr">
          <a:noFill/>
          <a:prstDash val="solid"/>
          <a:round/>
          <a:headEnd type="none" w="med" len="med"/>
          <a:tailEnd type="none" w="med" len="med"/>
        </a:ln>
        <a:effectLst/>
      </a:spPr>
      <a:bodyPr vert="horz" wrap="square" lIns="91440" tIns="45720" rIns="91440" bIns="45720" numCol="1" rtlCol="0"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sz="54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4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txDef>
      <a:spPr>
        <a:noFill/>
      </a:spPr>
      <a:bodyPr wrap="none" rtlCol="0">
        <a:spAutoFit/>
      </a:bodyPr>
      <a:lstStyle>
        <a:defPPr algn="l">
          <a:defRPr sz="2200" dirty="0" err="1" smtClean="0">
            <a:solidFill>
              <a:srgbClr val="131313"/>
            </a:solidFill>
            <a:latin typeface="Century Gothic"/>
            <a:cs typeface="Century Gothic"/>
          </a:defRPr>
        </a:defPPr>
      </a:lstStyle>
    </a:txDef>
  </a:objectDefaults>
  <a:extraClrSchemeLst>
    <a:extraClrScheme>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4D0691698CA0048995383DF670EEA4C" ma:contentTypeVersion="1" ma:contentTypeDescription="Create a new document." ma:contentTypeScope="" ma:versionID="b9bb3ad00922fe795e450821e6bb1df8">
  <xsd:schema xmlns:xsd="http://www.w3.org/2001/XMLSchema" xmlns:xs="http://www.w3.org/2001/XMLSchema" xmlns:p="http://schemas.microsoft.com/office/2006/metadata/properties" targetNamespace="http://schemas.microsoft.com/office/2006/metadata/properties" ma:root="true" ma:fieldsID="c64490b4aec6201516c3a874156f37b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E4AD73-AC53-4B03-A728-E5FD3CA54B64}">
  <ds:schemaRefs>
    <ds:schemaRef ds:uri="http://schemas.microsoft.com/office/infopath/2007/PartnerControls"/>
    <ds:schemaRef ds:uri="http://purl.org/dc/dcmitype/"/>
    <ds:schemaRef ds:uri="http://purl.org/dc/terms/"/>
    <ds:schemaRef ds:uri="http://www.w3.org/XML/1998/namespace"/>
    <ds:schemaRef ds:uri="http://purl.org/dc/elements/1.1/"/>
    <ds:schemaRef ds:uri="http://schemas.microsoft.com/office/2006/documentManagement/type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01961372-82BF-4486-8635-965F4526C715}">
  <ds:schemaRefs>
    <ds:schemaRef ds:uri="http://schemas.microsoft.com/sharepoint/v3/contenttype/forms"/>
  </ds:schemaRefs>
</ds:datastoreItem>
</file>

<file path=customXml/itemProps3.xml><?xml version="1.0" encoding="utf-8"?>
<ds:datastoreItem xmlns:ds="http://schemas.openxmlformats.org/officeDocument/2006/customXml" ds:itemID="{5FB7455A-92AA-4482-B708-795A417073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PerkinElmer Template_Final_Reduced</Template>
  <TotalTime>3595</TotalTime>
  <Pages>0</Pages>
  <Words>1530</Words>
  <Characters>0</Characters>
  <Application>Microsoft Office PowerPoint</Application>
  <PresentationFormat>On-screen Show (4:3)</PresentationFormat>
  <Lines>0</Lines>
  <Paragraphs>283</Paragraphs>
  <Slides>11</Slides>
  <Notes>8</Notes>
  <HiddenSlides>0</HiddenSlides>
  <MMClips>0</MMClips>
  <ScaleCrop>false</ScaleCrop>
  <HeadingPairs>
    <vt:vector size="8" baseType="variant">
      <vt:variant>
        <vt:lpstr>Fonts Used</vt:lpstr>
      </vt:variant>
      <vt:variant>
        <vt:i4>7</vt:i4>
      </vt:variant>
      <vt:variant>
        <vt:lpstr>Theme</vt:lpstr>
      </vt:variant>
      <vt:variant>
        <vt:i4>3</vt:i4>
      </vt:variant>
      <vt:variant>
        <vt:lpstr>Embedded OLE Servers</vt:lpstr>
      </vt:variant>
      <vt:variant>
        <vt:i4>1</vt:i4>
      </vt:variant>
      <vt:variant>
        <vt:lpstr>Slide Titles</vt:lpstr>
      </vt:variant>
      <vt:variant>
        <vt:i4>11</vt:i4>
      </vt:variant>
    </vt:vector>
  </HeadingPairs>
  <TitlesOfParts>
    <vt:vector size="22" baseType="lpstr">
      <vt:lpstr>Arial</vt:lpstr>
      <vt:lpstr>Arial Black</vt:lpstr>
      <vt:lpstr>Calibri</vt:lpstr>
      <vt:lpstr>Century Gothic</vt:lpstr>
      <vt:lpstr>Freestyle Script</vt:lpstr>
      <vt:lpstr>Gill Sans</vt:lpstr>
      <vt:lpstr>Lucida Grande</vt:lpstr>
      <vt:lpstr>PerkinElmer Template_Final_Reduced</vt:lpstr>
      <vt:lpstr>Title &amp; Subtitle</vt:lpstr>
      <vt:lpstr>PerkinElmer Template_FINAL</vt:lpstr>
      <vt:lpstr>Picture</vt:lpstr>
      <vt:lpstr>Improve SP2 FTY</vt:lpstr>
      <vt:lpstr>PowerPoint Presentation</vt:lpstr>
      <vt:lpstr>Measure Phase: Measure the process to determine current performance.</vt:lpstr>
      <vt:lpstr>Measure Phase: Measure the process to determine current performance.</vt:lpstr>
      <vt:lpstr>Root Cause Analysis, Fishbone Diagram</vt:lpstr>
      <vt:lpstr>Root Cause Analysis, 5 Why</vt:lpstr>
      <vt:lpstr>Measure Phase: Measure the process to determine current performance.</vt:lpstr>
      <vt:lpstr>Analyze Phase: Analyze and determine the root cause(s) of the defects.</vt:lpstr>
      <vt:lpstr>Improve Phase: Improve the process by eliminating defects.</vt:lpstr>
      <vt:lpstr>Control Phase: Control future process performance</vt:lpstr>
      <vt:lpstr>PowerPoint Presentation</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Steinhoff, Adrienne</dc:creator>
  <cp:lastModifiedBy>Morgan, David</cp:lastModifiedBy>
  <cp:revision>192</cp:revision>
  <cp:lastPrinted>2016-07-27T12:37:38Z</cp:lastPrinted>
  <dcterms:created xsi:type="dcterms:W3CDTF">2015-01-06T18:46:39Z</dcterms:created>
  <dcterms:modified xsi:type="dcterms:W3CDTF">2021-01-18T08:45:01Z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0x010100D4D0691698CA0048995383DF670EEA4C</vt:lpwstr>
  </property>
</Properties>
</file>