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26"/>
  </p:notesMasterIdLst>
  <p:handoutMasterIdLst>
    <p:handoutMasterId r:id="rId27"/>
  </p:handoutMasterIdLst>
  <p:sldIdLst>
    <p:sldId id="649" r:id="rId2"/>
    <p:sldId id="501" r:id="rId3"/>
    <p:sldId id="702" r:id="rId4"/>
    <p:sldId id="618" r:id="rId5"/>
    <p:sldId id="713" r:id="rId6"/>
    <p:sldId id="544" r:id="rId7"/>
    <p:sldId id="688" r:id="rId8"/>
    <p:sldId id="691" r:id="rId9"/>
    <p:sldId id="703" r:id="rId10"/>
    <p:sldId id="646" r:id="rId11"/>
    <p:sldId id="643" r:id="rId12"/>
    <p:sldId id="704" r:id="rId13"/>
    <p:sldId id="614" r:id="rId14"/>
    <p:sldId id="705" r:id="rId15"/>
    <p:sldId id="706" r:id="rId16"/>
    <p:sldId id="707" r:id="rId17"/>
    <p:sldId id="708" r:id="rId18"/>
    <p:sldId id="709" r:id="rId19"/>
    <p:sldId id="710" r:id="rId20"/>
    <p:sldId id="711" r:id="rId21"/>
    <p:sldId id="650" r:id="rId22"/>
    <p:sldId id="617" r:id="rId23"/>
    <p:sldId id="712" r:id="rId24"/>
    <p:sldId id="44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/>
    <p:restoredTop sz="78993"/>
  </p:normalViewPr>
  <p:slideViewPr>
    <p:cSldViewPr snapToGrid="0" snapToObjects="1">
      <p:cViewPr varScale="1">
        <p:scale>
          <a:sx n="49" d="100"/>
          <a:sy n="49" d="100"/>
        </p:scale>
        <p:origin x="17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85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4261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86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5642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105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052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999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436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93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429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22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02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bce1b205-a652-48e9-b463-ac6700bbc1ff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10430" y="5091099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3ydd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3.11.2020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5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47638" y="1232305"/>
            <a:ext cx="2232326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5" y="1149864"/>
            <a:ext cx="2119653" cy="128694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514109" y="1232304"/>
            <a:ext cx="2986423" cy="1204506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00B05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886848" y="1294940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Croeso</a:t>
            </a:r>
            <a:r>
              <a:rPr lang="en-US" sz="2400" b="1" dirty="0"/>
              <a:t>,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1149927" y="2286000"/>
            <a:ext cx="896574" cy="5330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2181995"/>
            <a:ext cx="482542" cy="38892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6161898" y="740437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037255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0811982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528777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63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 to the Welsh lesson.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1799645" y="5160186"/>
            <a:ext cx="407622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045853" y="5123054"/>
            <a:ext cx="409877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2261234"/>
            <a:ext cx="4072142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 aim of today’s lesson is to learn Welsh.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107415" y="3415550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Gymraeg</a:t>
            </a:r>
            <a:r>
              <a:rPr lang="en-US" b="1" dirty="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3131135" y="5816245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ydych</a:t>
            </a:r>
            <a:r>
              <a:rPr lang="en-US" b="1" dirty="0"/>
              <a:t> chi?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7957600" y="5862411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3784882"/>
            <a:ext cx="25741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Nod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</a:t>
            </a:r>
            <a:r>
              <a:rPr lang="en-US" b="1" dirty="0" err="1"/>
              <a:t>Cymraeg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7999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3" grpId="0" animBg="1"/>
      <p:bldP spid="6" grpId="0" animBg="1"/>
      <p:bldP spid="14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6F111F5-E9DD-5748-8275-5B963AEFE6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54" t="17144" r="30317" b="12761"/>
          <a:stretch/>
        </p:blipFill>
        <p:spPr>
          <a:xfrm>
            <a:off x="5702869" y="0"/>
            <a:ext cx="4833258" cy="6737269"/>
          </a:xfrm>
          <a:prstGeom prst="rect">
            <a:avLst/>
          </a:prstGeom>
        </p:spPr>
      </p:pic>
      <p:sp>
        <p:nvSpPr>
          <p:cNvPr id="6" name="16-Point Star 5">
            <a:extLst>
              <a:ext uri="{FF2B5EF4-FFF2-40B4-BE49-F238E27FC236}">
                <a16:creationId xmlns:a16="http://schemas.microsoft.com/office/drawing/2014/main" id="{A1CC46E2-8100-4E43-B24D-2665A8FBA277}"/>
              </a:ext>
            </a:extLst>
          </p:cNvPr>
          <p:cNvSpPr/>
          <p:nvPr/>
        </p:nvSpPr>
        <p:spPr>
          <a:xfrm>
            <a:off x="541175" y="1530503"/>
            <a:ext cx="4851918" cy="3676262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/>
              <a:t>Eich</a:t>
            </a:r>
            <a:r>
              <a:rPr lang="en-US" sz="4000" b="1" dirty="0"/>
              <a:t> </a:t>
            </a:r>
            <a:r>
              <a:rPr lang="en-US" sz="4000" b="1" dirty="0" err="1"/>
              <a:t>gwaith</a:t>
            </a:r>
            <a:r>
              <a:rPr lang="en-US" sz="4000" b="1" dirty="0"/>
              <a:t> </a:t>
            </a:r>
            <a:r>
              <a:rPr lang="en-US" sz="4000" b="1" dirty="0" err="1"/>
              <a:t>cartref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403416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ddiddordebau</a:t>
            </a:r>
            <a:r>
              <a:rPr lang="en-US" sz="2800" dirty="0"/>
              <a:t> a </a:t>
            </a:r>
            <a:r>
              <a:rPr lang="en-US" sz="2800" dirty="0" err="1"/>
              <a:t>hobïau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interests and hobbies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20358"/>
            <a:ext cx="11667240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PYNCIAU                                  SUBJECTS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24638" y="1273887"/>
            <a:ext cx="858470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40300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Addysg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Grefyddol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209862" y="4107985"/>
            <a:ext cx="452708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Dylunio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a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Thechnoleg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994615" y="4107984"/>
            <a:ext cx="388248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Humanities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2807480" y="554078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Gwyddoniaeth</a:t>
            </a:r>
            <a:endParaRPr lang="en-US" sz="2800" b="1" dirty="0">
              <a:latin typeface="Bookman Old Style" panose="02050604050505020204" pitchFamily="18" charset="0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725136" y="5506184"/>
            <a:ext cx="435030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Languages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0" y="2278897"/>
            <a:ext cx="3882488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Physical Education / Sports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1347420" y="3078359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Religious Studies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3BBC35-61AD-DA4B-8BD7-6A33B52DD5DF}"/>
              </a:ext>
            </a:extLst>
          </p:cNvPr>
          <p:cNvSpPr txBox="1"/>
          <p:nvPr/>
        </p:nvSpPr>
        <p:spPr>
          <a:xfrm>
            <a:off x="2159231" y="4818693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Design and Technology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8786B6-7A75-344F-B2AD-41FBBE3BEB47}"/>
              </a:ext>
            </a:extLst>
          </p:cNvPr>
          <p:cNvSpPr txBox="1"/>
          <p:nvPr/>
        </p:nvSpPr>
        <p:spPr>
          <a:xfrm>
            <a:off x="3605492" y="631695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Science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1676E2-39B5-3147-8E55-161902C5ABA9}"/>
              </a:ext>
            </a:extLst>
          </p:cNvPr>
          <p:cNvSpPr txBox="1"/>
          <p:nvPr/>
        </p:nvSpPr>
        <p:spPr>
          <a:xfrm>
            <a:off x="7804960" y="6325766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Ieithoedd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8844775" y="4818692"/>
            <a:ext cx="22306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Dyniaethau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06040" y="3402667"/>
            <a:ext cx="31814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Ymarfer</a:t>
            </a:r>
            <a:r>
              <a:rPr lang="en-US" b="1" dirty="0"/>
              <a:t> </a:t>
            </a:r>
            <a:r>
              <a:rPr lang="en-US" b="1" dirty="0" err="1"/>
              <a:t>Corff</a:t>
            </a:r>
            <a:r>
              <a:rPr lang="en-US" b="1" dirty="0"/>
              <a:t> / </a:t>
            </a:r>
            <a:r>
              <a:rPr lang="en-US" b="1" dirty="0" err="1"/>
              <a:t>Chwaraeon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3708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6" grpId="0" animBg="1"/>
      <p:bldP spid="14" grpId="0" animBg="1"/>
      <p:bldP spid="15" grpId="0" animBg="1"/>
      <p:bldP spid="16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192839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2581735"/>
            <a:ext cx="3297464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76053" y="2455280"/>
            <a:ext cx="4792467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...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No, I don’t like …...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8764626" y="1704485"/>
            <a:ext cx="1222391" cy="62712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1995541" y="1762225"/>
            <a:ext cx="1153720" cy="63507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94F1E3-AC57-5243-9B72-5F1C89C68D38}"/>
              </a:ext>
            </a:extLst>
          </p:cNvPr>
          <p:cNvSpPr txBox="1"/>
          <p:nvPr/>
        </p:nvSpPr>
        <p:spPr>
          <a:xfrm>
            <a:off x="2515898" y="395149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DD61D8-44FD-CC48-BC12-53F63900D6A5}"/>
              </a:ext>
            </a:extLst>
          </p:cNvPr>
          <p:cNvSpPr txBox="1"/>
          <p:nvPr/>
        </p:nvSpPr>
        <p:spPr>
          <a:xfrm>
            <a:off x="4490470" y="5770756"/>
            <a:ext cx="3001618" cy="101566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 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84111C7-AAF2-CE4E-A11B-4B9F31FE0106}"/>
              </a:ext>
            </a:extLst>
          </p:cNvPr>
          <p:cNvCxnSpPr>
            <a:cxnSpLocks/>
          </p:cNvCxnSpPr>
          <p:nvPr/>
        </p:nvCxnSpPr>
        <p:spPr>
          <a:xfrm>
            <a:off x="5963027" y="5201369"/>
            <a:ext cx="0" cy="569387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5073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442457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814558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628132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7F9AAC-5FBE-9C44-886C-202270447A9E}"/>
              </a:ext>
            </a:extLst>
          </p:cNvPr>
          <p:cNvSpPr txBox="1"/>
          <p:nvPr/>
        </p:nvSpPr>
        <p:spPr>
          <a:xfrm>
            <a:off x="377311" y="229206"/>
            <a:ext cx="495936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16CA77-FA46-1B43-85A8-5AD583BD7244}"/>
              </a:ext>
            </a:extLst>
          </p:cNvPr>
          <p:cNvSpPr txBox="1"/>
          <p:nvPr/>
        </p:nvSpPr>
        <p:spPr>
          <a:xfrm>
            <a:off x="6359785" y="233475"/>
            <a:ext cx="5439382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800" b="1" i="1" dirty="0">
                <a:solidFill>
                  <a:schemeClr val="bg1"/>
                </a:solidFill>
              </a:rPr>
              <a:t>What lesson do you like?</a:t>
            </a:r>
          </a:p>
        </p:txBody>
      </p:sp>
    </p:spTree>
    <p:extLst>
      <p:ext uri="{BB962C8B-B14F-4D97-AF65-F5344CB8AC3E}">
        <p14:creationId xmlns:p14="http://schemas.microsoft.com/office/powerpoint/2010/main" val="1281028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4199D1-1925-5442-88CC-4FBA0975E208}"/>
              </a:ext>
            </a:extLst>
          </p:cNvPr>
          <p:cNvSpPr/>
          <p:nvPr/>
        </p:nvSpPr>
        <p:spPr>
          <a:xfrm>
            <a:off x="128016" y="1225296"/>
            <a:ext cx="11923776" cy="20999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969300-815F-F444-B0AD-FDD1684D5E50}"/>
              </a:ext>
            </a:extLst>
          </p:cNvPr>
          <p:cNvSpPr txBox="1"/>
          <p:nvPr/>
        </p:nvSpPr>
        <p:spPr>
          <a:xfrm>
            <a:off x="2724150" y="4876800"/>
            <a:ext cx="7353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Interests and hobbies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B1C1E0-EF43-414C-92B7-78791146A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14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2050840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rgbClr val="00B050"/>
                          </a:solidFill>
                        </a:rPr>
                        <a:t>dd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ddiddordebau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a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hobïau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273EB4-7D35-DA46-ABD3-B9EF471E3B87}"/>
              </a:ext>
            </a:extLst>
          </p:cNvPr>
          <p:cNvSpPr/>
          <p:nvPr/>
        </p:nvSpPr>
        <p:spPr>
          <a:xfrm>
            <a:off x="660399" y="2621526"/>
            <a:ext cx="1095586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hlinkClick r:id="rId2"/>
              </a:rPr>
              <a:t>https://uwtsd.hosted.panopto.com/Panopto/Pages/Viewer.aspx?id=bce1b205-a652-48e9-b463-ac6700bbc1ff</a:t>
            </a:r>
            <a:endParaRPr lang="en-US" sz="3600" b="1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473200" y="220133"/>
            <a:ext cx="9003792" cy="124246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Diddordebau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a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hobïau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D63F5-C436-4545-864E-8B1A74D131CC}"/>
              </a:ext>
            </a:extLst>
          </p:cNvPr>
          <p:cNvSpPr txBox="1"/>
          <p:nvPr/>
        </p:nvSpPr>
        <p:spPr>
          <a:xfrm>
            <a:off x="497163" y="5300134"/>
            <a:ext cx="10955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Rhowch</a:t>
            </a:r>
            <a:r>
              <a:rPr lang="en-US" sz="3600" b="1" dirty="0"/>
              <a:t> </a:t>
            </a:r>
            <a:r>
              <a:rPr lang="en-US" sz="3600" b="1" dirty="0" err="1"/>
              <a:t>gynnig</a:t>
            </a:r>
            <a:r>
              <a:rPr lang="en-US" sz="3600" b="1" dirty="0"/>
              <a:t> </a:t>
            </a:r>
            <a:r>
              <a:rPr lang="en-US" sz="3600" b="1" dirty="0" err="1"/>
              <a:t>arni</a:t>
            </a:r>
            <a:r>
              <a:rPr lang="en-US" sz="3600" b="1" dirty="0"/>
              <a:t>!                   Have a go!</a:t>
            </a:r>
          </a:p>
        </p:txBody>
      </p:sp>
    </p:spTree>
    <p:extLst>
      <p:ext uri="{BB962C8B-B14F-4D97-AF65-F5344CB8AC3E}">
        <p14:creationId xmlns:p14="http://schemas.microsoft.com/office/powerpoint/2010/main" val="1997298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(</a:t>
            </a:r>
            <a:r>
              <a:rPr lang="en-US" sz="6600" b="1" dirty="0" err="1"/>
              <a:t>ei</a:t>
            </a:r>
            <a:r>
              <a:rPr lang="en-US" sz="6600" b="1" dirty="0"/>
              <a:t>)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 you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629338" cy="98163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Dw</a:t>
            </a:r>
            <a:r>
              <a:rPr lang="en-US" sz="6600" b="1" dirty="0"/>
              <a:t> </a:t>
            </a:r>
            <a:r>
              <a:rPr lang="en-US" sz="6600" b="1" dirty="0" err="1"/>
              <a:t>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I like …</a:t>
            </a:r>
          </a:p>
        </p:txBody>
      </p:sp>
    </p:spTree>
    <p:extLst>
      <p:ext uri="{BB962C8B-B14F-4D97-AF65-F5344CB8AC3E}">
        <p14:creationId xmlns:p14="http://schemas.microsoft.com/office/powerpoint/2010/main" val="3700459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/>
              <a:t>dy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(di)?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is your hobby?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Fy</a:t>
            </a:r>
            <a:r>
              <a:rPr lang="en-US" sz="6600" b="1" dirty="0"/>
              <a:t> </a:t>
            </a:r>
            <a:r>
              <a:rPr lang="en-US" sz="6600" b="1" dirty="0" err="1"/>
              <a:t>hobi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My hobby is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921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36376" y="0"/>
            <a:ext cx="802789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Beth </a:t>
            </a:r>
            <a:r>
              <a:rPr lang="en-US" sz="6000" b="1" dirty="0" err="1"/>
              <a:t>ydy</a:t>
            </a:r>
            <a:r>
              <a:rPr lang="en-US" sz="6000" b="1" dirty="0"/>
              <a:t> </a:t>
            </a:r>
            <a:r>
              <a:rPr lang="en-US" sz="6000" b="1" dirty="0" err="1"/>
              <a:t>dy</a:t>
            </a:r>
            <a:r>
              <a:rPr lang="en-US" sz="6000" b="1" dirty="0"/>
              <a:t> </a:t>
            </a:r>
            <a:r>
              <a:rPr lang="en-US" sz="6000" b="1" dirty="0" err="1"/>
              <a:t>hobi</a:t>
            </a:r>
            <a:r>
              <a:rPr lang="en-US" sz="6000" b="1" dirty="0"/>
              <a:t>?</a:t>
            </a:r>
            <a:endParaRPr lang="en-US" sz="3600" b="1" dirty="0"/>
          </a:p>
          <a:p>
            <a:pPr algn="ctr"/>
            <a:r>
              <a:rPr lang="en-US" sz="3600" b="1" dirty="0"/>
              <a:t>What is your hobby?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B981F29C-7FB7-E747-B5E7-3DABFC9A3E21}"/>
              </a:ext>
            </a:extLst>
          </p:cNvPr>
          <p:cNvSpPr/>
          <p:nvPr/>
        </p:nvSpPr>
        <p:spPr>
          <a:xfrm>
            <a:off x="2960192" y="1936469"/>
            <a:ext cx="6454587" cy="271630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err="1"/>
              <a:t>Fy</a:t>
            </a:r>
            <a:r>
              <a:rPr lang="en-US" sz="4800" b="1" dirty="0"/>
              <a:t> </a:t>
            </a:r>
            <a:r>
              <a:rPr lang="en-US" sz="4800" b="1" dirty="0" err="1"/>
              <a:t>hobi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…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E0F8E52-74FF-BB42-8C3F-6AA22FB945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403" y="892146"/>
            <a:ext cx="2704001" cy="12852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904FE84-33C8-1D42-9F78-01698CB3A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448" y="2801390"/>
            <a:ext cx="2667158" cy="13335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8CEE8B8-86AA-8B45-929B-9E03249976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247" b="12077"/>
          <a:stretch/>
        </p:blipFill>
        <p:spPr>
          <a:xfrm>
            <a:off x="479428" y="5045901"/>
            <a:ext cx="2075514" cy="166418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3F0CE4-33DC-D64A-9637-4115D5A027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0227" y="4958027"/>
            <a:ext cx="1839927" cy="18399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B34379-0585-2342-AE21-5648D5D18B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439" y="4923093"/>
            <a:ext cx="2220709" cy="187486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2806C9E-4362-C94C-9FBB-53FA9B1C7D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41028" y="2634597"/>
            <a:ext cx="1856600" cy="20987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A227E68-EC8B-1B48-B7C7-05BF7C0764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59270" y="720280"/>
            <a:ext cx="1510820" cy="182187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98A2B34-3901-0B4F-A6FB-509E68BEC87A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12958"/>
          <a:stretch/>
        </p:blipFill>
        <p:spPr>
          <a:xfrm>
            <a:off x="8959605" y="5003513"/>
            <a:ext cx="2009329" cy="17489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9821E-9A01-D04B-AB90-042B5F167035}"/>
              </a:ext>
            </a:extLst>
          </p:cNvPr>
          <p:cNvSpPr txBox="1"/>
          <p:nvPr/>
        </p:nvSpPr>
        <p:spPr>
          <a:xfrm>
            <a:off x="295835" y="720280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9E5112A-724E-A947-A2F7-91B154DCA7E3}"/>
              </a:ext>
            </a:extLst>
          </p:cNvPr>
          <p:cNvSpPr txBox="1"/>
          <p:nvPr/>
        </p:nvSpPr>
        <p:spPr>
          <a:xfrm>
            <a:off x="2312895" y="2687405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A0BD9E-6BF4-0647-9B64-64B131C1D775}"/>
              </a:ext>
            </a:extLst>
          </p:cNvPr>
          <p:cNvSpPr txBox="1"/>
          <p:nvPr/>
        </p:nvSpPr>
        <p:spPr>
          <a:xfrm>
            <a:off x="156870" y="6170821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796BC8-D959-EC4D-831E-FCFA8411464D}"/>
              </a:ext>
            </a:extLst>
          </p:cNvPr>
          <p:cNvSpPr txBox="1"/>
          <p:nvPr/>
        </p:nvSpPr>
        <p:spPr>
          <a:xfrm>
            <a:off x="4816589" y="4861235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3317E96-25BD-EC45-A2D0-3BC15BF4EA7C}"/>
              </a:ext>
            </a:extLst>
          </p:cNvPr>
          <p:cNvSpPr txBox="1"/>
          <p:nvPr/>
        </p:nvSpPr>
        <p:spPr>
          <a:xfrm>
            <a:off x="5703392" y="5675857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786336-7EB0-8E49-9F54-EF3D54F01264}"/>
              </a:ext>
            </a:extLst>
          </p:cNvPr>
          <p:cNvSpPr txBox="1"/>
          <p:nvPr/>
        </p:nvSpPr>
        <p:spPr>
          <a:xfrm>
            <a:off x="10777557" y="5230567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6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14AD836-A050-3A42-929D-42EC475376AE}"/>
              </a:ext>
            </a:extLst>
          </p:cNvPr>
          <p:cNvSpPr txBox="1"/>
          <p:nvPr/>
        </p:nvSpPr>
        <p:spPr>
          <a:xfrm>
            <a:off x="9898981" y="2948032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7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9CABD32-99D9-8D41-AF08-FE0A4137C4E6}"/>
              </a:ext>
            </a:extLst>
          </p:cNvPr>
          <p:cNvSpPr txBox="1"/>
          <p:nvPr/>
        </p:nvSpPr>
        <p:spPr>
          <a:xfrm>
            <a:off x="10636623" y="522814"/>
            <a:ext cx="48409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7358604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you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5705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 you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01706" y="3151094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6194612" y="3151094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110177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465813" y="105418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291775" y="4717261"/>
            <a:ext cx="4480626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41400956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</a:t>
            </a:r>
            <a:r>
              <a:rPr lang="en-US" sz="5400" b="1" dirty="0" err="1"/>
              <a:t>i’n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like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50348A-A6A4-774D-8F28-065DBA9951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35824" y="3061074"/>
            <a:ext cx="1646897" cy="1646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05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Wyt</a:t>
            </a:r>
            <a:r>
              <a:rPr lang="en-US" sz="6600" b="1" dirty="0"/>
              <a:t> </a:t>
            </a:r>
            <a:r>
              <a:rPr lang="en-US" sz="6600" b="1" dirty="0" err="1"/>
              <a:t>ti’n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9" y="2081123"/>
            <a:ext cx="3684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ydw</a:t>
            </a:r>
            <a:r>
              <a:rPr lang="en-US" sz="5400" b="1" dirty="0"/>
              <a:t>, </a:t>
            </a:r>
            <a:r>
              <a:rPr lang="en-US" sz="5400" b="1" dirty="0" err="1"/>
              <a:t>dw</a:t>
            </a:r>
            <a:r>
              <a:rPr lang="en-US" sz="5400" b="1" dirty="0"/>
              <a:t> i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don’t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 am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0ECDD9-B46E-C045-9EA9-B8F691A0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35597" y="3186581"/>
            <a:ext cx="1355603" cy="13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1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0845418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746202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678340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7F9AAC-5FBE-9C44-886C-202270447A9E}"/>
              </a:ext>
            </a:extLst>
          </p:cNvPr>
          <p:cNvSpPr txBox="1"/>
          <p:nvPr/>
        </p:nvSpPr>
        <p:spPr>
          <a:xfrm>
            <a:off x="377311" y="229206"/>
            <a:ext cx="4959362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16CA77-FA46-1B43-85A8-5AD583BD7244}"/>
              </a:ext>
            </a:extLst>
          </p:cNvPr>
          <p:cNvSpPr txBox="1"/>
          <p:nvPr/>
        </p:nvSpPr>
        <p:spPr>
          <a:xfrm>
            <a:off x="6359785" y="233475"/>
            <a:ext cx="5439382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Pam?</a:t>
            </a:r>
            <a:endParaRPr lang="en-US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7581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ymatebion</a:t>
            </a:r>
            <a:r>
              <a:rPr lang="en-US" sz="2800" dirty="0"/>
              <a:t> </a:t>
            </a:r>
            <a:r>
              <a:rPr lang="en-US" sz="2800" dirty="0" err="1"/>
              <a:t>wrth</a:t>
            </a:r>
            <a:r>
              <a:rPr lang="en-US" sz="2800" dirty="0"/>
              <a:t> </a:t>
            </a:r>
            <a:r>
              <a:rPr lang="en-US" sz="2800" dirty="0" err="1"/>
              <a:t>siarad</a:t>
            </a:r>
            <a:r>
              <a:rPr lang="en-US" sz="2800" dirty="0"/>
              <a:t> am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diddordebau</a:t>
            </a:r>
            <a:r>
              <a:rPr lang="en-US" sz="2800" dirty="0"/>
              <a:t> a </a:t>
            </a:r>
            <a:r>
              <a:rPr lang="en-US" sz="2800" dirty="0" err="1"/>
              <a:t>hobïau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Practice your answers when discussing your interests and hobbies.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C56AEB-082B-764A-A1C1-F437CACD1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0319" y="1489167"/>
            <a:ext cx="7939901" cy="39449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33BFA99-6427-6A43-8BDC-519B47EE941C}"/>
              </a:ext>
            </a:extLst>
          </p:cNvPr>
          <p:cNvSpPr txBox="1"/>
          <p:nvPr/>
        </p:nvSpPr>
        <p:spPr>
          <a:xfrm>
            <a:off x="3073675" y="385606"/>
            <a:ext cx="5913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Segoe Print" panose="02000800000000000000" pitchFamily="2" charset="0"/>
              </a:rPr>
              <a:t>Oes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cwestiwn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69017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52431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time…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5.11.2020 @ 2pm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1068</TotalTime>
  <Words>1100</Words>
  <Application>Microsoft Macintosh PowerPoint</Application>
  <PresentationFormat>Widescreen</PresentationFormat>
  <Paragraphs>329</Paragraphs>
  <Slides>24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American Typewriter</vt:lpstr>
      <vt:lpstr>Arial</vt:lpstr>
      <vt:lpstr>Ayuthaya</vt:lpstr>
      <vt:lpstr>Bookman Old Style</vt:lpstr>
      <vt:lpstr>Calibri</vt:lpstr>
      <vt:lpstr>Century Gothic</vt:lpstr>
      <vt:lpstr>Gill Sans MT</vt:lpstr>
      <vt:lpstr>Segoe Print</vt:lpstr>
      <vt:lpstr>Segoe Script</vt:lpstr>
      <vt:lpstr>Gallery</vt:lpstr>
      <vt:lpstr>PowerPoint Presentation</vt:lpstr>
      <vt:lpstr>Amser cofrestru ...      Registration time ... 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Gofyn cwestiwn …      asking a question ... 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82</cp:revision>
  <cp:lastPrinted>2020-10-12T18:34:26Z</cp:lastPrinted>
  <dcterms:created xsi:type="dcterms:W3CDTF">2020-09-11T11:29:22Z</dcterms:created>
  <dcterms:modified xsi:type="dcterms:W3CDTF">2020-11-03T12:53:20Z</dcterms:modified>
</cp:coreProperties>
</file>