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2" r:id="rId5"/>
    <p:sldMasterId id="2147483661" r:id="rId6"/>
  </p:sldMasterIdLst>
  <p:notesMasterIdLst>
    <p:notesMasterId r:id="rId36"/>
  </p:notesMasterIdLst>
  <p:handoutMasterIdLst>
    <p:handoutMasterId r:id="rId37"/>
  </p:handoutMasterIdLst>
  <p:sldIdLst>
    <p:sldId id="747" r:id="rId7"/>
    <p:sldId id="748" r:id="rId8"/>
    <p:sldId id="272" r:id="rId9"/>
    <p:sldId id="720" r:id="rId10"/>
    <p:sldId id="721" r:id="rId11"/>
    <p:sldId id="726" r:id="rId12"/>
    <p:sldId id="727" r:id="rId13"/>
    <p:sldId id="728" r:id="rId14"/>
    <p:sldId id="741" r:id="rId15"/>
    <p:sldId id="729" r:id="rId16"/>
    <p:sldId id="723" r:id="rId17"/>
    <p:sldId id="725" r:id="rId18"/>
    <p:sldId id="749" r:id="rId19"/>
    <p:sldId id="731" r:id="rId20"/>
    <p:sldId id="732" r:id="rId21"/>
    <p:sldId id="733" r:id="rId22"/>
    <p:sldId id="746" r:id="rId23"/>
    <p:sldId id="734" r:id="rId24"/>
    <p:sldId id="735" r:id="rId25"/>
    <p:sldId id="736" r:id="rId26"/>
    <p:sldId id="737" r:id="rId27"/>
    <p:sldId id="738" r:id="rId28"/>
    <p:sldId id="750" r:id="rId29"/>
    <p:sldId id="740" r:id="rId30"/>
    <p:sldId id="751" r:id="rId31"/>
    <p:sldId id="743" r:id="rId32"/>
    <p:sldId id="744" r:id="rId33"/>
    <p:sldId id="752" r:id="rId34"/>
    <p:sldId id="739" r:id="rId35"/>
  </p:sldIdLst>
  <p:sldSz cx="12192000" cy="6858000"/>
  <p:notesSz cx="6858000" cy="9144000"/>
  <p:custDataLst>
    <p:tags r:id="rId3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enifer Prince Devaraj" initials="JPD" lastIdx="1" clrIdx="0">
    <p:extLst>
      <p:ext uri="{19B8F6BF-5375-455C-9EA6-DF929625EA0E}">
        <p15:presenceInfo xmlns:p15="http://schemas.microsoft.com/office/powerpoint/2012/main" userId="S::j.prince-devaraj@uwtsd.ac.uk::c3fb109c-09d1-42a6-93f4-69472d70986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C1AEF92-B99F-4E2A-AED0-D4380CD580F1}" v="8" dt="2025-02-10T14:23:51.10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82"/>
    <p:restoredTop sz="95995" autoAdjust="0"/>
  </p:normalViewPr>
  <p:slideViewPr>
    <p:cSldViewPr snapToGrid="0">
      <p:cViewPr varScale="1">
        <p:scale>
          <a:sx n="91" d="100"/>
          <a:sy n="91" d="100"/>
        </p:scale>
        <p:origin x="112" y="41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commentAuthors" Target="commentAuthors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theme" Target="theme/theme1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handoutMaster" Target="handoutMasters/handoutMaster1.xml"/><Relationship Id="rId40" Type="http://schemas.openxmlformats.org/officeDocument/2006/relationships/presProps" Target="presProps.xml"/><Relationship Id="rId45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tableStyles" Target="tableStyles.xml"/><Relationship Id="rId8" Type="http://schemas.openxmlformats.org/officeDocument/2006/relationships/slide" Target="slides/slide2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tags" Target="tags/tag1.xml"/><Relationship Id="rId20" Type="http://schemas.openxmlformats.org/officeDocument/2006/relationships/slide" Target="slides/slide14.xml"/><Relationship Id="rId41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FC1AEF92-B99F-4E2A-AED0-D4380CD580F1}"/>
    <pc:docChg chg="undo custSel addSld modSld sldOrd">
      <pc:chgData name="Jenifer Prince Devaraj" userId="c3fb109c-09d1-42a6-93f4-69472d709861" providerId="ADAL" clId="{FC1AEF92-B99F-4E2A-AED0-D4380CD580F1}" dt="2025-02-10T14:23:53.500" v="148" actId="1076"/>
      <pc:docMkLst>
        <pc:docMk/>
      </pc:docMkLst>
      <pc:sldChg chg="modSp">
        <pc:chgData name="Jenifer Prince Devaraj" userId="c3fb109c-09d1-42a6-93f4-69472d709861" providerId="ADAL" clId="{FC1AEF92-B99F-4E2A-AED0-D4380CD580F1}" dt="2025-01-29T23:55:36.484" v="0"/>
        <pc:sldMkLst>
          <pc:docMk/>
          <pc:sldMk cId="0" sldId="272"/>
        </pc:sldMkLst>
        <pc:spChg chg="mod">
          <ac:chgData name="Jenifer Prince Devaraj" userId="c3fb109c-09d1-42a6-93f4-69472d709861" providerId="ADAL" clId="{FC1AEF92-B99F-4E2A-AED0-D4380CD580F1}" dt="2025-01-29T23:55:36.484" v="0"/>
          <ac:spMkLst>
            <pc:docMk/>
            <pc:sldMk cId="0" sldId="272"/>
            <ac:spMk id="5" creationId="{A55269F1-650F-B9D4-074E-E3766F8E24B5}"/>
          </ac:spMkLst>
        </pc:spChg>
      </pc:sldChg>
      <pc:sldChg chg="modSp">
        <pc:chgData name="Jenifer Prince Devaraj" userId="c3fb109c-09d1-42a6-93f4-69472d709861" providerId="ADAL" clId="{FC1AEF92-B99F-4E2A-AED0-D4380CD580F1}" dt="2025-01-29T23:55:36.484" v="0"/>
        <pc:sldMkLst>
          <pc:docMk/>
          <pc:sldMk cId="3627575137" sldId="720"/>
        </pc:sldMkLst>
        <pc:spChg chg="mod">
          <ac:chgData name="Jenifer Prince Devaraj" userId="c3fb109c-09d1-42a6-93f4-69472d709861" providerId="ADAL" clId="{FC1AEF92-B99F-4E2A-AED0-D4380CD580F1}" dt="2025-01-29T23:55:36.484" v="0"/>
          <ac:spMkLst>
            <pc:docMk/>
            <pc:sldMk cId="3627575137" sldId="720"/>
            <ac:spMk id="5" creationId="{21C2140D-2E4A-9A5B-97FD-8470870EB36E}"/>
          </ac:spMkLst>
        </pc:spChg>
      </pc:sldChg>
      <pc:sldChg chg="modSp">
        <pc:chgData name="Jenifer Prince Devaraj" userId="c3fb109c-09d1-42a6-93f4-69472d709861" providerId="ADAL" clId="{FC1AEF92-B99F-4E2A-AED0-D4380CD580F1}" dt="2025-01-29T23:55:36.484" v="0"/>
        <pc:sldMkLst>
          <pc:docMk/>
          <pc:sldMk cId="2973696859" sldId="721"/>
        </pc:sldMkLst>
        <pc:spChg chg="mod">
          <ac:chgData name="Jenifer Prince Devaraj" userId="c3fb109c-09d1-42a6-93f4-69472d709861" providerId="ADAL" clId="{FC1AEF92-B99F-4E2A-AED0-D4380CD580F1}" dt="2025-01-29T23:55:36.484" v="0"/>
          <ac:spMkLst>
            <pc:docMk/>
            <pc:sldMk cId="2973696859" sldId="721"/>
            <ac:spMk id="14" creationId="{10E432B5-A4B6-255E-3870-B7FFAD28BCCE}"/>
          </ac:spMkLst>
        </pc:spChg>
      </pc:sldChg>
      <pc:sldChg chg="addSp delSp modSp mod">
        <pc:chgData name="Jenifer Prince Devaraj" userId="c3fb109c-09d1-42a6-93f4-69472d709861" providerId="ADAL" clId="{FC1AEF92-B99F-4E2A-AED0-D4380CD580F1}" dt="2025-02-10T14:14:45.218" v="29" actId="1076"/>
        <pc:sldMkLst>
          <pc:docMk/>
          <pc:sldMk cId="244177383" sldId="723"/>
        </pc:sldMkLst>
        <pc:spChg chg="mod">
          <ac:chgData name="Jenifer Prince Devaraj" userId="c3fb109c-09d1-42a6-93f4-69472d709861" providerId="ADAL" clId="{FC1AEF92-B99F-4E2A-AED0-D4380CD580F1}" dt="2025-01-29T23:55:36.484" v="0"/>
          <ac:spMkLst>
            <pc:docMk/>
            <pc:sldMk cId="244177383" sldId="723"/>
            <ac:spMk id="5" creationId="{CBAAF1F8-7E28-407D-9991-A1AECA66FC64}"/>
          </ac:spMkLst>
        </pc:spChg>
        <pc:picChg chg="del">
          <ac:chgData name="Jenifer Prince Devaraj" userId="c3fb109c-09d1-42a6-93f4-69472d709861" providerId="ADAL" clId="{FC1AEF92-B99F-4E2A-AED0-D4380CD580F1}" dt="2025-02-10T14:14:29.512" v="24" actId="478"/>
          <ac:picMkLst>
            <pc:docMk/>
            <pc:sldMk cId="244177383" sldId="723"/>
            <ac:picMk id="6" creationId="{18C3EDC5-12EE-4CB1-A610-8993280AF8B4}"/>
          </ac:picMkLst>
        </pc:picChg>
        <pc:picChg chg="add mod">
          <ac:chgData name="Jenifer Prince Devaraj" userId="c3fb109c-09d1-42a6-93f4-69472d709861" providerId="ADAL" clId="{FC1AEF92-B99F-4E2A-AED0-D4380CD580F1}" dt="2025-02-10T14:14:34.269" v="27" actId="1076"/>
          <ac:picMkLst>
            <pc:docMk/>
            <pc:sldMk cId="244177383" sldId="723"/>
            <ac:picMk id="7" creationId="{009135C1-4B9E-4D27-A8D4-8CD18E57ADDC}"/>
          </ac:picMkLst>
        </pc:picChg>
        <pc:picChg chg="add mod">
          <ac:chgData name="Jenifer Prince Devaraj" userId="c3fb109c-09d1-42a6-93f4-69472d709861" providerId="ADAL" clId="{FC1AEF92-B99F-4E2A-AED0-D4380CD580F1}" dt="2025-02-10T14:14:45.218" v="29" actId="1076"/>
          <ac:picMkLst>
            <pc:docMk/>
            <pc:sldMk cId="244177383" sldId="723"/>
            <ac:picMk id="9" creationId="{0FDB96C6-25CB-446F-82E3-EFE0A9790DD4}"/>
          </ac:picMkLst>
        </pc:picChg>
      </pc:sldChg>
      <pc:sldChg chg="modSp">
        <pc:chgData name="Jenifer Prince Devaraj" userId="c3fb109c-09d1-42a6-93f4-69472d709861" providerId="ADAL" clId="{FC1AEF92-B99F-4E2A-AED0-D4380CD580F1}" dt="2025-01-29T23:55:36.484" v="0"/>
        <pc:sldMkLst>
          <pc:docMk/>
          <pc:sldMk cId="2497554757" sldId="725"/>
        </pc:sldMkLst>
        <pc:spChg chg="mod">
          <ac:chgData name="Jenifer Prince Devaraj" userId="c3fb109c-09d1-42a6-93f4-69472d709861" providerId="ADAL" clId="{FC1AEF92-B99F-4E2A-AED0-D4380CD580F1}" dt="2025-01-29T23:55:36.484" v="0"/>
          <ac:spMkLst>
            <pc:docMk/>
            <pc:sldMk cId="2497554757" sldId="725"/>
            <ac:spMk id="6" creationId="{944EFAB9-6EA1-A487-B182-8820004129E9}"/>
          </ac:spMkLst>
        </pc:spChg>
      </pc:sldChg>
      <pc:sldChg chg="modSp">
        <pc:chgData name="Jenifer Prince Devaraj" userId="c3fb109c-09d1-42a6-93f4-69472d709861" providerId="ADAL" clId="{FC1AEF92-B99F-4E2A-AED0-D4380CD580F1}" dt="2025-01-29T23:55:36.484" v="0"/>
        <pc:sldMkLst>
          <pc:docMk/>
          <pc:sldMk cId="2400013414" sldId="726"/>
        </pc:sldMkLst>
        <pc:spChg chg="mod">
          <ac:chgData name="Jenifer Prince Devaraj" userId="c3fb109c-09d1-42a6-93f4-69472d709861" providerId="ADAL" clId="{FC1AEF92-B99F-4E2A-AED0-D4380CD580F1}" dt="2025-01-29T23:55:36.484" v="0"/>
          <ac:spMkLst>
            <pc:docMk/>
            <pc:sldMk cId="2400013414" sldId="726"/>
            <ac:spMk id="5" creationId="{16910DA6-2CF5-EB61-C029-B6BE672EC321}"/>
          </ac:spMkLst>
        </pc:spChg>
      </pc:sldChg>
      <pc:sldChg chg="modSp">
        <pc:chgData name="Jenifer Prince Devaraj" userId="c3fb109c-09d1-42a6-93f4-69472d709861" providerId="ADAL" clId="{FC1AEF92-B99F-4E2A-AED0-D4380CD580F1}" dt="2025-01-29T23:55:36.484" v="0"/>
        <pc:sldMkLst>
          <pc:docMk/>
          <pc:sldMk cId="3845585603" sldId="727"/>
        </pc:sldMkLst>
        <pc:spChg chg="mod">
          <ac:chgData name="Jenifer Prince Devaraj" userId="c3fb109c-09d1-42a6-93f4-69472d709861" providerId="ADAL" clId="{FC1AEF92-B99F-4E2A-AED0-D4380CD580F1}" dt="2025-01-29T23:55:36.484" v="0"/>
          <ac:spMkLst>
            <pc:docMk/>
            <pc:sldMk cId="3845585603" sldId="727"/>
            <ac:spMk id="5" creationId="{18D81353-B238-6A0A-0635-F5A226F16691}"/>
          </ac:spMkLst>
        </pc:spChg>
      </pc:sldChg>
      <pc:sldChg chg="modSp">
        <pc:chgData name="Jenifer Prince Devaraj" userId="c3fb109c-09d1-42a6-93f4-69472d709861" providerId="ADAL" clId="{FC1AEF92-B99F-4E2A-AED0-D4380CD580F1}" dt="2025-01-29T23:55:36.484" v="0"/>
        <pc:sldMkLst>
          <pc:docMk/>
          <pc:sldMk cId="3847464380" sldId="728"/>
        </pc:sldMkLst>
        <pc:spChg chg="mod">
          <ac:chgData name="Jenifer Prince Devaraj" userId="c3fb109c-09d1-42a6-93f4-69472d709861" providerId="ADAL" clId="{FC1AEF92-B99F-4E2A-AED0-D4380CD580F1}" dt="2025-01-29T23:55:36.484" v="0"/>
          <ac:spMkLst>
            <pc:docMk/>
            <pc:sldMk cId="3847464380" sldId="728"/>
            <ac:spMk id="7" creationId="{26062EF8-9215-8517-9037-C69D1E2AF544}"/>
          </ac:spMkLst>
        </pc:spChg>
      </pc:sldChg>
      <pc:sldChg chg="modSp">
        <pc:chgData name="Jenifer Prince Devaraj" userId="c3fb109c-09d1-42a6-93f4-69472d709861" providerId="ADAL" clId="{FC1AEF92-B99F-4E2A-AED0-D4380CD580F1}" dt="2025-01-29T23:55:36.484" v="0"/>
        <pc:sldMkLst>
          <pc:docMk/>
          <pc:sldMk cId="2850814492" sldId="729"/>
        </pc:sldMkLst>
        <pc:spChg chg="mod">
          <ac:chgData name="Jenifer Prince Devaraj" userId="c3fb109c-09d1-42a6-93f4-69472d709861" providerId="ADAL" clId="{FC1AEF92-B99F-4E2A-AED0-D4380CD580F1}" dt="2025-01-29T23:55:36.484" v="0"/>
          <ac:spMkLst>
            <pc:docMk/>
            <pc:sldMk cId="2850814492" sldId="729"/>
            <ac:spMk id="6" creationId="{8CAF7138-AA51-26C5-4F7C-B27AB6C2D559}"/>
          </ac:spMkLst>
        </pc:spChg>
      </pc:sldChg>
      <pc:sldChg chg="modSp">
        <pc:chgData name="Jenifer Prince Devaraj" userId="c3fb109c-09d1-42a6-93f4-69472d709861" providerId="ADAL" clId="{FC1AEF92-B99F-4E2A-AED0-D4380CD580F1}" dt="2025-01-29T23:55:36.484" v="0"/>
        <pc:sldMkLst>
          <pc:docMk/>
          <pc:sldMk cId="1566756597" sldId="731"/>
        </pc:sldMkLst>
        <pc:spChg chg="mod">
          <ac:chgData name="Jenifer Prince Devaraj" userId="c3fb109c-09d1-42a6-93f4-69472d709861" providerId="ADAL" clId="{FC1AEF92-B99F-4E2A-AED0-D4380CD580F1}" dt="2025-01-29T23:55:36.484" v="0"/>
          <ac:spMkLst>
            <pc:docMk/>
            <pc:sldMk cId="1566756597" sldId="731"/>
            <ac:spMk id="5" creationId="{A7A209CE-6FE6-2C8C-B449-674A439E1A0B}"/>
          </ac:spMkLst>
        </pc:spChg>
      </pc:sldChg>
      <pc:sldChg chg="modSp">
        <pc:chgData name="Jenifer Prince Devaraj" userId="c3fb109c-09d1-42a6-93f4-69472d709861" providerId="ADAL" clId="{FC1AEF92-B99F-4E2A-AED0-D4380CD580F1}" dt="2025-01-29T23:55:36.484" v="0"/>
        <pc:sldMkLst>
          <pc:docMk/>
          <pc:sldMk cId="4002295036" sldId="732"/>
        </pc:sldMkLst>
        <pc:spChg chg="mod">
          <ac:chgData name="Jenifer Prince Devaraj" userId="c3fb109c-09d1-42a6-93f4-69472d709861" providerId="ADAL" clId="{FC1AEF92-B99F-4E2A-AED0-D4380CD580F1}" dt="2025-01-29T23:55:36.484" v="0"/>
          <ac:spMkLst>
            <pc:docMk/>
            <pc:sldMk cId="4002295036" sldId="732"/>
            <ac:spMk id="5" creationId="{4D78CB93-4D93-E8AB-FD38-A3FA6AFA44A6}"/>
          </ac:spMkLst>
        </pc:spChg>
      </pc:sldChg>
      <pc:sldChg chg="addSp delSp modSp mod ord addCm delCm">
        <pc:chgData name="Jenifer Prince Devaraj" userId="c3fb109c-09d1-42a6-93f4-69472d709861" providerId="ADAL" clId="{FC1AEF92-B99F-4E2A-AED0-D4380CD580F1}" dt="2025-02-10T14:22:02.886" v="128"/>
        <pc:sldMkLst>
          <pc:docMk/>
          <pc:sldMk cId="1414425243" sldId="733"/>
        </pc:sldMkLst>
        <pc:spChg chg="add mod">
          <ac:chgData name="Jenifer Prince Devaraj" userId="c3fb109c-09d1-42a6-93f4-69472d709861" providerId="ADAL" clId="{FC1AEF92-B99F-4E2A-AED0-D4380CD580F1}" dt="2025-02-10T14:21:57.458" v="126" actId="114"/>
          <ac:spMkLst>
            <pc:docMk/>
            <pc:sldMk cId="1414425243" sldId="733"/>
            <ac:spMk id="2" creationId="{4304F8DB-A7F7-460A-8AB4-869F71EFF3AE}"/>
          </ac:spMkLst>
        </pc:spChg>
        <pc:spChg chg="mod">
          <ac:chgData name="Jenifer Prince Devaraj" userId="c3fb109c-09d1-42a6-93f4-69472d709861" providerId="ADAL" clId="{FC1AEF92-B99F-4E2A-AED0-D4380CD580F1}" dt="2025-01-29T23:55:36.484" v="0"/>
          <ac:spMkLst>
            <pc:docMk/>
            <pc:sldMk cId="1414425243" sldId="733"/>
            <ac:spMk id="5" creationId="{D69F6E62-033A-B5CE-8902-0FA64F820D65}"/>
          </ac:spMkLst>
        </pc:spChg>
        <pc:picChg chg="del mod">
          <ac:chgData name="Jenifer Prince Devaraj" userId="c3fb109c-09d1-42a6-93f4-69472d709861" providerId="ADAL" clId="{FC1AEF92-B99F-4E2A-AED0-D4380CD580F1}" dt="2025-02-10T14:20:49.510" v="110" actId="478"/>
          <ac:picMkLst>
            <pc:docMk/>
            <pc:sldMk cId="1414425243" sldId="733"/>
            <ac:picMk id="16" creationId="{FB7103E9-A852-FE13-A7C9-A679A32ED2DD}"/>
          </ac:picMkLst>
        </pc:picChg>
      </pc:sldChg>
      <pc:sldChg chg="modSp">
        <pc:chgData name="Jenifer Prince Devaraj" userId="c3fb109c-09d1-42a6-93f4-69472d709861" providerId="ADAL" clId="{FC1AEF92-B99F-4E2A-AED0-D4380CD580F1}" dt="2025-01-29T23:55:36.484" v="0"/>
        <pc:sldMkLst>
          <pc:docMk/>
          <pc:sldMk cId="3126036533" sldId="734"/>
        </pc:sldMkLst>
        <pc:spChg chg="mod">
          <ac:chgData name="Jenifer Prince Devaraj" userId="c3fb109c-09d1-42a6-93f4-69472d709861" providerId="ADAL" clId="{FC1AEF92-B99F-4E2A-AED0-D4380CD580F1}" dt="2025-01-29T23:55:36.484" v="0"/>
          <ac:spMkLst>
            <pc:docMk/>
            <pc:sldMk cId="3126036533" sldId="734"/>
            <ac:spMk id="11" creationId="{C1D0542F-C108-48AB-378E-B4437A693D73}"/>
          </ac:spMkLst>
        </pc:spChg>
      </pc:sldChg>
      <pc:sldChg chg="modSp">
        <pc:chgData name="Jenifer Prince Devaraj" userId="c3fb109c-09d1-42a6-93f4-69472d709861" providerId="ADAL" clId="{FC1AEF92-B99F-4E2A-AED0-D4380CD580F1}" dt="2025-01-29T23:55:36.484" v="0"/>
        <pc:sldMkLst>
          <pc:docMk/>
          <pc:sldMk cId="6005151" sldId="735"/>
        </pc:sldMkLst>
        <pc:spChg chg="mod">
          <ac:chgData name="Jenifer Prince Devaraj" userId="c3fb109c-09d1-42a6-93f4-69472d709861" providerId="ADAL" clId="{FC1AEF92-B99F-4E2A-AED0-D4380CD580F1}" dt="2025-01-29T23:55:36.484" v="0"/>
          <ac:spMkLst>
            <pc:docMk/>
            <pc:sldMk cId="6005151" sldId="735"/>
            <ac:spMk id="5" creationId="{D974C07F-7826-A0D3-1CFC-5CB7811D6685}"/>
          </ac:spMkLst>
        </pc:spChg>
      </pc:sldChg>
      <pc:sldChg chg="modSp">
        <pc:chgData name="Jenifer Prince Devaraj" userId="c3fb109c-09d1-42a6-93f4-69472d709861" providerId="ADAL" clId="{FC1AEF92-B99F-4E2A-AED0-D4380CD580F1}" dt="2025-01-29T23:55:36.484" v="0"/>
        <pc:sldMkLst>
          <pc:docMk/>
          <pc:sldMk cId="4008877391" sldId="736"/>
        </pc:sldMkLst>
        <pc:spChg chg="mod">
          <ac:chgData name="Jenifer Prince Devaraj" userId="c3fb109c-09d1-42a6-93f4-69472d709861" providerId="ADAL" clId="{FC1AEF92-B99F-4E2A-AED0-D4380CD580F1}" dt="2025-01-29T23:55:36.484" v="0"/>
          <ac:spMkLst>
            <pc:docMk/>
            <pc:sldMk cId="4008877391" sldId="736"/>
            <ac:spMk id="10" creationId="{CDD38BAD-08B6-7858-7737-A20E78BE341A}"/>
          </ac:spMkLst>
        </pc:spChg>
      </pc:sldChg>
      <pc:sldChg chg="modSp">
        <pc:chgData name="Jenifer Prince Devaraj" userId="c3fb109c-09d1-42a6-93f4-69472d709861" providerId="ADAL" clId="{FC1AEF92-B99F-4E2A-AED0-D4380CD580F1}" dt="2025-01-29T23:55:36.484" v="0"/>
        <pc:sldMkLst>
          <pc:docMk/>
          <pc:sldMk cId="2498857174" sldId="737"/>
        </pc:sldMkLst>
        <pc:spChg chg="mod">
          <ac:chgData name="Jenifer Prince Devaraj" userId="c3fb109c-09d1-42a6-93f4-69472d709861" providerId="ADAL" clId="{FC1AEF92-B99F-4E2A-AED0-D4380CD580F1}" dt="2025-01-29T23:55:36.484" v="0"/>
          <ac:spMkLst>
            <pc:docMk/>
            <pc:sldMk cId="2498857174" sldId="737"/>
            <ac:spMk id="6" creationId="{54CB0B67-E9A1-F876-369E-27A661CE16CA}"/>
          </ac:spMkLst>
        </pc:spChg>
      </pc:sldChg>
      <pc:sldChg chg="modSp">
        <pc:chgData name="Jenifer Prince Devaraj" userId="c3fb109c-09d1-42a6-93f4-69472d709861" providerId="ADAL" clId="{FC1AEF92-B99F-4E2A-AED0-D4380CD580F1}" dt="2025-01-29T23:55:36.484" v="0"/>
        <pc:sldMkLst>
          <pc:docMk/>
          <pc:sldMk cId="1043805472" sldId="738"/>
        </pc:sldMkLst>
        <pc:spChg chg="mod">
          <ac:chgData name="Jenifer Prince Devaraj" userId="c3fb109c-09d1-42a6-93f4-69472d709861" providerId="ADAL" clId="{FC1AEF92-B99F-4E2A-AED0-D4380CD580F1}" dt="2025-01-29T23:55:36.484" v="0"/>
          <ac:spMkLst>
            <pc:docMk/>
            <pc:sldMk cId="1043805472" sldId="738"/>
            <ac:spMk id="7" creationId="{9C53462F-C624-FF7A-4D67-91C6124F92DF}"/>
          </ac:spMkLst>
        </pc:spChg>
      </pc:sldChg>
      <pc:sldChg chg="addSp delSp modSp mod">
        <pc:chgData name="Jenifer Prince Devaraj" userId="c3fb109c-09d1-42a6-93f4-69472d709861" providerId="ADAL" clId="{FC1AEF92-B99F-4E2A-AED0-D4380CD580F1}" dt="2025-02-10T14:23:53.500" v="148" actId="1076"/>
        <pc:sldMkLst>
          <pc:docMk/>
          <pc:sldMk cId="3751822932" sldId="740"/>
        </pc:sldMkLst>
        <pc:spChg chg="del mod">
          <ac:chgData name="Jenifer Prince Devaraj" userId="c3fb109c-09d1-42a6-93f4-69472d709861" providerId="ADAL" clId="{FC1AEF92-B99F-4E2A-AED0-D4380CD580F1}" dt="2025-02-10T14:23:50.056" v="146" actId="21"/>
          <ac:spMkLst>
            <pc:docMk/>
            <pc:sldMk cId="3751822932" sldId="740"/>
            <ac:spMk id="3" creationId="{A9240844-78FC-6942-96D3-4CC83C138CCA}"/>
          </ac:spMkLst>
        </pc:spChg>
        <pc:spChg chg="mod">
          <ac:chgData name="Jenifer Prince Devaraj" userId="c3fb109c-09d1-42a6-93f4-69472d709861" providerId="ADAL" clId="{FC1AEF92-B99F-4E2A-AED0-D4380CD580F1}" dt="2025-01-29T23:55:36.484" v="0"/>
          <ac:spMkLst>
            <pc:docMk/>
            <pc:sldMk cId="3751822932" sldId="740"/>
            <ac:spMk id="5" creationId="{29816DF6-0B7E-C4BC-A936-0256E09A52FB}"/>
          </ac:spMkLst>
        </pc:spChg>
        <pc:spChg chg="del">
          <ac:chgData name="Jenifer Prince Devaraj" userId="c3fb109c-09d1-42a6-93f4-69472d709861" providerId="ADAL" clId="{FC1AEF92-B99F-4E2A-AED0-D4380CD580F1}" dt="2025-02-10T14:23:19.608" v="135" actId="21"/>
          <ac:spMkLst>
            <pc:docMk/>
            <pc:sldMk cId="3751822932" sldId="740"/>
            <ac:spMk id="7" creationId="{3B9147F5-5032-5F7D-27F1-4B9F260AA6D3}"/>
          </ac:spMkLst>
        </pc:spChg>
        <pc:spChg chg="del">
          <ac:chgData name="Jenifer Prince Devaraj" userId="c3fb109c-09d1-42a6-93f4-69472d709861" providerId="ADAL" clId="{FC1AEF92-B99F-4E2A-AED0-D4380CD580F1}" dt="2025-02-10T14:23:13.521" v="132" actId="21"/>
          <ac:spMkLst>
            <pc:docMk/>
            <pc:sldMk cId="3751822932" sldId="740"/>
            <ac:spMk id="9" creationId="{A1F7C15A-D09F-4273-E0DD-7D301ECAB795}"/>
          </ac:spMkLst>
        </pc:spChg>
        <pc:spChg chg="add mod">
          <ac:chgData name="Jenifer Prince Devaraj" userId="c3fb109c-09d1-42a6-93f4-69472d709861" providerId="ADAL" clId="{FC1AEF92-B99F-4E2A-AED0-D4380CD580F1}" dt="2025-02-10T14:23:43.315" v="144" actId="1076"/>
          <ac:spMkLst>
            <pc:docMk/>
            <pc:sldMk cId="3751822932" sldId="740"/>
            <ac:spMk id="15" creationId="{F9B3B56F-8DEA-47D6-92D7-9EE3EAF30381}"/>
          </ac:spMkLst>
        </pc:spChg>
        <pc:spChg chg="add del mod">
          <ac:chgData name="Jenifer Prince Devaraj" userId="c3fb109c-09d1-42a6-93f4-69472d709861" providerId="ADAL" clId="{FC1AEF92-B99F-4E2A-AED0-D4380CD580F1}" dt="2025-02-10T14:23:38.113" v="142" actId="21"/>
          <ac:spMkLst>
            <pc:docMk/>
            <pc:sldMk cId="3751822932" sldId="740"/>
            <ac:spMk id="16" creationId="{D3930299-0710-48E6-BA07-E52AE3F05056}"/>
          </ac:spMkLst>
        </pc:spChg>
        <pc:spChg chg="add mod">
          <ac:chgData name="Jenifer Prince Devaraj" userId="c3fb109c-09d1-42a6-93f4-69472d709861" providerId="ADAL" clId="{FC1AEF92-B99F-4E2A-AED0-D4380CD580F1}" dt="2025-02-10T14:23:46.375" v="145" actId="1076"/>
          <ac:spMkLst>
            <pc:docMk/>
            <pc:sldMk cId="3751822932" sldId="740"/>
            <ac:spMk id="17" creationId="{A8CDF79D-1104-41C9-8019-B855B6275B5A}"/>
          </ac:spMkLst>
        </pc:spChg>
        <pc:spChg chg="add mod">
          <ac:chgData name="Jenifer Prince Devaraj" userId="c3fb109c-09d1-42a6-93f4-69472d709861" providerId="ADAL" clId="{FC1AEF92-B99F-4E2A-AED0-D4380CD580F1}" dt="2025-02-10T14:23:53.500" v="148" actId="1076"/>
          <ac:spMkLst>
            <pc:docMk/>
            <pc:sldMk cId="3751822932" sldId="740"/>
            <ac:spMk id="18" creationId="{32C2C1DF-B052-41FF-93E4-C403445901CD}"/>
          </ac:spMkLst>
        </pc:spChg>
        <pc:picChg chg="del">
          <ac:chgData name="Jenifer Prince Devaraj" userId="c3fb109c-09d1-42a6-93f4-69472d709861" providerId="ADAL" clId="{FC1AEF92-B99F-4E2A-AED0-D4380CD580F1}" dt="2025-02-10T14:23:08.662" v="129" actId="478"/>
          <ac:picMkLst>
            <pc:docMk/>
            <pc:sldMk cId="3751822932" sldId="740"/>
            <ac:picMk id="8" creationId="{E4F6A3A7-C5E9-2A25-94F4-432D0E13CAAF}"/>
          </ac:picMkLst>
        </pc:picChg>
        <pc:picChg chg="add mod">
          <ac:chgData name="Jenifer Prince Devaraj" userId="c3fb109c-09d1-42a6-93f4-69472d709861" providerId="ADAL" clId="{FC1AEF92-B99F-4E2A-AED0-D4380CD580F1}" dt="2025-02-10T14:23:40.912" v="143" actId="1076"/>
          <ac:picMkLst>
            <pc:docMk/>
            <pc:sldMk cId="3751822932" sldId="740"/>
            <ac:picMk id="11" creationId="{5A31F560-0DCD-4629-A66C-C3A82AF976A2}"/>
          </ac:picMkLst>
        </pc:picChg>
      </pc:sldChg>
      <pc:sldChg chg="modSp">
        <pc:chgData name="Jenifer Prince Devaraj" userId="c3fb109c-09d1-42a6-93f4-69472d709861" providerId="ADAL" clId="{FC1AEF92-B99F-4E2A-AED0-D4380CD580F1}" dt="2025-01-29T23:55:36.484" v="0"/>
        <pc:sldMkLst>
          <pc:docMk/>
          <pc:sldMk cId="1247386128" sldId="741"/>
        </pc:sldMkLst>
        <pc:spChg chg="mod">
          <ac:chgData name="Jenifer Prince Devaraj" userId="c3fb109c-09d1-42a6-93f4-69472d709861" providerId="ADAL" clId="{FC1AEF92-B99F-4E2A-AED0-D4380CD580F1}" dt="2025-01-29T23:55:36.484" v="0"/>
          <ac:spMkLst>
            <pc:docMk/>
            <pc:sldMk cId="1247386128" sldId="741"/>
            <ac:spMk id="7" creationId="{26062EF8-9215-8517-9037-C69D1E2AF544}"/>
          </ac:spMkLst>
        </pc:spChg>
      </pc:sldChg>
      <pc:sldChg chg="modSp">
        <pc:chgData name="Jenifer Prince Devaraj" userId="c3fb109c-09d1-42a6-93f4-69472d709861" providerId="ADAL" clId="{FC1AEF92-B99F-4E2A-AED0-D4380CD580F1}" dt="2025-01-29T23:55:36.484" v="0"/>
        <pc:sldMkLst>
          <pc:docMk/>
          <pc:sldMk cId="1630093662" sldId="743"/>
        </pc:sldMkLst>
        <pc:spChg chg="mod">
          <ac:chgData name="Jenifer Prince Devaraj" userId="c3fb109c-09d1-42a6-93f4-69472d709861" providerId="ADAL" clId="{FC1AEF92-B99F-4E2A-AED0-D4380CD580F1}" dt="2025-01-29T23:55:36.484" v="0"/>
          <ac:spMkLst>
            <pc:docMk/>
            <pc:sldMk cId="1630093662" sldId="743"/>
            <ac:spMk id="5" creationId="{29816DF6-0B7E-C4BC-A936-0256E09A52FB}"/>
          </ac:spMkLst>
        </pc:spChg>
      </pc:sldChg>
      <pc:sldChg chg="modSp">
        <pc:chgData name="Jenifer Prince Devaraj" userId="c3fb109c-09d1-42a6-93f4-69472d709861" providerId="ADAL" clId="{FC1AEF92-B99F-4E2A-AED0-D4380CD580F1}" dt="2025-01-29T23:55:36.484" v="0"/>
        <pc:sldMkLst>
          <pc:docMk/>
          <pc:sldMk cId="3374883712" sldId="744"/>
        </pc:sldMkLst>
        <pc:spChg chg="mod">
          <ac:chgData name="Jenifer Prince Devaraj" userId="c3fb109c-09d1-42a6-93f4-69472d709861" providerId="ADAL" clId="{FC1AEF92-B99F-4E2A-AED0-D4380CD580F1}" dt="2025-01-29T23:55:36.484" v="0"/>
          <ac:spMkLst>
            <pc:docMk/>
            <pc:sldMk cId="3374883712" sldId="744"/>
            <ac:spMk id="5" creationId="{29816DF6-0B7E-C4BC-A936-0256E09A52FB}"/>
          </ac:spMkLst>
        </pc:spChg>
      </pc:sldChg>
      <pc:sldChg chg="ord">
        <pc:chgData name="Jenifer Prince Devaraj" userId="c3fb109c-09d1-42a6-93f4-69472d709861" providerId="ADAL" clId="{FC1AEF92-B99F-4E2A-AED0-D4380CD580F1}" dt="2025-02-06T11:29:12.438" v="17"/>
        <pc:sldMkLst>
          <pc:docMk/>
          <pc:sldMk cId="573314520" sldId="746"/>
        </pc:sldMkLst>
      </pc:sldChg>
      <pc:sldChg chg="modSp mod">
        <pc:chgData name="Jenifer Prince Devaraj" userId="c3fb109c-09d1-42a6-93f4-69472d709861" providerId="ADAL" clId="{FC1AEF92-B99F-4E2A-AED0-D4380CD580F1}" dt="2025-01-29T23:56:07.642" v="14" actId="20577"/>
        <pc:sldMkLst>
          <pc:docMk/>
          <pc:sldMk cId="687938420" sldId="747"/>
        </pc:sldMkLst>
        <pc:spChg chg="mod">
          <ac:chgData name="Jenifer Prince Devaraj" userId="c3fb109c-09d1-42a6-93f4-69472d709861" providerId="ADAL" clId="{FC1AEF92-B99F-4E2A-AED0-D4380CD580F1}" dt="2025-01-29T23:56:07.642" v="14" actId="20577"/>
          <ac:spMkLst>
            <pc:docMk/>
            <pc:sldMk cId="687938420" sldId="747"/>
            <ac:spMk id="2" creationId="{2737A944-1282-0E5E-C2F9-1A53A9F98922}"/>
          </ac:spMkLst>
        </pc:spChg>
      </pc:sldChg>
      <pc:sldChg chg="modSp">
        <pc:chgData name="Jenifer Prince Devaraj" userId="c3fb109c-09d1-42a6-93f4-69472d709861" providerId="ADAL" clId="{FC1AEF92-B99F-4E2A-AED0-D4380CD580F1}" dt="2025-01-29T23:55:36.484" v="0"/>
        <pc:sldMkLst>
          <pc:docMk/>
          <pc:sldMk cId="75695000" sldId="748"/>
        </pc:sldMkLst>
        <pc:spChg chg="mod">
          <ac:chgData name="Jenifer Prince Devaraj" userId="c3fb109c-09d1-42a6-93f4-69472d709861" providerId="ADAL" clId="{FC1AEF92-B99F-4E2A-AED0-D4380CD580F1}" dt="2025-01-29T23:55:36.484" v="0"/>
          <ac:spMkLst>
            <pc:docMk/>
            <pc:sldMk cId="75695000" sldId="748"/>
            <ac:spMk id="10" creationId="{401233F0-9828-9369-2333-0D5BB168636B}"/>
          </ac:spMkLst>
        </pc:spChg>
      </pc:sldChg>
      <pc:sldChg chg="new">
        <pc:chgData name="Jenifer Prince Devaraj" userId="c3fb109c-09d1-42a6-93f4-69472d709861" providerId="ADAL" clId="{FC1AEF92-B99F-4E2A-AED0-D4380CD580F1}" dt="2025-01-30T17:17:04.953" v="15" actId="680"/>
        <pc:sldMkLst>
          <pc:docMk/>
          <pc:sldMk cId="3617491411" sldId="749"/>
        </pc:sldMkLst>
      </pc:sldChg>
      <pc:sldChg chg="delSp add mod">
        <pc:chgData name="Jenifer Prince Devaraj" userId="c3fb109c-09d1-42a6-93f4-69472d709861" providerId="ADAL" clId="{FC1AEF92-B99F-4E2A-AED0-D4380CD580F1}" dt="2025-02-06T11:52:09.752" v="21" actId="478"/>
        <pc:sldMkLst>
          <pc:docMk/>
          <pc:sldMk cId="1618823140" sldId="750"/>
        </pc:sldMkLst>
        <pc:spChg chg="del">
          <ac:chgData name="Jenifer Prince Devaraj" userId="c3fb109c-09d1-42a6-93f4-69472d709861" providerId="ADAL" clId="{FC1AEF92-B99F-4E2A-AED0-D4380CD580F1}" dt="2025-02-06T11:52:06.238" v="19" actId="478"/>
          <ac:spMkLst>
            <pc:docMk/>
            <pc:sldMk cId="1618823140" sldId="750"/>
            <ac:spMk id="6" creationId="{EAFABEFA-8579-6A3F-EDA5-B894ECFD5E9F}"/>
          </ac:spMkLst>
        </pc:spChg>
        <pc:spChg chg="del">
          <ac:chgData name="Jenifer Prince Devaraj" userId="c3fb109c-09d1-42a6-93f4-69472d709861" providerId="ADAL" clId="{FC1AEF92-B99F-4E2A-AED0-D4380CD580F1}" dt="2025-02-06T11:52:09.752" v="21" actId="478"/>
          <ac:spMkLst>
            <pc:docMk/>
            <pc:sldMk cId="1618823140" sldId="750"/>
            <ac:spMk id="36" creationId="{E6255174-02FA-E000-50A7-9521E2F372CA}"/>
          </ac:spMkLst>
        </pc:spChg>
        <pc:picChg chg="del">
          <ac:chgData name="Jenifer Prince Devaraj" userId="c3fb109c-09d1-42a6-93f4-69472d709861" providerId="ADAL" clId="{FC1AEF92-B99F-4E2A-AED0-D4380CD580F1}" dt="2025-02-06T11:52:07.971" v="20" actId="478"/>
          <ac:picMkLst>
            <pc:docMk/>
            <pc:sldMk cId="1618823140" sldId="750"/>
            <ac:picMk id="4" creationId="{B674747F-4228-25F8-F731-3AF842620ADE}"/>
          </ac:picMkLst>
        </pc:picChg>
      </pc:sldChg>
      <pc:sldChg chg="new">
        <pc:chgData name="Jenifer Prince Devaraj" userId="c3fb109c-09d1-42a6-93f4-69472d709861" providerId="ADAL" clId="{FC1AEF92-B99F-4E2A-AED0-D4380CD580F1}" dt="2025-02-06T12:05:36.075" v="22" actId="680"/>
        <pc:sldMkLst>
          <pc:docMk/>
          <pc:sldMk cId="3723412803" sldId="751"/>
        </pc:sldMkLst>
      </pc:sldChg>
      <pc:sldChg chg="delSp modSp add mod">
        <pc:chgData name="Jenifer Prince Devaraj" userId="c3fb109c-09d1-42a6-93f4-69472d709861" providerId="ADAL" clId="{FC1AEF92-B99F-4E2A-AED0-D4380CD580F1}" dt="2025-02-10T14:19:58.382" v="108" actId="1076"/>
        <pc:sldMkLst>
          <pc:docMk/>
          <pc:sldMk cId="3422235987" sldId="752"/>
        </pc:sldMkLst>
        <pc:spChg chg="mod">
          <ac:chgData name="Jenifer Prince Devaraj" userId="c3fb109c-09d1-42a6-93f4-69472d709861" providerId="ADAL" clId="{FC1AEF92-B99F-4E2A-AED0-D4380CD580F1}" dt="2025-02-10T14:19:58.382" v="108" actId="1076"/>
          <ac:spMkLst>
            <pc:docMk/>
            <pc:sldMk cId="3422235987" sldId="752"/>
            <ac:spMk id="2" creationId="{819B5E92-3B3A-353A-06DD-CB0BA4B1E6B9}"/>
          </ac:spMkLst>
        </pc:spChg>
        <pc:spChg chg="del">
          <ac:chgData name="Jenifer Prince Devaraj" userId="c3fb109c-09d1-42a6-93f4-69472d709861" providerId="ADAL" clId="{FC1AEF92-B99F-4E2A-AED0-D4380CD580F1}" dt="2025-02-10T14:18:31.233" v="56" actId="478"/>
          <ac:spMkLst>
            <pc:docMk/>
            <pc:sldMk cId="3422235987" sldId="752"/>
            <ac:spMk id="3" creationId="{D4FF6BD8-B9BE-19EF-5AAD-D34F71773C10}"/>
          </ac:spMkLst>
        </pc:spChg>
        <pc:spChg chg="del">
          <ac:chgData name="Jenifer Prince Devaraj" userId="c3fb109c-09d1-42a6-93f4-69472d709861" providerId="ADAL" clId="{FC1AEF92-B99F-4E2A-AED0-D4380CD580F1}" dt="2025-02-10T14:17:31.683" v="33" actId="478"/>
          <ac:spMkLst>
            <pc:docMk/>
            <pc:sldMk cId="3422235987" sldId="752"/>
            <ac:spMk id="6" creationId="{7D51A6CF-115D-4751-2A7A-69891D6DCBF5}"/>
          </ac:spMkLst>
        </pc:spChg>
        <pc:spChg chg="del">
          <ac:chgData name="Jenifer Prince Devaraj" userId="c3fb109c-09d1-42a6-93f4-69472d709861" providerId="ADAL" clId="{FC1AEF92-B99F-4E2A-AED0-D4380CD580F1}" dt="2025-02-10T14:17:27.702" v="31" actId="478"/>
          <ac:spMkLst>
            <pc:docMk/>
            <pc:sldMk cId="3422235987" sldId="752"/>
            <ac:spMk id="8" creationId="{D9BAECA0-B5DB-0C7C-5B3D-6E2331A88C77}"/>
          </ac:spMkLst>
        </pc:spChg>
        <pc:picChg chg="del">
          <ac:chgData name="Jenifer Prince Devaraj" userId="c3fb109c-09d1-42a6-93f4-69472d709861" providerId="ADAL" clId="{FC1AEF92-B99F-4E2A-AED0-D4380CD580F1}" dt="2025-02-10T14:17:29.017" v="32" actId="478"/>
          <ac:picMkLst>
            <pc:docMk/>
            <pc:sldMk cId="3422235987" sldId="752"/>
            <ac:picMk id="7" creationId="{D5B13708-0027-B73B-DCDA-A994C77E8D95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460BC12-4B41-1C8D-FC88-995C2345EDE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DD8CABB-96F3-96B0-63CA-BA80A80D9FF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7BAC1E-F396-49B3-A4E8-6E33EFE76895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DFE3ED-0C42-6597-9A04-DB2C3527353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D55628-ABE9-1B6C-1446-5F687B9615C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11A270-BB46-4774-8D08-CFA27F6E56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4456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6T19:15:01.33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1605 1 24575,'-1182'0'0,"1164"1"0,1 1 0,0 0 0,-27 9 0,-2 0 0,44-11 0,-1 1 0,1 0 0,-1 0 0,1 0 0,-1 0 0,1 0 0,0 1 0,0-1 0,0 1 0,0-1 0,-3 4 0,-19 24 0,2-2 0,19-25 0,0 1 0,-1-1 0,1 0 0,-1 1 0,0-1 0,1-1 0,-1 1 0,-7 1 0,-10 6 0,18-8 0,1 1 0,0 0 0,-1 1 0,1-1 0,0 0 0,0 0 0,0 1 0,1-1 0,-1 1 0,1 0 0,-1 0 0,1-1 0,-2 5 0,2-2 0,-2-1 0,1 0 0,0 0 0,-5 7 0,-5 1 0,9-9 0,-1 0 0,1 0 0,0 1 0,1-1 0,-1 1 0,1-1 0,0 1 0,-1 0 0,2 0 0,-3 5 0,-2 10 0,-1 0 0,0-1 0,-15 27 0,19-39 0,0-1 0,1 1 0,0 0 0,0-1 0,1 1 0,-1 0 0,1 0 0,0 10 0,2 51 0,1-30 0,-2-3 0,-1-3 0,2 0 0,8 47 0,-7-66 0,1 5 0,0-2 0,2 1 0,6 16 0,1 6 0,-10-32 0,-1 1 0,1 0 0,1-1 0,0 0 0,-1 1 0,2-1 0,-1 0 0,7 8 0,17 15 0,54 44 0,-72-66 0,0-1 0,1-1 0,0 0 0,0 0 0,0-1 0,1 0 0,-1 0 0,1-2 0,13 3 0,4 0 0,-13-1 0,0-2 0,20 1 0,35 4 0,4 0 0,552-8 0,-604 0 0,28-5 0,-28 3 0,28-1 0,45 6 0,77-4 0,-159 0-240,0 0 0,19-7 0,-27 8-405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6T19:15:26.10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26 928 24575,'89'7'0,"-3"0"0,470-8 0,-545 1 0,0-1 0,17-5 0,15 0 0,30 6 0,11-1 0,-74 0 0,0-1 0,0 0 0,15-6 0,-15 4 0,-1 1 0,2 1 0,14-3 0,15 3 0,-17 1 0,25-4 0,-39 3 0,0 0 0,0 0 0,0-1 0,-1 0 0,1-1 0,-1 0 0,0 0 0,0-1 0,0 0 0,14-11 0,24-24 0,-41 36 0,1 0 0,-1-1 0,1 0 0,-1 1 0,-1-2 0,1 1 0,-1 0 0,0-1 0,0 0 0,0 0 0,-1 0 0,0 0 0,0-1 0,-1 1 0,2-9 0,9-19 0,-2 4 0,-5 3 0,-1-1 0,-1 0 0,-2 0 0,-2-48 0,0 61 0,1 6 0,-1 0 0,0 0 0,-1 0 0,1 1 0,-2-1 0,0 0 0,0 0 0,0 1 0,-1-1 0,-5-10 0,-4-1 0,4 7 0,0-1 0,2 1 0,-9-22 0,13 31 0,0-1 0,0 1 0,-1 0 0,1-1 0,-1 1 0,0 1 0,0-1 0,-1 0 0,1 1 0,-1-1 0,0 1 0,-5-3 0,-6-4 0,-31-16 0,29 18 0,1 1 0,1-1 0,0-1 0,-26-18 0,34 21 0,0 0 0,0 1 0,-1 0 0,0 1 0,1 0 0,-2 0 0,1 0 0,0 1 0,-18-4 0,2 2 0,-1-1 0,-33-13 0,51 16 0,0 1 0,0 0 0,-1 0 0,1 1 0,-15-1 0,-39 3 0,23 0 0,-568 0 0,586 0 0,-30 5 0,29-3 0,-27 1 0,14-5-31,23 0-236,-1 1 1,1 0-1,0 0 0,-17 4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9T01:35:53.668"/>
    </inkml:context>
    <inkml:brush xml:id="br0">
      <inkml:brushProperty name="width" value="0.1" units="cm"/>
      <inkml:brushProperty name="height" value="0.1" units="cm"/>
      <inkml:brushProperty name="color" value="#00A0D7"/>
    </inkml:brush>
  </inkml:definitions>
  <inkml:trace contextRef="#ctx0" brushRef="#br0">0 0 24575,'743'0'0,"-629"10"0,-56-4 0,-35-3 0,1 1 0,-1 1 0,0 2 0,27 10 0,-28-7 0,28 16 0,12 7 0,29 12 0,-20-3 0,-26-15 0,-4-8 0,-34-17 0,-1 0 0,0 1 0,0 0 0,0 0 0,0 0 0,0 1 0,-1-1 0,1 2 0,-1-1 0,7 8 0,18 32 0,-22-31 0,0-1 0,1 1 0,11 10 0,-12-14 0,-1-1 0,0 1 0,0 1 0,-1-1 0,7 16 0,19 53 0,-9-19 0,-16-47 0,-1 0 0,12 15 0,-13-20 0,1 1 0,-1 0 0,-1 1 0,1-1 0,-1 1 0,-1 0 0,4 12 0,6 52 0,12 49 0,-11-46 0,-11-54 0,1 0 0,7 24 0,1-6 0,-3 1 0,7 68 0,-9-57 0,3 23 0,1 90 0,-12-82 0,7 154 0,4 34 0,-8-247 0,0 0 0,1-1 0,7 23 0,-4-16 0,3 32 0,-6 157 0,-5-113 0,2-85 0,1 0 0,2 0 0,0 0 0,6 22 0,-2-6 0,-2 1 0,-1-1 0,-2 68 0,2 23 0,6 222 0,-10-290 0,1-43 0,1 1 0,1-1 0,0-1 0,12 33 0,1 6 0,-7-13 0,-2 0 0,-2 0 0,0 45 0,-2-37 0,11 59 0,0-5 0,-9-61 0,7 143 0,-13-136 0,0 4 0,9 82 0,0-38 0,-5 142 0,-5-125 0,2 1102 0,0-1208 0,0-1 0,-1 1 0,0 0 0,-1 0 0,0-1 0,0 1 0,-1-1 0,0 1 0,0-1 0,-1 0 0,0 0 0,-1-1 0,-8 13 0,-66 88 0,69-95 0,-12 22 0,-6 9 0,-22 30 0,11-16 0,9-16 0,-3-2 0,-57 57 0,59-67 0,14-12 0,-26 20 0,-59 45 0,76-62 0,18-14 0,-1-2 0,1 1 0,-1-1 0,0 0 0,0-1 0,0 0 0,-18 5 0,0-2 0,-41 3 0,6 0 0,28-2 0,23-5 0,1 0 0,-1-1 0,-13 1 0,-247-2 0,134-3 0,121 3 0,0-1 0,0 2 0,0 0 0,0 1 0,0 0 0,0 2 0,-20 8 0,23-9 0,0 0 0,0 0 0,0-1 0,-1-1 0,-26 2 0,35-4 0,-1 1 0,0 0 0,0 1 0,0 0 0,1 0 0,-1 0 0,0 1 0,1-1 0,-1 1 0,1 1 0,-8 5 0,-11 7 0,15-11 22,0-1 0,-1-1-1,1 1 1,-19 2 0,-11 5-1496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9T01:36:11.772"/>
    </inkml:context>
    <inkml:brush xml:id="br0">
      <inkml:brushProperty name="width" value="0.1" units="cm"/>
      <inkml:brushProperty name="height" value="0.1" units="cm"/>
      <inkml:brushProperty name="color" value="#00A0D7"/>
    </inkml:brush>
  </inkml:definitions>
  <inkml:trace contextRef="#ctx0" brushRef="#br0">1734 7379 24575,'-967'0'0,"960"0"0,1-1 0,-1 1 0,1-1 0,-1 0 0,1-1 0,0 0 0,-1 0 0,1 0 0,0-1 0,0 0 0,1 0 0,-12-7 0,-1-3 0,-21-19 0,33 27 0,1 0 0,-1-1 0,1 0 0,1 0 0,-1-1 0,1 0 0,-4-8 0,-16-31 0,16 31 0,0-1 0,-8-21 0,8 7 0,1 0 0,-3-32 0,8 53 0,-5-86 0,-1 6 0,-8-30 0,0-8 0,-1 7 0,1 1 0,15 106 0,-2 1 0,0-1 0,-8-21 0,5 16 0,1 0 0,1 0 0,0 0 0,-1-36 0,-2-8 0,1 23 0,-1 3 0,-2-61 0,10-400 0,-2 467 0,-8-41 0,3 26 0,2 17 0,-9-132 0,12 146 0,0-1 0,-1 1 0,-1 0 0,-6-18 0,4 17 0,1-1 0,1 0 0,-2-20 0,5-194 0,1 108 0,0 40 0,-2-89 0,-7 102 0,1-12 0,4 47 0,0 0 0,-2 1 0,-11-37 0,-3-18 0,-10-110 0,12-1 0,14 171 0,2 12 0,-1 1 0,0-1 0,-9-28 0,5 25 0,2 1 0,0-1 0,0 0 0,0-28 0,5-80 0,1 52 0,-12-131 0,2-82 0,10 185 0,-2 43 0,-1-66 0,-6 64 0,3 35 0,-1-32 0,7-43 0,-4-78 0,0 162 0,-1 0 0,-8-25 0,6 26 0,1 0 0,-4-34 0,8 36 0,-1-12 0,-2 0 0,-9-51 0,6 47 0,1 0 0,2 0 0,1-1 0,2-34 0,1 52 0,-2 0 0,-1 1 0,0 0 0,0 0 0,-8-22 0,5 20 0,2 1 0,-1-1 0,-1-21 0,4-168 0,3 96 0,-3 18 0,2-99 0,0 181 0,0 0 0,0 0 0,0 0 0,1 1 0,1-1 0,-1 0 0,1 1 0,0-1 0,1 1 0,4-7 0,12-22 0,-16 29 0,-1 0 0,1 0 0,0 0 0,1 1 0,0-1 0,0 1 0,0 0 0,1 1 0,0-1 0,9-6 0,4-2 0,0-1 0,0 0 0,21-26 0,-27 29 0,-5 5 0,0 1 0,1-1 0,0 2 0,0 0 0,16-8 0,11-5 0,-23 11 0,1 1 0,17-6 0,17-8 0,-27 10 0,1 1 0,1 1 0,-1 1 0,1 0 0,33-3 0,19-6 0,-12 1 0,-41 9 0,24-4 0,-31 8 0,0-2 0,15-5 0,-16 4 0,0 1 0,22-4 0,88 2 0,-35 2 0,232-5-1365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9T01:42:14.144"/>
    </inkml:context>
    <inkml:brush xml:id="br0">
      <inkml:brushProperty name="width" value="0.1" units="cm"/>
      <inkml:brushProperty name="height" value="0.1" units="cm"/>
      <inkml:brushProperty name="color" value="#00A0D7"/>
    </inkml:brush>
  </inkml:definitions>
  <inkml:trace contextRef="#ctx0" brushRef="#br0">0 867 24575,'2'61'0,"13"80"0,21 58 0,-13-75 0,-11-51 0,19 93 0,-21-125 0,30 79 0,29 43 0,-48-114 0,1 0 0,3-2 0,2-1 0,43 56 0,-53-80 0,2-1 0,0-1 0,1-1 0,1 0 0,40 26 0,-31-26 0,1-2 0,1-1 0,0-1 0,36 11 0,41 20 0,-37-14 0,-40-21 0,58 12 0,-43-12 0,10 3 0,105 10 0,-23-2 0,-1 1 0,99 7 0,-144-19 0,148 0 0,-180-9 0,12 2 0,94 20 0,-148-21 0,9 3 0,30 10 0,-38-9 0,1-1 0,0-1 0,31 3 0,338 8 0,935-17 0,-1233-7 0,-13 1 0,-57 4 0,0 0 0,0-1 0,29-10 0,10-1 0,-31 8 0,0 0 0,0 2 0,43-3 0,-26 8 0,-30 1 0,1-1 0,-1-1 0,0 0 0,29-7 0,-9 0 0,-1 1 0,1 2 0,0 2 0,52 1 0,27-5 0,0-1 0,-89 7 0,35-6 0,19-1 0,-63 8 0,0 0 0,0-2 0,0 0 0,24-7 0,66-13 0,-72 17 0,41-13 0,-42 7 0,0 2 0,67-9 0,-92 16 0,1 0 0,-1-1 0,0 0 0,1 0 0,13-8 0,-13 6 0,-1 1 0,1 0 0,0 0 0,21-3 0,50-4 0,141-38 0,10-4 0,-217 49 0,-1-1 0,0 0 0,20-11 0,-25 11 0,37-15 0,-27 12 0,0-1 0,21-12 0,1-8 0,-30 20 0,0 1 0,1-1 0,0 2 0,1 0 0,0 1 0,16-6 0,-24 10 0,1 0 0,-1-1 0,1 0 0,-1 0 0,0-1 0,10-6 0,29-31 0,-33 29 0,1 1 0,20-15 0,-11 13 0,-14 9 0,-1-1 0,1 0 0,-1 0 0,0-1 0,9-8 0,-7 3 0,1 0 0,-1 0 0,-1-1 0,0 0 0,-1 0 0,0-1 0,5-14 0,8-18 0,-14 33 0,-1 0 0,0-1 0,0 1 0,4-24 0,-7 23 0,15-120 0,-14 118 0,-1-1 0,10-27 0,2-12 0,-3-1 0,-3 16 0,7-80 0,-16 64 0,-1 37 0,2 0 0,0-1 0,2 1 0,4-24 0,3-2 0,-1 0 0,-3 0 0,-1-87 0,5 2 0,0 8 0,-7 79 0,11-60 0,2-21 0,-13-135 41,-3 143-1447,1 98-5420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9T01:42:29.145"/>
    </inkml:context>
    <inkml:brush xml:id="br0">
      <inkml:brushProperty name="width" value="0.1" units="cm"/>
      <inkml:brushProperty name="height" value="0.1" units="cm"/>
      <inkml:brushProperty name="color" value="#00A0D7"/>
    </inkml:brush>
  </inkml:definitions>
  <inkml:trace contextRef="#ctx0" brushRef="#br0">0 1525 24575,'1'-14'0,"4"-27"0,0 12 0,15-105 0,-16 115 0,2 0 0,0 1 0,1 0 0,0 0 0,11-18 0,62-97 0,-69 112 0,-1 0 0,-1-1 0,11-37 0,-11 30 0,18-38 0,-14 40 0,-7 11 0,2 1 0,0 0 0,17-24 0,20-19 0,22-28 0,-55 73 0,1 0 0,0 1 0,1 0 0,17-10 0,4-1 0,22-15 0,85-41 0,16 7 0,-143 67 0,-1 0 0,1 0 0,1 2 0,-1-1 0,30-1 0,81 6 0,-66 0 0,551 0 0,-359-16 0,-147-1 0,-54 8 0,62-3 0,26 4 0,37-1 0,21-1 0,-1-8 0,146 10 0,-211 8 0,-13 1 0,130-4 0,-153-5 0,23-1 0,41-8 0,-31 1 0,-35 12 0,-42 2 0,92-14 0,280-70 0,-382 78 0,72-1 0,45 9 0,-49 1 0,183-2 0,-270 1 0,1 2 0,-1 0 0,27 8 0,24 4 0,-9-7 0,94 0 0,-112-8 0,1-1 0,-1 2 0,61 8 0,-64-4 0,2-1 0,69-5 0,-39 0 0,-23 0 0,-13 0 0,0 1 0,54 8 0,-57-3 0,70-1 0,-22-2 0,-71 0 0,0 1 0,-1 0 0,1 0 0,-1 1 0,17 8 0,23 6 0,77 28 0,-122-44 0,-1 1 0,1 0 0,-1 0 0,0 0 0,0 1 0,0-1 0,6 7 0,35 37 0,-33-32 0,21 17 0,-18-19 0,21 11 0,-21-14 0,20 16 0,-31-21 0,-1 0 0,0 0 0,0 0 0,0 0 0,-1 1 0,0 0 0,5 9 0,5 11 0,37 66 0,-44-80 0,-1 1 0,0-1 0,-1 1 0,0 0 0,-1 0 0,-1 1 0,3 18 0,-3-12 0,2 0 0,9 26 0,-11-40 0,5 15 0,0-1 0,22 35 0,44 57 0,-59-84 0,-11-20 0,-1-1 0,2 0 0,-1 0 0,1 0 0,0 0 0,12 11 0,-3-6 0,-1 2 0,0 0 0,-1 0 0,-1 1 0,0 1 0,11 22 0,-16-29 0,-1 0 0,0 0 0,-1 1 0,0-1 0,-1 1 0,0 0 0,0 0 0,-1 0 0,2 15 0,-3-14 0,1 0 0,0 0 0,0 0 0,7 15 0,3 14 0,-8-27-117,0 5-195,0 0 0,-1 0 0,2 25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9T01:51:44.172"/>
    </inkml:context>
    <inkml:brush xml:id="br0">
      <inkml:brushProperty name="width" value="0.1" units="cm"/>
      <inkml:brushProperty name="height" value="0.1" units="cm"/>
      <inkml:brushProperty name="color" value="#00A0D7"/>
    </inkml:brush>
  </inkml:definitions>
  <inkml:trace contextRef="#ctx0" brushRef="#br0">0 399 24575,'8'10'0,"-1"-1"0,0 1 0,-1 0 0,9 19 0,1 1 0,65 98 0,-28-48 0,-48-71 0,224 340 0,-181-274 0,-32-48 0,1-1 0,27 31 0,4-5 0,-19-22 0,-1 1 0,30 45 0,12 38 0,-61-101 0,0 0 0,1-1 0,0 0 0,12 11 0,21 24 0,-30-32 0,1-1 0,1-1 0,0 0 0,1-1 0,29 17 0,-19-12 0,31 16 0,98 44 0,-19-12 0,-115-55 0,1-1 0,0-1 0,0-1 0,1-1 0,-1-1 0,1-1 0,36 2 0,15 1 0,120 6 0,389-14 0,-553-1 0,1-1 0,-1-1 0,0-2 0,34-11 0,-58 15 0,24-6 0,-9 3 0,-1 0 0,0-2 0,0 0 0,34-18 0,18-17 0,60-37 0,116-82 0,-230 147 0,0 0 0,26-28 0,-25 22 0,27-19 0,-19 16 0,32-34 0,-34 32 0,37-29 0,-51 44 0,0 0 0,0 0 0,-1-1 0,15-19 0,29-54 0,-53 82 0,5-7 0,-1 0 0,1-1 0,-2 0 0,1 0 0,-1 0 0,-1-1 0,4-17 0,-4 11 0,12-84 0,3-164 0,-17 170 0,-3-68 0,-6 87 0,0-35 0,-1-45 0,5 105 29,4 38-308,0-1 0,-2 0 0,0 1 1,-4-16-1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9T01:51:47.202"/>
    </inkml:context>
    <inkml:brush xml:id="br0">
      <inkml:brushProperty name="width" value="0.1" units="cm"/>
      <inkml:brushProperty name="height" value="0.1" units="cm"/>
      <inkml:brushProperty name="color" value="#00A0D7"/>
    </inkml:brush>
  </inkml:definitions>
  <inkml:trace contextRef="#ctx0" brushRef="#br0">1 1959 24575,'0'-591'0,"1"559"0,1 0 0,2-1 0,16-61 0,39-87 0,-16 58 0,-35 100 0,1-1 0,0 1 0,2 1 0,1 0 0,1 0 0,1 1 0,0 1 0,31-32 0,-3 8 0,1 2 0,3 2 0,2 2 0,80-49 0,-110 76 0,154-83 0,-134 75 0,0 2 0,68-18 0,24-7 0,29-7 0,-31 25 0,14-3 0,32-2 0,-98 19 0,166-20 0,60 24 0,-184 8 0,-83-1 0,-1 1 0,0 2 0,0 1 0,47 14 0,101 47 0,-75-25 0,-84-31 0,-1 1 0,-1 2 0,0 0 0,38 31 0,-21-16 0,42 40 0,-74-63 0,0 1 0,0 1 0,0-1 0,-1 1 0,0 0 0,4 7 0,22 49 0,-7-14 0,16 35 0,34 104 0,-40-99 0,1-9 0,4 12 0,-33-77 0,-2 1 0,0-1 0,0 1 0,0 20 0,-3 48 0,-1-14 0,1-61 0,1 0 0,0 1 0,0-1 0,1-1 0,0 1 0,1 0 0,8 14 0,-5-11 0,-1 1 0,5 17 0,-6-6 0,-1-1 0,-1 1 0,-1 0 0,-3 45 0,0-37 0,6 54 0,2-3-65,-4 117-1,-4-115-1168,1-68-5592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34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D1EF310-3BC6-719F-5C13-E82B59A74D5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08B586E-9BCA-3BD7-E9AC-6A7283E0E3A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2EDCE8D-F9F4-ED84-511D-41895F3EDF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1DC1CA-1C04-4C31-B74E-7C107D883BC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92119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61751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  <p:sldLayoutId id="2147483791" r:id="rId4"/>
    <p:sldLayoutId id="2147483792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4.png"/><Relationship Id="rId7" Type="http://schemas.openxmlformats.org/officeDocument/2006/relationships/image" Target="../media/image3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3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11.jpeg"/><Relationship Id="rId7" Type="http://schemas.openxmlformats.org/officeDocument/2006/relationships/image" Target="../media/image4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pngall.com/wrong-pn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1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70.png"/><Relationship Id="rId3" Type="http://schemas.openxmlformats.org/officeDocument/2006/relationships/image" Target="../media/image23.png"/><Relationship Id="rId12" Type="http://schemas.openxmlformats.org/officeDocument/2006/relationships/image" Target="../media/image69.png"/><Relationship Id="rId17" Type="http://schemas.openxmlformats.org/officeDocument/2006/relationships/image" Target="../media/image66.png"/><Relationship Id="rId2" Type="http://schemas.openxmlformats.org/officeDocument/2006/relationships/image" Target="../media/image62.png"/><Relationship Id="rId16" Type="http://schemas.openxmlformats.org/officeDocument/2006/relationships/customXml" Target="../ink/ink2.xml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68.png"/><Relationship Id="rId15" Type="http://schemas.openxmlformats.org/officeDocument/2006/relationships/image" Target="../media/image65.png"/><Relationship Id="rId10" Type="http://schemas.openxmlformats.org/officeDocument/2006/relationships/image" Target="../media/image67.png"/><Relationship Id="rId4" Type="http://schemas.openxmlformats.org/officeDocument/2006/relationships/image" Target="../media/image11.jpeg"/><Relationship Id="rId9" Type="http://schemas.openxmlformats.org/officeDocument/2006/relationships/image" Target="../media/image64.png"/><Relationship Id="rId14" Type="http://schemas.openxmlformats.org/officeDocument/2006/relationships/customXml" Target="../ink/ink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image" Target="../media/image78.png"/><Relationship Id="rId3" Type="http://schemas.openxmlformats.org/officeDocument/2006/relationships/customXml" Target="../ink/ink3.xml"/><Relationship Id="rId7" Type="http://schemas.openxmlformats.org/officeDocument/2006/relationships/image" Target="../media/image74.png"/><Relationship Id="rId12" Type="http://schemas.openxmlformats.org/officeDocument/2006/relationships/customXml" Target="../ink/ink6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11" Type="http://schemas.openxmlformats.org/officeDocument/2006/relationships/image" Target="../media/image77.png"/><Relationship Id="rId5" Type="http://schemas.openxmlformats.org/officeDocument/2006/relationships/customXml" Target="../ink/ink4.xml"/><Relationship Id="rId10" Type="http://schemas.openxmlformats.org/officeDocument/2006/relationships/customXml" Target="../ink/ink5.xml"/><Relationship Id="rId4" Type="http://schemas.openxmlformats.org/officeDocument/2006/relationships/image" Target="../media/image72.png"/><Relationship Id="rId9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customXml" Target="../ink/ink8.xml"/><Relationship Id="rId3" Type="http://schemas.openxmlformats.org/officeDocument/2006/relationships/image" Target="../media/image84.png"/><Relationship Id="rId7" Type="http://schemas.openxmlformats.org/officeDocument/2006/relationships/image" Target="../media/image87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9" Type="http://schemas.openxmlformats.org/officeDocument/2006/relationships/image" Target="../media/image8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93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100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9.png"/><Relationship Id="rId5" Type="http://schemas.openxmlformats.org/officeDocument/2006/relationships/image" Target="../media/image98.png"/><Relationship Id="rId4" Type="http://schemas.openxmlformats.org/officeDocument/2006/relationships/image" Target="../media/image9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3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>
            <a:extLst>
              <a:ext uri="{FF2B5EF4-FFF2-40B4-BE49-F238E27FC236}">
                <a16:creationId xmlns:a16="http://schemas.microsoft.com/office/drawing/2014/main" id="{25296A9B-3F98-C619-97E9-70AE6AAE2B03}"/>
              </a:ext>
            </a:extLst>
          </p:cNvPr>
          <p:cNvSpPr txBox="1">
            <a:spLocks/>
          </p:cNvSpPr>
          <p:nvPr/>
        </p:nvSpPr>
        <p:spPr>
          <a:xfrm>
            <a:off x="6876182" y="433528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Lecture By,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Mrs. Jenifer Prince Devaraj,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Lecturer - Embedded Electronics,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Faculty of Applied Computing,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UWTSD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GB" sz="1600" i="1" dirty="0" err="1">
                <a:latin typeface="Cambria" panose="02040503050406030204" pitchFamily="18" charset="0"/>
                <a:ea typeface="Cambria" panose="02040503050406030204" pitchFamily="18" charset="0"/>
              </a:rPr>
              <a:t>Email:j.prince-devaraj@uwtsd.ac.uk</a:t>
            </a:r>
            <a:endParaRPr lang="en-GB" sz="16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sz="1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737A944-1282-0E5E-C2F9-1A53A9F98922}"/>
              </a:ext>
            </a:extLst>
          </p:cNvPr>
          <p:cNvSpPr txBox="1">
            <a:spLocks/>
          </p:cNvSpPr>
          <p:nvPr/>
        </p:nvSpPr>
        <p:spPr>
          <a:xfrm>
            <a:off x="2545154" y="1544167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Module Name	: </a:t>
            </a:r>
            <a:r>
              <a:rPr lang="en-GB" b="1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Electronics II</a:t>
            </a:r>
            <a:endParaRPr lang="en-GB" b="1" dirty="0">
              <a:latin typeface="Cambria" panose="02040503050406030204" pitchFamily="18" charset="0"/>
              <a:ea typeface="Cambria" panose="02040503050406030204" pitchFamily="18" charset="0"/>
              <a:cs typeface="Arial"/>
            </a:endParaRP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Module Code	:  ACDA6001</a:t>
            </a:r>
            <a:endParaRPr lang="en-GB" b="1" dirty="0">
              <a:effectLst/>
              <a:latin typeface="Cambria" panose="02040503050406030204" pitchFamily="18" charset="0"/>
              <a:ea typeface="Cambria" panose="02040503050406030204" pitchFamily="18" charset="0"/>
              <a:cs typeface="Arial"/>
            </a:endParaRP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Topic 		: Minimization Using K- map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Lecture 		: 2</a:t>
            </a:r>
          </a:p>
        </p:txBody>
      </p:sp>
    </p:spTree>
    <p:extLst>
      <p:ext uri="{BB962C8B-B14F-4D97-AF65-F5344CB8AC3E}">
        <p14:creationId xmlns:p14="http://schemas.microsoft.com/office/powerpoint/2010/main" val="6879384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23945" y="1584413"/>
            <a:ext cx="11976652" cy="5216778"/>
          </a:xfrm>
        </p:spPr>
        <p:txBody>
          <a:bodyPr>
            <a:normAutofit/>
          </a:bodyPr>
          <a:lstStyle/>
          <a:p>
            <a:pPr marL="446088" indent="-446088" algn="just">
              <a:lnSpc>
                <a:spcPct val="150000"/>
              </a:lnSpc>
            </a:pPr>
            <a:r>
              <a:rPr lang="en-GB" sz="2100" i="1" dirty="0">
                <a:solidFill>
                  <a:schemeClr val="bg2">
                    <a:lumMod val="90000"/>
                  </a:schemeClr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Logic Gates and Logic symbols</a:t>
            </a:r>
          </a:p>
          <a:p>
            <a:pPr marL="446088" indent="-446088" algn="just">
              <a:lnSpc>
                <a:spcPct val="150000"/>
              </a:lnSpc>
            </a:pPr>
            <a:r>
              <a:rPr lang="en-GB" sz="2100" i="1" dirty="0">
                <a:solidFill>
                  <a:schemeClr val="bg2">
                    <a:lumMod val="90000"/>
                  </a:schemeClr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Truth Tables</a:t>
            </a:r>
          </a:p>
          <a:p>
            <a:pPr marL="446088" indent="-446088" algn="just">
              <a:lnSpc>
                <a:spcPct val="150000"/>
              </a:lnSpc>
            </a:pPr>
            <a:r>
              <a:rPr lang="en-GB" sz="2100" i="1" dirty="0">
                <a:solidFill>
                  <a:schemeClr val="bg2">
                    <a:lumMod val="90000"/>
                  </a:schemeClr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Logic Diagram</a:t>
            </a:r>
          </a:p>
          <a:p>
            <a:pPr marL="446088" indent="-446088" algn="just">
              <a:lnSpc>
                <a:spcPct val="150000"/>
              </a:lnSpc>
            </a:pPr>
            <a:r>
              <a:rPr lang="en-GB" sz="2100" b="1" i="1" dirty="0">
                <a:solidFill>
                  <a:schemeClr val="bg2">
                    <a:lumMod val="90000"/>
                  </a:schemeClr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Useful Identities : Boolean Algebra, De morgans theorem</a:t>
            </a:r>
          </a:p>
          <a:p>
            <a:pPr marL="446088" indent="-446088" algn="just">
              <a:lnSpc>
                <a:spcPct val="150000"/>
              </a:lnSpc>
            </a:pPr>
            <a:r>
              <a:rPr lang="en-GB" sz="2100" b="1" i="1" dirty="0">
                <a:solidFill>
                  <a:schemeClr val="bg2">
                    <a:lumMod val="90000"/>
                  </a:schemeClr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Need for Min – terms and simplifications.</a:t>
            </a:r>
          </a:p>
          <a:p>
            <a:pPr marL="446088" indent="-446088" algn="just">
              <a:lnSpc>
                <a:spcPct val="150000"/>
              </a:lnSpc>
            </a:pPr>
            <a:r>
              <a:rPr lang="en-GB" sz="2100" b="1" i="1" dirty="0">
                <a:solidFill>
                  <a:schemeClr val="bg2">
                    <a:lumMod val="90000"/>
                  </a:schemeClr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SOP &amp; POS</a:t>
            </a:r>
          </a:p>
          <a:p>
            <a:pPr marL="446088" indent="-446088" algn="just">
              <a:lnSpc>
                <a:spcPct val="150000"/>
              </a:lnSpc>
            </a:pPr>
            <a:r>
              <a:rPr lang="en-GB" sz="2100" b="1" i="1" dirty="0">
                <a:solidFill>
                  <a:schemeClr val="bg2">
                    <a:lumMod val="90000"/>
                  </a:schemeClr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Simplifying Variables by Boolean laws</a:t>
            </a:r>
          </a:p>
          <a:p>
            <a:pPr marL="446088" indent="-446088" algn="just">
              <a:lnSpc>
                <a:spcPct val="150000"/>
              </a:lnSpc>
            </a:pPr>
            <a:r>
              <a:rPr lang="en-GB" sz="2100" b="1" i="1" dirty="0">
                <a:latin typeface="Book Antiqua" panose="02040602050305030304" pitchFamily="18" charset="0"/>
                <a:ea typeface="Cambria" panose="02040503050406030204" pitchFamily="18" charset="0"/>
              </a:rPr>
              <a:t>Simplifying Variables by K- Map</a:t>
            </a:r>
          </a:p>
          <a:p>
            <a:pPr marL="446088" indent="-446088" algn="just">
              <a:lnSpc>
                <a:spcPct val="150000"/>
              </a:lnSpc>
            </a:pPr>
            <a:endParaRPr lang="en-GB" sz="2100" dirty="0"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52BFF5B-D80A-463D-5CF2-7FAAEF67AA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</a:t>
            </a:fld>
            <a:endParaRPr lang="en-GB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2C255710-ED2A-19E8-FD73-2DEC6062412E}"/>
              </a:ext>
            </a:extLst>
          </p:cNvPr>
          <p:cNvSpPr txBox="1">
            <a:spLocks/>
          </p:cNvSpPr>
          <p:nvPr/>
        </p:nvSpPr>
        <p:spPr>
          <a:xfrm>
            <a:off x="67654" y="1033786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2600" b="1" dirty="0">
                <a:latin typeface="Book Antiqua" panose="02040602050305030304" pitchFamily="18" charset="0"/>
                <a:ea typeface="Cambria" panose="02040503050406030204" pitchFamily="18" charset="0"/>
              </a:rPr>
              <a:t>Topics covering the Basics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F0C638BF-3058-84D6-CA3C-0913CB779146}"/>
              </a:ext>
            </a:extLst>
          </p:cNvPr>
          <p:cNvSpPr txBox="1">
            <a:spLocks/>
          </p:cNvSpPr>
          <p:nvPr/>
        </p:nvSpPr>
        <p:spPr>
          <a:xfrm>
            <a:off x="3021899" y="281366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2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Digital Electronics</a:t>
            </a:r>
          </a:p>
        </p:txBody>
      </p:sp>
      <p:sp>
        <p:nvSpPr>
          <p:cNvPr id="10" name="Footer Placeholder 3">
            <a:extLst>
              <a:ext uri="{FF2B5EF4-FFF2-40B4-BE49-F238E27FC236}">
                <a16:creationId xmlns:a16="http://schemas.microsoft.com/office/drawing/2014/main" id="{401233F0-9828-9369-2333-0D5BB168636B}"/>
              </a:ext>
            </a:extLst>
          </p:cNvPr>
          <p:cNvSpPr txBox="1">
            <a:spLocks/>
          </p:cNvSpPr>
          <p:nvPr/>
        </p:nvSpPr>
        <p:spPr>
          <a:xfrm>
            <a:off x="140390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Electronics 2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56950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BF6116F3-6362-FBDB-6F55-96E3678C4E5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406953" y="1419793"/>
            <a:ext cx="8420100" cy="2133600"/>
          </a:xfrm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altLang="en-US"/>
              <a:t>Karnaugh Maps (K-Maps)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28C2CE5F-BBD9-5561-EE5C-4D375CEA66A8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123661" y="3987248"/>
            <a:ext cx="7759700" cy="1600200"/>
          </a:xfrm>
        </p:spPr>
        <p:txBody>
          <a:bodyPr>
            <a:normAutofit lnSpcReduction="10000"/>
          </a:bodyPr>
          <a:lstStyle/>
          <a:p>
            <a:pPr marL="288925" indent="-288925" algn="l">
              <a:lnSpc>
                <a:spcPct val="200000"/>
              </a:lnSpc>
              <a:buFontTx/>
              <a:buChar char="•"/>
            </a:pPr>
            <a:r>
              <a:rPr lang="en-US" altLang="en-US" sz="2500" dirty="0">
                <a:latin typeface="Book Antiqua" panose="02040602050305030304" pitchFamily="18" charset="0"/>
              </a:rPr>
              <a:t>A visual way to simplify logic expressions</a:t>
            </a:r>
          </a:p>
          <a:p>
            <a:pPr marL="288925" indent="-288925" algn="l">
              <a:lnSpc>
                <a:spcPct val="200000"/>
              </a:lnSpc>
              <a:buFontTx/>
              <a:buChar char="•"/>
            </a:pPr>
            <a:r>
              <a:rPr lang="en-US" altLang="en-US" sz="2500" dirty="0">
                <a:latin typeface="Book Antiqua" panose="02040602050305030304" pitchFamily="18" charset="0"/>
              </a:rPr>
              <a:t>It gives the most simplified form of the expression</a:t>
            </a:r>
            <a:endParaRPr lang="en-GB" altLang="en-US" sz="2500" dirty="0">
              <a:latin typeface="Book Antiqua" panose="0204060205030503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B74563-2074-C5C9-42E7-83D20826AF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DC1CA-1C04-4C31-B74E-7C107D883BCF}" type="slidenum">
              <a:rPr lang="en-US" altLang="en-US" smtClean="0"/>
              <a:pPr/>
              <a:t>3</a:t>
            </a:fld>
            <a:endParaRPr lang="en-US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07B3F0-4612-4E83-9AD7-33EF5FD53BE3}"/>
              </a:ext>
            </a:extLst>
          </p:cNvPr>
          <p:cNvSpPr txBox="1"/>
          <p:nvPr/>
        </p:nvSpPr>
        <p:spPr>
          <a:xfrm>
            <a:off x="3578087" y="183106"/>
            <a:ext cx="944217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Digital Electronics </a:t>
            </a:r>
          </a:p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	K - Map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A55269F1-650F-B9D4-074E-E3766F8E24B5}"/>
              </a:ext>
            </a:extLst>
          </p:cNvPr>
          <p:cNvSpPr txBox="1">
            <a:spLocks/>
          </p:cNvSpPr>
          <p:nvPr/>
        </p:nvSpPr>
        <p:spPr>
          <a:xfrm>
            <a:off x="107674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Electronics 2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B5D4809-5FD5-0579-FF1D-DDFEB03C481E}"/>
              </a:ext>
            </a:extLst>
          </p:cNvPr>
          <p:cNvSpPr txBox="1"/>
          <p:nvPr/>
        </p:nvSpPr>
        <p:spPr>
          <a:xfrm>
            <a:off x="1004681" y="2395134"/>
            <a:ext cx="9868727" cy="33854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en-US" sz="2200" dirty="0">
                <a:latin typeface="Book Antiqua" panose="02040602050305030304" pitchFamily="18" charset="0"/>
                <a:ea typeface="Cambria" panose="02040503050406030204" pitchFamily="18" charset="0"/>
              </a:rPr>
              <a:t>A graphical method used to simplify Boolean expressions in standard forms such as Sum-of-Products (SOP) or Product-of-Sums (POS).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en-US" sz="2200" dirty="0">
                <a:latin typeface="Book Antiqua" panose="02040602050305030304" pitchFamily="18" charset="0"/>
                <a:ea typeface="Cambria" panose="02040503050406030204" pitchFamily="18" charset="0"/>
              </a:rPr>
              <a:t>The most simplified expression has:</a:t>
            </a:r>
          </a:p>
          <a:p>
            <a:pPr marL="1525588" lvl="1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en-US" sz="2200" dirty="0">
                <a:latin typeface="Book Antiqua" panose="02040602050305030304" pitchFamily="18" charset="0"/>
                <a:ea typeface="Cambria" panose="02040503050406030204" pitchFamily="18" charset="0"/>
              </a:rPr>
              <a:t>A minimum number of terms.</a:t>
            </a:r>
          </a:p>
          <a:p>
            <a:pPr marL="1525588" lvl="1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en-US" sz="2200" dirty="0">
                <a:latin typeface="Book Antiqua" panose="02040602050305030304" pitchFamily="18" charset="0"/>
                <a:ea typeface="Cambria" panose="02040503050406030204" pitchFamily="18" charset="0"/>
              </a:rPr>
              <a:t>The least number of literals (variables) in each term.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5E87703-9CB5-50FF-ED58-DBD202FE746C}"/>
              </a:ext>
            </a:extLst>
          </p:cNvPr>
          <p:cNvSpPr txBox="1"/>
          <p:nvPr/>
        </p:nvSpPr>
        <p:spPr>
          <a:xfrm>
            <a:off x="284093" y="1595230"/>
            <a:ext cx="347869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latin typeface="Book Antiqua" panose="02040602050305030304" pitchFamily="18" charset="0"/>
              </a:rPr>
              <a:t>What is K- Map?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85282B-B7A5-8A29-F598-41AEC5F67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DC1CA-1C04-4C31-B74E-7C107D883BCF}" type="slidenum">
              <a:rPr lang="en-US" altLang="en-US" smtClean="0"/>
              <a:pPr/>
              <a:t>4</a:t>
            </a:fld>
            <a:endParaRPr lang="en-US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4E7AEC-B6AA-5B56-233D-28A44D46E2EC}"/>
              </a:ext>
            </a:extLst>
          </p:cNvPr>
          <p:cNvSpPr txBox="1"/>
          <p:nvPr/>
        </p:nvSpPr>
        <p:spPr>
          <a:xfrm>
            <a:off x="3578087" y="183106"/>
            <a:ext cx="944217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Digital Electronics </a:t>
            </a:r>
          </a:p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	K - Map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21C2140D-2E4A-9A5B-97FD-8470870EB36E}"/>
              </a:ext>
            </a:extLst>
          </p:cNvPr>
          <p:cNvSpPr txBox="1">
            <a:spLocks/>
          </p:cNvSpPr>
          <p:nvPr/>
        </p:nvSpPr>
        <p:spPr>
          <a:xfrm>
            <a:off x="107674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Electronics 2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275751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B0E2B39-5C64-D5E6-64AF-396F17DC5114}"/>
              </a:ext>
            </a:extLst>
          </p:cNvPr>
          <p:cNvSpPr txBox="1"/>
          <p:nvPr/>
        </p:nvSpPr>
        <p:spPr>
          <a:xfrm>
            <a:off x="1759225" y="2576129"/>
            <a:ext cx="709157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Book Antiqua" panose="02040602050305030304" pitchFamily="18" charset="0"/>
                <a:ea typeface="Cambria" panose="02040503050406030204" pitchFamily="18" charset="0"/>
              </a:rPr>
              <a:t>2 -  Variable K- Map </a:t>
            </a:r>
            <a:r>
              <a:rPr lang="en-GB" sz="2400" dirty="0">
                <a:effectLst/>
                <a:latin typeface="Book Antiqua" panose="02040602050305030304" pitchFamily="18" charset="0"/>
                <a:ea typeface="DengXian" panose="02010600030101010101" pitchFamily="2" charset="-122"/>
                <a:cs typeface="Arial" panose="020B0604020202020204" pitchFamily="34" charset="0"/>
              </a:rPr>
              <a:t>(2</a:t>
            </a:r>
            <a:r>
              <a:rPr lang="en-GB" sz="2400" baseline="30000" dirty="0">
                <a:effectLst/>
                <a:latin typeface="Book Antiqua" panose="02040602050305030304" pitchFamily="18" charset="0"/>
                <a:ea typeface="DengXian" panose="02010600030101010101" pitchFamily="2" charset="-122"/>
                <a:cs typeface="Arial" panose="020B0604020202020204" pitchFamily="34" charset="0"/>
              </a:rPr>
              <a:t>2</a:t>
            </a:r>
            <a:r>
              <a:rPr lang="en-GB" sz="2400" dirty="0">
                <a:effectLst/>
                <a:latin typeface="Book Antiqua" panose="02040602050305030304" pitchFamily="18" charset="0"/>
                <a:ea typeface="DengXian" panose="02010600030101010101" pitchFamily="2" charset="-122"/>
                <a:cs typeface="Arial" panose="020B0604020202020204" pitchFamily="34" charset="0"/>
              </a:rPr>
              <a:t>)</a:t>
            </a:r>
          </a:p>
          <a:p>
            <a:r>
              <a:rPr lang="en-GB" sz="2400" dirty="0">
                <a:effectLst/>
                <a:latin typeface="Book Antiqua" panose="02040602050305030304" pitchFamily="18" charset="0"/>
                <a:ea typeface="DengXian" panose="02010600030101010101" pitchFamily="2" charset="-122"/>
                <a:cs typeface="Arial" panose="020B0604020202020204" pitchFamily="34" charset="0"/>
              </a:rPr>
              <a:t> </a:t>
            </a:r>
            <a:endParaRPr lang="en-GB" sz="2400" dirty="0">
              <a:latin typeface="Book Antiqua" panose="02040602050305030304" pitchFamily="18" charset="0"/>
              <a:ea typeface="Cambria" panose="020405030504060302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Book Antiqua" panose="02040602050305030304" pitchFamily="18" charset="0"/>
                <a:ea typeface="Cambria" panose="02040503050406030204" pitchFamily="18" charset="0"/>
              </a:rPr>
              <a:t>3 -  Variable K- Map</a:t>
            </a:r>
            <a:r>
              <a:rPr lang="en-GB" sz="2400" dirty="0">
                <a:effectLst/>
                <a:latin typeface="Book Antiqua" panose="02040602050305030304" pitchFamily="18" charset="0"/>
                <a:ea typeface="DengXian" panose="02010600030101010101" pitchFamily="2" charset="-122"/>
                <a:cs typeface="Arial" panose="020B0604020202020204" pitchFamily="34" charset="0"/>
              </a:rPr>
              <a:t>(2</a:t>
            </a:r>
            <a:r>
              <a:rPr lang="en-GB" sz="2400" baseline="30000" dirty="0">
                <a:effectLst/>
                <a:latin typeface="Book Antiqua" panose="02040602050305030304" pitchFamily="18" charset="0"/>
                <a:ea typeface="DengXian" panose="02010600030101010101" pitchFamily="2" charset="-122"/>
                <a:cs typeface="Arial" panose="020B0604020202020204" pitchFamily="34" charset="0"/>
              </a:rPr>
              <a:t>3</a:t>
            </a:r>
            <a:r>
              <a:rPr lang="en-GB" sz="2400" dirty="0">
                <a:effectLst/>
                <a:latin typeface="Book Antiqua" panose="02040602050305030304" pitchFamily="18" charset="0"/>
                <a:ea typeface="DengXian" panose="02010600030101010101" pitchFamily="2" charset="-122"/>
                <a:cs typeface="Arial" panose="020B0604020202020204" pitchFamily="34" charset="0"/>
              </a:rPr>
              <a:t>)</a:t>
            </a:r>
          </a:p>
          <a:p>
            <a:endParaRPr lang="en-GB" sz="2400" dirty="0">
              <a:latin typeface="Book Antiqua" panose="02040602050305030304" pitchFamily="18" charset="0"/>
              <a:ea typeface="Cambria" panose="020405030504060302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Book Antiqua" panose="02040602050305030304" pitchFamily="18" charset="0"/>
                <a:ea typeface="Cambria" panose="02040503050406030204" pitchFamily="18" charset="0"/>
              </a:rPr>
              <a:t>4 -  Variable K - Map</a:t>
            </a:r>
            <a:r>
              <a:rPr lang="en-GB" sz="2400" dirty="0">
                <a:effectLst/>
                <a:latin typeface="Book Antiqua" panose="02040602050305030304" pitchFamily="18" charset="0"/>
                <a:ea typeface="DengXian" panose="02010600030101010101" pitchFamily="2" charset="-122"/>
                <a:cs typeface="Arial" panose="020B0604020202020204" pitchFamily="34" charset="0"/>
              </a:rPr>
              <a:t>(2</a:t>
            </a:r>
            <a:r>
              <a:rPr lang="en-GB" sz="2400" baseline="30000" dirty="0">
                <a:effectLst/>
                <a:latin typeface="Book Antiqua" panose="02040602050305030304" pitchFamily="18" charset="0"/>
                <a:ea typeface="DengXian" panose="02010600030101010101" pitchFamily="2" charset="-122"/>
                <a:cs typeface="Arial" panose="020B0604020202020204" pitchFamily="34" charset="0"/>
              </a:rPr>
              <a:t>4</a:t>
            </a:r>
            <a:r>
              <a:rPr lang="en-GB" sz="2400" dirty="0">
                <a:effectLst/>
                <a:latin typeface="Book Antiqua" panose="02040602050305030304" pitchFamily="18" charset="0"/>
                <a:ea typeface="DengXian" panose="02010600030101010101" pitchFamily="2" charset="-122"/>
                <a:cs typeface="Arial" panose="020B0604020202020204" pitchFamily="34" charset="0"/>
              </a:rPr>
              <a:t>)</a:t>
            </a:r>
          </a:p>
          <a:p>
            <a:r>
              <a:rPr lang="en-GB" sz="2400" dirty="0">
                <a:effectLst/>
                <a:latin typeface="Book Antiqua" panose="02040602050305030304" pitchFamily="18" charset="0"/>
                <a:ea typeface="DengXian" panose="02010600030101010101" pitchFamily="2" charset="-122"/>
                <a:cs typeface="Arial" panose="020B0604020202020204" pitchFamily="34" charset="0"/>
              </a:rPr>
              <a:t> </a:t>
            </a:r>
            <a:endParaRPr lang="en-GB" sz="2400" dirty="0">
              <a:latin typeface="Book Antiqua" panose="02040602050305030304" pitchFamily="18" charset="0"/>
              <a:ea typeface="Cambria" panose="020405030504060302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Book Antiqua" panose="02040602050305030304" pitchFamily="18" charset="0"/>
                <a:ea typeface="Cambria" panose="02040503050406030204" pitchFamily="18" charset="0"/>
              </a:rPr>
              <a:t>5 – Variable K- Map </a:t>
            </a:r>
            <a:r>
              <a:rPr lang="en-GB" sz="2400" dirty="0">
                <a:effectLst/>
                <a:latin typeface="Book Antiqua" panose="02040602050305030304" pitchFamily="18" charset="0"/>
                <a:ea typeface="DengXian" panose="02010600030101010101" pitchFamily="2" charset="-122"/>
                <a:cs typeface="Arial" panose="020B0604020202020204" pitchFamily="34" charset="0"/>
              </a:rPr>
              <a:t>(2</a:t>
            </a:r>
            <a:r>
              <a:rPr lang="en-GB" sz="2400" baseline="30000" dirty="0">
                <a:effectLst/>
                <a:latin typeface="Book Antiqua" panose="02040602050305030304" pitchFamily="18" charset="0"/>
                <a:ea typeface="DengXian" panose="02010600030101010101" pitchFamily="2" charset="-122"/>
                <a:cs typeface="Arial" panose="020B0604020202020204" pitchFamily="34" charset="0"/>
              </a:rPr>
              <a:t>5</a:t>
            </a:r>
            <a:r>
              <a:rPr lang="en-GB" sz="2400" dirty="0">
                <a:effectLst/>
                <a:latin typeface="Book Antiqua" panose="02040602050305030304" pitchFamily="18" charset="0"/>
                <a:ea typeface="DengXian" panose="02010600030101010101" pitchFamily="2" charset="-122"/>
                <a:cs typeface="Arial" panose="020B0604020202020204" pitchFamily="34" charset="0"/>
              </a:rPr>
              <a:t>) </a:t>
            </a:r>
            <a:endParaRPr lang="en-GB" sz="2400" dirty="0"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4046216A-EB9B-BD5A-D7F7-3DB11853E156}"/>
              </a:ext>
            </a:extLst>
          </p:cNvPr>
          <p:cNvSpPr/>
          <p:nvPr/>
        </p:nvSpPr>
        <p:spPr>
          <a:xfrm>
            <a:off x="6157289" y="2659375"/>
            <a:ext cx="626165" cy="41247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Book Antiqua" panose="02040602050305030304" pitchFamily="18" charset="0"/>
            </a:endParaRPr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4742591C-EEE8-9423-2F8B-C75398E4BCBC}"/>
              </a:ext>
            </a:extLst>
          </p:cNvPr>
          <p:cNvSpPr/>
          <p:nvPr/>
        </p:nvSpPr>
        <p:spPr>
          <a:xfrm>
            <a:off x="6157288" y="3373678"/>
            <a:ext cx="626165" cy="41247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Book Antiqua" panose="02040602050305030304" pitchFamily="18" charset="0"/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F30375B7-661F-B389-8A9D-F84BA8FCC1DF}"/>
              </a:ext>
            </a:extLst>
          </p:cNvPr>
          <p:cNvSpPr/>
          <p:nvPr/>
        </p:nvSpPr>
        <p:spPr>
          <a:xfrm>
            <a:off x="6157285" y="4107494"/>
            <a:ext cx="626165" cy="41247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Book Antiqua" panose="02040602050305030304" pitchFamily="18" charset="0"/>
            </a:endParaRP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E64DFEB7-5DEA-AFA6-3C94-26A20D858F97}"/>
              </a:ext>
            </a:extLst>
          </p:cNvPr>
          <p:cNvSpPr/>
          <p:nvPr/>
        </p:nvSpPr>
        <p:spPr>
          <a:xfrm>
            <a:off x="6157284" y="4850977"/>
            <a:ext cx="626165" cy="41247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Book Antiqua" panose="0204060205030503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33E3B7D-74AC-C264-B480-BEB728CC5DC1}"/>
              </a:ext>
            </a:extLst>
          </p:cNvPr>
          <p:cNvSpPr txBox="1"/>
          <p:nvPr/>
        </p:nvSpPr>
        <p:spPr>
          <a:xfrm>
            <a:off x="7201729" y="2566463"/>
            <a:ext cx="2648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Book Antiqua" panose="02040602050305030304" pitchFamily="18" charset="0"/>
              </a:rPr>
              <a:t>4 Combinations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A72DE80-9402-DCCE-D19D-0FAE3CFC0279}"/>
              </a:ext>
            </a:extLst>
          </p:cNvPr>
          <p:cNvSpPr txBox="1"/>
          <p:nvPr/>
        </p:nvSpPr>
        <p:spPr>
          <a:xfrm>
            <a:off x="7221607" y="3323201"/>
            <a:ext cx="26090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Book Antiqua" panose="02040602050305030304" pitchFamily="18" charset="0"/>
              </a:rPr>
              <a:t>8 Combinations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374F862-A180-0300-0B12-1A7DB5BE1EC6}"/>
              </a:ext>
            </a:extLst>
          </p:cNvPr>
          <p:cNvSpPr txBox="1"/>
          <p:nvPr/>
        </p:nvSpPr>
        <p:spPr>
          <a:xfrm>
            <a:off x="7201729" y="4102283"/>
            <a:ext cx="28376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Book Antiqua" panose="02040602050305030304" pitchFamily="18" charset="0"/>
              </a:rPr>
              <a:t>16 Combinations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F11D6A2-4FD2-A3A5-B1A9-720B35DBFFC0}"/>
              </a:ext>
            </a:extLst>
          </p:cNvPr>
          <p:cNvSpPr txBox="1"/>
          <p:nvPr/>
        </p:nvSpPr>
        <p:spPr>
          <a:xfrm>
            <a:off x="7201728" y="4859021"/>
            <a:ext cx="28376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Book Antiqua" panose="02040602050305030304" pitchFamily="18" charset="0"/>
              </a:rPr>
              <a:t>32 Combinations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5C0E8E1-2F38-4E48-DCC6-1B0445B3C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DC1CA-1C04-4C31-B74E-7C107D883BCF}" type="slidenum">
              <a:rPr lang="en-US" altLang="en-US" smtClean="0"/>
              <a:pPr/>
              <a:t>5</a:t>
            </a:fld>
            <a:endParaRPr lang="en-US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B4ACEE3-F765-E42D-9045-D9B221AE7605}"/>
              </a:ext>
            </a:extLst>
          </p:cNvPr>
          <p:cNvSpPr txBox="1"/>
          <p:nvPr/>
        </p:nvSpPr>
        <p:spPr>
          <a:xfrm>
            <a:off x="3578087" y="183106"/>
            <a:ext cx="944217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Digital Electronics </a:t>
            </a:r>
          </a:p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	K - Map</a:t>
            </a:r>
          </a:p>
        </p:txBody>
      </p:sp>
      <p:sp>
        <p:nvSpPr>
          <p:cNvPr id="14" name="Footer Placeholder 3">
            <a:extLst>
              <a:ext uri="{FF2B5EF4-FFF2-40B4-BE49-F238E27FC236}">
                <a16:creationId xmlns:a16="http://schemas.microsoft.com/office/drawing/2014/main" id="{10E432B5-A4B6-255E-3870-B7FFAD28BCCE}"/>
              </a:ext>
            </a:extLst>
          </p:cNvPr>
          <p:cNvSpPr txBox="1">
            <a:spLocks/>
          </p:cNvSpPr>
          <p:nvPr/>
        </p:nvSpPr>
        <p:spPr>
          <a:xfrm>
            <a:off x="107674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Electronics 2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0637AE4-282A-EA2E-FE03-FB88B2DA039A}"/>
              </a:ext>
            </a:extLst>
          </p:cNvPr>
          <p:cNvSpPr txBox="1"/>
          <p:nvPr/>
        </p:nvSpPr>
        <p:spPr>
          <a:xfrm>
            <a:off x="188843" y="1590409"/>
            <a:ext cx="892119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>
                <a:latin typeface="Book Antiqua" panose="02040602050305030304" pitchFamily="18" charset="0"/>
              </a:rPr>
              <a:t>Combinations in K-Maps Based on Variables</a:t>
            </a:r>
          </a:p>
        </p:txBody>
      </p:sp>
    </p:spTree>
    <p:extLst>
      <p:ext uri="{BB962C8B-B14F-4D97-AF65-F5344CB8AC3E}">
        <p14:creationId xmlns:p14="http://schemas.microsoft.com/office/powerpoint/2010/main" val="2973696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C8BB833-093E-E135-61E6-7DA21A3DDB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988" y="2185985"/>
            <a:ext cx="5114201" cy="37085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54D57D4-495C-4FEF-4A7B-37E5A8E91DAF}"/>
              </a:ext>
            </a:extLst>
          </p:cNvPr>
          <p:cNvSpPr txBox="1"/>
          <p:nvPr/>
        </p:nvSpPr>
        <p:spPr>
          <a:xfrm>
            <a:off x="866248" y="1400063"/>
            <a:ext cx="44371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2 – Variable K – Map </a:t>
            </a:r>
            <a:r>
              <a:rPr lang="en-GB" sz="28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(2</a:t>
            </a:r>
            <a:r>
              <a:rPr lang="en-GB" sz="2800" b="1" baseline="300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2</a:t>
            </a:r>
            <a:r>
              <a:rPr lang="en-GB" sz="28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)</a:t>
            </a:r>
          </a:p>
          <a:p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0861F7C-DDB6-EE23-997A-9C9E9CB69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DC1CA-1C04-4C31-B74E-7C107D883BCF}" type="slidenum">
              <a:rPr lang="en-US" altLang="en-US" smtClean="0"/>
              <a:pPr/>
              <a:t>6</a:t>
            </a:fld>
            <a:endParaRPr lang="en-US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696D39-D816-2EF1-81E6-85268E535C32}"/>
              </a:ext>
            </a:extLst>
          </p:cNvPr>
          <p:cNvSpPr txBox="1"/>
          <p:nvPr/>
        </p:nvSpPr>
        <p:spPr>
          <a:xfrm>
            <a:off x="3578087" y="183106"/>
            <a:ext cx="944217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Digital Electronics </a:t>
            </a:r>
          </a:p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	K - Map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16910DA6-2CF5-EB61-C029-B6BE672EC321}"/>
              </a:ext>
            </a:extLst>
          </p:cNvPr>
          <p:cNvSpPr txBox="1">
            <a:spLocks/>
          </p:cNvSpPr>
          <p:nvPr/>
        </p:nvSpPr>
        <p:spPr>
          <a:xfrm>
            <a:off x="107674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Electronics 2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9DCCC9D-AC25-6732-1DB2-3CD044C8E9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5283" y="2098516"/>
            <a:ext cx="4362822" cy="378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013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9B9B3C0-E004-DC9A-4B80-17A657B428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048" y="1995074"/>
            <a:ext cx="2196548" cy="46508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2D5813E-D5C8-351E-E952-33C6D3EF19B2}"/>
              </a:ext>
            </a:extLst>
          </p:cNvPr>
          <p:cNvSpPr txBox="1"/>
          <p:nvPr/>
        </p:nvSpPr>
        <p:spPr>
          <a:xfrm flipH="1">
            <a:off x="254438" y="1391478"/>
            <a:ext cx="80447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Find the Minimal Expression for the below </a:t>
            </a:r>
            <a:r>
              <a:rPr lang="en-GB" sz="2400" dirty="0" err="1">
                <a:latin typeface="Cambria" panose="02040503050406030204" pitchFamily="18" charset="0"/>
                <a:ea typeface="Cambria" panose="02040503050406030204" pitchFamily="18" charset="0"/>
              </a:rPr>
              <a:t>minterm</a:t>
            </a: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E462A61-867A-BEF3-4A31-E74EF6B439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084" y="2920947"/>
            <a:ext cx="3296653" cy="2545575"/>
          </a:xfrm>
          <a:prstGeom prst="rect">
            <a:avLst/>
          </a:prstGeom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20591460-7DB3-AB21-83F7-A92B854A885F}"/>
              </a:ext>
            </a:extLst>
          </p:cNvPr>
          <p:cNvSpPr/>
          <p:nvPr/>
        </p:nvSpPr>
        <p:spPr>
          <a:xfrm>
            <a:off x="149284" y="3497189"/>
            <a:ext cx="3732247" cy="453098"/>
          </a:xfrm>
          <a:prstGeom prst="roundRect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0DFD355-F6AB-41F9-0B90-B856DA24CA0A}"/>
              </a:ext>
            </a:extLst>
          </p:cNvPr>
          <p:cNvSpPr/>
          <p:nvPr/>
        </p:nvSpPr>
        <p:spPr>
          <a:xfrm>
            <a:off x="149285" y="3963391"/>
            <a:ext cx="3732247" cy="453098"/>
          </a:xfrm>
          <a:prstGeom prst="roundRect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F5A76836-63BA-D937-C6F5-3ED8149DA17A}"/>
              </a:ext>
            </a:extLst>
          </p:cNvPr>
          <p:cNvSpPr/>
          <p:nvPr/>
        </p:nvSpPr>
        <p:spPr>
          <a:xfrm>
            <a:off x="149284" y="4925436"/>
            <a:ext cx="3732247" cy="453098"/>
          </a:xfrm>
          <a:prstGeom prst="roundRect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9C4F6F4E-9D24-7F3D-3DFB-947F00A288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1218" y="2920947"/>
            <a:ext cx="2686342" cy="249879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41F5FB2-35FE-A8AB-AA46-C0DE81460C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02709" y="1391478"/>
            <a:ext cx="1870108" cy="179377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CC39AC0-884F-F299-919C-A6CA0F1177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94078" y="3889505"/>
            <a:ext cx="1934730" cy="207186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B8D5191-68A3-378F-B94A-B680688D1B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44099" y="1391478"/>
            <a:ext cx="1928409" cy="1793777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5911D7D-AE3C-4783-E242-7D3E97C89A45}"/>
              </a:ext>
            </a:extLst>
          </p:cNvPr>
          <p:cNvSpPr/>
          <p:nvPr/>
        </p:nvSpPr>
        <p:spPr>
          <a:xfrm>
            <a:off x="11151704" y="1837463"/>
            <a:ext cx="313083" cy="1044886"/>
          </a:xfrm>
          <a:prstGeom prst="roundRect">
            <a:avLst/>
          </a:prstGeom>
          <a:solidFill>
            <a:schemeClr val="accent1">
              <a:alpha val="0"/>
            </a:schemeClr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Flowchart: Alternate Process 32">
                <a:extLst>
                  <a:ext uri="{FF2B5EF4-FFF2-40B4-BE49-F238E27FC236}">
                    <a16:creationId xmlns:a16="http://schemas.microsoft.com/office/drawing/2014/main" id="{3F105B01-9190-BC0A-4C1C-B8B035E1703D}"/>
                  </a:ext>
                </a:extLst>
              </p:cNvPr>
              <p:cNvSpPr/>
              <p:nvPr/>
            </p:nvSpPr>
            <p:spPr>
              <a:xfrm>
                <a:off x="8085059" y="3300030"/>
                <a:ext cx="1381540" cy="372716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1800" i="1" smtClean="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𝐹</m:t>
                          </m:r>
                        </m:e>
                        <m:sub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acc>
                        <m:accPr>
                          <m:chr m:val="̅"/>
                          <m:ctrlPr>
                            <a:rPr lang="en-GB" sz="1800" i="1" smtClean="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accPr>
                        <m:e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lang="en-GB" sz="18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3" name="Flowchart: Alternate Process 32">
                <a:extLst>
                  <a:ext uri="{FF2B5EF4-FFF2-40B4-BE49-F238E27FC236}">
                    <a16:creationId xmlns:a16="http://schemas.microsoft.com/office/drawing/2014/main" id="{3F105B01-9190-BC0A-4C1C-B8B035E1703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85059" y="3300030"/>
                <a:ext cx="1381540" cy="372716"/>
              </a:xfrm>
              <a:prstGeom prst="flowChartAlternateProcess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Flowchart: Alternate Process 33">
                <a:extLst>
                  <a:ext uri="{FF2B5EF4-FFF2-40B4-BE49-F238E27FC236}">
                    <a16:creationId xmlns:a16="http://schemas.microsoft.com/office/drawing/2014/main" id="{954BA33D-B23B-6774-0F98-60E201355179}"/>
                  </a:ext>
                </a:extLst>
              </p:cNvPr>
              <p:cNvSpPr/>
              <p:nvPr/>
            </p:nvSpPr>
            <p:spPr>
              <a:xfrm>
                <a:off x="10289889" y="3351022"/>
                <a:ext cx="1381540" cy="372716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1800" i="1" smtClean="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𝐹</m:t>
                          </m:r>
                        </m:e>
                        <m:sub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𝐵</m:t>
                      </m:r>
                    </m:oMath>
                  </m:oMathPara>
                </a14:m>
                <a:endParaRPr lang="en-GB" sz="18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4" name="Flowchart: Alternate Process 33">
                <a:extLst>
                  <a:ext uri="{FF2B5EF4-FFF2-40B4-BE49-F238E27FC236}">
                    <a16:creationId xmlns:a16="http://schemas.microsoft.com/office/drawing/2014/main" id="{954BA33D-B23B-6774-0F98-60E20135517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89889" y="3351022"/>
                <a:ext cx="1381540" cy="372716"/>
              </a:xfrm>
              <a:prstGeom prst="flowChartAlternateProcess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Flowchart: Alternate Process 34">
                <a:extLst>
                  <a:ext uri="{FF2B5EF4-FFF2-40B4-BE49-F238E27FC236}">
                    <a16:creationId xmlns:a16="http://schemas.microsoft.com/office/drawing/2014/main" id="{4BCCF027-F4DD-B78C-3CCD-809558D1727C}"/>
                  </a:ext>
                </a:extLst>
              </p:cNvPr>
              <p:cNvSpPr/>
              <p:nvPr/>
            </p:nvSpPr>
            <p:spPr>
              <a:xfrm>
                <a:off x="10661176" y="4783968"/>
                <a:ext cx="1381540" cy="372716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1800" i="1" smtClean="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𝐹</m:t>
                          </m:r>
                        </m:e>
                        <m:sub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acc>
                        <m:accPr>
                          <m:chr m:val="̅"/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accPr>
                        <m:e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𝐴</m:t>
                          </m:r>
                        </m:e>
                      </m:acc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𝐵</m:t>
                      </m:r>
                    </m:oMath>
                  </m:oMathPara>
                </a14:m>
                <a:endParaRPr lang="en-GB" sz="18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5" name="Flowchart: Alternate Process 34">
                <a:extLst>
                  <a:ext uri="{FF2B5EF4-FFF2-40B4-BE49-F238E27FC236}">
                    <a16:creationId xmlns:a16="http://schemas.microsoft.com/office/drawing/2014/main" id="{4BCCF027-F4DD-B78C-3CCD-809558D1727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61176" y="4783968"/>
                <a:ext cx="1381540" cy="372716"/>
              </a:xfrm>
              <a:prstGeom prst="flowChartAlternateProcess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CA68C09-B158-6EB6-9384-A71FF9859D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DC1CA-1C04-4C31-B74E-7C107D883BCF}" type="slidenum">
              <a:rPr lang="en-US" altLang="en-US" smtClean="0"/>
              <a:pPr/>
              <a:t>7</a:t>
            </a:fld>
            <a:endParaRPr lang="en-US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08DF27-8000-CABD-1CEA-1890FDFA58F4}"/>
              </a:ext>
            </a:extLst>
          </p:cNvPr>
          <p:cNvSpPr txBox="1"/>
          <p:nvPr/>
        </p:nvSpPr>
        <p:spPr>
          <a:xfrm>
            <a:off x="3578087" y="183106"/>
            <a:ext cx="944217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Digital Electronics </a:t>
            </a:r>
          </a:p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	K - Map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18D81353-B238-6A0A-0635-F5A226F16691}"/>
              </a:ext>
            </a:extLst>
          </p:cNvPr>
          <p:cNvSpPr txBox="1">
            <a:spLocks/>
          </p:cNvSpPr>
          <p:nvPr/>
        </p:nvSpPr>
        <p:spPr>
          <a:xfrm>
            <a:off x="107674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Electronics 2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45585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D50AF7E-2332-60B6-D59E-B60DA74391B0}"/>
              </a:ext>
            </a:extLst>
          </p:cNvPr>
          <p:cNvSpPr txBox="1"/>
          <p:nvPr/>
        </p:nvSpPr>
        <p:spPr>
          <a:xfrm>
            <a:off x="1303569" y="1314740"/>
            <a:ext cx="80093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2 – Variable K – Map – Rounding Possibilities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75CF11B-3A65-94B9-D076-5C9222BC4B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72329" y="2422662"/>
            <a:ext cx="1986743" cy="1807434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B2D3266-D123-E108-F2B0-A124C3B825AE}"/>
              </a:ext>
            </a:extLst>
          </p:cNvPr>
          <p:cNvSpPr/>
          <p:nvPr/>
        </p:nvSpPr>
        <p:spPr>
          <a:xfrm>
            <a:off x="10132197" y="3004101"/>
            <a:ext cx="1023732" cy="966581"/>
          </a:xfrm>
          <a:prstGeom prst="roundRect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2A4E3B8-7AB4-02EC-D62D-1D06BFEC66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107" y="2422662"/>
            <a:ext cx="1986743" cy="1772646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BE2A8AE8-CC0D-BC05-3A9A-50B74A74E442}"/>
              </a:ext>
            </a:extLst>
          </p:cNvPr>
          <p:cNvSpPr/>
          <p:nvPr/>
        </p:nvSpPr>
        <p:spPr>
          <a:xfrm>
            <a:off x="1202011" y="2901567"/>
            <a:ext cx="433468" cy="420132"/>
          </a:xfrm>
          <a:prstGeom prst="ellipse">
            <a:avLst/>
          </a:prstGeom>
          <a:blipFill dpi="0" rotWithShape="1">
            <a:blip r:embed="rId3">
              <a:alphaModFix amt="0"/>
            </a:blip>
            <a:srcRect/>
            <a:tile tx="0" ty="0" sx="100000" sy="100000" flip="none" algn="tl"/>
          </a:blip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7247B68-AAE7-9529-27A6-1D40424D18A7}"/>
              </a:ext>
            </a:extLst>
          </p:cNvPr>
          <p:cNvSpPr/>
          <p:nvPr/>
        </p:nvSpPr>
        <p:spPr>
          <a:xfrm>
            <a:off x="1797596" y="2901567"/>
            <a:ext cx="433468" cy="420132"/>
          </a:xfrm>
          <a:prstGeom prst="ellipse">
            <a:avLst/>
          </a:prstGeom>
          <a:blipFill dpi="0" rotWithShape="1">
            <a:blip r:embed="rId3">
              <a:alphaModFix amt="0"/>
            </a:blip>
            <a:srcRect/>
            <a:tile tx="0" ty="0" sx="100000" sy="100000" flip="none" algn="tl"/>
          </a:blip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E292BE7-975F-0CC8-2DE7-98156A44AFB4}"/>
              </a:ext>
            </a:extLst>
          </p:cNvPr>
          <p:cNvSpPr/>
          <p:nvPr/>
        </p:nvSpPr>
        <p:spPr>
          <a:xfrm>
            <a:off x="1202011" y="3536302"/>
            <a:ext cx="433468" cy="420132"/>
          </a:xfrm>
          <a:prstGeom prst="ellipse">
            <a:avLst/>
          </a:prstGeom>
          <a:blipFill dpi="0" rotWithShape="1">
            <a:blip r:embed="rId3">
              <a:alphaModFix amt="0"/>
            </a:blip>
            <a:srcRect/>
            <a:tile tx="0" ty="0" sx="100000" sy="100000" flip="none" algn="tl"/>
          </a:blip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05D56C0A-14A7-51B5-4DCF-7E5135A13B3D}"/>
              </a:ext>
            </a:extLst>
          </p:cNvPr>
          <p:cNvSpPr/>
          <p:nvPr/>
        </p:nvSpPr>
        <p:spPr>
          <a:xfrm>
            <a:off x="1797596" y="3536302"/>
            <a:ext cx="433468" cy="420132"/>
          </a:xfrm>
          <a:prstGeom prst="ellipse">
            <a:avLst/>
          </a:prstGeom>
          <a:blipFill dpi="0" rotWithShape="1">
            <a:blip r:embed="rId3">
              <a:alphaModFix amt="0"/>
            </a:blip>
            <a:srcRect/>
            <a:tile tx="0" ty="0" sx="100000" sy="100000" flip="none" algn="tl"/>
          </a:blip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10EE085-EB53-B2C8-1AD7-E31097FA68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3338" y="2422662"/>
            <a:ext cx="1986743" cy="1772646"/>
          </a:xfrm>
          <a:prstGeom prst="rect">
            <a:avLst/>
          </a:prstGeom>
        </p:spPr>
      </p:pic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1A27EDF4-4E98-9EF8-0300-1BE4571D78D2}"/>
              </a:ext>
            </a:extLst>
          </p:cNvPr>
          <p:cNvSpPr/>
          <p:nvPr/>
        </p:nvSpPr>
        <p:spPr>
          <a:xfrm>
            <a:off x="4386055" y="2936344"/>
            <a:ext cx="1023732" cy="327099"/>
          </a:xfrm>
          <a:prstGeom prst="roundRect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A242226B-3A4B-4A46-678E-5E97CA956385}"/>
              </a:ext>
            </a:extLst>
          </p:cNvPr>
          <p:cNvSpPr/>
          <p:nvPr/>
        </p:nvSpPr>
        <p:spPr>
          <a:xfrm>
            <a:off x="4392227" y="3565826"/>
            <a:ext cx="1023732" cy="327099"/>
          </a:xfrm>
          <a:prstGeom prst="roundRect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D824A3A1-26B7-706C-7AEA-0FF52AB2FF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8564" y="2422662"/>
            <a:ext cx="1986743" cy="1772646"/>
          </a:xfrm>
          <a:prstGeom prst="rect">
            <a:avLst/>
          </a:prstGeom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21CBE593-1599-0C1D-0CB9-D30B4972705D}"/>
              </a:ext>
            </a:extLst>
          </p:cNvPr>
          <p:cNvSpPr/>
          <p:nvPr/>
        </p:nvSpPr>
        <p:spPr>
          <a:xfrm>
            <a:off x="7494755" y="2945709"/>
            <a:ext cx="377180" cy="966581"/>
          </a:xfrm>
          <a:prstGeom prst="roundRect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246863D9-9A10-5B9F-A8DB-67273866AA88}"/>
              </a:ext>
            </a:extLst>
          </p:cNvPr>
          <p:cNvSpPr/>
          <p:nvPr/>
        </p:nvSpPr>
        <p:spPr>
          <a:xfrm>
            <a:off x="8154623" y="2943336"/>
            <a:ext cx="377180" cy="966581"/>
          </a:xfrm>
          <a:prstGeom prst="roundRect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Alternate Process 20">
            <a:extLst>
              <a:ext uri="{FF2B5EF4-FFF2-40B4-BE49-F238E27FC236}">
                <a16:creationId xmlns:a16="http://schemas.microsoft.com/office/drawing/2014/main" id="{A8460823-CB0F-134B-C8A6-BC13E6460581}"/>
              </a:ext>
            </a:extLst>
          </p:cNvPr>
          <p:cNvSpPr/>
          <p:nvPr/>
        </p:nvSpPr>
        <p:spPr>
          <a:xfrm>
            <a:off x="1915886" y="-1212980"/>
            <a:ext cx="45719" cy="4571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Flowchart: Alternate Process 21">
                <a:extLst>
                  <a:ext uri="{FF2B5EF4-FFF2-40B4-BE49-F238E27FC236}">
                    <a16:creationId xmlns:a16="http://schemas.microsoft.com/office/drawing/2014/main" id="{302B25E6-9627-95BC-A0CC-A85CDC4DB9D7}"/>
                  </a:ext>
                </a:extLst>
              </p:cNvPr>
              <p:cNvSpPr/>
              <p:nvPr/>
            </p:nvSpPr>
            <p:spPr>
              <a:xfrm>
                <a:off x="143809" y="4373118"/>
                <a:ext cx="3003717" cy="746277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GB" sz="1800" i="1" smtClean="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𝐹</m:t>
                        </m:r>
                      </m:e>
                      <m:sub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=</m:t>
                    </m:r>
                    <m:acc>
                      <m:accPr>
                        <m:chr m:val="̅"/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𝐴</m:t>
                        </m:r>
                      </m:e>
                    </m:acc>
                    <m:acc>
                      <m:accPr>
                        <m:chr m:val="̅"/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𝐵</m:t>
                        </m:r>
                      </m:e>
                    </m:acc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+</m:t>
                    </m:r>
                    <m:acc>
                      <m:accPr>
                        <m:chr m:val="̅"/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𝐴</m:t>
                        </m:r>
                      </m:e>
                    </m:acc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𝐵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+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𝐴</m:t>
                    </m:r>
                    <m:acc>
                      <m:accPr>
                        <m:chr m:val="̅"/>
                        <m:ctrlPr>
                          <a:rPr lang="en-GB" sz="18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GB" sz="18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𝐵</m:t>
                        </m:r>
                      </m:e>
                    </m:acc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+</m:t>
                    </m:r>
                    <m:r>
                      <a:rPr lang="en-GB" sz="1800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𝐴𝐵</m:t>
                    </m:r>
                  </m:oMath>
                </a14:m>
                <a:r>
                  <a:rPr lang="en-GB" sz="1800" dirty="0">
                    <a:effectLst/>
                    <a:latin typeface="Calibri" panose="020F050202020403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2" name="Flowchart: Alternate Process 21">
                <a:extLst>
                  <a:ext uri="{FF2B5EF4-FFF2-40B4-BE49-F238E27FC236}">
                    <a16:creationId xmlns:a16="http://schemas.microsoft.com/office/drawing/2014/main" id="{302B25E6-9627-95BC-A0CC-A85CDC4DB9D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809" y="4373118"/>
                <a:ext cx="3003717" cy="746277"/>
              </a:xfrm>
              <a:prstGeom prst="flowChartAlternateProcess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Flowchart: Alternate Process 22">
                <a:extLst>
                  <a:ext uri="{FF2B5EF4-FFF2-40B4-BE49-F238E27FC236}">
                    <a16:creationId xmlns:a16="http://schemas.microsoft.com/office/drawing/2014/main" id="{86D41BCC-7842-8541-C970-9C44BA763B17}"/>
                  </a:ext>
                </a:extLst>
              </p:cNvPr>
              <p:cNvSpPr/>
              <p:nvPr/>
            </p:nvSpPr>
            <p:spPr>
              <a:xfrm>
                <a:off x="3900196" y="4435151"/>
                <a:ext cx="1685731" cy="600938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1800" i="1" smtClean="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𝐹</m:t>
                          </m:r>
                        </m:e>
                        <m:sub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acc>
                        <m:accPr>
                          <m:chr m:val="̅"/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accPr>
                        <m:e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𝐴</m:t>
                          </m:r>
                        </m:e>
                      </m:acc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𝐴</m:t>
                      </m:r>
                    </m:oMath>
                  </m:oMathPara>
                </a14:m>
                <a:endParaRPr lang="en-GB" sz="18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3" name="Flowchart: Alternate Process 22">
                <a:extLst>
                  <a:ext uri="{FF2B5EF4-FFF2-40B4-BE49-F238E27FC236}">
                    <a16:creationId xmlns:a16="http://schemas.microsoft.com/office/drawing/2014/main" id="{86D41BCC-7842-8541-C970-9C44BA763B1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0196" y="4435151"/>
                <a:ext cx="1685731" cy="600938"/>
              </a:xfrm>
              <a:prstGeom prst="flowChartAlternateProcess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Flowchart: Alternate Process 23">
                <a:extLst>
                  <a:ext uri="{FF2B5EF4-FFF2-40B4-BE49-F238E27FC236}">
                    <a16:creationId xmlns:a16="http://schemas.microsoft.com/office/drawing/2014/main" id="{4A2DCAAB-3D8E-49AB-494E-05C8C5FB6383}"/>
                  </a:ext>
                </a:extLst>
              </p:cNvPr>
              <p:cNvSpPr/>
              <p:nvPr/>
            </p:nvSpPr>
            <p:spPr>
              <a:xfrm>
                <a:off x="7066392" y="4446615"/>
                <a:ext cx="1611086" cy="538734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1800" i="1" smtClean="0">
                              <a:effectLst/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𝐹</m:t>
                          </m:r>
                        </m:e>
                        <m:sub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acc>
                        <m:accPr>
                          <m:chr m:val="̅"/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𝐵</m:t>
                          </m:r>
                        </m:e>
                      </m:acc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𝐵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4" name="Flowchart: Alternate Process 23">
                <a:extLst>
                  <a:ext uri="{FF2B5EF4-FFF2-40B4-BE49-F238E27FC236}">
                    <a16:creationId xmlns:a16="http://schemas.microsoft.com/office/drawing/2014/main" id="{4A2DCAAB-3D8E-49AB-494E-05C8C5FB638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66392" y="4446615"/>
                <a:ext cx="1611086" cy="538734"/>
              </a:xfrm>
              <a:prstGeom prst="flowChartAlternateProcess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Flowchart: Alternate Process 24">
                <a:extLst>
                  <a:ext uri="{FF2B5EF4-FFF2-40B4-BE49-F238E27FC236}">
                    <a16:creationId xmlns:a16="http://schemas.microsoft.com/office/drawing/2014/main" id="{EE993804-CC5B-E299-983C-C56A80A74497}"/>
                  </a:ext>
                </a:extLst>
              </p:cNvPr>
              <p:cNvSpPr/>
              <p:nvPr/>
            </p:nvSpPr>
            <p:spPr>
              <a:xfrm>
                <a:off x="9660157" y="4435151"/>
                <a:ext cx="1611086" cy="538734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1800" i="1" smtClean="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𝐹</m:t>
                          </m:r>
                        </m:e>
                        <m:sub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=1</m:t>
                      </m:r>
                    </m:oMath>
                  </m:oMathPara>
                </a14:m>
                <a:endParaRPr lang="en-GB" sz="18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5" name="Flowchart: Alternate Process 24">
                <a:extLst>
                  <a:ext uri="{FF2B5EF4-FFF2-40B4-BE49-F238E27FC236}">
                    <a16:creationId xmlns:a16="http://schemas.microsoft.com/office/drawing/2014/main" id="{EE993804-CC5B-E299-983C-C56A80A7449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60157" y="4435151"/>
                <a:ext cx="1611086" cy="538734"/>
              </a:xfrm>
              <a:prstGeom prst="flowChartAlternateProcess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Flowchart: Alternate Process 25">
                <a:extLst>
                  <a:ext uri="{FF2B5EF4-FFF2-40B4-BE49-F238E27FC236}">
                    <a16:creationId xmlns:a16="http://schemas.microsoft.com/office/drawing/2014/main" id="{9C858F6F-7E1E-C884-4FDF-DC6C8BE332F2}"/>
                  </a:ext>
                </a:extLst>
              </p:cNvPr>
              <p:cNvSpPr/>
              <p:nvPr/>
            </p:nvSpPr>
            <p:spPr>
              <a:xfrm>
                <a:off x="699659" y="5477070"/>
                <a:ext cx="1611086" cy="538734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1800" i="1" smtClean="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𝐹</m:t>
                          </m:r>
                        </m:e>
                        <m:sub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=1</m:t>
                      </m:r>
                    </m:oMath>
                  </m:oMathPara>
                </a14:m>
                <a:endParaRPr lang="en-GB" sz="18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6" name="Flowchart: Alternate Process 25">
                <a:extLst>
                  <a:ext uri="{FF2B5EF4-FFF2-40B4-BE49-F238E27FC236}">
                    <a16:creationId xmlns:a16="http://schemas.microsoft.com/office/drawing/2014/main" id="{9C858F6F-7E1E-C884-4FDF-DC6C8BE332F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659" y="5477070"/>
                <a:ext cx="1611086" cy="538734"/>
              </a:xfrm>
              <a:prstGeom prst="flowChartAlternateProcess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Flowchart: Alternate Process 26">
                <a:extLst>
                  <a:ext uri="{FF2B5EF4-FFF2-40B4-BE49-F238E27FC236}">
                    <a16:creationId xmlns:a16="http://schemas.microsoft.com/office/drawing/2014/main" id="{BFF173FE-A528-D867-028B-A79BB8FA7363}"/>
                  </a:ext>
                </a:extLst>
              </p:cNvPr>
              <p:cNvSpPr/>
              <p:nvPr/>
            </p:nvSpPr>
            <p:spPr>
              <a:xfrm>
                <a:off x="3974841" y="5477070"/>
                <a:ext cx="1611086" cy="538734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1800" i="1" smtClean="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𝐹</m:t>
                          </m:r>
                        </m:e>
                        <m:sub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=1</m:t>
                      </m:r>
                    </m:oMath>
                  </m:oMathPara>
                </a14:m>
                <a:endParaRPr lang="en-GB" sz="18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7" name="Flowchart: Alternate Process 26">
                <a:extLst>
                  <a:ext uri="{FF2B5EF4-FFF2-40B4-BE49-F238E27FC236}">
                    <a16:creationId xmlns:a16="http://schemas.microsoft.com/office/drawing/2014/main" id="{BFF173FE-A528-D867-028B-A79BB8FA736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4841" y="5477070"/>
                <a:ext cx="1611086" cy="538734"/>
              </a:xfrm>
              <a:prstGeom prst="flowChartAlternateProcess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Flowchart: Alternate Process 27">
                <a:extLst>
                  <a:ext uri="{FF2B5EF4-FFF2-40B4-BE49-F238E27FC236}">
                    <a16:creationId xmlns:a16="http://schemas.microsoft.com/office/drawing/2014/main" id="{9BC1842B-7AAE-622D-31F1-455775C5B94E}"/>
                  </a:ext>
                </a:extLst>
              </p:cNvPr>
              <p:cNvSpPr/>
              <p:nvPr/>
            </p:nvSpPr>
            <p:spPr>
              <a:xfrm>
                <a:off x="7135822" y="5371322"/>
                <a:ext cx="1611086" cy="538734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1800" i="1" smtClean="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𝐹</m:t>
                          </m:r>
                        </m:e>
                        <m:sub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=1</m:t>
                      </m:r>
                    </m:oMath>
                  </m:oMathPara>
                </a14:m>
                <a:endParaRPr lang="en-GB" sz="18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8" name="Flowchart: Alternate Process 27">
                <a:extLst>
                  <a:ext uri="{FF2B5EF4-FFF2-40B4-BE49-F238E27FC236}">
                    <a16:creationId xmlns:a16="http://schemas.microsoft.com/office/drawing/2014/main" id="{9BC1842B-7AAE-622D-31F1-455775C5B94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35822" y="5371322"/>
                <a:ext cx="1611086" cy="538734"/>
              </a:xfrm>
              <a:prstGeom prst="flowChartAlternateProcess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>
            <a:extLst>
              <a:ext uri="{FF2B5EF4-FFF2-40B4-BE49-F238E27FC236}">
                <a16:creationId xmlns:a16="http://schemas.microsoft.com/office/drawing/2014/main" id="{B49E4F9F-AFC1-DADC-EE1A-5775A3D898D1}"/>
              </a:ext>
            </a:extLst>
          </p:cNvPr>
          <p:cNvSpPr txBox="1"/>
          <p:nvPr/>
        </p:nvSpPr>
        <p:spPr>
          <a:xfrm>
            <a:off x="5238857" y="4286143"/>
            <a:ext cx="171428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9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A624D0-40F2-5D52-2F04-FDB17A38D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DC1CA-1C04-4C31-B74E-7C107D883BCF}" type="slidenum">
              <a:rPr lang="en-US" altLang="en-US" smtClean="0"/>
              <a:pPr/>
              <a:t>8</a:t>
            </a:fld>
            <a:endParaRPr lang="en-US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196A98C-8966-DD64-6B67-775A5C8AE0E5}"/>
              </a:ext>
            </a:extLst>
          </p:cNvPr>
          <p:cNvSpPr txBox="1"/>
          <p:nvPr/>
        </p:nvSpPr>
        <p:spPr>
          <a:xfrm>
            <a:off x="3578087" y="183106"/>
            <a:ext cx="944217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Digital Electronics </a:t>
            </a:r>
          </a:p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	K - Map</a:t>
            </a:r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26062EF8-9215-8517-9037-C69D1E2AF544}"/>
              </a:ext>
            </a:extLst>
          </p:cNvPr>
          <p:cNvSpPr txBox="1">
            <a:spLocks/>
          </p:cNvSpPr>
          <p:nvPr/>
        </p:nvSpPr>
        <p:spPr>
          <a:xfrm>
            <a:off x="107674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Electronics 2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FBB9B49-DA74-135C-E991-7C9D0FCA3659}"/>
              </a:ext>
            </a:extLst>
          </p:cNvPr>
          <p:cNvSpPr txBox="1"/>
          <p:nvPr/>
        </p:nvSpPr>
        <p:spPr>
          <a:xfrm>
            <a:off x="538058" y="1954742"/>
            <a:ext cx="11115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Case 1			     Case 2		          Case 3		       Case 4</a:t>
            </a:r>
          </a:p>
        </p:txBody>
      </p:sp>
    </p:spTree>
    <p:extLst>
      <p:ext uri="{BB962C8B-B14F-4D97-AF65-F5344CB8AC3E}">
        <p14:creationId xmlns:p14="http://schemas.microsoft.com/office/powerpoint/2010/main" val="3847464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509"/>
    </mc:Choice>
    <mc:Fallback xmlns="">
      <p:transition spd="slow" advTm="1255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D50AF7E-2332-60B6-D59E-B60DA74391B0}"/>
              </a:ext>
            </a:extLst>
          </p:cNvPr>
          <p:cNvSpPr txBox="1"/>
          <p:nvPr/>
        </p:nvSpPr>
        <p:spPr>
          <a:xfrm>
            <a:off x="1303569" y="1314740"/>
            <a:ext cx="80093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W</a:t>
            </a:r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hat cannot be done? – </a:t>
            </a:r>
            <a:r>
              <a:rPr lang="en-GB" sz="2800" b="1" dirty="0">
                <a:solidFill>
                  <a:srgbClr val="00B05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Diagonal Grouping</a:t>
            </a:r>
          </a:p>
        </p:txBody>
      </p:sp>
      <p:sp>
        <p:nvSpPr>
          <p:cNvPr id="21" name="Flowchart: Alternate Process 20">
            <a:extLst>
              <a:ext uri="{FF2B5EF4-FFF2-40B4-BE49-F238E27FC236}">
                <a16:creationId xmlns:a16="http://schemas.microsoft.com/office/drawing/2014/main" id="{A8460823-CB0F-134B-C8A6-BC13E6460581}"/>
              </a:ext>
            </a:extLst>
          </p:cNvPr>
          <p:cNvSpPr/>
          <p:nvPr/>
        </p:nvSpPr>
        <p:spPr>
          <a:xfrm>
            <a:off x="1915886" y="-1212980"/>
            <a:ext cx="45719" cy="4571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2599A65C-E7E5-0F93-C526-7930330AE3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9565" y="2575229"/>
            <a:ext cx="3707500" cy="3307969"/>
          </a:xfrm>
          <a:prstGeom prst="rect">
            <a:avLst/>
          </a:prstGeom>
        </p:spPr>
      </p:pic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31086EEF-5A4E-F0A4-93D7-696B071373AC}"/>
              </a:ext>
            </a:extLst>
          </p:cNvPr>
          <p:cNvSpPr/>
          <p:nvPr/>
        </p:nvSpPr>
        <p:spPr>
          <a:xfrm rot="19102719" flipV="1">
            <a:off x="5053243" y="4099390"/>
            <a:ext cx="2085514" cy="613863"/>
          </a:xfrm>
          <a:prstGeom prst="roundRect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Picture 35" descr="Icon&#10;&#10;Description automatically generated">
            <a:extLst>
              <a:ext uri="{FF2B5EF4-FFF2-40B4-BE49-F238E27FC236}">
                <a16:creationId xmlns:a16="http://schemas.microsoft.com/office/drawing/2014/main" id="{B3BA92E9-1B59-A979-FDEF-EBFFA2C2C0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2677744" y="4843586"/>
            <a:ext cx="857143" cy="857143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A624D0-40F2-5D52-2F04-FDB17A38D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DC1CA-1C04-4C31-B74E-7C107D883BCF}" type="slidenum">
              <a:rPr lang="en-US" altLang="en-US" smtClean="0"/>
              <a:pPr/>
              <a:t>9</a:t>
            </a:fld>
            <a:endParaRPr lang="en-US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196A98C-8966-DD64-6B67-775A5C8AE0E5}"/>
              </a:ext>
            </a:extLst>
          </p:cNvPr>
          <p:cNvSpPr txBox="1"/>
          <p:nvPr/>
        </p:nvSpPr>
        <p:spPr>
          <a:xfrm>
            <a:off x="3578087" y="183106"/>
            <a:ext cx="944217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Digital Electronics </a:t>
            </a:r>
          </a:p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	K - Map</a:t>
            </a:r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26062EF8-9215-8517-9037-C69D1E2AF544}"/>
              </a:ext>
            </a:extLst>
          </p:cNvPr>
          <p:cNvSpPr txBox="1">
            <a:spLocks/>
          </p:cNvSpPr>
          <p:nvPr/>
        </p:nvSpPr>
        <p:spPr>
          <a:xfrm>
            <a:off x="107674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Electronics 2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4738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509"/>
    </mc:Choice>
    <mc:Fallback xmlns="">
      <p:transition spd="slow" advTm="1255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D50AF7E-2332-60B6-D59E-B60DA74391B0}"/>
              </a:ext>
            </a:extLst>
          </p:cNvPr>
          <p:cNvSpPr txBox="1"/>
          <p:nvPr/>
        </p:nvSpPr>
        <p:spPr>
          <a:xfrm>
            <a:off x="513771" y="1290516"/>
            <a:ext cx="44856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3 – Variable K – Map </a:t>
            </a:r>
            <a:r>
              <a:rPr lang="en-GB" sz="28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(2</a:t>
            </a:r>
            <a:r>
              <a:rPr lang="en-GB" sz="2800" b="1" baseline="300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3</a:t>
            </a:r>
            <a:r>
              <a:rPr lang="en-GB" sz="28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)</a:t>
            </a:r>
          </a:p>
          <a:p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738CDB-B2D7-DDF9-1433-CA1585324A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945" y="1924018"/>
            <a:ext cx="4272100" cy="439805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1736404-9501-B7CA-FDB1-5875F95737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5956" y="1231439"/>
            <a:ext cx="4180952" cy="2275707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598BA5-82DD-351C-CB78-AE5D9B3E28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DC1CA-1C04-4C31-B74E-7C107D883BCF}" type="slidenum">
              <a:rPr lang="en-US" altLang="en-US" smtClean="0"/>
              <a:pPr/>
              <a:t>10</a:t>
            </a:fld>
            <a:endParaRPr lang="en-US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08E0DC-8F0E-7E42-2CF7-97640EA688AA}"/>
              </a:ext>
            </a:extLst>
          </p:cNvPr>
          <p:cNvSpPr txBox="1"/>
          <p:nvPr/>
        </p:nvSpPr>
        <p:spPr>
          <a:xfrm>
            <a:off x="3578087" y="183106"/>
            <a:ext cx="944217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Digital Electronics </a:t>
            </a:r>
          </a:p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	K - Map</a:t>
            </a: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8CAF7138-AA51-26C5-4F7C-B27AB6C2D559}"/>
              </a:ext>
            </a:extLst>
          </p:cNvPr>
          <p:cNvSpPr txBox="1">
            <a:spLocks/>
          </p:cNvSpPr>
          <p:nvPr/>
        </p:nvSpPr>
        <p:spPr>
          <a:xfrm>
            <a:off x="107674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Electronics 2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4B33FF8-E2DA-8921-DA25-E880934BB2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9019" y="3756577"/>
            <a:ext cx="4314825" cy="249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814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509"/>
    </mc:Choice>
    <mc:Fallback xmlns="">
      <p:transition spd="slow" advTm="125509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499F7B0-AF45-6B1E-F322-B5CEBD812D03}"/>
              </a:ext>
            </a:extLst>
          </p:cNvPr>
          <p:cNvSpPr txBox="1"/>
          <p:nvPr/>
        </p:nvSpPr>
        <p:spPr>
          <a:xfrm>
            <a:off x="653051" y="1290516"/>
            <a:ext cx="89935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3 – Variable K – Map </a:t>
            </a:r>
            <a:r>
              <a:rPr lang="en-GB" sz="28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(2</a:t>
            </a:r>
            <a:r>
              <a:rPr lang="en-GB" sz="2800" b="1" baseline="300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3</a:t>
            </a:r>
            <a:r>
              <a:rPr lang="en-GB" sz="28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)</a:t>
            </a:r>
          </a:p>
          <a:p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32B8A1DD-234A-3EF1-A797-3AD42305CE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DC1CA-1C04-4C31-B74E-7C107D883BCF}" type="slidenum">
              <a:rPr lang="en-US" altLang="en-US" smtClean="0"/>
              <a:pPr/>
              <a:t>11</a:t>
            </a:fld>
            <a:endParaRPr lang="en-US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86C7D2-6035-635C-7092-A0C5BA9AB344}"/>
              </a:ext>
            </a:extLst>
          </p:cNvPr>
          <p:cNvSpPr txBox="1"/>
          <p:nvPr/>
        </p:nvSpPr>
        <p:spPr>
          <a:xfrm>
            <a:off x="3578087" y="183106"/>
            <a:ext cx="944217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Digital Electronics </a:t>
            </a:r>
          </a:p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	K - Map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CBAAF1F8-7E28-407D-9991-A1AECA66FC64}"/>
              </a:ext>
            </a:extLst>
          </p:cNvPr>
          <p:cNvSpPr txBox="1">
            <a:spLocks/>
          </p:cNvSpPr>
          <p:nvPr/>
        </p:nvSpPr>
        <p:spPr>
          <a:xfrm>
            <a:off x="107674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Electronics 2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09135C1-4B9E-4D27-A8D4-8CD18E57AD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978" y="2161309"/>
            <a:ext cx="3893965" cy="398452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FDB96C6-25CB-446F-82E3-EFE0A9790D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3058331"/>
            <a:ext cx="4405840" cy="2190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77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509"/>
    </mc:Choice>
    <mc:Fallback xmlns="">
      <p:transition spd="slow" advTm="125509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D50AF7E-2332-60B6-D59E-B60DA74391B0}"/>
              </a:ext>
            </a:extLst>
          </p:cNvPr>
          <p:cNvSpPr txBox="1"/>
          <p:nvPr/>
        </p:nvSpPr>
        <p:spPr>
          <a:xfrm>
            <a:off x="486060" y="1044370"/>
            <a:ext cx="58327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3 – Variable K – Map – Example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ACF5E8A-5E4A-524C-E4AF-9660E2B073BB}"/>
              </a:ext>
            </a:extLst>
          </p:cNvPr>
          <p:cNvSpPr txBox="1"/>
          <p:nvPr/>
        </p:nvSpPr>
        <p:spPr>
          <a:xfrm>
            <a:off x="14731" y="1480631"/>
            <a:ext cx="768197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Find the Minimal Expression for the below </a:t>
            </a:r>
            <a:r>
              <a:rPr lang="en-GB" sz="2400" dirty="0" err="1">
                <a:latin typeface="Cambria" panose="02040503050406030204" pitchFamily="18" charset="0"/>
                <a:ea typeface="Cambria" panose="02040503050406030204" pitchFamily="18" charset="0"/>
              </a:rPr>
              <a:t>minterm</a:t>
            </a: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4289819-C7FB-675B-12AD-C4636FFF09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895" y="1898735"/>
            <a:ext cx="2038350" cy="381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A6A2F47-E16A-9904-08D0-1F19D64660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9382" y="2175631"/>
            <a:ext cx="4405840" cy="21904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B7F6CA7-CD10-C78F-AFEE-94F747B3D6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442" y="2415760"/>
            <a:ext cx="4272100" cy="4398059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1D9AB49-ED21-469F-2444-F208EAD346F7}"/>
              </a:ext>
            </a:extLst>
          </p:cNvPr>
          <p:cNvSpPr/>
          <p:nvPr/>
        </p:nvSpPr>
        <p:spPr>
          <a:xfrm>
            <a:off x="40369" y="3050620"/>
            <a:ext cx="4544173" cy="453098"/>
          </a:xfrm>
          <a:prstGeom prst="roundRect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1E7608C0-FB7E-36DA-0E68-C9692A78E4C4}"/>
              </a:ext>
            </a:extLst>
          </p:cNvPr>
          <p:cNvSpPr/>
          <p:nvPr/>
        </p:nvSpPr>
        <p:spPr>
          <a:xfrm>
            <a:off x="112606" y="3533997"/>
            <a:ext cx="4544173" cy="453098"/>
          </a:xfrm>
          <a:prstGeom prst="roundRect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4897CEF3-601F-9B59-EA2D-27B684A16647}"/>
              </a:ext>
            </a:extLst>
          </p:cNvPr>
          <p:cNvSpPr/>
          <p:nvPr/>
        </p:nvSpPr>
        <p:spPr>
          <a:xfrm>
            <a:off x="176405" y="5304842"/>
            <a:ext cx="4544173" cy="453098"/>
          </a:xfrm>
          <a:prstGeom prst="roundRect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047DF97B-29EC-8CA2-13C1-79AB2186ECC3}"/>
              </a:ext>
            </a:extLst>
          </p:cNvPr>
          <p:cNvSpPr/>
          <p:nvPr/>
        </p:nvSpPr>
        <p:spPr>
          <a:xfrm>
            <a:off x="5740735" y="2731089"/>
            <a:ext cx="1295906" cy="617674"/>
          </a:xfrm>
          <a:prstGeom prst="roundRect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BB82520-ECE3-FBF2-045A-78408EE55190}"/>
              </a:ext>
            </a:extLst>
          </p:cNvPr>
          <p:cNvSpPr/>
          <p:nvPr/>
        </p:nvSpPr>
        <p:spPr>
          <a:xfrm>
            <a:off x="6549627" y="2864393"/>
            <a:ext cx="726242" cy="1129214"/>
          </a:xfrm>
          <a:prstGeom prst="roundRect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5BB78AA-D577-CF70-6239-6A9E6DC883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5999" y="4682368"/>
            <a:ext cx="2310001" cy="470971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446168-9D66-5136-5B64-9D618375DA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DC1CA-1C04-4C31-B74E-7C107D883BCF}" type="slidenum">
              <a:rPr lang="en-US" altLang="en-US" smtClean="0"/>
              <a:pPr/>
              <a:t>12</a:t>
            </a:fld>
            <a:endParaRPr lang="en-US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11AA3A-0A9B-DADD-ECB6-96176CAD2548}"/>
              </a:ext>
            </a:extLst>
          </p:cNvPr>
          <p:cNvSpPr txBox="1"/>
          <p:nvPr/>
        </p:nvSpPr>
        <p:spPr>
          <a:xfrm>
            <a:off x="3578087" y="183106"/>
            <a:ext cx="944217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Digital Electronics </a:t>
            </a:r>
          </a:p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	K - Map</a:t>
            </a: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944EFAB9-6EA1-A487-B182-8820004129E9}"/>
              </a:ext>
            </a:extLst>
          </p:cNvPr>
          <p:cNvSpPr txBox="1">
            <a:spLocks/>
          </p:cNvSpPr>
          <p:nvPr/>
        </p:nvSpPr>
        <p:spPr>
          <a:xfrm>
            <a:off x="107674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Electronics 2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97554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509"/>
    </mc:Choice>
    <mc:Fallback xmlns="">
      <p:transition spd="slow" advTm="1255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6" grpId="0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770CF5-CE54-4223-A514-5E5D924412A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44AFD7-06F9-4ADE-8A47-7EEB421DF04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141D78-5434-4E4B-BEA2-0CADECEF1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DC1CA-1C04-4C31-B74E-7C107D883BCF}" type="slidenum">
              <a:rPr lang="en-US" altLang="en-US" smtClean="0"/>
              <a:pPr/>
              <a:t>13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174914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D50AF7E-2332-60B6-D59E-B60DA74391B0}"/>
              </a:ext>
            </a:extLst>
          </p:cNvPr>
          <p:cNvSpPr txBox="1"/>
          <p:nvPr/>
        </p:nvSpPr>
        <p:spPr>
          <a:xfrm>
            <a:off x="219612" y="1195761"/>
            <a:ext cx="80523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3 – Variable K – Map – Rounding Possibilities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CBFA572-9207-5C3E-5872-12DCC50FFC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602" y="1917983"/>
            <a:ext cx="3169581" cy="158479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2F9877C-BC8E-2F1C-E67B-9B515C473D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7845" y="1834904"/>
            <a:ext cx="3169581" cy="158479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AF4D137-FE9C-2976-1EE9-4ADA883F9D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864" y="4323026"/>
            <a:ext cx="3169581" cy="158479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53E0D57-9359-A985-3140-1812B18B3B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6574" y="4202041"/>
            <a:ext cx="3169581" cy="158479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Flowchart: Alternate Process 12">
                <a:extLst>
                  <a:ext uri="{FF2B5EF4-FFF2-40B4-BE49-F238E27FC236}">
                    <a16:creationId xmlns:a16="http://schemas.microsoft.com/office/drawing/2014/main" id="{F23B070F-76DD-536C-5D98-29C9539C1840}"/>
                  </a:ext>
                </a:extLst>
              </p:cNvPr>
              <p:cNvSpPr/>
              <p:nvPr/>
            </p:nvSpPr>
            <p:spPr>
              <a:xfrm>
                <a:off x="219611" y="3701776"/>
                <a:ext cx="6955807" cy="422248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000" i="1" smtClean="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20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𝐹</m:t>
                          </m:r>
                        </m:e>
                        <m:sub>
                          <m:r>
                            <a:rPr lang="en-GB" sz="20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GB" sz="20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acc>
                        <m:accPr>
                          <m:chr m:val="̅"/>
                          <m:ctrlPr>
                            <a:rPr lang="en-GB" sz="20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accPr>
                        <m:e>
                          <m:r>
                            <a:rPr lang="en-GB" sz="20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𝐴</m:t>
                          </m:r>
                        </m:e>
                      </m:acc>
                      <m:acc>
                        <m:accPr>
                          <m:chr m:val="̅"/>
                          <m:ctrlPr>
                            <a:rPr lang="en-GB" sz="20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accPr>
                        <m:e>
                          <m:r>
                            <a:rPr lang="en-GB" sz="20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𝐵</m:t>
                          </m:r>
                        </m:e>
                      </m:acc>
                      <m:acc>
                        <m:accPr>
                          <m:chr m:val="̅"/>
                          <m:ctrlPr>
                            <a:rPr lang="en-GB" sz="20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accPr>
                        <m:e>
                          <m:r>
                            <a:rPr lang="en-GB" sz="20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𝐶</m:t>
                          </m:r>
                        </m:e>
                      </m:acc>
                      <m:r>
                        <a:rPr lang="en-GB" sz="20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+</m:t>
                      </m:r>
                      <m:acc>
                        <m:accPr>
                          <m:chr m:val="̅"/>
                          <m:ctrlPr>
                            <a:rPr lang="en-GB" sz="20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accPr>
                        <m:e>
                          <m:r>
                            <a:rPr lang="en-GB" sz="20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𝐴</m:t>
                          </m:r>
                        </m:e>
                      </m:acc>
                      <m:acc>
                        <m:accPr>
                          <m:chr m:val="̅"/>
                          <m:ctrlPr>
                            <a:rPr lang="en-GB" sz="20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accPr>
                        <m:e>
                          <m:r>
                            <a:rPr lang="en-GB" sz="20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𝐵</m:t>
                          </m:r>
                        </m:e>
                      </m:acc>
                      <m:r>
                        <a:rPr lang="en-GB" sz="20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𝐶</m:t>
                      </m:r>
                      <m:r>
                        <a:rPr lang="en-GB" sz="20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+</m:t>
                      </m:r>
                      <m:acc>
                        <m:accPr>
                          <m:chr m:val="̅"/>
                          <m:ctrlPr>
                            <a:rPr lang="en-GB" sz="20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accPr>
                        <m:e>
                          <m:r>
                            <a:rPr lang="en-GB" sz="20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𝐴</m:t>
                          </m:r>
                        </m:e>
                      </m:acc>
                      <m:r>
                        <a:rPr lang="en-GB" sz="20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𝐵</m:t>
                      </m:r>
                      <m:acc>
                        <m:accPr>
                          <m:chr m:val="̅"/>
                          <m:ctrlPr>
                            <a:rPr lang="en-GB" sz="20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accPr>
                        <m:e>
                          <m:r>
                            <a:rPr lang="en-GB" sz="20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𝐶</m:t>
                          </m:r>
                        </m:e>
                      </m:acc>
                      <m:r>
                        <a:rPr lang="en-GB" sz="20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+</m:t>
                      </m:r>
                      <m:acc>
                        <m:accPr>
                          <m:chr m:val="̅"/>
                          <m:ctrlPr>
                            <a:rPr lang="en-GB" sz="20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accPr>
                        <m:e>
                          <m:r>
                            <a:rPr lang="en-GB" sz="20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𝐴</m:t>
                          </m:r>
                        </m:e>
                      </m:acc>
                      <m:r>
                        <a:rPr lang="en-GB" sz="20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𝐵𝐶</m:t>
                      </m:r>
                      <m:r>
                        <a:rPr lang="en-GB" sz="20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GB" sz="20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𝐴</m:t>
                      </m:r>
                      <m:acc>
                        <m:accPr>
                          <m:chr m:val="̅"/>
                          <m:ctrlPr>
                            <a:rPr lang="en-GB" sz="20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accPr>
                        <m:e>
                          <m:r>
                            <a:rPr lang="en-GB" sz="20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𝐵</m:t>
                          </m:r>
                        </m:e>
                      </m:acc>
                      <m:acc>
                        <m:accPr>
                          <m:chr m:val="̅"/>
                          <m:ctrlPr>
                            <a:rPr lang="en-GB" sz="20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accPr>
                        <m:e>
                          <m:r>
                            <a:rPr lang="en-GB" sz="20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𝐶</m:t>
                          </m:r>
                        </m:e>
                      </m:acc>
                      <m:r>
                        <a:rPr lang="en-GB" sz="20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GB" sz="20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𝐴</m:t>
                      </m:r>
                      <m:acc>
                        <m:accPr>
                          <m:chr m:val="̅"/>
                          <m:ctrlPr>
                            <a:rPr lang="en-GB" sz="20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accPr>
                        <m:e>
                          <m:r>
                            <a:rPr lang="en-GB" sz="20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𝐵</m:t>
                          </m:r>
                        </m:e>
                      </m:acc>
                      <m:r>
                        <a:rPr lang="en-GB" sz="20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𝐶</m:t>
                      </m:r>
                      <m:r>
                        <a:rPr lang="en-GB" sz="20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GB" sz="20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𝐴𝐵</m:t>
                      </m:r>
                      <m:acc>
                        <m:accPr>
                          <m:chr m:val="̅"/>
                          <m:ctrlPr>
                            <a:rPr lang="en-GB" sz="20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accPr>
                        <m:e>
                          <m:r>
                            <a:rPr lang="en-GB" sz="20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𝐶</m:t>
                          </m:r>
                        </m:e>
                      </m:acc>
                      <m:r>
                        <a:rPr lang="en-GB" sz="20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GB" sz="20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𝐴𝐵𝐶</m:t>
                      </m:r>
                    </m:oMath>
                  </m:oMathPara>
                </a14:m>
                <a:endParaRPr lang="en-GB" sz="20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3" name="Flowchart: Alternate Process 12">
                <a:extLst>
                  <a:ext uri="{FF2B5EF4-FFF2-40B4-BE49-F238E27FC236}">
                    <a16:creationId xmlns:a16="http://schemas.microsoft.com/office/drawing/2014/main" id="{F23B070F-76DD-536C-5D98-29C9539C184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611" y="3701776"/>
                <a:ext cx="6955807" cy="422248"/>
              </a:xfrm>
              <a:prstGeom prst="flowChartAlternateProcess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Flowchart: Alternate Process 13">
                <a:extLst>
                  <a:ext uri="{FF2B5EF4-FFF2-40B4-BE49-F238E27FC236}">
                    <a16:creationId xmlns:a16="http://schemas.microsoft.com/office/drawing/2014/main" id="{F3E42B97-BF59-40CB-FA94-D62E0611722F}"/>
                  </a:ext>
                </a:extLst>
              </p:cNvPr>
              <p:cNvSpPr/>
              <p:nvPr/>
            </p:nvSpPr>
            <p:spPr>
              <a:xfrm>
                <a:off x="8406087" y="3614411"/>
                <a:ext cx="3244819" cy="326155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1800" i="1" smtClean="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𝐹</m:t>
                          </m:r>
                        </m:e>
                        <m:sub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acc>
                        <m:accPr>
                          <m:chr m:val="̅"/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accPr>
                        <m:e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𝐴</m:t>
                          </m:r>
                        </m:e>
                      </m:acc>
                      <m:acc>
                        <m:accPr>
                          <m:chr m:val="̅"/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accPr>
                        <m:e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𝐵</m:t>
                          </m:r>
                        </m:e>
                      </m:acc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𝐵</m:t>
                      </m:r>
                      <m:acc>
                        <m:accPr>
                          <m:chr m:val="̅"/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accPr>
                        <m:e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𝐶</m:t>
                          </m:r>
                        </m:e>
                      </m:acc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𝐴</m:t>
                      </m:r>
                      <m:acc>
                        <m:accPr>
                          <m:chr m:val="̅"/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accPr>
                        <m:e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𝐵</m:t>
                          </m:r>
                        </m:e>
                      </m:acc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𝐵𝐶</m:t>
                      </m:r>
                    </m:oMath>
                  </m:oMathPara>
                </a14:m>
                <a:endParaRPr lang="en-GB" sz="18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4" name="Flowchart: Alternate Process 13">
                <a:extLst>
                  <a:ext uri="{FF2B5EF4-FFF2-40B4-BE49-F238E27FC236}">
                    <a16:creationId xmlns:a16="http://schemas.microsoft.com/office/drawing/2014/main" id="{F3E42B97-BF59-40CB-FA94-D62E0611722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06087" y="3614411"/>
                <a:ext cx="3244819" cy="326155"/>
              </a:xfrm>
              <a:prstGeom prst="flowChartAlternateProcess">
                <a:avLst/>
              </a:prstGeom>
              <a:blipFill>
                <a:blip r:embed="rId4"/>
                <a:stretch>
                  <a:fillRect b="-72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Flowchart: Alternate Process 14">
                <a:extLst>
                  <a:ext uri="{FF2B5EF4-FFF2-40B4-BE49-F238E27FC236}">
                    <a16:creationId xmlns:a16="http://schemas.microsoft.com/office/drawing/2014/main" id="{E64E27C9-2DF7-2ED3-D55A-2D7B95F92644}"/>
                  </a:ext>
                </a:extLst>
              </p:cNvPr>
              <p:cNvSpPr/>
              <p:nvPr/>
            </p:nvSpPr>
            <p:spPr>
              <a:xfrm>
                <a:off x="709340" y="6192728"/>
                <a:ext cx="2278477" cy="460595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GB" i="1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̅"/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</m:acc>
                      <m:r>
                        <a:rPr lang="en-GB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𝐵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Flowchart: Alternate Process 14">
                <a:extLst>
                  <a:ext uri="{FF2B5EF4-FFF2-40B4-BE49-F238E27FC236}">
                    <a16:creationId xmlns:a16="http://schemas.microsoft.com/office/drawing/2014/main" id="{E64E27C9-2DF7-2ED3-D55A-2D7B95F9264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9340" y="6192728"/>
                <a:ext cx="2278477" cy="460595"/>
              </a:xfrm>
              <a:prstGeom prst="flowChartAlternateProcess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Flowchart: Alternate Process 15">
                <a:extLst>
                  <a:ext uri="{FF2B5EF4-FFF2-40B4-BE49-F238E27FC236}">
                    <a16:creationId xmlns:a16="http://schemas.microsoft.com/office/drawing/2014/main" id="{8A0669F1-FB59-A2E3-5073-649D91071C02}"/>
                  </a:ext>
                </a:extLst>
              </p:cNvPr>
              <p:cNvSpPr/>
              <p:nvPr/>
            </p:nvSpPr>
            <p:spPr>
              <a:xfrm>
                <a:off x="7175418" y="5923361"/>
                <a:ext cx="1611086" cy="538734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1800" i="1" smtClean="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𝐹</m:t>
                          </m:r>
                        </m:e>
                        <m:sub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=1</m:t>
                      </m:r>
                    </m:oMath>
                  </m:oMathPara>
                </a14:m>
                <a:endParaRPr lang="en-GB" sz="18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6" name="Flowchart: Alternate Process 15">
                <a:extLst>
                  <a:ext uri="{FF2B5EF4-FFF2-40B4-BE49-F238E27FC236}">
                    <a16:creationId xmlns:a16="http://schemas.microsoft.com/office/drawing/2014/main" id="{8A0669F1-FB59-A2E3-5073-649D91071C0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75418" y="5923361"/>
                <a:ext cx="1611086" cy="538734"/>
              </a:xfrm>
              <a:prstGeom prst="flowChartAlternateProcess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Oval 16">
            <a:extLst>
              <a:ext uri="{FF2B5EF4-FFF2-40B4-BE49-F238E27FC236}">
                <a16:creationId xmlns:a16="http://schemas.microsoft.com/office/drawing/2014/main" id="{8CAD30C2-DD78-98EB-30CF-4368E7FB05FD}"/>
              </a:ext>
            </a:extLst>
          </p:cNvPr>
          <p:cNvSpPr/>
          <p:nvPr/>
        </p:nvSpPr>
        <p:spPr>
          <a:xfrm>
            <a:off x="992339" y="2330313"/>
            <a:ext cx="433468" cy="420132"/>
          </a:xfrm>
          <a:prstGeom prst="ellipse">
            <a:avLst/>
          </a:prstGeom>
          <a:blipFill dpi="0" rotWithShape="1">
            <a:blip r:embed="rId7">
              <a:alphaModFix amt="0"/>
            </a:blip>
            <a:srcRect/>
            <a:tile tx="0" ty="0" sx="100000" sy="100000" flip="none" algn="tl"/>
          </a:blip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C7012D8-A5CF-BB42-5441-FFC21B6EF709}"/>
              </a:ext>
            </a:extLst>
          </p:cNvPr>
          <p:cNvSpPr/>
          <p:nvPr/>
        </p:nvSpPr>
        <p:spPr>
          <a:xfrm>
            <a:off x="1631844" y="2330313"/>
            <a:ext cx="433468" cy="420132"/>
          </a:xfrm>
          <a:prstGeom prst="ellipse">
            <a:avLst/>
          </a:prstGeom>
          <a:blipFill dpi="0" rotWithShape="1">
            <a:blip r:embed="rId7">
              <a:alphaModFix amt="0"/>
            </a:blip>
            <a:srcRect/>
            <a:tile tx="0" ty="0" sx="100000" sy="100000" flip="none" algn="tl"/>
          </a:blip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B0390AA-FB6F-D715-0462-AE6154D28632}"/>
              </a:ext>
            </a:extLst>
          </p:cNvPr>
          <p:cNvSpPr/>
          <p:nvPr/>
        </p:nvSpPr>
        <p:spPr>
          <a:xfrm>
            <a:off x="2271349" y="2331339"/>
            <a:ext cx="433468" cy="420132"/>
          </a:xfrm>
          <a:prstGeom prst="ellipse">
            <a:avLst/>
          </a:prstGeom>
          <a:blipFill dpi="0" rotWithShape="1">
            <a:blip r:embed="rId7">
              <a:alphaModFix amt="0"/>
            </a:blip>
            <a:srcRect/>
            <a:tile tx="0" ty="0" sx="100000" sy="100000" flip="none" algn="tl"/>
          </a:blip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58250979-7682-C8F4-70D9-0A30A5E95E5D}"/>
              </a:ext>
            </a:extLst>
          </p:cNvPr>
          <p:cNvSpPr/>
          <p:nvPr/>
        </p:nvSpPr>
        <p:spPr>
          <a:xfrm>
            <a:off x="2987817" y="2330313"/>
            <a:ext cx="433468" cy="420132"/>
          </a:xfrm>
          <a:prstGeom prst="ellipse">
            <a:avLst/>
          </a:prstGeom>
          <a:blipFill dpi="0" rotWithShape="1">
            <a:blip r:embed="rId7">
              <a:alphaModFix amt="0"/>
            </a:blip>
            <a:srcRect/>
            <a:tile tx="0" ty="0" sx="100000" sy="100000" flip="none" algn="tl"/>
          </a:blip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18544DDD-0F16-EFFB-2D8F-DA02B19951CF}"/>
              </a:ext>
            </a:extLst>
          </p:cNvPr>
          <p:cNvSpPr/>
          <p:nvPr/>
        </p:nvSpPr>
        <p:spPr>
          <a:xfrm>
            <a:off x="992339" y="2929123"/>
            <a:ext cx="433468" cy="420132"/>
          </a:xfrm>
          <a:prstGeom prst="ellipse">
            <a:avLst/>
          </a:prstGeom>
          <a:blipFill dpi="0" rotWithShape="1">
            <a:blip r:embed="rId7">
              <a:alphaModFix amt="0"/>
            </a:blip>
            <a:srcRect/>
            <a:tile tx="0" ty="0" sx="100000" sy="100000" flip="none" algn="tl"/>
          </a:blip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B3CE06D7-B5FF-23B5-5D4D-C3B4D5245F19}"/>
              </a:ext>
            </a:extLst>
          </p:cNvPr>
          <p:cNvSpPr/>
          <p:nvPr/>
        </p:nvSpPr>
        <p:spPr>
          <a:xfrm>
            <a:off x="1631844" y="2916543"/>
            <a:ext cx="433468" cy="420132"/>
          </a:xfrm>
          <a:prstGeom prst="ellipse">
            <a:avLst/>
          </a:prstGeom>
          <a:blipFill dpi="0" rotWithShape="1">
            <a:blip r:embed="rId7">
              <a:alphaModFix amt="0"/>
            </a:blip>
            <a:srcRect/>
            <a:tile tx="0" ty="0" sx="100000" sy="100000" flip="none" algn="tl"/>
          </a:blip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DCDFC00C-BE79-4693-DCAF-7CF342C6E0FA}"/>
              </a:ext>
            </a:extLst>
          </p:cNvPr>
          <p:cNvSpPr/>
          <p:nvPr/>
        </p:nvSpPr>
        <p:spPr>
          <a:xfrm>
            <a:off x="2271349" y="2929123"/>
            <a:ext cx="433468" cy="420132"/>
          </a:xfrm>
          <a:prstGeom prst="ellipse">
            <a:avLst/>
          </a:prstGeom>
          <a:blipFill dpi="0" rotWithShape="1">
            <a:blip r:embed="rId7">
              <a:alphaModFix amt="0"/>
            </a:blip>
            <a:srcRect/>
            <a:tile tx="0" ty="0" sx="100000" sy="100000" flip="none" algn="tl"/>
          </a:blip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0FC57E59-0221-2389-FE92-9733D8B9542F}"/>
              </a:ext>
            </a:extLst>
          </p:cNvPr>
          <p:cNvSpPr/>
          <p:nvPr/>
        </p:nvSpPr>
        <p:spPr>
          <a:xfrm>
            <a:off x="2987817" y="2929123"/>
            <a:ext cx="433468" cy="420132"/>
          </a:xfrm>
          <a:prstGeom prst="ellipse">
            <a:avLst/>
          </a:prstGeom>
          <a:blipFill dpi="0" rotWithShape="1">
            <a:blip r:embed="rId7">
              <a:alphaModFix amt="0"/>
            </a:blip>
            <a:srcRect/>
            <a:tile tx="0" ty="0" sx="100000" sy="100000" flip="none" algn="tl"/>
          </a:blip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9419B2A8-2393-7B17-42CF-0A0AD5FE018B}"/>
              </a:ext>
            </a:extLst>
          </p:cNvPr>
          <p:cNvSpPr/>
          <p:nvPr/>
        </p:nvSpPr>
        <p:spPr>
          <a:xfrm>
            <a:off x="10856520" y="2297369"/>
            <a:ext cx="369649" cy="967156"/>
          </a:xfrm>
          <a:prstGeom prst="roundRect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04094EEF-5C0B-25B8-D897-A0CD6F65CE9A}"/>
              </a:ext>
            </a:extLst>
          </p:cNvPr>
          <p:cNvSpPr/>
          <p:nvPr/>
        </p:nvSpPr>
        <p:spPr>
          <a:xfrm>
            <a:off x="923350" y="4751402"/>
            <a:ext cx="1004914" cy="967156"/>
          </a:xfrm>
          <a:prstGeom prst="roundRect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A72117F1-E184-259D-3277-8EA77F1D5B04}"/>
              </a:ext>
            </a:extLst>
          </p:cNvPr>
          <p:cNvSpPr/>
          <p:nvPr/>
        </p:nvSpPr>
        <p:spPr>
          <a:xfrm>
            <a:off x="2303414" y="4819676"/>
            <a:ext cx="1004914" cy="967156"/>
          </a:xfrm>
          <a:prstGeom prst="roundRect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476F73E6-132E-3907-E256-66FF1BFB1A7C}"/>
              </a:ext>
            </a:extLst>
          </p:cNvPr>
          <p:cNvSpPr/>
          <p:nvPr/>
        </p:nvSpPr>
        <p:spPr>
          <a:xfrm>
            <a:off x="6921340" y="4751402"/>
            <a:ext cx="2321671" cy="944058"/>
          </a:xfrm>
          <a:prstGeom prst="roundRect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61151D5B-FCCE-9C7B-1761-A281E2DF9887}"/>
              </a:ext>
            </a:extLst>
          </p:cNvPr>
          <p:cNvSpPr/>
          <p:nvPr/>
        </p:nvSpPr>
        <p:spPr>
          <a:xfrm>
            <a:off x="8908903" y="2330313"/>
            <a:ext cx="1023732" cy="327099"/>
          </a:xfrm>
          <a:prstGeom prst="roundRect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1B748B7C-6E58-ABE1-C748-D92AB9BBF885}"/>
              </a:ext>
            </a:extLst>
          </p:cNvPr>
          <p:cNvSpPr/>
          <p:nvPr/>
        </p:nvSpPr>
        <p:spPr>
          <a:xfrm>
            <a:off x="8934625" y="2915556"/>
            <a:ext cx="1023732" cy="327099"/>
          </a:xfrm>
          <a:prstGeom prst="roundRect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F2749982-6C2D-F6BF-3852-367739F1FAA4}"/>
              </a:ext>
            </a:extLst>
          </p:cNvPr>
          <p:cNvSpPr/>
          <p:nvPr/>
        </p:nvSpPr>
        <p:spPr>
          <a:xfrm>
            <a:off x="10195615" y="2275499"/>
            <a:ext cx="369649" cy="967156"/>
          </a:xfrm>
          <a:prstGeom prst="roundRect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606F69-635F-0F11-5B7D-215781CF4D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DC1CA-1C04-4C31-B74E-7C107D883BCF}" type="slidenum">
              <a:rPr lang="en-US" altLang="en-US" smtClean="0"/>
              <a:pPr/>
              <a:t>14</a:t>
            </a:fld>
            <a:endParaRPr lang="en-US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F57A77-C056-34F4-2C8D-752FE6C5A039}"/>
              </a:ext>
            </a:extLst>
          </p:cNvPr>
          <p:cNvSpPr txBox="1"/>
          <p:nvPr/>
        </p:nvSpPr>
        <p:spPr>
          <a:xfrm>
            <a:off x="3578087" y="183106"/>
            <a:ext cx="944217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Digital Electronics </a:t>
            </a:r>
          </a:p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	K - Map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A7A209CE-6FE6-2C8C-B449-674A439E1A0B}"/>
              </a:ext>
            </a:extLst>
          </p:cNvPr>
          <p:cNvSpPr txBox="1">
            <a:spLocks/>
          </p:cNvSpPr>
          <p:nvPr/>
        </p:nvSpPr>
        <p:spPr>
          <a:xfrm>
            <a:off x="107674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Electronics 2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66756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509"/>
    </mc:Choice>
    <mc:Fallback xmlns="">
      <p:transition spd="slow" advTm="1255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D50AF7E-2332-60B6-D59E-B60DA74391B0}"/>
              </a:ext>
            </a:extLst>
          </p:cNvPr>
          <p:cNvSpPr txBox="1"/>
          <p:nvPr/>
        </p:nvSpPr>
        <p:spPr>
          <a:xfrm>
            <a:off x="513771" y="1290516"/>
            <a:ext cx="44856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4 – Variable K – Map </a:t>
            </a:r>
            <a:r>
              <a:rPr lang="en-GB" sz="28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(2</a:t>
            </a:r>
            <a:r>
              <a:rPr lang="en-GB" sz="2800" b="1" baseline="30000" dirty="0"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4</a:t>
            </a:r>
            <a:r>
              <a:rPr lang="en-GB" sz="28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)</a:t>
            </a:r>
          </a:p>
          <a:p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D00F6AC-1F99-5CF8-0279-EDF2DA9FE8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771" y="1751114"/>
            <a:ext cx="3678825" cy="491177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71C7AE4-B128-80DD-43AA-387A131E9E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5619" y="1998036"/>
            <a:ext cx="3996404" cy="3577471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E7341D-64B0-D56C-0F2A-346EC9786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DC1CA-1C04-4C31-B74E-7C107D883BCF}" type="slidenum">
              <a:rPr lang="en-US" altLang="en-US" smtClean="0"/>
              <a:pPr/>
              <a:t>15</a:t>
            </a:fld>
            <a:endParaRPr lang="en-US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1C1A38-5471-DB75-E65E-91EA5A9B3C88}"/>
              </a:ext>
            </a:extLst>
          </p:cNvPr>
          <p:cNvSpPr txBox="1"/>
          <p:nvPr/>
        </p:nvSpPr>
        <p:spPr>
          <a:xfrm>
            <a:off x="3578087" y="183106"/>
            <a:ext cx="944217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Digital Electronics </a:t>
            </a:r>
          </a:p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	K - Map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4D78CB93-4D93-E8AB-FD38-A3FA6AFA44A6}"/>
              </a:ext>
            </a:extLst>
          </p:cNvPr>
          <p:cNvSpPr txBox="1">
            <a:spLocks/>
          </p:cNvSpPr>
          <p:nvPr/>
        </p:nvSpPr>
        <p:spPr>
          <a:xfrm>
            <a:off x="107674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Electronics 2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02295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509"/>
    </mc:Choice>
    <mc:Fallback xmlns="">
      <p:transition spd="slow" advTm="125509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D50AF7E-2332-60B6-D59E-B60DA74391B0}"/>
              </a:ext>
            </a:extLst>
          </p:cNvPr>
          <p:cNvSpPr txBox="1"/>
          <p:nvPr/>
        </p:nvSpPr>
        <p:spPr>
          <a:xfrm>
            <a:off x="513771" y="1290516"/>
            <a:ext cx="44856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4 – Variable K – Map </a:t>
            </a:r>
            <a:r>
              <a:rPr lang="en-GB" sz="28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(2</a:t>
            </a:r>
            <a:r>
              <a:rPr lang="en-GB" sz="2800" b="1" baseline="30000" dirty="0"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4</a:t>
            </a:r>
            <a:r>
              <a:rPr lang="en-GB" sz="28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)</a:t>
            </a:r>
          </a:p>
          <a:p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53492A-0AA0-2C4B-4297-3820E8C7F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DC1CA-1C04-4C31-B74E-7C107D883BCF}" type="slidenum">
              <a:rPr lang="en-US" altLang="en-US" smtClean="0"/>
              <a:pPr/>
              <a:t>16</a:t>
            </a:fld>
            <a:endParaRPr lang="en-US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5E9E13-3CBE-75B1-42C3-C4ACDB14BDC0}"/>
              </a:ext>
            </a:extLst>
          </p:cNvPr>
          <p:cNvSpPr txBox="1"/>
          <p:nvPr/>
        </p:nvSpPr>
        <p:spPr>
          <a:xfrm>
            <a:off x="3578087" y="183106"/>
            <a:ext cx="944217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Digital Electronics </a:t>
            </a:r>
          </a:p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	K - Map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D69F6E62-033A-B5CE-8902-0FA64F820D65}"/>
              </a:ext>
            </a:extLst>
          </p:cNvPr>
          <p:cNvSpPr txBox="1">
            <a:spLocks/>
          </p:cNvSpPr>
          <p:nvPr/>
        </p:nvSpPr>
        <p:spPr>
          <a:xfrm>
            <a:off x="107674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Electronics 2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304F8DB-A7F7-460A-8AB4-869F71EFF3AE}"/>
              </a:ext>
            </a:extLst>
          </p:cNvPr>
          <p:cNvSpPr txBox="1"/>
          <p:nvPr/>
        </p:nvSpPr>
        <p:spPr>
          <a:xfrm>
            <a:off x="1235486" y="2391512"/>
            <a:ext cx="9828489" cy="2946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Book Antiqua" panose="02040602050305030304" pitchFamily="18" charset="0"/>
              </a:rPr>
              <a:t>Form groups of adjacent 1s (in sets of 2, 4, 8, etc.).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Book Antiqua" panose="02040602050305030304" pitchFamily="18" charset="0"/>
              </a:rPr>
              <a:t>Aim to cover all the 1s using the minimum number of groups.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Book Antiqua" panose="02040602050305030304" pitchFamily="18" charset="0"/>
              </a:rPr>
              <a:t>Overlapping of groups is permitted during minimisation.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Book Antiqua" panose="02040602050305030304" pitchFamily="18" charset="0"/>
              </a:rPr>
              <a:t>Consider individual </a:t>
            </a:r>
            <a:r>
              <a:rPr lang="en-GB" sz="2400" dirty="0" err="1">
                <a:latin typeface="Book Antiqua" panose="02040602050305030304" pitchFamily="18" charset="0"/>
              </a:rPr>
              <a:t>minterms</a:t>
            </a:r>
            <a:r>
              <a:rPr lang="en-GB" sz="2400" dirty="0">
                <a:latin typeface="Book Antiqua" panose="02040602050305030304" pitchFamily="18" charset="0"/>
              </a:rPr>
              <a:t> that cannot be grouped with others.</a:t>
            </a:r>
          </a:p>
        </p:txBody>
      </p:sp>
    </p:spTree>
    <p:extLst>
      <p:ext uri="{BB962C8B-B14F-4D97-AF65-F5344CB8AC3E}">
        <p14:creationId xmlns:p14="http://schemas.microsoft.com/office/powerpoint/2010/main" val="1414425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509"/>
    </mc:Choice>
    <mc:Fallback xmlns="">
      <p:transition spd="slow" advTm="125509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3044AF-82E4-AD8A-C1A9-6D1EC79F2C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266C4D9-4350-1678-25A0-B7ADACFFD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6CA50F-0573-1DCC-3EF7-D374B7A31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DC1CA-1C04-4C31-B74E-7C107D883BCF}" type="slidenum">
              <a:rPr lang="en-US" altLang="en-US" smtClean="0"/>
              <a:pPr/>
              <a:t>17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733145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D50AF7E-2332-60B6-D59E-B60DA74391B0}"/>
              </a:ext>
            </a:extLst>
          </p:cNvPr>
          <p:cNvSpPr txBox="1"/>
          <p:nvPr/>
        </p:nvSpPr>
        <p:spPr>
          <a:xfrm>
            <a:off x="-44942" y="1142857"/>
            <a:ext cx="44856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4 – Variable K – Map </a:t>
            </a:r>
            <a:r>
              <a:rPr lang="en-GB" sz="28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(2</a:t>
            </a:r>
            <a:r>
              <a:rPr lang="en-GB" sz="2800" b="1" baseline="30000" dirty="0"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4</a:t>
            </a:r>
            <a:r>
              <a:rPr lang="en-GB" sz="28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)</a:t>
            </a:r>
          </a:p>
          <a:p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16F1CB06-8B96-C2F8-4EE0-B2B2E4D40819}"/>
                  </a:ext>
                </a:extLst>
              </p:cNvPr>
              <p:cNvSpPr txBox="1"/>
              <p:nvPr/>
            </p:nvSpPr>
            <p:spPr>
              <a:xfrm>
                <a:off x="-62610" y="1687816"/>
                <a:ext cx="10816749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GB" sz="2400" dirty="0">
                    <a:latin typeface="Cambria" panose="02040503050406030204" pitchFamily="18" charset="0"/>
                    <a:ea typeface="Cambria" panose="02040503050406030204" pitchFamily="18" charset="0"/>
                  </a:rPr>
                  <a:t>Find the Minimal Expression for the </a:t>
                </a:r>
                <a:r>
                  <a:rPr lang="en-GB" sz="2400" dirty="0" err="1">
                    <a:latin typeface="Cambria" panose="02040503050406030204" pitchFamily="18" charset="0"/>
                    <a:ea typeface="Cambria" panose="02040503050406030204" pitchFamily="18" charset="0"/>
                  </a:rPr>
                  <a:t>minterms</a:t>
                </a:r>
                <a:r>
                  <a:rPr lang="en-GB" sz="2400" dirty="0">
                    <a:latin typeface="Cambria" panose="02040503050406030204" pitchFamily="18" charset="0"/>
                    <a:ea typeface="Cambria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1800" kern="100" smtClean="0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f</m:t>
                    </m:r>
                    <m:d>
                      <m:dPr>
                        <m:ctrlPr>
                          <a:rPr lang="en-GB" sz="1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GB" sz="1800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A</m:t>
                        </m:r>
                        <m:r>
                          <a:rPr lang="en-GB" sz="1800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,</m:t>
                        </m:r>
                        <m:r>
                          <m:rPr>
                            <m:sty m:val="p"/>
                          </m:rPr>
                          <a:rPr lang="en-GB" sz="1800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B</m:t>
                        </m:r>
                        <m:r>
                          <a:rPr lang="en-GB" sz="1800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,</m:t>
                        </m:r>
                        <m:r>
                          <m:rPr>
                            <m:sty m:val="p"/>
                          </m:rPr>
                          <a:rPr lang="en-GB" sz="1800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C</m:t>
                        </m:r>
                        <m:r>
                          <a:rPr lang="en-GB" sz="1800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,</m:t>
                        </m:r>
                        <m:r>
                          <m:rPr>
                            <m:sty m:val="p"/>
                          </m:rPr>
                          <a:rPr lang="en-GB" sz="1800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D</m:t>
                        </m:r>
                      </m:e>
                    </m:d>
                    <m:r>
                      <a:rPr lang="en-GB" sz="1800" kern="100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GB" sz="1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1800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Σ</m:t>
                        </m:r>
                      </m:e>
                      <m:sub>
                        <m:r>
                          <a:rPr lang="en-GB" sz="1800" i="1" kern="10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𝑚</m:t>
                        </m:r>
                      </m:sub>
                    </m:sSub>
                    <m:r>
                      <a:rPr lang="en-GB" sz="1800" i="1" kern="100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(0,2, 5,9,15)</m:t>
                    </m:r>
                  </m:oMath>
                </a14:m>
                <a:endParaRPr lang="en-GB" sz="1800" kern="1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  <a:p>
                <a:r>
                  <a:rPr lang="en-GB" sz="2400" dirty="0">
                    <a:latin typeface="Cambria" panose="02040503050406030204" pitchFamily="18" charset="0"/>
                    <a:ea typeface="Cambria" panose="02040503050406030204" pitchFamily="18" charset="0"/>
                  </a:rPr>
                  <a:t>    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16F1CB06-8B96-C2F8-4EE0-B2B2E4D408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62610" y="1687816"/>
                <a:ext cx="10816749" cy="830997"/>
              </a:xfrm>
              <a:prstGeom prst="rect">
                <a:avLst/>
              </a:prstGeom>
              <a:blipFill>
                <a:blip r:embed="rId2"/>
                <a:stretch>
                  <a:fillRect l="-902" t="-58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>
            <a:extLst>
              <a:ext uri="{FF2B5EF4-FFF2-40B4-BE49-F238E27FC236}">
                <a16:creationId xmlns:a16="http://schemas.microsoft.com/office/drawing/2014/main" id="{53D4976E-1F37-93A6-65BA-CB19FFFFE7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355" y="2777695"/>
            <a:ext cx="3825018" cy="3471675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0E528479-AE8B-8C99-6D09-179B003DB9F6}"/>
              </a:ext>
            </a:extLst>
          </p:cNvPr>
          <p:cNvSpPr/>
          <p:nvPr/>
        </p:nvSpPr>
        <p:spPr>
          <a:xfrm>
            <a:off x="1764396" y="4116562"/>
            <a:ext cx="433468" cy="346680"/>
          </a:xfrm>
          <a:prstGeom prst="ellipse">
            <a:avLst/>
          </a:prstGeom>
          <a:blipFill dpi="0" rotWithShape="1">
            <a:blip r:embed="rId4">
              <a:alphaModFix amt="0"/>
            </a:blip>
            <a:srcRect/>
            <a:tile tx="0" ty="0" sx="100000" sy="100000" flip="none" algn="tl"/>
          </a:blip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233F6CD-F38D-AC02-0C9C-0CDD1A78986B}"/>
              </a:ext>
            </a:extLst>
          </p:cNvPr>
          <p:cNvSpPr/>
          <p:nvPr/>
        </p:nvSpPr>
        <p:spPr>
          <a:xfrm>
            <a:off x="2539842" y="4835202"/>
            <a:ext cx="433468" cy="420132"/>
          </a:xfrm>
          <a:prstGeom prst="ellipse">
            <a:avLst/>
          </a:prstGeom>
          <a:blipFill dpi="0" rotWithShape="1">
            <a:blip r:embed="rId4">
              <a:alphaModFix amt="0"/>
            </a:blip>
            <a:srcRect/>
            <a:tile tx="0" ty="0" sx="100000" sy="100000" flip="none" algn="tl"/>
          </a:blip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CA62ED12-50CF-9FD1-81CB-96AAF1FE2FF4}"/>
              </a:ext>
            </a:extLst>
          </p:cNvPr>
          <p:cNvSpPr/>
          <p:nvPr/>
        </p:nvSpPr>
        <p:spPr>
          <a:xfrm>
            <a:off x="1764396" y="5592043"/>
            <a:ext cx="433468" cy="420132"/>
          </a:xfrm>
          <a:prstGeom prst="ellipse">
            <a:avLst/>
          </a:prstGeom>
          <a:blipFill dpi="0" rotWithShape="1">
            <a:blip r:embed="rId4">
              <a:alphaModFix amt="0"/>
            </a:blip>
            <a:srcRect/>
            <a:tile tx="0" ty="0" sx="100000" sy="100000" flip="none" algn="tl"/>
          </a:blip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Flowchart: Alternate Process 17">
                <a:extLst>
                  <a:ext uri="{FF2B5EF4-FFF2-40B4-BE49-F238E27FC236}">
                    <a16:creationId xmlns:a16="http://schemas.microsoft.com/office/drawing/2014/main" id="{8D927428-F8DD-D268-8D39-F43DC451703B}"/>
                  </a:ext>
                </a:extLst>
              </p:cNvPr>
              <p:cNvSpPr/>
              <p:nvPr/>
            </p:nvSpPr>
            <p:spPr>
              <a:xfrm>
                <a:off x="6547418" y="3196583"/>
                <a:ext cx="3150895" cy="732012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 smtClean="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𝐹</m:t>
                        </m:r>
                      </m:e>
                      <m:sub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  <m:r>
                      <a:rPr lang="en-GB" sz="2400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=</m:t>
                    </m:r>
                    <m:acc>
                      <m:accPr>
                        <m:chr m:val="̅"/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𝐴</m:t>
                        </m:r>
                      </m:e>
                    </m:acc>
                    <m:acc>
                      <m:accPr>
                        <m:chr m:val="̅"/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𝐵</m:t>
                        </m:r>
                      </m:e>
                    </m:acc>
                    <m:acc>
                      <m:accPr>
                        <m:chr m:val="̅"/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𝐷</m:t>
                        </m:r>
                      </m:e>
                    </m:acc>
                  </m:oMath>
                </a14:m>
                <a:r>
                  <a:rPr lang="en-GB" sz="2400" dirty="0">
                    <a:effectLst/>
                    <a:latin typeface="Calibri" panose="020F050202020403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 +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𝐴</m:t>
                        </m:r>
                      </m:e>
                    </m:acc>
                    <m:r>
                      <a:rPr lang="en-GB" sz="2400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𝐵</m:t>
                    </m:r>
                    <m:acc>
                      <m:accPr>
                        <m:chr m:val="̅"/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𝐶</m:t>
                        </m:r>
                      </m:e>
                    </m:acc>
                    <m:r>
                      <a:rPr lang="en-GB" sz="2400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𝐷</m:t>
                    </m:r>
                  </m:oMath>
                </a14:m>
                <a:endParaRPr lang="en-GB" sz="24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8" name="Flowchart: Alternate Process 17">
                <a:extLst>
                  <a:ext uri="{FF2B5EF4-FFF2-40B4-BE49-F238E27FC236}">
                    <a16:creationId xmlns:a16="http://schemas.microsoft.com/office/drawing/2014/main" id="{8D927428-F8DD-D268-8D39-F43DC451703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47418" y="3196583"/>
                <a:ext cx="3150895" cy="732012"/>
              </a:xfrm>
              <a:prstGeom prst="flowChartAlternateProcess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Flowchart: Alternate Process 18">
                <a:extLst>
                  <a:ext uri="{FF2B5EF4-FFF2-40B4-BE49-F238E27FC236}">
                    <a16:creationId xmlns:a16="http://schemas.microsoft.com/office/drawing/2014/main" id="{37CD831B-DEAF-B057-986E-675D0D23DC4C}"/>
                  </a:ext>
                </a:extLst>
              </p:cNvPr>
              <p:cNvSpPr/>
              <p:nvPr/>
            </p:nvSpPr>
            <p:spPr>
              <a:xfrm>
                <a:off x="6515944" y="4116562"/>
                <a:ext cx="4030349" cy="624640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 smtClean="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𝐹</m:t>
                        </m:r>
                      </m:e>
                      <m:sub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  <m:r>
                      <a:rPr lang="en-GB" sz="2400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=</m:t>
                    </m:r>
                    <m:acc>
                      <m:accPr>
                        <m:chr m:val="̅"/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𝐴</m:t>
                        </m:r>
                      </m:e>
                    </m:acc>
                    <m:acc>
                      <m:accPr>
                        <m:chr m:val="̅"/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𝐵</m:t>
                        </m:r>
                      </m:e>
                    </m:acc>
                    <m:acc>
                      <m:accPr>
                        <m:chr m:val="̅"/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𝐷</m:t>
                        </m:r>
                      </m:e>
                    </m:acc>
                  </m:oMath>
                </a14:m>
                <a:r>
                  <a:rPr lang="en-GB" sz="2400" dirty="0">
                    <a:effectLst/>
                    <a:latin typeface="Calibri" panose="020F050202020403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 +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𝐴</m:t>
                        </m:r>
                      </m:e>
                    </m:acc>
                    <m:r>
                      <a:rPr lang="en-GB" sz="2400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𝐵</m:t>
                    </m:r>
                    <m:acc>
                      <m:accPr>
                        <m:chr m:val="̅"/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𝐶</m:t>
                        </m:r>
                      </m:e>
                    </m:acc>
                    <m:r>
                      <a:rPr lang="en-GB" sz="2400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𝐷</m:t>
                    </m:r>
                    <m:r>
                      <a:rPr lang="en-GB" sz="2400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+</m:t>
                    </m:r>
                    <m:r>
                      <a:rPr lang="en-GB" sz="2400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𝐴𝐵𝐶𝐷</m:t>
                    </m:r>
                  </m:oMath>
                </a14:m>
                <a:endParaRPr lang="en-GB" sz="24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9" name="Flowchart: Alternate Process 18">
                <a:extLst>
                  <a:ext uri="{FF2B5EF4-FFF2-40B4-BE49-F238E27FC236}">
                    <a16:creationId xmlns:a16="http://schemas.microsoft.com/office/drawing/2014/main" id="{37CD831B-DEAF-B057-986E-675D0D23DC4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15944" y="4116562"/>
                <a:ext cx="4030349" cy="624640"/>
              </a:xfrm>
              <a:prstGeom prst="flowChartAlternateProcess">
                <a:avLst/>
              </a:prstGeom>
              <a:blipFill>
                <a:blip r:embed="rId10"/>
                <a:stretch>
                  <a:fillRect b="-761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Flowchart: Alternate Process 19">
                <a:extLst>
                  <a:ext uri="{FF2B5EF4-FFF2-40B4-BE49-F238E27FC236}">
                    <a16:creationId xmlns:a16="http://schemas.microsoft.com/office/drawing/2014/main" id="{C927F31F-A9EB-8D1A-92E5-EB9A948E02E3}"/>
                  </a:ext>
                </a:extLst>
              </p:cNvPr>
              <p:cNvSpPr/>
              <p:nvPr/>
            </p:nvSpPr>
            <p:spPr>
              <a:xfrm>
                <a:off x="6587174" y="5802109"/>
                <a:ext cx="5399037" cy="624640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 smtClean="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𝐹</m:t>
                        </m:r>
                      </m:e>
                      <m:sub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  <m:r>
                      <a:rPr lang="en-GB" sz="2400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=</m:t>
                    </m:r>
                    <m:acc>
                      <m:accPr>
                        <m:chr m:val="̅"/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𝐴</m:t>
                        </m:r>
                      </m:e>
                    </m:acc>
                    <m:acc>
                      <m:accPr>
                        <m:chr m:val="̅"/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𝐵</m:t>
                        </m:r>
                      </m:e>
                    </m:acc>
                    <m:acc>
                      <m:accPr>
                        <m:chr m:val="̅"/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𝐷</m:t>
                        </m:r>
                      </m:e>
                    </m:acc>
                  </m:oMath>
                </a14:m>
                <a:r>
                  <a:rPr lang="en-GB" sz="2400" dirty="0">
                    <a:effectLst/>
                    <a:latin typeface="Calibri" panose="020F050202020403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 +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𝐴</m:t>
                        </m:r>
                      </m:e>
                    </m:acc>
                    <m:r>
                      <a:rPr lang="en-GB" sz="2400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𝐵</m:t>
                    </m:r>
                    <m:acc>
                      <m:accPr>
                        <m:chr m:val="̅"/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𝐶</m:t>
                        </m:r>
                      </m:e>
                    </m:acc>
                    <m:r>
                      <a:rPr lang="en-GB" sz="2400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𝐷</m:t>
                    </m:r>
                    <m:r>
                      <a:rPr lang="en-GB" sz="2400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+</m:t>
                    </m:r>
                    <m:r>
                      <a:rPr lang="en-GB" sz="2400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𝐴𝐵𝐶𝐷</m:t>
                    </m:r>
                    <m:r>
                      <a:rPr lang="en-GB" sz="2400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+</m:t>
                    </m:r>
                    <m:r>
                      <a:rPr lang="en-GB" sz="2400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𝐴</m:t>
                    </m:r>
                    <m:acc>
                      <m:accPr>
                        <m:chr m:val="̅"/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𝐵</m:t>
                        </m:r>
                      </m:e>
                    </m:acc>
                    <m:acc>
                      <m:accPr>
                        <m:chr m:val="̅"/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𝐶</m:t>
                        </m:r>
                      </m:e>
                    </m:acc>
                    <m:r>
                      <a:rPr lang="en-GB" sz="2400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𝐷</m:t>
                    </m:r>
                  </m:oMath>
                </a14:m>
                <a:endParaRPr lang="en-GB" sz="24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0" name="Flowchart: Alternate Process 19">
                <a:extLst>
                  <a:ext uri="{FF2B5EF4-FFF2-40B4-BE49-F238E27FC236}">
                    <a16:creationId xmlns:a16="http://schemas.microsoft.com/office/drawing/2014/main" id="{C927F31F-A9EB-8D1A-92E5-EB9A948E02E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7174" y="5802109"/>
                <a:ext cx="5399037" cy="624640"/>
              </a:xfrm>
              <a:prstGeom prst="flowChartAlternateProcess">
                <a:avLst/>
              </a:prstGeom>
              <a:blipFill>
                <a:blip r:embed="rId11"/>
                <a:stretch>
                  <a:fillRect b="-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Flowchart: Alternate Process 20">
                <a:extLst>
                  <a:ext uri="{FF2B5EF4-FFF2-40B4-BE49-F238E27FC236}">
                    <a16:creationId xmlns:a16="http://schemas.microsoft.com/office/drawing/2014/main" id="{44A61942-9C30-CE10-F891-2CD9976DAC2B}"/>
                  </a:ext>
                </a:extLst>
              </p:cNvPr>
              <p:cNvSpPr/>
              <p:nvPr/>
            </p:nvSpPr>
            <p:spPr>
              <a:xfrm>
                <a:off x="6587174" y="2344719"/>
                <a:ext cx="2283088" cy="624640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 smtClean="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𝐹</m:t>
                        </m:r>
                      </m:e>
                      <m:sub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  <m:r>
                      <a:rPr lang="en-GB" sz="2400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=</m:t>
                    </m:r>
                    <m:acc>
                      <m:accPr>
                        <m:chr m:val="̅"/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𝐴</m:t>
                        </m:r>
                      </m:e>
                    </m:acc>
                    <m:acc>
                      <m:accPr>
                        <m:chr m:val="̅"/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𝐵</m:t>
                        </m:r>
                      </m:e>
                    </m:acc>
                    <m:acc>
                      <m:accPr>
                        <m:chr m:val="̅"/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𝐷</m:t>
                        </m:r>
                      </m:e>
                    </m:acc>
                  </m:oMath>
                </a14:m>
                <a:r>
                  <a:rPr lang="en-GB" sz="2400" dirty="0">
                    <a:effectLst/>
                    <a:latin typeface="Calibri" panose="020F050202020403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1" name="Flowchart: Alternate Process 20">
                <a:extLst>
                  <a:ext uri="{FF2B5EF4-FFF2-40B4-BE49-F238E27FC236}">
                    <a16:creationId xmlns:a16="http://schemas.microsoft.com/office/drawing/2014/main" id="{44A61942-9C30-CE10-F891-2CD9976DAC2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7174" y="2344719"/>
                <a:ext cx="2283088" cy="624640"/>
              </a:xfrm>
              <a:prstGeom prst="flowChartAlternateProcess">
                <a:avLst/>
              </a:prstGeom>
              <a:blipFill>
                <a:blip r:embed="rId12"/>
                <a:stretch>
                  <a:fillRect r="-23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>
            <a:extLst>
              <a:ext uri="{FF2B5EF4-FFF2-40B4-BE49-F238E27FC236}">
                <a16:creationId xmlns:a16="http://schemas.microsoft.com/office/drawing/2014/main" id="{41E8EEF0-5910-28AA-A4FD-4976F1FA5580}"/>
              </a:ext>
            </a:extLst>
          </p:cNvPr>
          <p:cNvSpPr txBox="1"/>
          <p:nvPr/>
        </p:nvSpPr>
        <p:spPr>
          <a:xfrm>
            <a:off x="4210900" y="5255334"/>
            <a:ext cx="2912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Final Expression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9ADD60C7-EA5B-8F58-C944-236DF790A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DC1CA-1C04-4C31-B74E-7C107D883BCF}" type="slidenum">
              <a:rPr lang="en-US" altLang="en-US" smtClean="0"/>
              <a:pPr/>
              <a:t>18</a:t>
            </a:fld>
            <a:endParaRPr lang="en-US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0104AA4-DB7E-E422-87BE-16AA8C4FE8F4}"/>
              </a:ext>
            </a:extLst>
          </p:cNvPr>
          <p:cNvSpPr txBox="1"/>
          <p:nvPr/>
        </p:nvSpPr>
        <p:spPr>
          <a:xfrm>
            <a:off x="3578087" y="183106"/>
            <a:ext cx="944217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Digital Electronics </a:t>
            </a:r>
          </a:p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	K - Map</a:t>
            </a:r>
          </a:p>
        </p:txBody>
      </p:sp>
      <p:sp>
        <p:nvSpPr>
          <p:cNvPr id="11" name="Footer Placeholder 3">
            <a:extLst>
              <a:ext uri="{FF2B5EF4-FFF2-40B4-BE49-F238E27FC236}">
                <a16:creationId xmlns:a16="http://schemas.microsoft.com/office/drawing/2014/main" id="{C1D0542F-C108-48AB-378E-B4437A693D73}"/>
              </a:ext>
            </a:extLst>
          </p:cNvPr>
          <p:cNvSpPr txBox="1">
            <a:spLocks/>
          </p:cNvSpPr>
          <p:nvPr/>
        </p:nvSpPr>
        <p:spPr>
          <a:xfrm>
            <a:off x="107674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Electronics 2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51B95CDA-55AC-6054-BD8E-3DF6FD14A91B}"/>
              </a:ext>
            </a:extLst>
          </p:cNvPr>
          <p:cNvSpPr/>
          <p:nvPr/>
        </p:nvSpPr>
        <p:spPr>
          <a:xfrm>
            <a:off x="5340401" y="2442921"/>
            <a:ext cx="435721" cy="42823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dirty="0"/>
              <a:t>1</a:t>
            </a:r>
            <a:endParaRPr lang="en-GB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332F8F0-5F52-DA81-960B-E3EC15C4B077}"/>
              </a:ext>
            </a:extLst>
          </p:cNvPr>
          <p:cNvSpPr/>
          <p:nvPr/>
        </p:nvSpPr>
        <p:spPr>
          <a:xfrm>
            <a:off x="5340401" y="3322995"/>
            <a:ext cx="435721" cy="42823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dirty="0"/>
              <a:t>2</a:t>
            </a:r>
            <a:endParaRPr lang="en-GB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A0FF511-7617-D342-1E3F-EBD0DEA5EB4C}"/>
              </a:ext>
            </a:extLst>
          </p:cNvPr>
          <p:cNvSpPr/>
          <p:nvPr/>
        </p:nvSpPr>
        <p:spPr>
          <a:xfrm>
            <a:off x="5340401" y="4139218"/>
            <a:ext cx="435721" cy="42823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dirty="0"/>
              <a:t>3</a:t>
            </a:r>
            <a:endParaRPr lang="en-GB" dirty="0"/>
          </a:p>
        </p:txBody>
      </p:sp>
      <p:sp>
        <p:nvSpPr>
          <p:cNvPr id="23" name="Arrow: Right 22">
            <a:extLst>
              <a:ext uri="{FF2B5EF4-FFF2-40B4-BE49-F238E27FC236}">
                <a16:creationId xmlns:a16="http://schemas.microsoft.com/office/drawing/2014/main" id="{BFD6D427-BE51-D7B2-A3FD-5850025417CE}"/>
              </a:ext>
            </a:extLst>
          </p:cNvPr>
          <p:cNvSpPr/>
          <p:nvPr/>
        </p:nvSpPr>
        <p:spPr>
          <a:xfrm>
            <a:off x="5160655" y="5707171"/>
            <a:ext cx="1012591" cy="683254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dirty="0"/>
              <a:t>Finally</a:t>
            </a:r>
            <a:endParaRPr lang="en-GB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044BA5B-326A-2021-B466-A501B53DF571}"/>
              </a:ext>
            </a:extLst>
          </p:cNvPr>
          <p:cNvSpPr/>
          <p:nvPr/>
        </p:nvSpPr>
        <p:spPr>
          <a:xfrm>
            <a:off x="5340400" y="4805173"/>
            <a:ext cx="435721" cy="42823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dirty="0"/>
              <a:t>4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Flowchart: Alternate Process 23">
                <a:extLst>
                  <a:ext uri="{FF2B5EF4-FFF2-40B4-BE49-F238E27FC236}">
                    <a16:creationId xmlns:a16="http://schemas.microsoft.com/office/drawing/2014/main" id="{D36AC607-1ACE-600F-EA95-162E09109D8F}"/>
                  </a:ext>
                </a:extLst>
              </p:cNvPr>
              <p:cNvSpPr/>
              <p:nvPr/>
            </p:nvSpPr>
            <p:spPr>
              <a:xfrm>
                <a:off x="6547418" y="4826312"/>
                <a:ext cx="5066456" cy="624640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 smtClean="0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𝐹</m:t>
                        </m:r>
                      </m:e>
                      <m:sub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  <m:r>
                      <a:rPr lang="en-GB" sz="2400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=</m:t>
                    </m:r>
                    <m:acc>
                      <m:accPr>
                        <m:chr m:val="̅"/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𝐴</m:t>
                        </m:r>
                      </m:e>
                    </m:acc>
                    <m:acc>
                      <m:accPr>
                        <m:chr m:val="̅"/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𝐵</m:t>
                        </m:r>
                      </m:e>
                    </m:acc>
                    <m:acc>
                      <m:accPr>
                        <m:chr m:val="̅"/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𝐷</m:t>
                        </m:r>
                      </m:e>
                    </m:acc>
                  </m:oMath>
                </a14:m>
                <a:r>
                  <a:rPr lang="en-GB" sz="2400" dirty="0">
                    <a:effectLst/>
                    <a:latin typeface="Calibri" panose="020F050202020403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 +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𝐴</m:t>
                        </m:r>
                      </m:e>
                    </m:acc>
                    <m:r>
                      <a:rPr lang="en-GB" sz="2400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𝐵</m:t>
                    </m:r>
                    <m:acc>
                      <m:accPr>
                        <m:chr m:val="̅"/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GB" sz="2400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𝐶</m:t>
                        </m:r>
                      </m:e>
                    </m:acc>
                    <m:r>
                      <a:rPr lang="en-GB" sz="2400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𝐷</m:t>
                    </m:r>
                    <m:r>
                      <a:rPr lang="en-GB" sz="2400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+</m:t>
                    </m:r>
                    <m:r>
                      <a:rPr lang="en-GB" sz="2400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𝐴𝐵𝐶𝐷</m:t>
                    </m:r>
                    <m:r>
                      <a:rPr lang="cy-GB" sz="2400" b="0" i="1" smtClean="0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+</m:t>
                    </m:r>
                    <m:r>
                      <a:rPr lang="en-GB" sz="2400" i="1"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𝐴</m:t>
                    </m:r>
                    <m:acc>
                      <m:accPr>
                        <m:chr m:val="̅"/>
                        <m:ctrlPr>
                          <a:rPr lang="en-GB" sz="2400" i="1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GB" sz="2400" i="1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𝐵</m:t>
                        </m:r>
                      </m:e>
                    </m:acc>
                    <m:acc>
                      <m:accPr>
                        <m:chr m:val="̅"/>
                        <m:ctrlPr>
                          <a:rPr lang="en-GB" sz="2400" i="1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</m:ctrlPr>
                      </m:accPr>
                      <m:e>
                        <m:r>
                          <a:rPr lang="en-GB" sz="2400" i="1"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𝐶</m:t>
                        </m:r>
                      </m:e>
                    </m:acc>
                    <m:r>
                      <a:rPr lang="en-GB" sz="2400" i="1"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𝐷</m:t>
                    </m:r>
                  </m:oMath>
                </a14:m>
                <a:endParaRPr lang="en-GB" sz="2400" dirty="0">
                  <a:effectLst/>
                  <a:latin typeface="Calibri" panose="020F0502020204030204" pitchFamily="34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4" name="Flowchart: Alternate Process 23">
                <a:extLst>
                  <a:ext uri="{FF2B5EF4-FFF2-40B4-BE49-F238E27FC236}">
                    <a16:creationId xmlns:a16="http://schemas.microsoft.com/office/drawing/2014/main" id="{D36AC607-1ACE-600F-EA95-162E09109D8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47418" y="4826312"/>
                <a:ext cx="5066456" cy="624640"/>
              </a:xfrm>
              <a:prstGeom prst="flowChartAlternateProcess">
                <a:avLst/>
              </a:prstGeom>
              <a:blipFill>
                <a:blip r:embed="rId13"/>
                <a:stretch>
                  <a:fillRect r="-960" b="-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D3BEAAC2-24A7-0C43-E22F-0F19863CED7A}"/>
                  </a:ext>
                </a:extLst>
              </p14:cNvPr>
              <p14:cNvContentPartPr/>
              <p14:nvPr/>
            </p14:nvContentPartPr>
            <p14:xfrm>
              <a:off x="3268307" y="3458424"/>
              <a:ext cx="589680" cy="38304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D3BEAAC2-24A7-0C43-E22F-0F19863CED7A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3250667" y="3440784"/>
                <a:ext cx="625320" cy="418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53" name="Ink 52">
                <a:extLst>
                  <a:ext uri="{FF2B5EF4-FFF2-40B4-BE49-F238E27FC236}">
                    <a16:creationId xmlns:a16="http://schemas.microsoft.com/office/drawing/2014/main" id="{48E57B8F-558B-7CC2-9A13-0CC2BE7F1B39}"/>
                  </a:ext>
                </a:extLst>
              </p14:cNvPr>
              <p14:cNvContentPartPr/>
              <p14:nvPr/>
            </p14:nvContentPartPr>
            <p14:xfrm>
              <a:off x="850187" y="3472654"/>
              <a:ext cx="536400" cy="339480"/>
            </p14:xfrm>
          </p:contentPart>
        </mc:Choice>
        <mc:Fallback xmlns="">
          <p:pic>
            <p:nvPicPr>
              <p:cNvPr id="53" name="Ink 52">
                <a:extLst>
                  <a:ext uri="{FF2B5EF4-FFF2-40B4-BE49-F238E27FC236}">
                    <a16:creationId xmlns:a16="http://schemas.microsoft.com/office/drawing/2014/main" id="{48E57B8F-558B-7CC2-9A13-0CC2BE7F1B39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832547" y="3454654"/>
                <a:ext cx="572040" cy="375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126036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509"/>
    </mc:Choice>
    <mc:Fallback xmlns="">
      <p:transition spd="slow" advTm="1255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9" grpId="0" animBg="1"/>
      <p:bldP spid="18" grpId="0" animBg="1"/>
      <p:bldP spid="19" grpId="0" animBg="1"/>
      <p:bldP spid="20" grpId="0" animBg="1"/>
      <p:bldP spid="21" grpId="0" animBg="1"/>
      <p:bldP spid="22" grpId="0"/>
      <p:bldP spid="2" grpId="0" animBg="1"/>
      <p:bldP spid="12" grpId="0" animBg="1"/>
      <p:bldP spid="13" grpId="0" animBg="1"/>
      <p:bldP spid="23" grpId="0" animBg="1"/>
      <p:bldP spid="15" grpId="0" animBg="1"/>
      <p:bldP spid="2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D50AF7E-2332-60B6-D59E-B60DA74391B0}"/>
              </a:ext>
            </a:extLst>
          </p:cNvPr>
          <p:cNvSpPr txBox="1"/>
          <p:nvPr/>
        </p:nvSpPr>
        <p:spPr>
          <a:xfrm>
            <a:off x="513771" y="1290517"/>
            <a:ext cx="10045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4 – Variable K – Map </a:t>
            </a:r>
            <a:r>
              <a:rPr lang="en-GB" sz="28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(2</a:t>
            </a:r>
            <a:r>
              <a:rPr lang="en-GB" sz="2800" b="1" baseline="30000" dirty="0"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4</a:t>
            </a:r>
            <a:r>
              <a:rPr lang="en-GB" sz="28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) Possibilities </a:t>
            </a:r>
            <a:r>
              <a:rPr lang="en-GB" sz="2800" b="1" dirty="0"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-Round Wrapping</a:t>
            </a:r>
            <a:endParaRPr lang="en-GB" sz="2800" b="1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0B5A2AF-AAF0-092C-3235-CAF232F17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771" y="2244624"/>
            <a:ext cx="4048125" cy="3609975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31FBF33A-6E5A-30EC-8784-56FDAF17C6BC}"/>
                  </a:ext>
                </a:extLst>
              </p14:cNvPr>
              <p14:cNvContentPartPr/>
              <p14:nvPr/>
            </p14:nvContentPartPr>
            <p14:xfrm>
              <a:off x="1112118" y="2958402"/>
              <a:ext cx="763920" cy="267408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31FBF33A-6E5A-30EC-8784-56FDAF17C6BC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094118" y="2940402"/>
                <a:ext cx="799560" cy="2709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E233B9FE-3E33-82F3-BCEE-76620EE3FF6B}"/>
                  </a:ext>
                </a:extLst>
              </p14:cNvPr>
              <p14:cNvContentPartPr/>
              <p14:nvPr/>
            </p14:nvContentPartPr>
            <p14:xfrm>
              <a:off x="3423678" y="2760042"/>
              <a:ext cx="624240" cy="265644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E233B9FE-3E33-82F3-BCEE-76620EE3FF6B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405688" y="2742042"/>
                <a:ext cx="659859" cy="2692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Flowchart: Alternate Process 35">
                <a:extLst>
                  <a:ext uri="{FF2B5EF4-FFF2-40B4-BE49-F238E27FC236}">
                    <a16:creationId xmlns:a16="http://schemas.microsoft.com/office/drawing/2014/main" id="{E6255174-02FA-E000-50A7-9521E2F372CA}"/>
                  </a:ext>
                </a:extLst>
              </p:cNvPr>
              <p:cNvSpPr/>
              <p:nvPr/>
            </p:nvSpPr>
            <p:spPr>
              <a:xfrm>
                <a:off x="1339567" y="5929039"/>
                <a:ext cx="2015174" cy="570772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400" b="1" i="1" smtClean="0">
                              <a:effectLst/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400" b="1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𝑭</m:t>
                          </m:r>
                        </m:e>
                        <m:sub>
                          <m:r>
                            <a:rPr lang="en-GB" sz="2400" b="1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𝟏</m:t>
                          </m:r>
                        </m:sub>
                      </m:sSub>
                      <m:r>
                        <a:rPr lang="en-GB" sz="2400" b="1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acc>
                        <m:accPr>
                          <m:chr m:val="̅"/>
                          <m:ctrlPr>
                            <a:rPr lang="en-GB" sz="2400" b="1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GB" sz="2400" b="1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𝑫</m:t>
                          </m:r>
                        </m:e>
                      </m:acc>
                    </m:oMath>
                  </m:oMathPara>
                </a14:m>
                <a:endParaRPr lang="en-GB" sz="2400" b="1" dirty="0"/>
              </a:p>
            </p:txBody>
          </p:sp>
        </mc:Choice>
        <mc:Fallback xmlns="">
          <p:sp>
            <p:nvSpPr>
              <p:cNvPr id="36" name="Flowchart: Alternate Process 35">
                <a:extLst>
                  <a:ext uri="{FF2B5EF4-FFF2-40B4-BE49-F238E27FC236}">
                    <a16:creationId xmlns:a16="http://schemas.microsoft.com/office/drawing/2014/main" id="{E6255174-02FA-E000-50A7-9521E2F372C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9567" y="5929039"/>
                <a:ext cx="2015174" cy="570772"/>
              </a:xfrm>
              <a:prstGeom prst="flowChartAlternateProcess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Flowchart: Alternate Process 36">
                <a:extLst>
                  <a:ext uri="{FF2B5EF4-FFF2-40B4-BE49-F238E27FC236}">
                    <a16:creationId xmlns:a16="http://schemas.microsoft.com/office/drawing/2014/main" id="{4FDC1A52-97E7-2FD4-D6F2-18A85A547823}"/>
                  </a:ext>
                </a:extLst>
              </p:cNvPr>
              <p:cNvSpPr/>
              <p:nvPr/>
            </p:nvSpPr>
            <p:spPr>
              <a:xfrm>
                <a:off x="6779471" y="5796053"/>
                <a:ext cx="2015174" cy="570772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400" b="1" i="1" smtClean="0">
                              <a:effectLst/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400" b="1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𝑭</m:t>
                          </m:r>
                        </m:e>
                        <m:sub>
                          <m:r>
                            <a:rPr lang="en-GB" sz="2400" b="1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𝟏</m:t>
                          </m:r>
                        </m:sub>
                      </m:sSub>
                      <m:r>
                        <a:rPr lang="en-GB" sz="2400" b="1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acc>
                        <m:accPr>
                          <m:chr m:val="̅"/>
                          <m:ctrlPr>
                            <a:rPr lang="en-GB" sz="2400" b="1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GB" sz="2400" b="1" i="1" smtClean="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𝑩</m:t>
                          </m:r>
                        </m:e>
                      </m:acc>
                    </m:oMath>
                  </m:oMathPara>
                </a14:m>
                <a:endParaRPr lang="en-GB" sz="2400" b="1" dirty="0"/>
              </a:p>
            </p:txBody>
          </p:sp>
        </mc:Choice>
        <mc:Fallback xmlns="">
          <p:sp>
            <p:nvSpPr>
              <p:cNvPr id="37" name="Flowchart: Alternate Process 36">
                <a:extLst>
                  <a:ext uri="{FF2B5EF4-FFF2-40B4-BE49-F238E27FC236}">
                    <a16:creationId xmlns:a16="http://schemas.microsoft.com/office/drawing/2014/main" id="{4FDC1A52-97E7-2FD4-D6F2-18A85A54782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9471" y="5796053"/>
                <a:ext cx="2015174" cy="570772"/>
              </a:xfrm>
              <a:prstGeom prst="flowChartAlternateProcess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" name="Picture 39">
            <a:extLst>
              <a:ext uri="{FF2B5EF4-FFF2-40B4-BE49-F238E27FC236}">
                <a16:creationId xmlns:a16="http://schemas.microsoft.com/office/drawing/2014/main" id="{755E09B0-902F-5211-345E-412588F5E90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29479" y="1881279"/>
            <a:ext cx="3943350" cy="3629025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5CFFEC12-6749-E7E4-396F-77A569B62296}"/>
                  </a:ext>
                </a:extLst>
              </p14:cNvPr>
              <p14:cNvContentPartPr/>
              <p14:nvPr/>
            </p14:nvContentPartPr>
            <p14:xfrm>
              <a:off x="6709392" y="2161302"/>
              <a:ext cx="2807640" cy="1023120"/>
            </p14:xfrm>
          </p:contentPart>
        </mc:Choice>
        <mc:Fallback xmlns=""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5CFFEC12-6749-E7E4-396F-77A569B62296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6691394" y="2143302"/>
                <a:ext cx="2843275" cy="1058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1B1580ED-D8E7-D6B6-FC87-E29796E31658}"/>
                  </a:ext>
                </a:extLst>
              </p14:cNvPr>
              <p14:cNvContentPartPr/>
              <p14:nvPr/>
            </p14:nvContentPartPr>
            <p14:xfrm>
              <a:off x="6709392" y="4535372"/>
              <a:ext cx="2971080" cy="549000"/>
            </p14:xfrm>
          </p:contentPart>
        </mc:Choice>
        <mc:Fallback xmlns=""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id="{1B1580ED-D8E7-D6B6-FC87-E29796E31658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6691394" y="4517372"/>
                <a:ext cx="3006716" cy="584640"/>
              </a:xfrm>
              <a:prstGeom prst="rect">
                <a:avLst/>
              </a:prstGeom>
            </p:spPr>
          </p:pic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650FF6-355A-7143-0FFD-94FCD88C9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DC1CA-1C04-4C31-B74E-7C107D883BCF}" type="slidenum">
              <a:rPr lang="en-US" altLang="en-US" smtClean="0"/>
              <a:pPr/>
              <a:t>19</a:t>
            </a:fld>
            <a:endParaRPr lang="en-US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D5FF88-43CB-194C-B079-4A0C2DB90AE7}"/>
              </a:ext>
            </a:extLst>
          </p:cNvPr>
          <p:cNvSpPr txBox="1"/>
          <p:nvPr/>
        </p:nvSpPr>
        <p:spPr>
          <a:xfrm>
            <a:off x="3578087" y="183106"/>
            <a:ext cx="944217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Digital Electronics </a:t>
            </a:r>
          </a:p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	K - Map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D974C07F-7826-A0D3-1CFC-5CB7811D6685}"/>
              </a:ext>
            </a:extLst>
          </p:cNvPr>
          <p:cNvSpPr txBox="1">
            <a:spLocks/>
          </p:cNvSpPr>
          <p:nvPr/>
        </p:nvSpPr>
        <p:spPr>
          <a:xfrm>
            <a:off x="107674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Electronics 2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005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509"/>
    </mc:Choice>
    <mc:Fallback xmlns="">
      <p:transition spd="slow" advTm="125509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D50AF7E-2332-60B6-D59E-B60DA74391B0}"/>
              </a:ext>
            </a:extLst>
          </p:cNvPr>
          <p:cNvSpPr txBox="1"/>
          <p:nvPr/>
        </p:nvSpPr>
        <p:spPr>
          <a:xfrm>
            <a:off x="513771" y="1290517"/>
            <a:ext cx="10045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4 – Variable K – Map </a:t>
            </a:r>
            <a:r>
              <a:rPr lang="en-GB" sz="28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(2</a:t>
            </a:r>
            <a:r>
              <a:rPr lang="en-GB" sz="2800" b="1" baseline="30000" dirty="0"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4</a:t>
            </a:r>
            <a:r>
              <a:rPr lang="en-GB" sz="28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) Possibilities</a:t>
            </a:r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Flowchart: Alternate Process 35">
                <a:extLst>
                  <a:ext uri="{FF2B5EF4-FFF2-40B4-BE49-F238E27FC236}">
                    <a16:creationId xmlns:a16="http://schemas.microsoft.com/office/drawing/2014/main" id="{E6255174-02FA-E000-50A7-9521E2F372CA}"/>
                  </a:ext>
                </a:extLst>
              </p:cNvPr>
              <p:cNvSpPr/>
              <p:nvPr/>
            </p:nvSpPr>
            <p:spPr>
              <a:xfrm>
                <a:off x="1100775" y="5627151"/>
                <a:ext cx="2015174" cy="570772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400" b="1" i="1" smtClean="0">
                              <a:effectLst/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400" b="1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𝑭</m:t>
                          </m:r>
                        </m:e>
                        <m:sub>
                          <m:r>
                            <a:rPr lang="en-GB" sz="2400" b="1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𝟏</m:t>
                          </m:r>
                        </m:sub>
                      </m:sSub>
                      <m:r>
                        <a:rPr lang="en-GB" sz="2400" b="1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acc>
                        <m:accPr>
                          <m:chr m:val="̅"/>
                          <m:ctrlPr>
                            <a:rPr lang="en-GB" sz="2400" b="1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GB" sz="2400" b="1" i="1" smtClean="0">
                              <a:effectLst/>
                              <a:latin typeface="Cambria Math" panose="02040503050406030204" pitchFamily="18" charset="0"/>
                            </a:rPr>
                            <m:t>𝑪</m:t>
                          </m:r>
                        </m:e>
                      </m:acc>
                    </m:oMath>
                  </m:oMathPara>
                </a14:m>
                <a:endParaRPr lang="en-GB" sz="2400" b="1" dirty="0"/>
              </a:p>
            </p:txBody>
          </p:sp>
        </mc:Choice>
        <mc:Fallback xmlns="">
          <p:sp>
            <p:nvSpPr>
              <p:cNvPr id="36" name="Flowchart: Alternate Process 35">
                <a:extLst>
                  <a:ext uri="{FF2B5EF4-FFF2-40B4-BE49-F238E27FC236}">
                    <a16:creationId xmlns:a16="http://schemas.microsoft.com/office/drawing/2014/main" id="{E6255174-02FA-E000-50A7-9521E2F372C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0775" y="5627151"/>
                <a:ext cx="2015174" cy="570772"/>
              </a:xfrm>
              <a:prstGeom prst="flowChartAlternateProcess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Flowchart: Alternate Process 36">
                <a:extLst>
                  <a:ext uri="{FF2B5EF4-FFF2-40B4-BE49-F238E27FC236}">
                    <a16:creationId xmlns:a16="http://schemas.microsoft.com/office/drawing/2014/main" id="{4FDC1A52-97E7-2FD4-D6F2-18A85A547823}"/>
                  </a:ext>
                </a:extLst>
              </p:cNvPr>
              <p:cNvSpPr/>
              <p:nvPr/>
            </p:nvSpPr>
            <p:spPr>
              <a:xfrm>
                <a:off x="7326946" y="5627151"/>
                <a:ext cx="2015174" cy="570772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400" b="1" i="1" smtClean="0">
                              <a:effectLst/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400" b="1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𝑭</m:t>
                          </m:r>
                        </m:e>
                        <m:sub>
                          <m:r>
                            <a:rPr lang="en-GB" sz="2400" b="1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𝟏</m:t>
                          </m:r>
                        </m:sub>
                      </m:sSub>
                      <m:r>
                        <a:rPr lang="en-GB" sz="2400" b="1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acc>
                        <m:accPr>
                          <m:chr m:val="̅"/>
                          <m:ctrlPr>
                            <a:rPr lang="en-GB" sz="2400" b="1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GB" sz="2400" b="1" i="1" smtClean="0">
                              <a:effectLst/>
                              <a:latin typeface="Cambria Math" panose="02040503050406030204" pitchFamily="18" charset="0"/>
                            </a:rPr>
                            <m:t>𝑨</m:t>
                          </m:r>
                        </m:e>
                      </m:acc>
                    </m:oMath>
                  </m:oMathPara>
                </a14:m>
                <a:endParaRPr lang="en-GB" sz="2400" b="1" dirty="0"/>
              </a:p>
            </p:txBody>
          </p:sp>
        </mc:Choice>
        <mc:Fallback xmlns="">
          <p:sp>
            <p:nvSpPr>
              <p:cNvPr id="37" name="Flowchart: Alternate Process 36">
                <a:extLst>
                  <a:ext uri="{FF2B5EF4-FFF2-40B4-BE49-F238E27FC236}">
                    <a16:creationId xmlns:a16="http://schemas.microsoft.com/office/drawing/2014/main" id="{4FDC1A52-97E7-2FD4-D6F2-18A85A54782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26946" y="5627151"/>
                <a:ext cx="2015174" cy="570772"/>
              </a:xfrm>
              <a:prstGeom prst="flowChartAlternateProcess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339E2AC0-370E-3172-4519-02494E8A8F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946" y="1929744"/>
            <a:ext cx="3962400" cy="35814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F70126A-F14E-5816-D90A-12B26C2822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1724085"/>
            <a:ext cx="3905250" cy="3619500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AFDF9B22-7713-CB75-70A0-315A232F5B10}"/>
              </a:ext>
            </a:extLst>
          </p:cNvPr>
          <p:cNvSpPr/>
          <p:nvPr/>
        </p:nvSpPr>
        <p:spPr>
          <a:xfrm>
            <a:off x="1100774" y="2461844"/>
            <a:ext cx="1089975" cy="2739170"/>
          </a:xfrm>
          <a:prstGeom prst="roundRect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F4A0592-65DC-7FA8-937D-5CC3568B39BD}"/>
              </a:ext>
            </a:extLst>
          </p:cNvPr>
          <p:cNvSpPr/>
          <p:nvPr/>
        </p:nvSpPr>
        <p:spPr>
          <a:xfrm>
            <a:off x="6773931" y="2443474"/>
            <a:ext cx="3010731" cy="1090361"/>
          </a:xfrm>
          <a:prstGeom prst="roundRect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57C4C9-7E19-55CA-667E-4E42CAF27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DC1CA-1C04-4C31-B74E-7C107D883BCF}" type="slidenum">
              <a:rPr lang="en-US" altLang="en-US" smtClean="0"/>
              <a:pPr/>
              <a:t>20</a:t>
            </a:fld>
            <a:endParaRPr lang="en-US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52CB81-5043-C2A1-C4F3-C4053B6CE911}"/>
              </a:ext>
            </a:extLst>
          </p:cNvPr>
          <p:cNvSpPr txBox="1"/>
          <p:nvPr/>
        </p:nvSpPr>
        <p:spPr>
          <a:xfrm>
            <a:off x="3578087" y="183106"/>
            <a:ext cx="944217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Digital Electronics </a:t>
            </a:r>
          </a:p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	K - Map</a:t>
            </a:r>
          </a:p>
        </p:txBody>
      </p:sp>
      <p:sp>
        <p:nvSpPr>
          <p:cNvPr id="10" name="Footer Placeholder 3">
            <a:extLst>
              <a:ext uri="{FF2B5EF4-FFF2-40B4-BE49-F238E27FC236}">
                <a16:creationId xmlns:a16="http://schemas.microsoft.com/office/drawing/2014/main" id="{CDD38BAD-08B6-7858-7737-A20E78BE341A}"/>
              </a:ext>
            </a:extLst>
          </p:cNvPr>
          <p:cNvSpPr txBox="1">
            <a:spLocks/>
          </p:cNvSpPr>
          <p:nvPr/>
        </p:nvSpPr>
        <p:spPr>
          <a:xfrm>
            <a:off x="107674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Electronics 2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08877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509"/>
    </mc:Choice>
    <mc:Fallback xmlns="">
      <p:transition spd="slow" advTm="125509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D50AF7E-2332-60B6-D59E-B60DA74391B0}"/>
              </a:ext>
            </a:extLst>
          </p:cNvPr>
          <p:cNvSpPr txBox="1"/>
          <p:nvPr/>
        </p:nvSpPr>
        <p:spPr>
          <a:xfrm>
            <a:off x="513771" y="1290517"/>
            <a:ext cx="10045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4 – Variable K – Map </a:t>
            </a:r>
            <a:r>
              <a:rPr lang="en-GB" sz="28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(2</a:t>
            </a:r>
            <a:r>
              <a:rPr lang="en-GB" sz="2800" b="1" baseline="30000" dirty="0"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4</a:t>
            </a:r>
            <a:r>
              <a:rPr lang="en-GB" sz="28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) Possibilities</a:t>
            </a:r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Flowchart: Alternate Process 35">
                <a:extLst>
                  <a:ext uri="{FF2B5EF4-FFF2-40B4-BE49-F238E27FC236}">
                    <a16:creationId xmlns:a16="http://schemas.microsoft.com/office/drawing/2014/main" id="{E6255174-02FA-E000-50A7-9521E2F372CA}"/>
                  </a:ext>
                </a:extLst>
              </p:cNvPr>
              <p:cNvSpPr/>
              <p:nvPr/>
            </p:nvSpPr>
            <p:spPr>
              <a:xfrm>
                <a:off x="1100775" y="5627151"/>
                <a:ext cx="2015174" cy="570772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GB" sz="2400" b="1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𝑭</m:t>
                        </m:r>
                      </m:e>
                      <m:sub>
                        <m:r>
                          <a:rPr lang="en-GB" sz="2400" b="1" i="1">
                            <a:effectLst/>
                            <a:latin typeface="Cambria Math" panose="02040503050406030204" pitchFamily="18" charset="0"/>
                            <a:ea typeface="DengXian" panose="02010600030101010101" pitchFamily="2" charset="-122"/>
                            <a:cs typeface="Arial" panose="020B0604020202020204" pitchFamily="34" charset="0"/>
                          </a:rPr>
                          <m:t>𝟏</m:t>
                        </m:r>
                      </m:sub>
                    </m:sSub>
                    <m:r>
                      <a:rPr lang="en-GB" sz="2400" b="1" i="1">
                        <a:effectLst/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=</m:t>
                    </m:r>
                    <m:acc>
                      <m:accPr>
                        <m:chr m:val="̅"/>
                        <m:ctrlPr>
                          <a:rPr lang="en-GB" sz="2400" b="1" i="1">
                            <a:effectLst/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sz="2400" b="1" i="1" smtClean="0">
                            <a:effectLst/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</m:acc>
                  </m:oMath>
                </a14:m>
                <a:r>
                  <a:rPr lang="en-GB" sz="2400" b="1" dirty="0"/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sz="2400" b="1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sz="2400" b="1" i="1" smtClean="0">
                            <a:latin typeface="Cambria Math" panose="02040503050406030204" pitchFamily="18" charset="0"/>
                          </a:rPr>
                          <m:t>𝑪</m:t>
                        </m:r>
                      </m:e>
                    </m:acc>
                  </m:oMath>
                </a14:m>
                <a:r>
                  <a:rPr lang="en-GB" sz="2400" b="1" dirty="0"/>
                  <a:t>+AC</a:t>
                </a:r>
              </a:p>
            </p:txBody>
          </p:sp>
        </mc:Choice>
        <mc:Fallback xmlns="">
          <p:sp>
            <p:nvSpPr>
              <p:cNvPr id="36" name="Flowchart: Alternate Process 35">
                <a:extLst>
                  <a:ext uri="{FF2B5EF4-FFF2-40B4-BE49-F238E27FC236}">
                    <a16:creationId xmlns:a16="http://schemas.microsoft.com/office/drawing/2014/main" id="{E6255174-02FA-E000-50A7-9521E2F372C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0775" y="5627151"/>
                <a:ext cx="2015174" cy="570772"/>
              </a:xfrm>
              <a:prstGeom prst="flowChartAlternateProcess">
                <a:avLst/>
              </a:prstGeom>
              <a:blipFill>
                <a:blip r:embed="rId2"/>
                <a:stretch>
                  <a:fillRect r="-602" b="-125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Flowchart: Alternate Process 36">
                <a:extLst>
                  <a:ext uri="{FF2B5EF4-FFF2-40B4-BE49-F238E27FC236}">
                    <a16:creationId xmlns:a16="http://schemas.microsoft.com/office/drawing/2014/main" id="{4FDC1A52-97E7-2FD4-D6F2-18A85A547823}"/>
                  </a:ext>
                </a:extLst>
              </p:cNvPr>
              <p:cNvSpPr/>
              <p:nvPr/>
            </p:nvSpPr>
            <p:spPr>
              <a:xfrm>
                <a:off x="7326946" y="5627151"/>
                <a:ext cx="2015174" cy="570772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400" b="1" i="1" smtClean="0">
                              <a:effectLst/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400" b="1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𝑭</m:t>
                          </m:r>
                        </m:e>
                        <m:sub>
                          <m:r>
                            <a:rPr lang="en-GB" sz="2400" b="1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𝟏</m:t>
                          </m:r>
                        </m:sub>
                      </m:sSub>
                      <m:r>
                        <a:rPr lang="en-GB" sz="2400" b="1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acc>
                        <m:accPr>
                          <m:chr m:val="̅"/>
                          <m:ctrlPr>
                            <a:rPr lang="en-GB" sz="2400" b="1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GB" sz="2400" b="1" i="1" smtClean="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𝑩</m:t>
                          </m:r>
                        </m:e>
                      </m:acc>
                      <m:acc>
                        <m:accPr>
                          <m:chr m:val="̅"/>
                          <m:ctrlPr>
                            <a:rPr lang="en-GB" sz="2400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GB" sz="2400" b="1" i="1" smtClean="0">
                              <a:latin typeface="Cambria Math" panose="02040503050406030204" pitchFamily="18" charset="0"/>
                            </a:rPr>
                            <m:t>𝑪</m:t>
                          </m:r>
                        </m:e>
                      </m:acc>
                    </m:oMath>
                  </m:oMathPara>
                </a14:m>
                <a:endParaRPr lang="en-GB" sz="2400" b="1" dirty="0"/>
              </a:p>
            </p:txBody>
          </p:sp>
        </mc:Choice>
        <mc:Fallback xmlns="">
          <p:sp>
            <p:nvSpPr>
              <p:cNvPr id="37" name="Flowchart: Alternate Process 36">
                <a:extLst>
                  <a:ext uri="{FF2B5EF4-FFF2-40B4-BE49-F238E27FC236}">
                    <a16:creationId xmlns:a16="http://schemas.microsoft.com/office/drawing/2014/main" id="{4FDC1A52-97E7-2FD4-D6F2-18A85A54782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26946" y="5627151"/>
                <a:ext cx="2015174" cy="570772"/>
              </a:xfrm>
              <a:prstGeom prst="flowChartAlternateProcess">
                <a:avLst/>
              </a:prstGeom>
              <a:blipFill>
                <a:blip r:embed="rId3"/>
                <a:stretch>
                  <a:fillRect r="-420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4BC451ED-A549-2075-C629-388E12EA88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540" y="1874969"/>
            <a:ext cx="3914775" cy="35623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04C2238-ACE1-9385-6356-A28263D655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24632" y="1813737"/>
            <a:ext cx="3924300" cy="3543300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3604E32-F8B3-1DD1-D9B3-ACC1C691B92B}"/>
              </a:ext>
            </a:extLst>
          </p:cNvPr>
          <p:cNvSpPr/>
          <p:nvPr/>
        </p:nvSpPr>
        <p:spPr>
          <a:xfrm>
            <a:off x="1214561" y="2461844"/>
            <a:ext cx="1161714" cy="1143338"/>
          </a:xfrm>
          <a:prstGeom prst="roundRect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28F4F8A-AC87-1763-2491-630248BC5B22}"/>
              </a:ext>
            </a:extLst>
          </p:cNvPr>
          <p:cNvSpPr/>
          <p:nvPr/>
        </p:nvSpPr>
        <p:spPr>
          <a:xfrm>
            <a:off x="2613492" y="3924365"/>
            <a:ext cx="1317846" cy="1183461"/>
          </a:xfrm>
          <a:prstGeom prst="roundRect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71AF9761-E0F3-4792-1A7A-B12747381DFE}"/>
                  </a:ext>
                </a:extLst>
              </p14:cNvPr>
              <p14:cNvContentPartPr/>
              <p14:nvPr/>
            </p14:nvContentPartPr>
            <p14:xfrm>
              <a:off x="7385093" y="2208871"/>
              <a:ext cx="1357560" cy="73260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71AF9761-E0F3-4792-1A7A-B12747381DFE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367098" y="2190871"/>
                <a:ext cx="1393191" cy="768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3AAB244C-EFC9-94F9-A2DC-ACD5821D720A}"/>
                  </a:ext>
                </a:extLst>
              </p14:cNvPr>
              <p14:cNvContentPartPr/>
              <p14:nvPr/>
            </p14:nvContentPartPr>
            <p14:xfrm>
              <a:off x="7553573" y="4396591"/>
              <a:ext cx="1299240" cy="75024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3AAB244C-EFC9-94F9-A2DC-ACD5821D720A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7535573" y="4378600"/>
                <a:ext cx="1334880" cy="785863"/>
              </a:xfrm>
              <a:prstGeom prst="rect">
                <a:avLst/>
              </a:prstGeom>
            </p:spPr>
          </p:pic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4ADB10-BE82-4164-F0DA-0168D8072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DC1CA-1C04-4C31-B74E-7C107D883BCF}" type="slidenum">
              <a:rPr lang="en-US" altLang="en-US" smtClean="0"/>
              <a:pPr/>
              <a:t>21</a:t>
            </a:fld>
            <a:endParaRPr lang="en-US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52C0A18-F724-96D7-1494-AE6F132CD118}"/>
              </a:ext>
            </a:extLst>
          </p:cNvPr>
          <p:cNvSpPr txBox="1"/>
          <p:nvPr/>
        </p:nvSpPr>
        <p:spPr>
          <a:xfrm>
            <a:off x="3578087" y="183106"/>
            <a:ext cx="944217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Digital Electronics </a:t>
            </a:r>
          </a:p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	K - Map</a:t>
            </a: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54CB0B67-E9A1-F876-369E-27A661CE16CA}"/>
              </a:ext>
            </a:extLst>
          </p:cNvPr>
          <p:cNvSpPr txBox="1">
            <a:spLocks/>
          </p:cNvSpPr>
          <p:nvPr/>
        </p:nvSpPr>
        <p:spPr>
          <a:xfrm>
            <a:off x="107674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Electronics 2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9885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509"/>
    </mc:Choice>
    <mc:Fallback xmlns="">
      <p:transition spd="slow" advTm="125509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D50AF7E-2332-60B6-D59E-B60DA74391B0}"/>
              </a:ext>
            </a:extLst>
          </p:cNvPr>
          <p:cNvSpPr txBox="1"/>
          <p:nvPr/>
        </p:nvSpPr>
        <p:spPr>
          <a:xfrm>
            <a:off x="513771" y="1290517"/>
            <a:ext cx="10045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4 – Variable K – Map </a:t>
            </a:r>
            <a:r>
              <a:rPr lang="en-GB" sz="28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(2</a:t>
            </a:r>
            <a:r>
              <a:rPr lang="en-GB" sz="2800" b="1" baseline="30000" dirty="0"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4</a:t>
            </a:r>
            <a:r>
              <a:rPr lang="en-GB" sz="28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) Possibilities</a:t>
            </a:r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Flowchart: Alternate Process 35">
                <a:extLst>
                  <a:ext uri="{FF2B5EF4-FFF2-40B4-BE49-F238E27FC236}">
                    <a16:creationId xmlns:a16="http://schemas.microsoft.com/office/drawing/2014/main" id="{E6255174-02FA-E000-50A7-9521E2F372CA}"/>
                  </a:ext>
                </a:extLst>
              </p:cNvPr>
              <p:cNvSpPr/>
              <p:nvPr/>
            </p:nvSpPr>
            <p:spPr>
              <a:xfrm>
                <a:off x="3459578" y="5860120"/>
                <a:ext cx="2015174" cy="570772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400" b="1" i="1" smtClean="0">
                              <a:effectLst/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400" b="1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𝑭</m:t>
                          </m:r>
                        </m:e>
                        <m:sub>
                          <m:r>
                            <a:rPr lang="en-GB" sz="2400" b="1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𝟏</m:t>
                          </m:r>
                        </m:sub>
                      </m:sSub>
                      <m:r>
                        <a:rPr lang="en-GB" sz="2400" b="1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GB" sz="2400" b="1" i="1" smtClean="0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𝟏</m:t>
                      </m:r>
                    </m:oMath>
                  </m:oMathPara>
                </a14:m>
                <a:endParaRPr lang="en-GB" sz="2400" b="1" dirty="0"/>
              </a:p>
            </p:txBody>
          </p:sp>
        </mc:Choice>
        <mc:Fallback xmlns="">
          <p:sp>
            <p:nvSpPr>
              <p:cNvPr id="36" name="Flowchart: Alternate Process 35">
                <a:extLst>
                  <a:ext uri="{FF2B5EF4-FFF2-40B4-BE49-F238E27FC236}">
                    <a16:creationId xmlns:a16="http://schemas.microsoft.com/office/drawing/2014/main" id="{E6255174-02FA-E000-50A7-9521E2F372C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9578" y="5860120"/>
                <a:ext cx="2015174" cy="570772"/>
              </a:xfrm>
              <a:prstGeom prst="flowChartAlternateProcess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B674747F-4228-25F8-F731-3AF842620A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15" y="1928933"/>
            <a:ext cx="4076700" cy="3638550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EAFABEFA-8579-6A3F-EDA5-B894ECFD5E9F}"/>
              </a:ext>
            </a:extLst>
          </p:cNvPr>
          <p:cNvSpPr/>
          <p:nvPr/>
        </p:nvSpPr>
        <p:spPr>
          <a:xfrm>
            <a:off x="3047244" y="2419392"/>
            <a:ext cx="3048756" cy="2657631"/>
          </a:xfrm>
          <a:prstGeom prst="roundRect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4C6C9D-1844-A9BD-CAE9-C78606AC37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DC1CA-1C04-4C31-B74E-7C107D883BCF}" type="slidenum">
              <a:rPr lang="en-US" altLang="en-US" smtClean="0"/>
              <a:pPr/>
              <a:t>22</a:t>
            </a:fld>
            <a:endParaRPr lang="en-US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9C8C3C-8705-C910-4424-ED99D2FCEC4E}"/>
              </a:ext>
            </a:extLst>
          </p:cNvPr>
          <p:cNvSpPr txBox="1"/>
          <p:nvPr/>
        </p:nvSpPr>
        <p:spPr>
          <a:xfrm>
            <a:off x="3578087" y="183106"/>
            <a:ext cx="944217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Digital Electronics </a:t>
            </a:r>
          </a:p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	K - Map</a:t>
            </a:r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9C53462F-C624-FF7A-4D67-91C6124F92DF}"/>
              </a:ext>
            </a:extLst>
          </p:cNvPr>
          <p:cNvSpPr txBox="1">
            <a:spLocks/>
          </p:cNvSpPr>
          <p:nvPr/>
        </p:nvSpPr>
        <p:spPr>
          <a:xfrm>
            <a:off x="107674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Electronics 2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43805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509"/>
    </mc:Choice>
    <mc:Fallback xmlns="">
      <p:transition spd="slow" advTm="125509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D50AF7E-2332-60B6-D59E-B60DA74391B0}"/>
              </a:ext>
            </a:extLst>
          </p:cNvPr>
          <p:cNvSpPr txBox="1"/>
          <p:nvPr/>
        </p:nvSpPr>
        <p:spPr>
          <a:xfrm>
            <a:off x="513771" y="1290517"/>
            <a:ext cx="10045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4 – Variable K – Map </a:t>
            </a:r>
            <a:r>
              <a:rPr lang="en-GB" sz="28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(2</a:t>
            </a:r>
            <a:r>
              <a:rPr lang="en-GB" sz="2800" b="1" baseline="30000" dirty="0"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4</a:t>
            </a:r>
            <a:r>
              <a:rPr lang="en-GB" sz="28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) Possibilities</a:t>
            </a:r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4C6C9D-1844-A9BD-CAE9-C78606AC37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DC1CA-1C04-4C31-B74E-7C107D883BCF}" type="slidenum">
              <a:rPr lang="en-US" altLang="en-US" smtClean="0"/>
              <a:pPr/>
              <a:t>23</a:t>
            </a:fld>
            <a:endParaRPr lang="en-US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9C8C3C-8705-C910-4424-ED99D2FCEC4E}"/>
              </a:ext>
            </a:extLst>
          </p:cNvPr>
          <p:cNvSpPr txBox="1"/>
          <p:nvPr/>
        </p:nvSpPr>
        <p:spPr>
          <a:xfrm>
            <a:off x="3578087" y="183106"/>
            <a:ext cx="944217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Digital Electronics </a:t>
            </a:r>
          </a:p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	K - Map</a:t>
            </a:r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9C53462F-C624-FF7A-4D67-91C6124F92DF}"/>
              </a:ext>
            </a:extLst>
          </p:cNvPr>
          <p:cNvSpPr txBox="1">
            <a:spLocks/>
          </p:cNvSpPr>
          <p:nvPr/>
        </p:nvSpPr>
        <p:spPr>
          <a:xfrm>
            <a:off x="107674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Electronics 2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18823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509"/>
    </mc:Choice>
    <mc:Fallback xmlns="">
      <p:transition spd="slow" advTm="125509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9B5E92-3B3A-353A-06DD-CB0BA4B1E6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742784"/>
            <a:ext cx="10363200" cy="1470025"/>
          </a:xfrm>
        </p:spPr>
        <p:txBody>
          <a:bodyPr>
            <a:normAutofit/>
          </a:bodyPr>
          <a:lstStyle/>
          <a:p>
            <a:r>
              <a:rPr lang="en-US" sz="2800" b="1" dirty="0">
                <a:latin typeface="Cambria" panose="02040503050406030204" pitchFamily="18" charset="0"/>
                <a:ea typeface="Cambria" panose="02040503050406030204" pitchFamily="18" charset="0"/>
              </a:rPr>
              <a:t>Don’t Care function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D51A6CF-115D-4751-2A7A-69891D6DCBF5}"/>
                  </a:ext>
                </a:extLst>
              </p:cNvPr>
              <p:cNvSpPr txBox="1"/>
              <p:nvPr/>
            </p:nvSpPr>
            <p:spPr>
              <a:xfrm>
                <a:off x="914400" y="1977208"/>
                <a:ext cx="828558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Find the Minimal Expression for the function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800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 </m:t>
                    </m:r>
                    <m:sSub>
                      <m:sSub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Σ</m:t>
                        </m:r>
                      </m:e>
                      <m:sub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𝑚</m:t>
                        </m:r>
                      </m:sub>
                    </m:sSub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(0,1,10,1</m:t>
                    </m:r>
                    <m:r>
                      <a:rPr lang="en-US" sz="1800" b="0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4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)+</m:t>
                    </m:r>
                    <m:sSub>
                      <m:sSub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Σ</m:t>
                        </m:r>
                      </m:e>
                      <m:sub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𝑑</m:t>
                        </m:r>
                      </m:sub>
                    </m:sSub>
                  </m:oMath>
                </a14:m>
                <a:r>
                  <a:rPr lang="en-US" sz="18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(4,5, 8,12)</a:t>
                </a: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dirty="0"/>
                  <a:t> 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D51A6CF-115D-4751-2A7A-69891D6DCB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400" y="1977208"/>
                <a:ext cx="8285583" cy="646331"/>
              </a:xfrm>
              <a:prstGeom prst="rect">
                <a:avLst/>
              </a:prstGeom>
              <a:blipFill>
                <a:blip r:embed="rId2"/>
                <a:stretch>
                  <a:fillRect l="-589" t="-47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Flowchart: Alternate Process 12">
                <a:extLst>
                  <a:ext uri="{FF2B5EF4-FFF2-40B4-BE49-F238E27FC236}">
                    <a16:creationId xmlns:a16="http://schemas.microsoft.com/office/drawing/2014/main" id="{5351F252-388A-7551-25E7-5892AA155088}"/>
                  </a:ext>
                </a:extLst>
              </p:cNvPr>
              <p:cNvSpPr/>
              <p:nvPr/>
            </p:nvSpPr>
            <p:spPr>
              <a:xfrm>
                <a:off x="3586030" y="5944411"/>
                <a:ext cx="2322138" cy="520342"/>
              </a:xfrm>
              <a:prstGeom prst="flowChartAlternateProcess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GB" sz="2400" b="1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1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𝑭</m:t>
                        </m:r>
                      </m:e>
                      <m:sub>
                        <m:r>
                          <a:rPr lang="en-GB" sz="2400" b="1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𝟏</m:t>
                        </m:r>
                      </m:sub>
                    </m:sSub>
                    <m:r>
                      <a:rPr lang="en-GB" sz="2400" b="1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acc>
                      <m:accPr>
                        <m:chr m:val="̅"/>
                        <m:ctrlPr>
                          <a:rPr lang="en-GB" sz="2400" b="1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sz="2400" b="1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𝑨</m:t>
                        </m:r>
                      </m:e>
                    </m:acc>
                  </m:oMath>
                </a14:m>
                <a:r>
                  <a:rPr lang="en-GB" sz="2400" b="1" i="1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𝑪</m:t>
                        </m:r>
                      </m:e>
                    </m:acc>
                  </m:oMath>
                </a14:m>
                <a:r>
                  <a:rPr lang="en-GB" sz="2400" b="1" i="1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+A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𝑫</m:t>
                        </m:r>
                      </m:e>
                    </m:acc>
                  </m:oMath>
                </a14:m>
                <a:endParaRPr lang="en-GB" sz="2400" b="1" i="1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3" name="Flowchart: Alternate Process 12">
                <a:extLst>
                  <a:ext uri="{FF2B5EF4-FFF2-40B4-BE49-F238E27FC236}">
                    <a16:creationId xmlns:a16="http://schemas.microsoft.com/office/drawing/2014/main" id="{5351F252-388A-7551-25E7-5892AA15508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6030" y="5944411"/>
                <a:ext cx="2322138" cy="520342"/>
              </a:xfrm>
              <a:prstGeom prst="flowChartAlternateProcess">
                <a:avLst/>
              </a:prstGeom>
              <a:blipFill>
                <a:blip r:embed="rId4"/>
                <a:stretch>
                  <a:fillRect t="-3529" r="-14436" b="-2117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3D913391-24DB-5920-5206-5C113EB0EA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DC1CA-1C04-4C31-B74E-7C107D883BCF}" type="slidenum">
              <a:rPr lang="en-US" altLang="en-US" smtClean="0"/>
              <a:pPr/>
              <a:t>24</a:t>
            </a:fld>
            <a:endParaRPr lang="en-US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08A2E46-20FC-A489-1F28-2971056B025B}"/>
              </a:ext>
            </a:extLst>
          </p:cNvPr>
          <p:cNvSpPr txBox="1"/>
          <p:nvPr/>
        </p:nvSpPr>
        <p:spPr>
          <a:xfrm>
            <a:off x="3578087" y="183106"/>
            <a:ext cx="944217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Digital Electronics </a:t>
            </a:r>
          </a:p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	K - Map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29816DF6-0B7E-C4BC-A936-0256E09A52FB}"/>
              </a:ext>
            </a:extLst>
          </p:cNvPr>
          <p:cNvSpPr txBox="1">
            <a:spLocks/>
          </p:cNvSpPr>
          <p:nvPr/>
        </p:nvSpPr>
        <p:spPr>
          <a:xfrm>
            <a:off x="107674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Electronics 2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A31F560-0DCD-4629-A66C-C3A82AF976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62839" y="2776174"/>
            <a:ext cx="3620005" cy="3305636"/>
          </a:xfrm>
          <a:prstGeom prst="rect">
            <a:avLst/>
          </a:prstGeom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F9B3B56F-8DEA-47D6-92D7-9EE3EAF30381}"/>
              </a:ext>
            </a:extLst>
          </p:cNvPr>
          <p:cNvSpPr/>
          <p:nvPr/>
        </p:nvSpPr>
        <p:spPr>
          <a:xfrm>
            <a:off x="5846930" y="4660398"/>
            <a:ext cx="1310748" cy="1114618"/>
          </a:xfrm>
          <a:prstGeom prst="roundRect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A8CDF79D-1104-41C9-8019-B855B6275B5A}"/>
              </a:ext>
            </a:extLst>
          </p:cNvPr>
          <p:cNvSpPr/>
          <p:nvPr/>
        </p:nvSpPr>
        <p:spPr>
          <a:xfrm>
            <a:off x="3062839" y="4745096"/>
            <a:ext cx="1310748" cy="1114618"/>
          </a:xfrm>
          <a:prstGeom prst="roundRect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32C2C1DF-B052-41FF-93E4-C403445901CD}"/>
              </a:ext>
            </a:extLst>
          </p:cNvPr>
          <p:cNvSpPr/>
          <p:nvPr/>
        </p:nvSpPr>
        <p:spPr>
          <a:xfrm>
            <a:off x="3718213" y="3388138"/>
            <a:ext cx="1310748" cy="1114618"/>
          </a:xfrm>
          <a:prstGeom prst="roundRect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82293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097905-059A-49FD-959A-EA1EA7E913B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20C9A4-4B29-46CD-8C7E-C06885DB030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C6D909-6700-4772-B987-CCC4EEDF5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DC1CA-1C04-4C31-B74E-7C107D883BCF}" type="slidenum">
              <a:rPr lang="en-US" altLang="en-US" smtClean="0"/>
              <a:pPr/>
              <a:t>25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234128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9B5E92-3B3A-353A-06DD-CB0BA4B1E6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674" y="794204"/>
            <a:ext cx="10363200" cy="1470025"/>
          </a:xfrm>
        </p:spPr>
        <p:txBody>
          <a:bodyPr>
            <a:normAutofit/>
          </a:bodyPr>
          <a:lstStyle/>
          <a:p>
            <a:r>
              <a:rPr lang="en-US" sz="2800" b="1" dirty="0">
                <a:latin typeface="Cambria" panose="02040503050406030204" pitchFamily="18" charset="0"/>
                <a:ea typeface="Cambria" panose="02040503050406030204" pitchFamily="18" charset="0"/>
              </a:rPr>
              <a:t>Don’t Care function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D51A6CF-115D-4751-2A7A-69891D6DCBF5}"/>
                  </a:ext>
                </a:extLst>
              </p:cNvPr>
              <p:cNvSpPr txBox="1"/>
              <p:nvPr/>
            </p:nvSpPr>
            <p:spPr>
              <a:xfrm>
                <a:off x="884479" y="1813176"/>
                <a:ext cx="8285583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Choose the correct option.</a:t>
                </a:r>
              </a:p>
              <a:p>
                <a:endParaRPr lang="en-US" dirty="0"/>
              </a:p>
              <a:p>
                <a:r>
                  <a:rPr lang="en-US" dirty="0"/>
                  <a:t>Find the Minimal Expression for the function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800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 </m:t>
                    </m:r>
                    <m:sSub>
                      <m:sSub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Σ</m:t>
                        </m:r>
                      </m:e>
                      <m:sub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𝑚</m:t>
                        </m:r>
                      </m:sub>
                    </m:sSub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(0,1,</m:t>
                    </m:r>
                    <m:r>
                      <a:rPr lang="cy-GB" sz="1800" b="0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3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,</m:t>
                    </m:r>
                    <m:r>
                      <a:rPr lang="cy-GB" sz="1800" b="0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2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)+</m:t>
                    </m:r>
                    <m:sSub>
                      <m:sSub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Σ</m:t>
                        </m:r>
                      </m:e>
                      <m:sub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𝑑</m:t>
                        </m:r>
                      </m:sub>
                    </m:sSub>
                  </m:oMath>
                </a14:m>
                <a:r>
                  <a:rPr lang="en-US" sz="18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(8,9)</a:t>
                </a: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dirty="0"/>
                  <a:t> 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D51A6CF-115D-4751-2A7A-69891D6DCB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4479" y="1813176"/>
                <a:ext cx="8285583" cy="1200329"/>
              </a:xfrm>
              <a:prstGeom prst="rect">
                <a:avLst/>
              </a:prstGeom>
              <a:blipFill>
                <a:blip r:embed="rId2"/>
                <a:stretch>
                  <a:fillRect l="-589" t="-253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3D913391-24DB-5920-5206-5C113EB0EA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DC1CA-1C04-4C31-B74E-7C107D883BCF}" type="slidenum">
              <a:rPr lang="en-US" altLang="en-US" smtClean="0"/>
              <a:pPr/>
              <a:t>26</a:t>
            </a:fld>
            <a:endParaRPr lang="en-US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08A2E46-20FC-A489-1F28-2971056B025B}"/>
              </a:ext>
            </a:extLst>
          </p:cNvPr>
          <p:cNvSpPr txBox="1"/>
          <p:nvPr/>
        </p:nvSpPr>
        <p:spPr>
          <a:xfrm>
            <a:off x="3578087" y="183106"/>
            <a:ext cx="944217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Digital Electronics </a:t>
            </a:r>
          </a:p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	K - Map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29816DF6-0B7E-C4BC-A936-0256E09A52FB}"/>
              </a:ext>
            </a:extLst>
          </p:cNvPr>
          <p:cNvSpPr txBox="1">
            <a:spLocks/>
          </p:cNvSpPr>
          <p:nvPr/>
        </p:nvSpPr>
        <p:spPr>
          <a:xfrm>
            <a:off x="107674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Electronics 2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5B13708-0027-B73B-DCDA-A994C77E8D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4479" y="2878304"/>
            <a:ext cx="3743325" cy="353377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Flowchart: Alternate Process 10">
                <a:extLst>
                  <a:ext uri="{FF2B5EF4-FFF2-40B4-BE49-F238E27FC236}">
                    <a16:creationId xmlns:a16="http://schemas.microsoft.com/office/drawing/2014/main" id="{41ADA19E-7CF4-E67B-0431-BC762E7E4192}"/>
                  </a:ext>
                </a:extLst>
              </p:cNvPr>
              <p:cNvSpPr/>
              <p:nvPr/>
            </p:nvSpPr>
            <p:spPr>
              <a:xfrm>
                <a:off x="5803804" y="2947965"/>
                <a:ext cx="2322138" cy="520342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GB" sz="2400" b="1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1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𝑭</m:t>
                        </m:r>
                      </m:e>
                      <m:sub>
                        <m:r>
                          <a:rPr lang="en-GB" sz="2400" b="1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𝟏</m:t>
                        </m:r>
                      </m:sub>
                    </m:sSub>
                    <m:r>
                      <a:rPr lang="en-GB" sz="2400" b="1" i="1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acc>
                      <m:accPr>
                        <m:chr m:val="̅"/>
                        <m:ctrlPr>
                          <a:rPr lang="en-GB" sz="2400" b="1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sz="2400" b="1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𝑨</m:t>
                        </m:r>
                      </m:e>
                    </m:acc>
                  </m:oMath>
                </a14:m>
                <a:r>
                  <a:rPr lang="en-GB" sz="2400" b="1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𝑪</m:t>
                        </m:r>
                      </m:e>
                    </m:acc>
                  </m:oMath>
                </a14:m>
                <a:r>
                  <a:rPr lang="en-GB" sz="2400" b="1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+A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𝑫</m:t>
                        </m:r>
                      </m:e>
                    </m:acc>
                  </m:oMath>
                </a14:m>
                <a:endParaRPr lang="en-GB" sz="2400" b="1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1" name="Flowchart: Alternate Process 10">
                <a:extLst>
                  <a:ext uri="{FF2B5EF4-FFF2-40B4-BE49-F238E27FC236}">
                    <a16:creationId xmlns:a16="http://schemas.microsoft.com/office/drawing/2014/main" id="{41ADA19E-7CF4-E67B-0431-BC762E7E419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3804" y="2947965"/>
                <a:ext cx="2322138" cy="520342"/>
              </a:xfrm>
              <a:prstGeom prst="flowChartAlternateProcess">
                <a:avLst/>
              </a:prstGeom>
              <a:blipFill>
                <a:blip r:embed="rId4"/>
                <a:stretch>
                  <a:fillRect t="-2299" r="-14099" b="-1954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Flowchart: Alternate Process 15">
                <a:extLst>
                  <a:ext uri="{FF2B5EF4-FFF2-40B4-BE49-F238E27FC236}">
                    <a16:creationId xmlns:a16="http://schemas.microsoft.com/office/drawing/2014/main" id="{B3F98AAC-6E7D-C3B9-9455-195362C069F1}"/>
                  </a:ext>
                </a:extLst>
              </p:cNvPr>
              <p:cNvSpPr/>
              <p:nvPr/>
            </p:nvSpPr>
            <p:spPr>
              <a:xfrm>
                <a:off x="5803804" y="4710453"/>
                <a:ext cx="2322138" cy="520342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GB" sz="2400" b="1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1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𝑭</m:t>
                        </m:r>
                      </m:e>
                      <m:sub>
                        <m:r>
                          <a:rPr lang="en-GB" sz="2400" b="1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𝟏</m:t>
                        </m:r>
                      </m:sub>
                    </m:sSub>
                    <m:r>
                      <a:rPr lang="en-GB" sz="2400" b="1" i="1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acc>
                      <m:accPr>
                        <m:chr m:val="̅"/>
                        <m:ctrlPr>
                          <a:rPr lang="en-GB" sz="2400" b="1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sz="2400" b="1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𝑨</m:t>
                        </m:r>
                      </m:e>
                    </m:acc>
                  </m:oMath>
                </a14:m>
                <a:r>
                  <a:rPr lang="en-GB" sz="2400" b="1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y-GB" sz="24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𝑪</m:t>
                    </m:r>
                  </m:oMath>
                </a14:m>
                <a:r>
                  <a:rPr lang="en-GB" sz="2400" b="1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+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y-GB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𝑪</m:t>
                        </m:r>
                      </m:e>
                    </m:acc>
                  </m:oMath>
                </a14:m>
                <a:endParaRPr lang="en-GB" sz="2400" b="1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6" name="Flowchart: Alternate Process 15">
                <a:extLst>
                  <a:ext uri="{FF2B5EF4-FFF2-40B4-BE49-F238E27FC236}">
                    <a16:creationId xmlns:a16="http://schemas.microsoft.com/office/drawing/2014/main" id="{B3F98AAC-6E7D-C3B9-9455-195362C069F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3804" y="4710453"/>
                <a:ext cx="2322138" cy="520342"/>
              </a:xfrm>
              <a:prstGeom prst="flowChartAlternateProcess">
                <a:avLst/>
              </a:prstGeom>
              <a:blipFill>
                <a:blip r:embed="rId5"/>
                <a:stretch>
                  <a:fillRect t="-2299" r="-9922" b="-1954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Flowchart: Alternate Process 16">
                <a:extLst>
                  <a:ext uri="{FF2B5EF4-FFF2-40B4-BE49-F238E27FC236}">
                    <a16:creationId xmlns:a16="http://schemas.microsoft.com/office/drawing/2014/main" id="{0D01EBF4-C254-469E-6492-8935315240AB}"/>
                  </a:ext>
                </a:extLst>
              </p:cNvPr>
              <p:cNvSpPr/>
              <p:nvPr/>
            </p:nvSpPr>
            <p:spPr>
              <a:xfrm>
                <a:off x="5786438" y="5513592"/>
                <a:ext cx="2512736" cy="520342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GB" sz="2400" b="1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1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𝑭</m:t>
                        </m:r>
                      </m:e>
                      <m:sub>
                        <m:r>
                          <a:rPr lang="en-GB" sz="2400" b="1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𝟏</m:t>
                        </m:r>
                      </m:sub>
                    </m:sSub>
                    <m:r>
                      <a:rPr lang="en-GB" sz="2400" b="1" i="1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acc>
                      <m:accPr>
                        <m:chr m:val="̅"/>
                        <m:ctrlPr>
                          <a:rPr lang="en-GB" sz="2400" b="1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sz="2400" b="1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𝑨</m:t>
                        </m:r>
                      </m:e>
                    </m:acc>
                  </m:oMath>
                </a14:m>
                <a:r>
                  <a:rPr lang="en-GB" sz="2400" b="1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y-GB" sz="24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𝑩</m:t>
                    </m:r>
                  </m:oMath>
                </a14:m>
                <a:r>
                  <a:rPr lang="en-GB" sz="2400" b="1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C+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y-GB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𝑩</m:t>
                        </m:r>
                      </m:e>
                    </m:acc>
                  </m:oMath>
                </a14:m>
                <a:r>
                  <a:rPr lang="en-GB" sz="2400" b="1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y-GB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𝑪</m:t>
                        </m:r>
                      </m:e>
                    </m:acc>
                  </m:oMath>
                </a14:m>
                <a:endParaRPr lang="en-GB" sz="2400" b="1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7" name="Flowchart: Alternate Process 16">
                <a:extLst>
                  <a:ext uri="{FF2B5EF4-FFF2-40B4-BE49-F238E27FC236}">
                    <a16:creationId xmlns:a16="http://schemas.microsoft.com/office/drawing/2014/main" id="{0D01EBF4-C254-469E-6492-8935315240A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6438" y="5513592"/>
                <a:ext cx="2512736" cy="520342"/>
              </a:xfrm>
              <a:prstGeom prst="flowChartAlternateProcess">
                <a:avLst/>
              </a:prstGeom>
              <a:blipFill>
                <a:blip r:embed="rId6"/>
                <a:stretch>
                  <a:fillRect t="-3409" r="-15217" b="-170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itle 1">
            <a:extLst>
              <a:ext uri="{FF2B5EF4-FFF2-40B4-BE49-F238E27FC236}">
                <a16:creationId xmlns:a16="http://schemas.microsoft.com/office/drawing/2014/main" id="{BE10DABE-D1BA-64BE-7BDE-846E0DA44DDA}"/>
              </a:ext>
            </a:extLst>
          </p:cNvPr>
          <p:cNvSpPr txBox="1">
            <a:spLocks/>
          </p:cNvSpPr>
          <p:nvPr/>
        </p:nvSpPr>
        <p:spPr>
          <a:xfrm>
            <a:off x="5062953" y="2885302"/>
            <a:ext cx="607554" cy="5473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>
                <a:latin typeface="Cambria" panose="02040503050406030204" pitchFamily="18" charset="0"/>
                <a:ea typeface="Cambria" panose="02040503050406030204" pitchFamily="18" charset="0"/>
              </a:rPr>
              <a:t>(a)</a:t>
            </a: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0FA7C0AF-A0FA-8645-A05E-AA2C5F7D9A3D}"/>
              </a:ext>
            </a:extLst>
          </p:cNvPr>
          <p:cNvSpPr txBox="1">
            <a:spLocks/>
          </p:cNvSpPr>
          <p:nvPr/>
        </p:nvSpPr>
        <p:spPr>
          <a:xfrm>
            <a:off x="5035337" y="3800056"/>
            <a:ext cx="607554" cy="5473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>
                <a:latin typeface="Cambria" panose="02040503050406030204" pitchFamily="18" charset="0"/>
                <a:ea typeface="Cambria" panose="02040503050406030204" pitchFamily="18" charset="0"/>
              </a:rPr>
              <a:t>(b)</a:t>
            </a: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10EA20B8-7F97-5EC8-30B6-C3BB17F6A95D}"/>
              </a:ext>
            </a:extLst>
          </p:cNvPr>
          <p:cNvSpPr txBox="1">
            <a:spLocks/>
          </p:cNvSpPr>
          <p:nvPr/>
        </p:nvSpPr>
        <p:spPr>
          <a:xfrm>
            <a:off x="5035337" y="4692877"/>
            <a:ext cx="607554" cy="5473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>
                <a:latin typeface="Cambria" panose="02040503050406030204" pitchFamily="18" charset="0"/>
                <a:ea typeface="Cambria" panose="02040503050406030204" pitchFamily="18" charset="0"/>
              </a:rPr>
              <a:t>(c)</a:t>
            </a:r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480DCAC8-E006-3D66-0F66-0F5FD26AE342}"/>
              </a:ext>
            </a:extLst>
          </p:cNvPr>
          <p:cNvSpPr txBox="1">
            <a:spLocks/>
          </p:cNvSpPr>
          <p:nvPr/>
        </p:nvSpPr>
        <p:spPr>
          <a:xfrm>
            <a:off x="5035337" y="5486615"/>
            <a:ext cx="607554" cy="5473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>
                <a:latin typeface="Cambria" panose="02040503050406030204" pitchFamily="18" charset="0"/>
                <a:ea typeface="Cambria" panose="02040503050406030204" pitchFamily="18" charset="0"/>
              </a:rPr>
              <a:t>(d)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Flowchart: Alternate Process 21">
                <a:extLst>
                  <a:ext uri="{FF2B5EF4-FFF2-40B4-BE49-F238E27FC236}">
                    <a16:creationId xmlns:a16="http://schemas.microsoft.com/office/drawing/2014/main" id="{F3800F56-FE8F-7596-8678-B07F9F1A7590}"/>
                  </a:ext>
                </a:extLst>
              </p:cNvPr>
              <p:cNvSpPr/>
              <p:nvPr/>
            </p:nvSpPr>
            <p:spPr>
              <a:xfrm>
                <a:off x="5786438" y="3858113"/>
                <a:ext cx="2322138" cy="520342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400" b="1" i="1" smtClean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400" b="1" i="1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𝑭</m:t>
                          </m:r>
                        </m:e>
                        <m:sub>
                          <m:r>
                            <a:rPr lang="en-GB" sz="2400" b="1" i="1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𝟏</m:t>
                          </m:r>
                        </m:sub>
                      </m:sSub>
                      <m:r>
                        <a:rPr lang="en-GB" sz="2400" b="1" i="1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acc>
                        <m:accPr>
                          <m:chr m:val="̅"/>
                          <m:ctrlPr>
                            <a:rPr lang="en-GB" sz="2400" b="1" i="1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GB" sz="2400" b="1" i="1" smtClean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𝑨</m:t>
                          </m:r>
                        </m:e>
                      </m:acc>
                      <m:acc>
                        <m:accPr>
                          <m:chr m:val="̅"/>
                          <m:ctrlPr>
                            <a:rPr lang="en-GB" sz="2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y-GB" sz="24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𝑩</m:t>
                          </m:r>
                        </m:e>
                      </m:acc>
                    </m:oMath>
                  </m:oMathPara>
                </a14:m>
                <a:endParaRPr lang="en-GB" sz="2400" b="1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2" name="Flowchart: Alternate Process 21">
                <a:extLst>
                  <a:ext uri="{FF2B5EF4-FFF2-40B4-BE49-F238E27FC236}">
                    <a16:creationId xmlns:a16="http://schemas.microsoft.com/office/drawing/2014/main" id="{F3800F56-FE8F-7596-8678-B07F9F1A759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6438" y="3858113"/>
                <a:ext cx="2322138" cy="520342"/>
              </a:xfrm>
              <a:prstGeom prst="flowChartAlternateProcess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300936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9B5E92-3B3A-353A-06DD-CB0BA4B1E6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742784"/>
            <a:ext cx="10363200" cy="1470025"/>
          </a:xfrm>
        </p:spPr>
        <p:txBody>
          <a:bodyPr>
            <a:normAutofit/>
          </a:bodyPr>
          <a:lstStyle/>
          <a:p>
            <a:r>
              <a:rPr lang="en-US" sz="2800" b="1" dirty="0">
                <a:latin typeface="Cambria" panose="02040503050406030204" pitchFamily="18" charset="0"/>
                <a:ea typeface="Cambria" panose="02040503050406030204" pitchFamily="18" charset="0"/>
              </a:rPr>
              <a:t>Don’t Care function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D51A6CF-115D-4751-2A7A-69891D6DCBF5}"/>
                  </a:ext>
                </a:extLst>
              </p:cNvPr>
              <p:cNvSpPr txBox="1"/>
              <p:nvPr/>
            </p:nvSpPr>
            <p:spPr>
              <a:xfrm>
                <a:off x="755780" y="1978090"/>
                <a:ext cx="828558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Find the Minimal Expression for the function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800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 </m:t>
                    </m:r>
                    <m:sSub>
                      <m:sSub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Σ</m:t>
                        </m:r>
                      </m:e>
                      <m:sub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𝑚</m:t>
                        </m:r>
                      </m:sub>
                    </m:sSub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(0,1,</m:t>
                    </m:r>
                    <m:r>
                      <a:rPr lang="cy-GB" sz="1800" b="0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3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,</m:t>
                    </m:r>
                    <m:r>
                      <a:rPr lang="cy-GB" sz="1800" b="0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2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)+</m:t>
                    </m:r>
                    <m:sSub>
                      <m:sSub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Σ</m:t>
                        </m:r>
                      </m:e>
                      <m:sub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𝑑</m:t>
                        </m:r>
                      </m:sub>
                    </m:sSub>
                  </m:oMath>
                </a14:m>
                <a:r>
                  <a:rPr lang="en-US" sz="18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(8,9)</a:t>
                </a:r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dirty="0"/>
                  <a:t> 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D51A6CF-115D-4751-2A7A-69891D6DCB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780" y="1978090"/>
                <a:ext cx="8285583" cy="646331"/>
              </a:xfrm>
              <a:prstGeom prst="rect">
                <a:avLst/>
              </a:prstGeom>
              <a:blipFill>
                <a:blip r:embed="rId2"/>
                <a:stretch>
                  <a:fillRect l="-662" t="-467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3D913391-24DB-5920-5206-5C113EB0EA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DC1CA-1C04-4C31-B74E-7C107D883BCF}" type="slidenum">
              <a:rPr lang="en-US" altLang="en-US" smtClean="0"/>
              <a:pPr/>
              <a:t>27</a:t>
            </a:fld>
            <a:endParaRPr lang="en-US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08A2E46-20FC-A489-1F28-2971056B025B}"/>
              </a:ext>
            </a:extLst>
          </p:cNvPr>
          <p:cNvSpPr txBox="1"/>
          <p:nvPr/>
        </p:nvSpPr>
        <p:spPr>
          <a:xfrm>
            <a:off x="3578087" y="183106"/>
            <a:ext cx="944217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Digital Electronics </a:t>
            </a:r>
          </a:p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	K - Map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29816DF6-0B7E-C4BC-A936-0256E09A52FB}"/>
              </a:ext>
            </a:extLst>
          </p:cNvPr>
          <p:cNvSpPr txBox="1">
            <a:spLocks/>
          </p:cNvSpPr>
          <p:nvPr/>
        </p:nvSpPr>
        <p:spPr>
          <a:xfrm>
            <a:off x="107674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Electronics 2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5B13708-0027-B73B-DCDA-A994C77E8D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6908" y="2284315"/>
            <a:ext cx="3743325" cy="353377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Flowchart: Alternate Process 2">
                <a:extLst>
                  <a:ext uri="{FF2B5EF4-FFF2-40B4-BE49-F238E27FC236}">
                    <a16:creationId xmlns:a16="http://schemas.microsoft.com/office/drawing/2014/main" id="{D4FF6BD8-B9BE-19EF-5AAD-D34F71773C10}"/>
                  </a:ext>
                </a:extLst>
              </p:cNvPr>
              <p:cNvSpPr/>
              <p:nvPr/>
            </p:nvSpPr>
            <p:spPr>
              <a:xfrm>
                <a:off x="3586030" y="5944411"/>
                <a:ext cx="2322138" cy="520342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400" b="1" i="1" smtClean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400" b="1" i="1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𝑭</m:t>
                          </m:r>
                        </m:e>
                        <m:sub>
                          <m:r>
                            <a:rPr lang="en-GB" sz="2400" b="1" i="1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𝟏</m:t>
                          </m:r>
                        </m:sub>
                      </m:sSub>
                      <m:r>
                        <a:rPr lang="en-GB" sz="2400" b="1" i="1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acc>
                        <m:accPr>
                          <m:chr m:val="̅"/>
                          <m:ctrlPr>
                            <a:rPr lang="en-GB" sz="2400" b="1" i="1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GB" sz="2400" b="1" i="1" smtClean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𝑨</m:t>
                          </m:r>
                        </m:e>
                      </m:acc>
                      <m:acc>
                        <m:accPr>
                          <m:chr m:val="̅"/>
                          <m:ctrlPr>
                            <a:rPr lang="en-GB" sz="24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y-GB" sz="24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𝑩</m:t>
                          </m:r>
                        </m:e>
                      </m:acc>
                    </m:oMath>
                  </m:oMathPara>
                </a14:m>
                <a:endParaRPr lang="en-GB" sz="2400" b="1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" name="Flowchart: Alternate Process 2">
                <a:extLst>
                  <a:ext uri="{FF2B5EF4-FFF2-40B4-BE49-F238E27FC236}">
                    <a16:creationId xmlns:a16="http://schemas.microsoft.com/office/drawing/2014/main" id="{D4FF6BD8-B9BE-19EF-5AAD-D34F71773C1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6030" y="5944411"/>
                <a:ext cx="2322138" cy="520342"/>
              </a:xfrm>
              <a:prstGeom prst="flowChartAlternateProcess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9BAECA0-B5DB-0C7C-5B3D-6E2331A88C77}"/>
              </a:ext>
            </a:extLst>
          </p:cNvPr>
          <p:cNvSpPr/>
          <p:nvPr/>
        </p:nvSpPr>
        <p:spPr>
          <a:xfrm>
            <a:off x="3799968" y="3134322"/>
            <a:ext cx="2797214" cy="326067"/>
          </a:xfrm>
          <a:prstGeom prst="roundRect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488371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9B5E92-3B3A-353A-06DD-CB0BA4B1E6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4078" y="3797136"/>
            <a:ext cx="9945584" cy="1542852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latin typeface="Cambria" panose="02040503050406030204" pitchFamily="18" charset="0"/>
                <a:ea typeface="Cambria" panose="02040503050406030204" pitchFamily="18" charset="0"/>
              </a:rPr>
              <a:t>Quick Reference</a:t>
            </a:r>
            <a:br>
              <a:rPr lang="en-US" sz="28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[1] ALL ABOUT ELECTRONICS, “Karnaugh Map (K-map): 2-Variable and 3-Variable K-map Explained,” Available: https://youtu.be/Iw1STgKUpW0.</a:t>
            </a:r>
            <a:b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GB" sz="2900" b="1" dirty="0">
                <a:latin typeface="Cambria" panose="02040503050406030204" pitchFamily="18" charset="0"/>
                <a:ea typeface="Cambria" panose="02040503050406030204" pitchFamily="18" charset="0"/>
              </a:rPr>
              <a:t>Reference Book</a:t>
            </a:r>
            <a:b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[2] </a:t>
            </a:r>
            <a:r>
              <a:rPr lang="it-IT" sz="2400" dirty="0">
                <a:latin typeface="Book Antiqua" panose="02040602050305030304" pitchFamily="18" charset="0"/>
                <a:ea typeface="Cambria" panose="02040503050406030204" pitchFamily="18" charset="0"/>
              </a:rPr>
              <a:t>M. M. Mano and M. D. Ciletti, Digital Design, 5th ed. Boston, MA, USA: Pearson, 2013</a:t>
            </a:r>
            <a:b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US" sz="28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US" sz="28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US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3D913391-24DB-5920-5206-5C113EB0EA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DC1CA-1C04-4C31-B74E-7C107D883BCF}" type="slidenum">
              <a:rPr lang="en-US" altLang="en-US" smtClean="0"/>
              <a:pPr/>
              <a:t>28</a:t>
            </a:fld>
            <a:endParaRPr lang="en-US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08A2E46-20FC-A489-1F28-2971056B025B}"/>
              </a:ext>
            </a:extLst>
          </p:cNvPr>
          <p:cNvSpPr txBox="1"/>
          <p:nvPr/>
        </p:nvSpPr>
        <p:spPr>
          <a:xfrm>
            <a:off x="3578087" y="183106"/>
            <a:ext cx="944217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Introduction to Digital Electronics </a:t>
            </a:r>
          </a:p>
          <a:p>
            <a:r>
              <a:rPr lang="en-GB" sz="2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	K - Map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29816DF6-0B7E-C4BC-A936-0256E09A52FB}"/>
              </a:ext>
            </a:extLst>
          </p:cNvPr>
          <p:cNvSpPr txBox="1">
            <a:spLocks/>
          </p:cNvSpPr>
          <p:nvPr/>
        </p:nvSpPr>
        <p:spPr>
          <a:xfrm>
            <a:off x="107674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Electronics 2</a:t>
            </a:r>
            <a:endParaRPr lang="en-GB" sz="800" b="1" i="1" kern="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22359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AA205271-8453-0C56-CE04-6289558BCEE4}"/>
              </a:ext>
            </a:extLst>
          </p:cNvPr>
          <p:cNvSpPr txBox="1">
            <a:spLocks/>
          </p:cNvSpPr>
          <p:nvPr/>
        </p:nvSpPr>
        <p:spPr>
          <a:xfrm>
            <a:off x="4774265" y="3035226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000" b="1" dirty="0">
                <a:latin typeface="Cambria" panose="02040503050406030204" pitchFamily="18" charset="0"/>
                <a:ea typeface="Cambria" panose="02040503050406030204" pitchFamily="18" charset="0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158141856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APP_VERSION" val="1.7.1.4619"/>
  <p:tag name="SLIDO_PRESENTATION_ID" val="00000000-0000-0000-0000-000000000000"/>
  <p:tag name="SLIDO_EVENT_UUID" val="5aad907c-993c-4408-80e2-4a808b236c86"/>
  <p:tag name="SLIDO_EVENT_SECTION_UUID" val="f01c792e-5bf2-4a14-b35e-4be9ff155c39"/>
</p:tagLst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9A90DE1-5030-4590-8AE5-55F67A0F02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7D09DC4-48CE-45C2-9393-0A8E48C8FD95}">
  <ds:schemaRefs>
    <ds:schemaRef ds:uri="http://schemas.microsoft.com/office/2006/metadata/properties"/>
    <ds:schemaRef ds:uri="http://www.w3.org/XML/1998/namespace"/>
    <ds:schemaRef ds:uri="http://purl.org/dc/elements/1.1/"/>
    <ds:schemaRef ds:uri="303dbf9b-b85b-46a0-94f1-894078c07ecd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211f9404-bca0-4bcf-9c1d-965ccb6f8d2d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1279</Words>
  <Application>Microsoft Office PowerPoint</Application>
  <PresentationFormat>Widescreen</PresentationFormat>
  <Paragraphs>242</Paragraphs>
  <Slides>29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29</vt:i4>
      </vt:variant>
    </vt:vector>
  </HeadingPairs>
  <TitlesOfParts>
    <vt:vector size="38" baseType="lpstr">
      <vt:lpstr>Arial</vt:lpstr>
      <vt:lpstr>Book Antiqua</vt:lpstr>
      <vt:lpstr>Calibri</vt:lpstr>
      <vt:lpstr>Calibri Light</vt:lpstr>
      <vt:lpstr>Cambria</vt:lpstr>
      <vt:lpstr>Cambria Math</vt:lpstr>
      <vt:lpstr>UWTSD 200_Title Page</vt:lpstr>
      <vt:lpstr>UWTSD 200_Title Page 2</vt:lpstr>
      <vt:lpstr>UWTSD 200_Text 4</vt:lpstr>
      <vt:lpstr>PowerPoint Presentation</vt:lpstr>
      <vt:lpstr>PowerPoint Presentation</vt:lpstr>
      <vt:lpstr>Karnaugh Maps (K-Maps)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Don’t Care function</vt:lpstr>
      <vt:lpstr>PowerPoint Presentation</vt:lpstr>
      <vt:lpstr>Don’t Care function</vt:lpstr>
      <vt:lpstr>Don’t Care function</vt:lpstr>
      <vt:lpstr>Quick Reference [1] ALL ABOUT ELECTRONICS, “Karnaugh Map (K-map): 2-Variable and 3-Variable K-map Explained,” Available: https://youtu.be/Iw1STgKUpW0. Reference Book [2] M. M. Mano and M. D. Ciletti, Digital Design, 5th ed. Boston, MA, USA: Pearson, 2013 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253</cp:revision>
  <dcterms:created xsi:type="dcterms:W3CDTF">2021-03-09T15:35:42Z</dcterms:created>
  <dcterms:modified xsi:type="dcterms:W3CDTF">2025-02-10T14:23:55Z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  <property fmtid="{D5CDD505-2E9C-101B-9397-08002B2CF9AE}" pid="3" name="SlidoAppVersion">
    <vt:lpwstr>1.7.1.4619</vt:lpwstr>
  </property>
</Properties>
</file>