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30"/>
  </p:notesMasterIdLst>
  <p:sldIdLst>
    <p:sldId id="256" r:id="rId2"/>
    <p:sldId id="284" r:id="rId3"/>
    <p:sldId id="269" r:id="rId4"/>
    <p:sldId id="352" r:id="rId5"/>
    <p:sldId id="366" r:id="rId6"/>
    <p:sldId id="367" r:id="rId7"/>
    <p:sldId id="368" r:id="rId8"/>
    <p:sldId id="369" r:id="rId9"/>
    <p:sldId id="389" r:id="rId10"/>
    <p:sldId id="398" r:id="rId11"/>
    <p:sldId id="399" r:id="rId12"/>
    <p:sldId id="390" r:id="rId13"/>
    <p:sldId id="391" r:id="rId14"/>
    <p:sldId id="392" r:id="rId15"/>
    <p:sldId id="394" r:id="rId16"/>
    <p:sldId id="393" r:id="rId17"/>
    <p:sldId id="395" r:id="rId18"/>
    <p:sldId id="375" r:id="rId19"/>
    <p:sldId id="396" r:id="rId20"/>
    <p:sldId id="397" r:id="rId21"/>
    <p:sldId id="401" r:id="rId22"/>
    <p:sldId id="400" r:id="rId23"/>
    <p:sldId id="402" r:id="rId24"/>
    <p:sldId id="403" r:id="rId25"/>
    <p:sldId id="364" r:id="rId26"/>
    <p:sldId id="385" r:id="rId27"/>
    <p:sldId id="264" r:id="rId28"/>
    <p:sldId id="265" r:id="rId29"/>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venir Next LT Pro" panose="020B0504020202020204" pitchFamily="34" charset="0"/>
        <a:ea typeface="+mn-ea"/>
        <a:cs typeface="+mn-cs"/>
      </a:defRPr>
    </a:lvl5pPr>
    <a:lvl6pPr marL="2286000" algn="l" defTabSz="914400" rtl="0" eaLnBrk="1" latinLnBrk="0" hangingPunct="1">
      <a:defRPr kern="1200">
        <a:solidFill>
          <a:schemeClr val="tx1"/>
        </a:solidFill>
        <a:latin typeface="Avenir Next LT Pro" panose="020B0504020202020204" pitchFamily="34" charset="0"/>
        <a:ea typeface="+mn-ea"/>
        <a:cs typeface="+mn-cs"/>
      </a:defRPr>
    </a:lvl6pPr>
    <a:lvl7pPr marL="2743200" algn="l" defTabSz="914400" rtl="0" eaLnBrk="1" latinLnBrk="0" hangingPunct="1">
      <a:defRPr kern="1200">
        <a:solidFill>
          <a:schemeClr val="tx1"/>
        </a:solidFill>
        <a:latin typeface="Avenir Next LT Pro" panose="020B0504020202020204" pitchFamily="34" charset="0"/>
        <a:ea typeface="+mn-ea"/>
        <a:cs typeface="+mn-cs"/>
      </a:defRPr>
    </a:lvl7pPr>
    <a:lvl8pPr marL="3200400" algn="l" defTabSz="914400" rtl="0" eaLnBrk="1" latinLnBrk="0" hangingPunct="1">
      <a:defRPr kern="1200">
        <a:solidFill>
          <a:schemeClr val="tx1"/>
        </a:solidFill>
        <a:latin typeface="Avenir Next LT Pro" panose="020B0504020202020204" pitchFamily="34" charset="0"/>
        <a:ea typeface="+mn-ea"/>
        <a:cs typeface="+mn-cs"/>
      </a:defRPr>
    </a:lvl8pPr>
    <a:lvl9pPr marL="3657600" algn="l" defTabSz="914400" rtl="0" eaLnBrk="1" latinLnBrk="0" hangingPunct="1">
      <a:defRPr kern="1200">
        <a:solidFill>
          <a:schemeClr val="tx1"/>
        </a:solidFill>
        <a:latin typeface="Avenir Next LT Pro" panose="020B05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0DE3C3-EDD4-46B4-8EF9-466E276CAF25}" v="49" dt="2024-11-15T18:01:59.7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79"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070DE3C3-EDD4-46B4-8EF9-466E276CAF25}"/>
    <pc:docChg chg="custSel modSld">
      <pc:chgData name="Rhian Keyse" userId="e640c12b-a8e6-4355-9f2c-a517ac7d1786" providerId="ADAL" clId="{070DE3C3-EDD4-46B4-8EF9-466E276CAF25}" dt="2024-11-15T18:06:56.644" v="91" actId="20577"/>
      <pc:docMkLst>
        <pc:docMk/>
      </pc:docMkLst>
      <pc:sldChg chg="addSp delSp modSp mod modTransition modAnim">
        <pc:chgData name="Rhian Keyse" userId="e640c12b-a8e6-4355-9f2c-a517ac7d1786" providerId="ADAL" clId="{070DE3C3-EDD4-46B4-8EF9-466E276CAF25}" dt="2024-11-14T14:23:28.210" v="7"/>
        <pc:sldMkLst>
          <pc:docMk/>
          <pc:sldMk cId="0" sldId="256"/>
        </pc:sldMkLst>
        <pc:picChg chg="add del mod">
          <ac:chgData name="Rhian Keyse" userId="e640c12b-a8e6-4355-9f2c-a517ac7d1786" providerId="ADAL" clId="{070DE3C3-EDD4-46B4-8EF9-466E276CAF25}" dt="2024-11-14T14:23:05.488" v="4"/>
          <ac:picMkLst>
            <pc:docMk/>
            <pc:sldMk cId="0" sldId="256"/>
            <ac:picMk id="5" creationId="{2F5A87CC-778E-20AA-60D2-77BCC80A6E8E}"/>
          </ac:picMkLst>
        </pc:picChg>
        <pc:picChg chg="add del mod">
          <ac:chgData name="Rhian Keyse" userId="e640c12b-a8e6-4355-9f2c-a517ac7d1786" providerId="ADAL" clId="{070DE3C3-EDD4-46B4-8EF9-466E276CAF25}" dt="2024-11-14T14:23:07.316" v="6"/>
          <ac:picMkLst>
            <pc:docMk/>
            <pc:sldMk cId="0" sldId="256"/>
            <ac:picMk id="6" creationId="{5165E5E5-CE43-AA4E-9C65-E432ACB37568}"/>
          </ac:picMkLst>
        </pc:picChg>
        <pc:picChg chg="add del mod ord">
          <ac:chgData name="Rhian Keyse" userId="e640c12b-a8e6-4355-9f2c-a517ac7d1786" providerId="ADAL" clId="{070DE3C3-EDD4-46B4-8EF9-466E276CAF25}" dt="2024-11-14T14:23:28.210" v="7"/>
          <ac:picMkLst>
            <pc:docMk/>
            <pc:sldMk cId="0" sldId="256"/>
            <ac:picMk id="8" creationId="{29A95D04-6DBC-2875-71B6-288EA678CB34}"/>
          </ac:picMkLst>
        </pc:picChg>
        <pc:picChg chg="add mod">
          <ac:chgData name="Rhian Keyse" userId="e640c12b-a8e6-4355-9f2c-a517ac7d1786" providerId="ADAL" clId="{070DE3C3-EDD4-46B4-8EF9-466E276CAF25}" dt="2024-11-14T14:23:28.210" v="7"/>
          <ac:picMkLst>
            <pc:docMk/>
            <pc:sldMk cId="0" sldId="256"/>
            <ac:picMk id="9" creationId="{A01AC2DF-8159-515F-F4F3-9DB9FD588554}"/>
          </ac:picMkLst>
        </pc:picChg>
      </pc:sldChg>
      <pc:sldChg chg="addSp delSp modSp mod modTransition delAnim">
        <pc:chgData name="Rhian Keyse" userId="e640c12b-a8e6-4355-9f2c-a517ac7d1786" providerId="ADAL" clId="{070DE3C3-EDD4-46B4-8EF9-466E276CAF25}" dt="2024-11-15T18:01:07.678" v="86"/>
        <pc:sldMkLst>
          <pc:docMk/>
          <pc:sldMk cId="0" sldId="264"/>
        </pc:sldMkLst>
        <pc:picChg chg="del">
          <ac:chgData name="Rhian Keyse" userId="e640c12b-a8e6-4355-9f2c-a517ac7d1786" providerId="ADAL" clId="{070DE3C3-EDD4-46B4-8EF9-466E276CAF25}" dt="2024-11-13T11:26:41.232" v="0" actId="478"/>
          <ac:picMkLst>
            <pc:docMk/>
            <pc:sldMk cId="0" sldId="264"/>
            <ac:picMk id="3" creationId="{071C9EA2-814E-DA0E-C685-983C7DC26F07}"/>
          </ac:picMkLst>
        </pc:picChg>
        <pc:picChg chg="add del mod">
          <ac:chgData name="Rhian Keyse" userId="e640c12b-a8e6-4355-9f2c-a517ac7d1786" providerId="ADAL" clId="{070DE3C3-EDD4-46B4-8EF9-466E276CAF25}" dt="2024-11-15T18:01:07.678" v="86"/>
          <ac:picMkLst>
            <pc:docMk/>
            <pc:sldMk cId="0" sldId="264"/>
            <ac:picMk id="3" creationId="{1B74B68E-E247-BCEE-F1F5-3E666D15D036}"/>
          </ac:picMkLst>
        </pc:picChg>
        <pc:picChg chg="add mod">
          <ac:chgData name="Rhian Keyse" userId="e640c12b-a8e6-4355-9f2c-a517ac7d1786" providerId="ADAL" clId="{070DE3C3-EDD4-46B4-8EF9-466E276CAF25}" dt="2024-11-15T18:01:07.678" v="86"/>
          <ac:picMkLst>
            <pc:docMk/>
            <pc:sldMk cId="0" sldId="264"/>
            <ac:picMk id="4" creationId="{03A4EF64-5C85-1688-BA67-B95D1B4E8943}"/>
          </ac:picMkLst>
        </pc:picChg>
      </pc:sldChg>
      <pc:sldChg chg="addSp delSp modSp mod modTransition">
        <pc:chgData name="Rhian Keyse" userId="e640c12b-a8e6-4355-9f2c-a517ac7d1786" providerId="ADAL" clId="{070DE3C3-EDD4-46B4-8EF9-466E276CAF25}" dt="2024-11-15T18:01:59.729" v="89"/>
        <pc:sldMkLst>
          <pc:docMk/>
          <pc:sldMk cId="0" sldId="265"/>
        </pc:sldMkLst>
        <pc:picChg chg="add del mod">
          <ac:chgData name="Rhian Keyse" userId="e640c12b-a8e6-4355-9f2c-a517ac7d1786" providerId="ADAL" clId="{070DE3C3-EDD4-46B4-8EF9-466E276CAF25}" dt="2024-11-15T18:01:59.729" v="89"/>
          <ac:picMkLst>
            <pc:docMk/>
            <pc:sldMk cId="0" sldId="265"/>
            <ac:picMk id="4" creationId="{C8CC1E28-9425-DC13-8E07-F53A552F8AA2}"/>
          </ac:picMkLst>
        </pc:picChg>
        <pc:picChg chg="add mod">
          <ac:chgData name="Rhian Keyse" userId="e640c12b-a8e6-4355-9f2c-a517ac7d1786" providerId="ADAL" clId="{070DE3C3-EDD4-46B4-8EF9-466E276CAF25}" dt="2024-11-15T18:01:59.729" v="89"/>
          <ac:picMkLst>
            <pc:docMk/>
            <pc:sldMk cId="0" sldId="265"/>
            <ac:picMk id="5" creationId="{1E5D7A00-A04D-9124-A8FA-F0B47341F40A}"/>
          </ac:picMkLst>
        </pc:picChg>
      </pc:sldChg>
      <pc:sldChg chg="addSp delSp modSp mod modTransition">
        <pc:chgData name="Rhian Keyse" userId="e640c12b-a8e6-4355-9f2c-a517ac7d1786" providerId="ADAL" clId="{070DE3C3-EDD4-46B4-8EF9-466E276CAF25}" dt="2024-11-14T14:25:56.192" v="32"/>
        <pc:sldMkLst>
          <pc:docMk/>
          <pc:sldMk cId="0" sldId="269"/>
        </pc:sldMkLst>
        <pc:spChg chg="mod">
          <ac:chgData name="Rhian Keyse" userId="e640c12b-a8e6-4355-9f2c-a517ac7d1786" providerId="ADAL" clId="{070DE3C3-EDD4-46B4-8EF9-466E276CAF25}" dt="2024-11-14T14:24:30.982" v="29" actId="20577"/>
          <ac:spMkLst>
            <pc:docMk/>
            <pc:sldMk cId="0" sldId="269"/>
            <ac:spMk id="3" creationId="{EC8F37D5-2CAF-DAE0-E88D-9C374F350679}"/>
          </ac:spMkLst>
        </pc:spChg>
        <pc:picChg chg="add del mod">
          <ac:chgData name="Rhian Keyse" userId="e640c12b-a8e6-4355-9f2c-a517ac7d1786" providerId="ADAL" clId="{070DE3C3-EDD4-46B4-8EF9-466E276CAF25}" dt="2024-11-14T14:25:56.192" v="32"/>
          <ac:picMkLst>
            <pc:docMk/>
            <pc:sldMk cId="0" sldId="269"/>
            <ac:picMk id="7" creationId="{72F1F40C-E976-62C0-1178-1C468E994BD7}"/>
          </ac:picMkLst>
        </pc:picChg>
        <pc:picChg chg="add mod">
          <ac:chgData name="Rhian Keyse" userId="e640c12b-a8e6-4355-9f2c-a517ac7d1786" providerId="ADAL" clId="{070DE3C3-EDD4-46B4-8EF9-466E276CAF25}" dt="2024-11-14T14:25:56.192" v="32"/>
          <ac:picMkLst>
            <pc:docMk/>
            <pc:sldMk cId="0" sldId="269"/>
            <ac:picMk id="8" creationId="{78DB130A-8EB0-60EC-57B8-615D6DDF01CB}"/>
          </ac:picMkLst>
        </pc:picChg>
      </pc:sldChg>
      <pc:sldChg chg="addSp delSp modSp mod modTransition">
        <pc:chgData name="Rhian Keyse" userId="e640c12b-a8e6-4355-9f2c-a517ac7d1786" providerId="ADAL" clId="{070DE3C3-EDD4-46B4-8EF9-466E276CAF25}" dt="2024-11-14T14:24:18.658" v="10"/>
        <pc:sldMkLst>
          <pc:docMk/>
          <pc:sldMk cId="0" sldId="284"/>
        </pc:sldMkLst>
        <pc:picChg chg="add del mod">
          <ac:chgData name="Rhian Keyse" userId="e640c12b-a8e6-4355-9f2c-a517ac7d1786" providerId="ADAL" clId="{070DE3C3-EDD4-46B4-8EF9-466E276CAF25}" dt="2024-11-14T14:24:18.658" v="10"/>
          <ac:picMkLst>
            <pc:docMk/>
            <pc:sldMk cId="0" sldId="284"/>
            <ac:picMk id="7" creationId="{D577E410-28D5-9BF3-A414-0BEC77B392F7}"/>
          </ac:picMkLst>
        </pc:picChg>
        <pc:picChg chg="add mod">
          <ac:chgData name="Rhian Keyse" userId="e640c12b-a8e6-4355-9f2c-a517ac7d1786" providerId="ADAL" clId="{070DE3C3-EDD4-46B4-8EF9-466E276CAF25}" dt="2024-11-14T14:24:18.658" v="10"/>
          <ac:picMkLst>
            <pc:docMk/>
            <pc:sldMk cId="0" sldId="284"/>
            <ac:picMk id="8" creationId="{D42918D4-AC0D-7E2F-483F-180724F7F9AD}"/>
          </ac:picMkLst>
        </pc:picChg>
      </pc:sldChg>
      <pc:sldChg chg="addSp delSp modSp mod modTransition">
        <pc:chgData name="Rhian Keyse" userId="e640c12b-a8e6-4355-9f2c-a517ac7d1786" providerId="ADAL" clId="{070DE3C3-EDD4-46B4-8EF9-466E276CAF25}" dt="2024-11-14T14:26:42.060" v="35"/>
        <pc:sldMkLst>
          <pc:docMk/>
          <pc:sldMk cId="0" sldId="352"/>
        </pc:sldMkLst>
        <pc:picChg chg="add del mod">
          <ac:chgData name="Rhian Keyse" userId="e640c12b-a8e6-4355-9f2c-a517ac7d1786" providerId="ADAL" clId="{070DE3C3-EDD4-46B4-8EF9-466E276CAF25}" dt="2024-11-14T14:26:42.060" v="35"/>
          <ac:picMkLst>
            <pc:docMk/>
            <pc:sldMk cId="0" sldId="352"/>
            <ac:picMk id="5" creationId="{AF7D8108-805E-5FB3-6B5E-115E94F986FD}"/>
          </ac:picMkLst>
        </pc:picChg>
        <pc:picChg chg="add mod">
          <ac:chgData name="Rhian Keyse" userId="e640c12b-a8e6-4355-9f2c-a517ac7d1786" providerId="ADAL" clId="{070DE3C3-EDD4-46B4-8EF9-466E276CAF25}" dt="2024-11-14T14:26:42.060" v="35"/>
          <ac:picMkLst>
            <pc:docMk/>
            <pc:sldMk cId="0" sldId="352"/>
            <ac:picMk id="6" creationId="{7C4E286F-369C-5AC6-491D-BFA4265EB78D}"/>
          </ac:picMkLst>
        </pc:picChg>
      </pc:sldChg>
      <pc:sldChg chg="addSp delSp modSp mod modTransition">
        <pc:chgData name="Rhian Keyse" userId="e640c12b-a8e6-4355-9f2c-a517ac7d1786" providerId="ADAL" clId="{070DE3C3-EDD4-46B4-8EF9-466E276CAF25}" dt="2024-11-15T17:59:28.141" v="80"/>
        <pc:sldMkLst>
          <pc:docMk/>
          <pc:sldMk cId="0" sldId="364"/>
        </pc:sldMkLst>
        <pc:picChg chg="add del mod">
          <ac:chgData name="Rhian Keyse" userId="e640c12b-a8e6-4355-9f2c-a517ac7d1786" providerId="ADAL" clId="{070DE3C3-EDD4-46B4-8EF9-466E276CAF25}" dt="2024-11-15T17:59:28.141" v="80"/>
          <ac:picMkLst>
            <pc:docMk/>
            <pc:sldMk cId="0" sldId="364"/>
            <ac:picMk id="5" creationId="{F969BF70-7E0A-86DF-AA05-CD611126ED0E}"/>
          </ac:picMkLst>
        </pc:picChg>
        <pc:picChg chg="add mod">
          <ac:chgData name="Rhian Keyse" userId="e640c12b-a8e6-4355-9f2c-a517ac7d1786" providerId="ADAL" clId="{070DE3C3-EDD4-46B4-8EF9-466E276CAF25}" dt="2024-11-15T17:59:28.141" v="80"/>
          <ac:picMkLst>
            <pc:docMk/>
            <pc:sldMk cId="0" sldId="364"/>
            <ac:picMk id="6" creationId="{2477358F-A748-B926-FEB3-9ABDFC1FAAD2}"/>
          </ac:picMkLst>
        </pc:picChg>
      </pc:sldChg>
      <pc:sldChg chg="addSp delSp modSp mod modTransition">
        <pc:chgData name="Rhian Keyse" userId="e640c12b-a8e6-4355-9f2c-a517ac7d1786" providerId="ADAL" clId="{070DE3C3-EDD4-46B4-8EF9-466E276CAF25}" dt="2024-11-14T14:27:27.920" v="38"/>
        <pc:sldMkLst>
          <pc:docMk/>
          <pc:sldMk cId="0" sldId="366"/>
        </pc:sldMkLst>
        <pc:picChg chg="add del mod">
          <ac:chgData name="Rhian Keyse" userId="e640c12b-a8e6-4355-9f2c-a517ac7d1786" providerId="ADAL" clId="{070DE3C3-EDD4-46B4-8EF9-466E276CAF25}" dt="2024-11-14T14:27:27.920" v="38"/>
          <ac:picMkLst>
            <pc:docMk/>
            <pc:sldMk cId="0" sldId="366"/>
            <ac:picMk id="3" creationId="{EC1FE2F0-26D9-40FB-BD13-118DC7104455}"/>
          </ac:picMkLst>
        </pc:picChg>
        <pc:picChg chg="add mod">
          <ac:chgData name="Rhian Keyse" userId="e640c12b-a8e6-4355-9f2c-a517ac7d1786" providerId="ADAL" clId="{070DE3C3-EDD4-46B4-8EF9-466E276CAF25}" dt="2024-11-14T14:27:27.920" v="38"/>
          <ac:picMkLst>
            <pc:docMk/>
            <pc:sldMk cId="0" sldId="366"/>
            <ac:picMk id="4" creationId="{7B0853F2-9279-787F-BBBA-B2497D01705A}"/>
          </ac:picMkLst>
        </pc:picChg>
      </pc:sldChg>
      <pc:sldChg chg="addSp delSp modSp mod modTransition">
        <pc:chgData name="Rhian Keyse" userId="e640c12b-a8e6-4355-9f2c-a517ac7d1786" providerId="ADAL" clId="{070DE3C3-EDD4-46B4-8EF9-466E276CAF25}" dt="2024-11-14T14:28:11.938" v="41"/>
        <pc:sldMkLst>
          <pc:docMk/>
          <pc:sldMk cId="0" sldId="367"/>
        </pc:sldMkLst>
        <pc:picChg chg="add del mod">
          <ac:chgData name="Rhian Keyse" userId="e640c12b-a8e6-4355-9f2c-a517ac7d1786" providerId="ADAL" clId="{070DE3C3-EDD4-46B4-8EF9-466E276CAF25}" dt="2024-11-14T14:28:11.938" v="41"/>
          <ac:picMkLst>
            <pc:docMk/>
            <pc:sldMk cId="0" sldId="367"/>
            <ac:picMk id="3" creationId="{8A7CFD5A-C152-68EF-ACDE-A7DD38F920F9}"/>
          </ac:picMkLst>
        </pc:picChg>
        <pc:picChg chg="add mod">
          <ac:chgData name="Rhian Keyse" userId="e640c12b-a8e6-4355-9f2c-a517ac7d1786" providerId="ADAL" clId="{070DE3C3-EDD4-46B4-8EF9-466E276CAF25}" dt="2024-11-14T14:28:11.938" v="41"/>
          <ac:picMkLst>
            <pc:docMk/>
            <pc:sldMk cId="0" sldId="367"/>
            <ac:picMk id="4" creationId="{9F1FA5CE-DDDF-E04D-6355-93BBD770494A}"/>
          </ac:picMkLst>
        </pc:picChg>
      </pc:sldChg>
      <pc:sldChg chg="addSp delSp modSp mod modTransition">
        <pc:chgData name="Rhian Keyse" userId="e640c12b-a8e6-4355-9f2c-a517ac7d1786" providerId="ADAL" clId="{070DE3C3-EDD4-46B4-8EF9-466E276CAF25}" dt="2024-11-15T17:34:12.310" v="44"/>
        <pc:sldMkLst>
          <pc:docMk/>
          <pc:sldMk cId="0" sldId="368"/>
        </pc:sldMkLst>
        <pc:picChg chg="add del mod">
          <ac:chgData name="Rhian Keyse" userId="e640c12b-a8e6-4355-9f2c-a517ac7d1786" providerId="ADAL" clId="{070DE3C3-EDD4-46B4-8EF9-466E276CAF25}" dt="2024-11-15T17:34:12.310" v="44"/>
          <ac:picMkLst>
            <pc:docMk/>
            <pc:sldMk cId="0" sldId="368"/>
            <ac:picMk id="5" creationId="{729D564E-CC76-4343-7CA9-1B0FAE3B71C7}"/>
          </ac:picMkLst>
        </pc:picChg>
        <pc:picChg chg="add mod">
          <ac:chgData name="Rhian Keyse" userId="e640c12b-a8e6-4355-9f2c-a517ac7d1786" providerId="ADAL" clId="{070DE3C3-EDD4-46B4-8EF9-466E276CAF25}" dt="2024-11-15T17:34:12.310" v="44"/>
          <ac:picMkLst>
            <pc:docMk/>
            <pc:sldMk cId="0" sldId="368"/>
            <ac:picMk id="6" creationId="{EBC71B42-558A-5659-B345-45ED2206D4C8}"/>
          </ac:picMkLst>
        </pc:picChg>
      </pc:sldChg>
      <pc:sldChg chg="addSp delSp modSp mod modTransition modAnim">
        <pc:chgData name="Rhian Keyse" userId="e640c12b-a8e6-4355-9f2c-a517ac7d1786" providerId="ADAL" clId="{070DE3C3-EDD4-46B4-8EF9-466E276CAF25}" dt="2024-11-15T17:35:06.320" v="50"/>
        <pc:sldMkLst>
          <pc:docMk/>
          <pc:sldMk cId="0" sldId="369"/>
        </pc:sldMkLst>
        <pc:picChg chg="add del mod">
          <ac:chgData name="Rhian Keyse" userId="e640c12b-a8e6-4355-9f2c-a517ac7d1786" providerId="ADAL" clId="{070DE3C3-EDD4-46B4-8EF9-466E276CAF25}" dt="2024-11-15T17:34:35.791" v="47"/>
          <ac:picMkLst>
            <pc:docMk/>
            <pc:sldMk cId="0" sldId="369"/>
            <ac:picMk id="5" creationId="{787A3209-F30D-26EC-5D38-14CBAB14E06B}"/>
          </ac:picMkLst>
        </pc:picChg>
        <pc:picChg chg="add del mod">
          <ac:chgData name="Rhian Keyse" userId="e640c12b-a8e6-4355-9f2c-a517ac7d1786" providerId="ADAL" clId="{070DE3C3-EDD4-46B4-8EF9-466E276CAF25}" dt="2024-11-15T17:34:38.898" v="49"/>
          <ac:picMkLst>
            <pc:docMk/>
            <pc:sldMk cId="0" sldId="369"/>
            <ac:picMk id="6" creationId="{54CB239A-7D06-D3F9-13EF-471056AE7D2B}"/>
          </ac:picMkLst>
        </pc:picChg>
        <pc:picChg chg="add del mod ord">
          <ac:chgData name="Rhian Keyse" userId="e640c12b-a8e6-4355-9f2c-a517ac7d1786" providerId="ADAL" clId="{070DE3C3-EDD4-46B4-8EF9-466E276CAF25}" dt="2024-11-15T17:35:06.320" v="50"/>
          <ac:picMkLst>
            <pc:docMk/>
            <pc:sldMk cId="0" sldId="369"/>
            <ac:picMk id="9" creationId="{99635053-8ECC-C140-2C01-811E02DE425E}"/>
          </ac:picMkLst>
        </pc:picChg>
        <pc:picChg chg="add mod">
          <ac:chgData name="Rhian Keyse" userId="e640c12b-a8e6-4355-9f2c-a517ac7d1786" providerId="ADAL" clId="{070DE3C3-EDD4-46B4-8EF9-466E276CAF25}" dt="2024-11-15T17:35:06.320" v="50"/>
          <ac:picMkLst>
            <pc:docMk/>
            <pc:sldMk cId="0" sldId="369"/>
            <ac:picMk id="10" creationId="{BDD7F06D-F86E-CC4D-DDCC-DF5577D8FFDC}"/>
          </ac:picMkLst>
        </pc:picChg>
      </pc:sldChg>
      <pc:sldChg chg="addSp delSp modSp mod modTransition">
        <pc:chgData name="Rhian Keyse" userId="e640c12b-a8e6-4355-9f2c-a517ac7d1786" providerId="ADAL" clId="{070DE3C3-EDD4-46B4-8EF9-466E276CAF25}" dt="2024-11-15T17:46:23.239" v="64"/>
        <pc:sldMkLst>
          <pc:docMk/>
          <pc:sldMk cId="0" sldId="375"/>
        </pc:sldMkLst>
        <pc:picChg chg="add del mod">
          <ac:chgData name="Rhian Keyse" userId="e640c12b-a8e6-4355-9f2c-a517ac7d1786" providerId="ADAL" clId="{070DE3C3-EDD4-46B4-8EF9-466E276CAF25}" dt="2024-11-15T17:46:23.239" v="64"/>
          <ac:picMkLst>
            <pc:docMk/>
            <pc:sldMk cId="0" sldId="375"/>
            <ac:picMk id="3" creationId="{32340BB3-310C-262D-12DC-59342B21E4C0}"/>
          </ac:picMkLst>
        </pc:picChg>
        <pc:picChg chg="add mod">
          <ac:chgData name="Rhian Keyse" userId="e640c12b-a8e6-4355-9f2c-a517ac7d1786" providerId="ADAL" clId="{070DE3C3-EDD4-46B4-8EF9-466E276CAF25}" dt="2024-11-15T17:46:23.239" v="64"/>
          <ac:picMkLst>
            <pc:docMk/>
            <pc:sldMk cId="0" sldId="375"/>
            <ac:picMk id="4" creationId="{C69524D9-0514-0CD6-237E-AB3C3F8BFBAB}"/>
          </ac:picMkLst>
        </pc:picChg>
      </pc:sldChg>
      <pc:sldChg chg="addSp delSp modSp mod modTransition">
        <pc:chgData name="Rhian Keyse" userId="e640c12b-a8e6-4355-9f2c-a517ac7d1786" providerId="ADAL" clId="{070DE3C3-EDD4-46B4-8EF9-466E276CAF25}" dt="2024-11-15T18:00:45.746" v="83"/>
        <pc:sldMkLst>
          <pc:docMk/>
          <pc:sldMk cId="0" sldId="385"/>
        </pc:sldMkLst>
        <pc:picChg chg="add del mod">
          <ac:chgData name="Rhian Keyse" userId="e640c12b-a8e6-4355-9f2c-a517ac7d1786" providerId="ADAL" clId="{070DE3C3-EDD4-46B4-8EF9-466E276CAF25}" dt="2024-11-15T18:00:45.746" v="83"/>
          <ac:picMkLst>
            <pc:docMk/>
            <pc:sldMk cId="0" sldId="385"/>
            <ac:picMk id="3" creationId="{EA133EF0-A1B9-D9EF-5A0C-84699ADDD948}"/>
          </ac:picMkLst>
        </pc:picChg>
        <pc:picChg chg="add mod">
          <ac:chgData name="Rhian Keyse" userId="e640c12b-a8e6-4355-9f2c-a517ac7d1786" providerId="ADAL" clId="{070DE3C3-EDD4-46B4-8EF9-466E276CAF25}" dt="2024-11-15T18:00:45.746" v="83"/>
          <ac:picMkLst>
            <pc:docMk/>
            <pc:sldMk cId="0" sldId="385"/>
            <ac:picMk id="4" creationId="{B164A7B6-79C7-681C-408A-0C8AB9F8E75C}"/>
          </ac:picMkLst>
        </pc:picChg>
      </pc:sldChg>
      <pc:sldChg chg="addSp modSp">
        <pc:chgData name="Rhian Keyse" userId="e640c12b-a8e6-4355-9f2c-a517ac7d1786" providerId="ADAL" clId="{070DE3C3-EDD4-46B4-8EF9-466E276CAF25}" dt="2024-11-15T17:36:23.503" v="51"/>
        <pc:sldMkLst>
          <pc:docMk/>
          <pc:sldMk cId="2381126073" sldId="389"/>
        </pc:sldMkLst>
        <pc:picChg chg="add mod">
          <ac:chgData name="Rhian Keyse" userId="e640c12b-a8e6-4355-9f2c-a517ac7d1786" providerId="ADAL" clId="{070DE3C3-EDD4-46B4-8EF9-466E276CAF25}" dt="2024-11-15T17:36:23.503" v="51"/>
          <ac:picMkLst>
            <pc:docMk/>
            <pc:sldMk cId="2381126073" sldId="389"/>
            <ac:picMk id="5" creationId="{FBD0835D-B995-E171-65C2-2C2D4EEDDA79}"/>
          </ac:picMkLst>
        </pc:picChg>
      </pc:sldChg>
      <pc:sldChg chg="addSp modSp">
        <pc:chgData name="Rhian Keyse" userId="e640c12b-a8e6-4355-9f2c-a517ac7d1786" providerId="ADAL" clId="{070DE3C3-EDD4-46B4-8EF9-466E276CAF25}" dt="2024-11-15T17:40:18.094" v="52"/>
        <pc:sldMkLst>
          <pc:docMk/>
          <pc:sldMk cId="2637829439" sldId="390"/>
        </pc:sldMkLst>
        <pc:picChg chg="add mod">
          <ac:chgData name="Rhian Keyse" userId="e640c12b-a8e6-4355-9f2c-a517ac7d1786" providerId="ADAL" clId="{070DE3C3-EDD4-46B4-8EF9-466E276CAF25}" dt="2024-11-15T17:40:18.094" v="52"/>
          <ac:picMkLst>
            <pc:docMk/>
            <pc:sldMk cId="2637829439" sldId="390"/>
            <ac:picMk id="6" creationId="{6325ADD6-58AD-5B4B-B2B7-8E40EFDC777F}"/>
          </ac:picMkLst>
        </pc:picChg>
      </pc:sldChg>
      <pc:sldChg chg="addSp delSp modSp mod modTransition modAnim modNotesTx">
        <pc:chgData name="Rhian Keyse" userId="e640c12b-a8e6-4355-9f2c-a517ac7d1786" providerId="ADAL" clId="{070DE3C3-EDD4-46B4-8EF9-466E276CAF25}" dt="2024-11-15T18:06:56.644" v="91" actId="20577"/>
        <pc:sldMkLst>
          <pc:docMk/>
          <pc:sldMk cId="3345889756" sldId="391"/>
        </pc:sldMkLst>
        <pc:picChg chg="add del mod">
          <ac:chgData name="Rhian Keyse" userId="e640c12b-a8e6-4355-9f2c-a517ac7d1786" providerId="ADAL" clId="{070DE3C3-EDD4-46B4-8EF9-466E276CAF25}" dt="2024-11-15T17:40:22.354" v="54"/>
          <ac:picMkLst>
            <pc:docMk/>
            <pc:sldMk cId="3345889756" sldId="391"/>
            <ac:picMk id="6" creationId="{F0974180-02F6-2B08-6DAB-C4A359FBE3D9}"/>
          </ac:picMkLst>
        </pc:picChg>
        <pc:picChg chg="add del mod ord">
          <ac:chgData name="Rhian Keyse" userId="e640c12b-a8e6-4355-9f2c-a517ac7d1786" providerId="ADAL" clId="{070DE3C3-EDD4-46B4-8EF9-466E276CAF25}" dt="2024-11-15T17:40:41.355" v="55"/>
          <ac:picMkLst>
            <pc:docMk/>
            <pc:sldMk cId="3345889756" sldId="391"/>
            <ac:picMk id="10" creationId="{962EF7FF-AFFD-C2E4-2121-FD7D7DF55704}"/>
          </ac:picMkLst>
        </pc:picChg>
        <pc:picChg chg="add del mod">
          <ac:chgData name="Rhian Keyse" userId="e640c12b-a8e6-4355-9f2c-a517ac7d1786" providerId="ADAL" clId="{070DE3C3-EDD4-46B4-8EF9-466E276CAF25}" dt="2024-11-15T17:41:47.178" v="58"/>
          <ac:picMkLst>
            <pc:docMk/>
            <pc:sldMk cId="3345889756" sldId="391"/>
            <ac:picMk id="12" creationId="{CFFE931B-0455-4FCC-F51B-DF0A7F83F647}"/>
          </ac:picMkLst>
        </pc:picChg>
        <pc:picChg chg="add del mod ord">
          <ac:chgData name="Rhian Keyse" userId="e640c12b-a8e6-4355-9f2c-a517ac7d1786" providerId="ADAL" clId="{070DE3C3-EDD4-46B4-8EF9-466E276CAF25}" dt="2024-11-15T17:42:40.743" v="59"/>
          <ac:picMkLst>
            <pc:docMk/>
            <pc:sldMk cId="3345889756" sldId="391"/>
            <ac:picMk id="16" creationId="{CDBB479B-F465-D328-5281-1EB057A0E002}"/>
          </ac:picMkLst>
        </pc:picChg>
        <pc:picChg chg="add mod">
          <ac:chgData name="Rhian Keyse" userId="e640c12b-a8e6-4355-9f2c-a517ac7d1786" providerId="ADAL" clId="{070DE3C3-EDD4-46B4-8EF9-466E276CAF25}" dt="2024-11-15T17:42:40.743" v="59"/>
          <ac:picMkLst>
            <pc:docMk/>
            <pc:sldMk cId="3345889756" sldId="391"/>
            <ac:picMk id="17" creationId="{FE3BEB6C-1019-52A4-2038-CE73E297DC50}"/>
          </ac:picMkLst>
        </pc:picChg>
      </pc:sldChg>
      <pc:sldChg chg="modSp">
        <pc:chgData name="Rhian Keyse" userId="e640c12b-a8e6-4355-9f2c-a517ac7d1786" providerId="ADAL" clId="{070DE3C3-EDD4-46B4-8EF9-466E276CAF25}" dt="2024-11-13T11:55:38.546" v="1" actId="1076"/>
        <pc:sldMkLst>
          <pc:docMk/>
          <pc:sldMk cId="1848791155" sldId="392"/>
        </pc:sldMkLst>
        <pc:picChg chg="mod">
          <ac:chgData name="Rhian Keyse" userId="e640c12b-a8e6-4355-9f2c-a517ac7d1786" providerId="ADAL" clId="{070DE3C3-EDD4-46B4-8EF9-466E276CAF25}" dt="2024-11-13T11:55:38.546" v="1" actId="1076"/>
          <ac:picMkLst>
            <pc:docMk/>
            <pc:sldMk cId="1848791155" sldId="392"/>
            <ac:picMk id="4" creationId="{C9394E21-ED29-8F5C-519A-56504A1B6B13}"/>
          </ac:picMkLst>
        </pc:picChg>
      </pc:sldChg>
      <pc:sldChg chg="addSp modSp">
        <pc:chgData name="Rhian Keyse" userId="e640c12b-a8e6-4355-9f2c-a517ac7d1786" providerId="ADAL" clId="{070DE3C3-EDD4-46B4-8EF9-466E276CAF25}" dt="2024-11-15T17:43:19.801" v="60"/>
        <pc:sldMkLst>
          <pc:docMk/>
          <pc:sldMk cId="2163635664" sldId="394"/>
        </pc:sldMkLst>
        <pc:picChg chg="add mod">
          <ac:chgData name="Rhian Keyse" userId="e640c12b-a8e6-4355-9f2c-a517ac7d1786" providerId="ADAL" clId="{070DE3C3-EDD4-46B4-8EF9-466E276CAF25}" dt="2024-11-15T17:43:19.801" v="60"/>
          <ac:picMkLst>
            <pc:docMk/>
            <pc:sldMk cId="2163635664" sldId="394"/>
            <ac:picMk id="7" creationId="{EECB9C58-F311-C282-03B5-4B3F294DF3C4}"/>
          </ac:picMkLst>
        </pc:picChg>
      </pc:sldChg>
      <pc:sldChg chg="addSp modSp">
        <pc:chgData name="Rhian Keyse" userId="e640c12b-a8e6-4355-9f2c-a517ac7d1786" providerId="ADAL" clId="{070DE3C3-EDD4-46B4-8EF9-466E276CAF25}" dt="2024-11-15T17:44:46.171" v="61"/>
        <pc:sldMkLst>
          <pc:docMk/>
          <pc:sldMk cId="117886809" sldId="395"/>
        </pc:sldMkLst>
        <pc:picChg chg="add mod">
          <ac:chgData name="Rhian Keyse" userId="e640c12b-a8e6-4355-9f2c-a517ac7d1786" providerId="ADAL" clId="{070DE3C3-EDD4-46B4-8EF9-466E276CAF25}" dt="2024-11-15T17:44:46.171" v="61"/>
          <ac:picMkLst>
            <pc:docMk/>
            <pc:sldMk cId="117886809" sldId="395"/>
            <ac:picMk id="7" creationId="{40B17977-326B-F186-8510-3A7C6AFC18C6}"/>
          </ac:picMkLst>
        </pc:picChg>
      </pc:sldChg>
      <pc:sldChg chg="addSp modSp">
        <pc:chgData name="Rhian Keyse" userId="e640c12b-a8e6-4355-9f2c-a517ac7d1786" providerId="ADAL" clId="{070DE3C3-EDD4-46B4-8EF9-466E276CAF25}" dt="2024-11-15T17:46:50.543" v="65"/>
        <pc:sldMkLst>
          <pc:docMk/>
          <pc:sldMk cId="4022226300" sldId="396"/>
        </pc:sldMkLst>
        <pc:picChg chg="add mod">
          <ac:chgData name="Rhian Keyse" userId="e640c12b-a8e6-4355-9f2c-a517ac7d1786" providerId="ADAL" clId="{070DE3C3-EDD4-46B4-8EF9-466E276CAF25}" dt="2024-11-15T17:46:50.543" v="65"/>
          <ac:picMkLst>
            <pc:docMk/>
            <pc:sldMk cId="4022226300" sldId="396"/>
            <ac:picMk id="6" creationId="{4195CD86-E4FC-C9CA-0FC8-BCB84427B7FC}"/>
          </ac:picMkLst>
        </pc:picChg>
      </pc:sldChg>
      <pc:sldChg chg="addSp modSp">
        <pc:chgData name="Rhian Keyse" userId="e640c12b-a8e6-4355-9f2c-a517ac7d1786" providerId="ADAL" clId="{070DE3C3-EDD4-46B4-8EF9-466E276CAF25}" dt="2024-11-15T17:47:34.631" v="66"/>
        <pc:sldMkLst>
          <pc:docMk/>
          <pc:sldMk cId="3341410846" sldId="397"/>
        </pc:sldMkLst>
        <pc:picChg chg="add mod">
          <ac:chgData name="Rhian Keyse" userId="e640c12b-a8e6-4355-9f2c-a517ac7d1786" providerId="ADAL" clId="{070DE3C3-EDD4-46B4-8EF9-466E276CAF25}" dt="2024-11-15T17:47:34.631" v="66"/>
          <ac:picMkLst>
            <pc:docMk/>
            <pc:sldMk cId="3341410846" sldId="397"/>
            <ac:picMk id="6" creationId="{841CE5B6-BD73-A625-CBFB-252E85EDC0AD}"/>
          </ac:picMkLst>
        </pc:picChg>
      </pc:sldChg>
      <pc:sldChg chg="addSp modSp">
        <pc:chgData name="Rhian Keyse" userId="e640c12b-a8e6-4355-9f2c-a517ac7d1786" providerId="ADAL" clId="{070DE3C3-EDD4-46B4-8EF9-466E276CAF25}" dt="2024-11-15T17:40:18.094" v="52"/>
        <pc:sldMkLst>
          <pc:docMk/>
          <pc:sldMk cId="2000402374" sldId="398"/>
        </pc:sldMkLst>
        <pc:picChg chg="add mod">
          <ac:chgData name="Rhian Keyse" userId="e640c12b-a8e6-4355-9f2c-a517ac7d1786" providerId="ADAL" clId="{070DE3C3-EDD4-46B4-8EF9-466E276CAF25}" dt="2024-11-15T17:40:18.094" v="52"/>
          <ac:picMkLst>
            <pc:docMk/>
            <pc:sldMk cId="2000402374" sldId="398"/>
            <ac:picMk id="6" creationId="{43D332F2-1B3A-4CFC-5F82-3FCFEADC81C0}"/>
          </ac:picMkLst>
        </pc:picChg>
      </pc:sldChg>
      <pc:sldChg chg="addSp modSp">
        <pc:chgData name="Rhian Keyse" userId="e640c12b-a8e6-4355-9f2c-a517ac7d1786" providerId="ADAL" clId="{070DE3C3-EDD4-46B4-8EF9-466E276CAF25}" dt="2024-11-15T17:40:18.094" v="52"/>
        <pc:sldMkLst>
          <pc:docMk/>
          <pc:sldMk cId="3966309574" sldId="399"/>
        </pc:sldMkLst>
        <pc:picChg chg="add mod">
          <ac:chgData name="Rhian Keyse" userId="e640c12b-a8e6-4355-9f2c-a517ac7d1786" providerId="ADAL" clId="{070DE3C3-EDD4-46B4-8EF9-466E276CAF25}" dt="2024-11-15T17:40:18.094" v="52"/>
          <ac:picMkLst>
            <pc:docMk/>
            <pc:sldMk cId="3966309574" sldId="399"/>
            <ac:picMk id="5" creationId="{D855B1DA-600E-1819-E16F-E856D2F6750F}"/>
          </ac:picMkLst>
        </pc:picChg>
      </pc:sldChg>
      <pc:sldChg chg="addSp modSp">
        <pc:chgData name="Rhian Keyse" userId="e640c12b-a8e6-4355-9f2c-a517ac7d1786" providerId="ADAL" clId="{070DE3C3-EDD4-46B4-8EF9-466E276CAF25}" dt="2024-11-15T17:51:21.861" v="67"/>
        <pc:sldMkLst>
          <pc:docMk/>
          <pc:sldMk cId="2537252908" sldId="400"/>
        </pc:sldMkLst>
        <pc:picChg chg="add mod">
          <ac:chgData name="Rhian Keyse" userId="e640c12b-a8e6-4355-9f2c-a517ac7d1786" providerId="ADAL" clId="{070DE3C3-EDD4-46B4-8EF9-466E276CAF25}" dt="2024-11-15T17:51:21.861" v="67"/>
          <ac:picMkLst>
            <pc:docMk/>
            <pc:sldMk cId="2537252908" sldId="400"/>
            <ac:picMk id="5" creationId="{7A7BF1B7-45E6-1B10-7ED1-C6DEBC12DB10}"/>
          </ac:picMkLst>
        </pc:picChg>
      </pc:sldChg>
      <pc:sldChg chg="addSp modSp">
        <pc:chgData name="Rhian Keyse" userId="e640c12b-a8e6-4355-9f2c-a517ac7d1786" providerId="ADAL" clId="{070DE3C3-EDD4-46B4-8EF9-466E276CAF25}" dt="2024-11-15T17:51:21.861" v="67"/>
        <pc:sldMkLst>
          <pc:docMk/>
          <pc:sldMk cId="288841739" sldId="401"/>
        </pc:sldMkLst>
        <pc:picChg chg="add mod">
          <ac:chgData name="Rhian Keyse" userId="e640c12b-a8e6-4355-9f2c-a517ac7d1786" providerId="ADAL" clId="{070DE3C3-EDD4-46B4-8EF9-466E276CAF25}" dt="2024-11-15T17:51:21.861" v="67"/>
          <ac:picMkLst>
            <pc:docMk/>
            <pc:sldMk cId="288841739" sldId="401"/>
            <ac:picMk id="6" creationId="{8C189030-7E55-7923-1744-6F40830452B8}"/>
          </ac:picMkLst>
        </pc:picChg>
      </pc:sldChg>
      <pc:sldChg chg="addSp modSp">
        <pc:chgData name="Rhian Keyse" userId="e640c12b-a8e6-4355-9f2c-a517ac7d1786" providerId="ADAL" clId="{070DE3C3-EDD4-46B4-8EF9-466E276CAF25}" dt="2024-11-15T17:54:03.382" v="68"/>
        <pc:sldMkLst>
          <pc:docMk/>
          <pc:sldMk cId="2804745336" sldId="402"/>
        </pc:sldMkLst>
        <pc:picChg chg="add mod">
          <ac:chgData name="Rhian Keyse" userId="e640c12b-a8e6-4355-9f2c-a517ac7d1786" providerId="ADAL" clId="{070DE3C3-EDD4-46B4-8EF9-466E276CAF25}" dt="2024-11-15T17:54:03.382" v="68"/>
          <ac:picMkLst>
            <pc:docMk/>
            <pc:sldMk cId="2804745336" sldId="402"/>
            <ac:picMk id="6" creationId="{AD5CB087-2A50-3F45-2079-059A3719E0AD}"/>
          </ac:picMkLst>
        </pc:picChg>
      </pc:sldChg>
      <pc:sldChg chg="addSp delSp modSp mod modTransition modAnim modNotesTx">
        <pc:chgData name="Rhian Keyse" userId="e640c12b-a8e6-4355-9f2c-a517ac7d1786" providerId="ADAL" clId="{070DE3C3-EDD4-46B4-8EF9-466E276CAF25}" dt="2024-11-15T18:06:44.510" v="90" actId="20577"/>
        <pc:sldMkLst>
          <pc:docMk/>
          <pc:sldMk cId="2313883835" sldId="403"/>
        </pc:sldMkLst>
        <pc:picChg chg="add del mod">
          <ac:chgData name="Rhian Keyse" userId="e640c12b-a8e6-4355-9f2c-a517ac7d1786" providerId="ADAL" clId="{070DE3C3-EDD4-46B4-8EF9-466E276CAF25}" dt="2024-11-15T17:54:07.942" v="70"/>
          <ac:picMkLst>
            <pc:docMk/>
            <pc:sldMk cId="2313883835" sldId="403"/>
            <ac:picMk id="6" creationId="{6127E3DB-CA12-836C-500B-681C60CFE9C6}"/>
          </ac:picMkLst>
        </pc:picChg>
        <pc:picChg chg="add del mod ord">
          <ac:chgData name="Rhian Keyse" userId="e640c12b-a8e6-4355-9f2c-a517ac7d1786" providerId="ADAL" clId="{070DE3C3-EDD4-46B4-8EF9-466E276CAF25}" dt="2024-11-15T17:54:16.605" v="71"/>
          <ac:picMkLst>
            <pc:docMk/>
            <pc:sldMk cId="2313883835" sldId="403"/>
            <ac:picMk id="9" creationId="{C59A9B5E-AB87-DB32-28C0-83277424C5C2}"/>
          </ac:picMkLst>
        </pc:picChg>
        <pc:picChg chg="add del mod">
          <ac:chgData name="Rhian Keyse" userId="e640c12b-a8e6-4355-9f2c-a517ac7d1786" providerId="ADAL" clId="{070DE3C3-EDD4-46B4-8EF9-466E276CAF25}" dt="2024-11-15T17:55:41.293" v="72"/>
          <ac:picMkLst>
            <pc:docMk/>
            <pc:sldMk cId="2313883835" sldId="403"/>
            <ac:picMk id="10" creationId="{52919BB4-DDEC-F4E7-499A-97CB9EF1076F}"/>
          </ac:picMkLst>
        </pc:picChg>
        <pc:picChg chg="add del mod">
          <ac:chgData name="Rhian Keyse" userId="e640c12b-a8e6-4355-9f2c-a517ac7d1786" providerId="ADAL" clId="{070DE3C3-EDD4-46B4-8EF9-466E276CAF25}" dt="2024-11-15T17:56:18.801" v="76"/>
          <ac:picMkLst>
            <pc:docMk/>
            <pc:sldMk cId="2313883835" sldId="403"/>
            <ac:picMk id="15" creationId="{39307692-7EE4-B8FE-E7FA-FC2B9DCD4149}"/>
          </ac:picMkLst>
        </pc:picChg>
        <pc:picChg chg="add del mod ord">
          <ac:chgData name="Rhian Keyse" userId="e640c12b-a8e6-4355-9f2c-a517ac7d1786" providerId="ADAL" clId="{070DE3C3-EDD4-46B4-8EF9-466E276CAF25}" dt="2024-11-15T17:58:03.830" v="77"/>
          <ac:picMkLst>
            <pc:docMk/>
            <pc:sldMk cId="2313883835" sldId="403"/>
            <ac:picMk id="19" creationId="{11F6939D-B870-C5DB-0F2F-30B651D07F1F}"/>
          </ac:picMkLst>
        </pc:picChg>
        <pc:picChg chg="add mod">
          <ac:chgData name="Rhian Keyse" userId="e640c12b-a8e6-4355-9f2c-a517ac7d1786" providerId="ADAL" clId="{070DE3C3-EDD4-46B4-8EF9-466E276CAF25}" dt="2024-11-15T17:58:03.830" v="77"/>
          <ac:picMkLst>
            <pc:docMk/>
            <pc:sldMk cId="2313883835" sldId="403"/>
            <ac:picMk id="20" creationId="{14EB3F84-8FD6-5433-25CF-1AE57DCFEBF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3B6526-A96D-4E5D-B3E4-CB2CEBEBE4C8}"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3FB5DDE-274F-4BDD-B051-DCD885F7B222}">
      <dgm:prSet/>
      <dgm:spPr/>
      <dgm:t>
        <a:bodyPr/>
        <a:lstStyle/>
        <a:p>
          <a:r>
            <a:rPr lang="en-GB"/>
            <a:t>Books</a:t>
          </a:r>
          <a:endParaRPr lang="en-US"/>
        </a:p>
      </dgm:t>
    </dgm:pt>
    <dgm:pt modelId="{CAFADD24-4F04-458D-91BA-6A9B0F78301B}" type="parTrans" cxnId="{3F0E7E95-0147-429C-861C-99B418D153EC}">
      <dgm:prSet/>
      <dgm:spPr/>
      <dgm:t>
        <a:bodyPr/>
        <a:lstStyle/>
        <a:p>
          <a:endParaRPr lang="en-US"/>
        </a:p>
      </dgm:t>
    </dgm:pt>
    <dgm:pt modelId="{78C5D62C-43C2-4892-B8FC-8AFC745BD84E}" type="sibTrans" cxnId="{3F0E7E95-0147-429C-861C-99B418D153EC}">
      <dgm:prSet/>
      <dgm:spPr/>
      <dgm:t>
        <a:bodyPr/>
        <a:lstStyle/>
        <a:p>
          <a:endParaRPr lang="en-US"/>
        </a:p>
      </dgm:t>
    </dgm:pt>
    <dgm:pt modelId="{F1484343-2555-4542-8B1E-51E3E6F935D5}">
      <dgm:prSet/>
      <dgm:spPr/>
      <dgm:t>
        <a:bodyPr/>
        <a:lstStyle/>
        <a:p>
          <a:r>
            <a:rPr lang="en-GB"/>
            <a:t>Journals</a:t>
          </a:r>
          <a:endParaRPr lang="en-US"/>
        </a:p>
      </dgm:t>
    </dgm:pt>
    <dgm:pt modelId="{C74923EE-7231-46A4-B7B5-A7F137137592}" type="parTrans" cxnId="{5452017E-3415-489C-A679-85BA534E5616}">
      <dgm:prSet/>
      <dgm:spPr/>
      <dgm:t>
        <a:bodyPr/>
        <a:lstStyle/>
        <a:p>
          <a:endParaRPr lang="en-US"/>
        </a:p>
      </dgm:t>
    </dgm:pt>
    <dgm:pt modelId="{725FCDA1-9862-4281-8B2B-FB897A8CAC11}" type="sibTrans" cxnId="{5452017E-3415-489C-A679-85BA534E5616}">
      <dgm:prSet/>
      <dgm:spPr/>
      <dgm:t>
        <a:bodyPr/>
        <a:lstStyle/>
        <a:p>
          <a:endParaRPr lang="en-US"/>
        </a:p>
      </dgm:t>
    </dgm:pt>
    <dgm:pt modelId="{7B077F58-9D96-4690-8C2C-C635C44C1FE3}">
      <dgm:prSet/>
      <dgm:spPr/>
      <dgm:t>
        <a:bodyPr/>
        <a:lstStyle/>
        <a:p>
          <a:r>
            <a:rPr lang="en-GB"/>
            <a:t>News articles</a:t>
          </a:r>
          <a:endParaRPr lang="en-US"/>
        </a:p>
      </dgm:t>
    </dgm:pt>
    <dgm:pt modelId="{A1897CE8-511C-422E-A0BD-D3D45A6E7D9F}" type="parTrans" cxnId="{DB9FDBBE-43CD-4468-BEE5-17E054161552}">
      <dgm:prSet/>
      <dgm:spPr/>
      <dgm:t>
        <a:bodyPr/>
        <a:lstStyle/>
        <a:p>
          <a:endParaRPr lang="en-US"/>
        </a:p>
      </dgm:t>
    </dgm:pt>
    <dgm:pt modelId="{9CCA7AAB-F9CE-4BEF-A314-5802C1E83D88}" type="sibTrans" cxnId="{DB9FDBBE-43CD-4468-BEE5-17E054161552}">
      <dgm:prSet/>
      <dgm:spPr/>
      <dgm:t>
        <a:bodyPr/>
        <a:lstStyle/>
        <a:p>
          <a:endParaRPr lang="en-US"/>
        </a:p>
      </dgm:t>
    </dgm:pt>
    <dgm:pt modelId="{DD7140F3-DDD2-44C3-9443-CD39F4D12CCA}">
      <dgm:prSet/>
      <dgm:spPr/>
      <dgm:t>
        <a:bodyPr/>
        <a:lstStyle/>
        <a:p>
          <a:r>
            <a:rPr lang="en-GB"/>
            <a:t>Government documents</a:t>
          </a:r>
          <a:endParaRPr lang="en-US"/>
        </a:p>
      </dgm:t>
    </dgm:pt>
    <dgm:pt modelId="{2295AEA9-C667-495F-8630-C3AA569ED2D1}" type="parTrans" cxnId="{6EC819A4-FC75-427A-ACAF-861C933ED497}">
      <dgm:prSet/>
      <dgm:spPr/>
      <dgm:t>
        <a:bodyPr/>
        <a:lstStyle/>
        <a:p>
          <a:endParaRPr lang="en-US"/>
        </a:p>
      </dgm:t>
    </dgm:pt>
    <dgm:pt modelId="{10FAA612-DDE6-4216-98A2-B98548A0C6F1}" type="sibTrans" cxnId="{6EC819A4-FC75-427A-ACAF-861C933ED497}">
      <dgm:prSet/>
      <dgm:spPr/>
      <dgm:t>
        <a:bodyPr/>
        <a:lstStyle/>
        <a:p>
          <a:endParaRPr lang="en-US"/>
        </a:p>
      </dgm:t>
    </dgm:pt>
    <dgm:pt modelId="{0878B864-2609-416D-A314-4C26D58C13B8}">
      <dgm:prSet/>
      <dgm:spPr/>
      <dgm:t>
        <a:bodyPr/>
        <a:lstStyle/>
        <a:p>
          <a:r>
            <a:rPr lang="en-GB"/>
            <a:t>Films/Videos/Radio broadcasts</a:t>
          </a:r>
          <a:endParaRPr lang="en-US"/>
        </a:p>
      </dgm:t>
    </dgm:pt>
    <dgm:pt modelId="{3E7B0289-0EF4-4DEF-906F-E05D5252ED6B}" type="parTrans" cxnId="{632C6B26-1524-4D18-8135-5BAB824B43CF}">
      <dgm:prSet/>
      <dgm:spPr/>
      <dgm:t>
        <a:bodyPr/>
        <a:lstStyle/>
        <a:p>
          <a:endParaRPr lang="en-US"/>
        </a:p>
      </dgm:t>
    </dgm:pt>
    <dgm:pt modelId="{C51D0D8C-5299-4BDE-8078-1924B8AC9D68}" type="sibTrans" cxnId="{632C6B26-1524-4D18-8135-5BAB824B43CF}">
      <dgm:prSet/>
      <dgm:spPr/>
      <dgm:t>
        <a:bodyPr/>
        <a:lstStyle/>
        <a:p>
          <a:endParaRPr lang="en-US"/>
        </a:p>
      </dgm:t>
    </dgm:pt>
    <dgm:pt modelId="{C1DA36BC-0F02-4AC0-9073-05E57B440608}">
      <dgm:prSet/>
      <dgm:spPr/>
      <dgm:t>
        <a:bodyPr/>
        <a:lstStyle/>
        <a:p>
          <a:r>
            <a:rPr lang="en-GB"/>
            <a:t>Images/photographs</a:t>
          </a:r>
          <a:endParaRPr lang="en-US"/>
        </a:p>
      </dgm:t>
    </dgm:pt>
    <dgm:pt modelId="{913F8EF6-50A4-4468-8780-0BA3FBF2BCF0}" type="parTrans" cxnId="{7F3EF1B3-891B-4E8B-BC1C-6EFE54CFE148}">
      <dgm:prSet/>
      <dgm:spPr/>
      <dgm:t>
        <a:bodyPr/>
        <a:lstStyle/>
        <a:p>
          <a:endParaRPr lang="en-US"/>
        </a:p>
      </dgm:t>
    </dgm:pt>
    <dgm:pt modelId="{17641B35-601C-4CE5-BB07-0373AE697D28}" type="sibTrans" cxnId="{7F3EF1B3-891B-4E8B-BC1C-6EFE54CFE148}">
      <dgm:prSet/>
      <dgm:spPr/>
      <dgm:t>
        <a:bodyPr/>
        <a:lstStyle/>
        <a:p>
          <a:endParaRPr lang="en-US"/>
        </a:p>
      </dgm:t>
    </dgm:pt>
    <dgm:pt modelId="{E64E1349-EDB0-40D6-9868-BB13E73F8B9D}">
      <dgm:prSet/>
      <dgm:spPr/>
      <dgm:t>
        <a:bodyPr/>
        <a:lstStyle/>
        <a:p>
          <a:r>
            <a:rPr lang="en-GB"/>
            <a:t>Social media</a:t>
          </a:r>
          <a:endParaRPr lang="en-US"/>
        </a:p>
      </dgm:t>
    </dgm:pt>
    <dgm:pt modelId="{3C77B460-12B1-411D-A841-A0026DF8210B}" type="parTrans" cxnId="{D1E52A25-0DC0-483B-A4CD-FE7ECFB73332}">
      <dgm:prSet/>
      <dgm:spPr/>
      <dgm:t>
        <a:bodyPr/>
        <a:lstStyle/>
        <a:p>
          <a:endParaRPr lang="en-US"/>
        </a:p>
      </dgm:t>
    </dgm:pt>
    <dgm:pt modelId="{0CFEAA87-0CE1-4B0B-A034-4D034D28A160}" type="sibTrans" cxnId="{D1E52A25-0DC0-483B-A4CD-FE7ECFB73332}">
      <dgm:prSet/>
      <dgm:spPr/>
      <dgm:t>
        <a:bodyPr/>
        <a:lstStyle/>
        <a:p>
          <a:endParaRPr lang="en-US"/>
        </a:p>
      </dgm:t>
    </dgm:pt>
    <dgm:pt modelId="{D258F0E5-88E8-4C96-A88F-7941C6A51F69}">
      <dgm:prSet/>
      <dgm:spPr/>
      <dgm:t>
        <a:bodyPr/>
        <a:lstStyle/>
        <a:p>
          <a:r>
            <a:rPr lang="en-GB"/>
            <a:t>Podcasts</a:t>
          </a:r>
          <a:endParaRPr lang="en-US"/>
        </a:p>
      </dgm:t>
    </dgm:pt>
    <dgm:pt modelId="{7236D817-744D-424A-8229-0A04283FB028}" type="parTrans" cxnId="{5E1E9B5F-5BE8-4A42-B964-D0EF610CC4F4}">
      <dgm:prSet/>
      <dgm:spPr/>
      <dgm:t>
        <a:bodyPr/>
        <a:lstStyle/>
        <a:p>
          <a:endParaRPr lang="en-US"/>
        </a:p>
      </dgm:t>
    </dgm:pt>
    <dgm:pt modelId="{BFB30529-172E-4DDA-A4EF-2668DA174BAB}" type="sibTrans" cxnId="{5E1E9B5F-5BE8-4A42-B964-D0EF610CC4F4}">
      <dgm:prSet/>
      <dgm:spPr/>
      <dgm:t>
        <a:bodyPr/>
        <a:lstStyle/>
        <a:p>
          <a:endParaRPr lang="en-US"/>
        </a:p>
      </dgm:t>
    </dgm:pt>
    <dgm:pt modelId="{ED2597A2-DF02-4C60-A99D-0282AA715987}">
      <dgm:prSet/>
      <dgm:spPr/>
      <dgm:t>
        <a:bodyPr/>
        <a:lstStyle/>
        <a:p>
          <a:r>
            <a:rPr lang="en-GB"/>
            <a:t>Blogs</a:t>
          </a:r>
          <a:endParaRPr lang="en-US"/>
        </a:p>
      </dgm:t>
    </dgm:pt>
    <dgm:pt modelId="{D370C126-A140-4B77-ACEF-425501D6050B}" type="parTrans" cxnId="{3791295B-154C-4571-9F85-56AF0ECAC7F8}">
      <dgm:prSet/>
      <dgm:spPr/>
      <dgm:t>
        <a:bodyPr/>
        <a:lstStyle/>
        <a:p>
          <a:endParaRPr lang="en-US"/>
        </a:p>
      </dgm:t>
    </dgm:pt>
    <dgm:pt modelId="{9203281A-E25F-4C5C-AF40-EBC0B84589C7}" type="sibTrans" cxnId="{3791295B-154C-4571-9F85-56AF0ECAC7F8}">
      <dgm:prSet/>
      <dgm:spPr/>
      <dgm:t>
        <a:bodyPr/>
        <a:lstStyle/>
        <a:p>
          <a:endParaRPr lang="en-US"/>
        </a:p>
      </dgm:t>
    </dgm:pt>
    <dgm:pt modelId="{2AC381DA-8713-4220-A6CA-A3DA9F70A6B0}">
      <dgm:prSet/>
      <dgm:spPr/>
      <dgm:t>
        <a:bodyPr/>
        <a:lstStyle/>
        <a:p>
          <a:r>
            <a:rPr lang="en-GB"/>
            <a:t>Objects</a:t>
          </a:r>
          <a:endParaRPr lang="en-US"/>
        </a:p>
      </dgm:t>
    </dgm:pt>
    <dgm:pt modelId="{E623D3A1-6CFA-42B8-9990-3D690140EEB0}" type="parTrans" cxnId="{3B92FBA6-E702-4855-BED8-08D8A07C0808}">
      <dgm:prSet/>
      <dgm:spPr/>
      <dgm:t>
        <a:bodyPr/>
        <a:lstStyle/>
        <a:p>
          <a:endParaRPr lang="en-US"/>
        </a:p>
      </dgm:t>
    </dgm:pt>
    <dgm:pt modelId="{63D2224C-70D2-422E-8F50-419354F7BC17}" type="sibTrans" cxnId="{3B92FBA6-E702-4855-BED8-08D8A07C0808}">
      <dgm:prSet/>
      <dgm:spPr/>
      <dgm:t>
        <a:bodyPr/>
        <a:lstStyle/>
        <a:p>
          <a:endParaRPr lang="en-US"/>
        </a:p>
      </dgm:t>
    </dgm:pt>
    <dgm:pt modelId="{1681EE46-0E1D-4F7E-93C3-59649411D20C}">
      <dgm:prSet/>
      <dgm:spPr/>
      <dgm:t>
        <a:bodyPr/>
        <a:lstStyle/>
        <a:p>
          <a:r>
            <a:rPr lang="en-GB" dirty="0"/>
            <a:t>The landscape…</a:t>
          </a:r>
          <a:endParaRPr lang="en-US" dirty="0"/>
        </a:p>
      </dgm:t>
    </dgm:pt>
    <dgm:pt modelId="{6E8D6C74-E12F-4514-B3C4-8B67E925E029}" type="parTrans" cxnId="{55F1A0E8-8244-4CE0-845C-1F9A7B695C91}">
      <dgm:prSet/>
      <dgm:spPr/>
      <dgm:t>
        <a:bodyPr/>
        <a:lstStyle/>
        <a:p>
          <a:endParaRPr lang="en-US"/>
        </a:p>
      </dgm:t>
    </dgm:pt>
    <dgm:pt modelId="{C76CFAC1-8939-4A0F-8D1E-06F6611A7317}" type="sibTrans" cxnId="{55F1A0E8-8244-4CE0-845C-1F9A7B695C91}">
      <dgm:prSet/>
      <dgm:spPr/>
      <dgm:t>
        <a:bodyPr/>
        <a:lstStyle/>
        <a:p>
          <a:endParaRPr lang="en-US"/>
        </a:p>
      </dgm:t>
    </dgm:pt>
    <dgm:pt modelId="{E4CB1DA4-D713-4D81-A6EC-BE3F0F796C81}">
      <dgm:prSet/>
      <dgm:spPr/>
      <dgm:t>
        <a:bodyPr/>
        <a:lstStyle/>
        <a:p>
          <a:r>
            <a:rPr lang="en-US" dirty="0"/>
            <a:t>Others…</a:t>
          </a:r>
        </a:p>
      </dgm:t>
    </dgm:pt>
    <dgm:pt modelId="{15946CBD-FDA0-4CFB-8F6B-53EB2725D02E}" type="parTrans" cxnId="{043D204E-0603-482A-B432-13A68579116C}">
      <dgm:prSet/>
      <dgm:spPr/>
      <dgm:t>
        <a:bodyPr/>
        <a:lstStyle/>
        <a:p>
          <a:endParaRPr lang="en-GB"/>
        </a:p>
      </dgm:t>
    </dgm:pt>
    <dgm:pt modelId="{0F45B4CB-30F5-4970-A218-044AC6A6ADB3}" type="sibTrans" cxnId="{043D204E-0603-482A-B432-13A68579116C}">
      <dgm:prSet/>
      <dgm:spPr/>
      <dgm:t>
        <a:bodyPr/>
        <a:lstStyle/>
        <a:p>
          <a:endParaRPr lang="en-GB"/>
        </a:p>
      </dgm:t>
    </dgm:pt>
    <dgm:pt modelId="{AAD536C6-4CA9-4A4F-A656-DD71BBAD4E1B}" type="pres">
      <dgm:prSet presAssocID="{823B6526-A96D-4E5D-B3E4-CB2CEBEBE4C8}" presName="vert0" presStyleCnt="0">
        <dgm:presLayoutVars>
          <dgm:dir/>
          <dgm:animOne val="branch"/>
          <dgm:animLvl val="lvl"/>
        </dgm:presLayoutVars>
      </dgm:prSet>
      <dgm:spPr/>
    </dgm:pt>
    <dgm:pt modelId="{29C6E291-32B8-46EB-AA16-1F7C23E26F39}" type="pres">
      <dgm:prSet presAssocID="{B3FB5DDE-274F-4BDD-B051-DCD885F7B222}" presName="thickLine" presStyleLbl="alignNode1" presStyleIdx="0" presStyleCnt="12"/>
      <dgm:spPr/>
    </dgm:pt>
    <dgm:pt modelId="{1B55BC12-0499-4F00-B611-1719578CF55F}" type="pres">
      <dgm:prSet presAssocID="{B3FB5DDE-274F-4BDD-B051-DCD885F7B222}" presName="horz1" presStyleCnt="0"/>
      <dgm:spPr/>
    </dgm:pt>
    <dgm:pt modelId="{386DD405-CD8A-4F8D-92ED-9D695284434E}" type="pres">
      <dgm:prSet presAssocID="{B3FB5DDE-274F-4BDD-B051-DCD885F7B222}" presName="tx1" presStyleLbl="revTx" presStyleIdx="0" presStyleCnt="12"/>
      <dgm:spPr/>
    </dgm:pt>
    <dgm:pt modelId="{47669681-31EF-4CBB-A6FE-123CCFAA5CDE}" type="pres">
      <dgm:prSet presAssocID="{B3FB5DDE-274F-4BDD-B051-DCD885F7B222}" presName="vert1" presStyleCnt="0"/>
      <dgm:spPr/>
    </dgm:pt>
    <dgm:pt modelId="{04A8871F-72E1-4640-A780-E3533F0DED7B}" type="pres">
      <dgm:prSet presAssocID="{F1484343-2555-4542-8B1E-51E3E6F935D5}" presName="thickLine" presStyleLbl="alignNode1" presStyleIdx="1" presStyleCnt="12"/>
      <dgm:spPr/>
    </dgm:pt>
    <dgm:pt modelId="{E97702E6-EC92-4263-A925-26DE57E70010}" type="pres">
      <dgm:prSet presAssocID="{F1484343-2555-4542-8B1E-51E3E6F935D5}" presName="horz1" presStyleCnt="0"/>
      <dgm:spPr/>
    </dgm:pt>
    <dgm:pt modelId="{6F69702A-A2B7-48BB-8032-A33DD044B786}" type="pres">
      <dgm:prSet presAssocID="{F1484343-2555-4542-8B1E-51E3E6F935D5}" presName="tx1" presStyleLbl="revTx" presStyleIdx="1" presStyleCnt="12"/>
      <dgm:spPr/>
    </dgm:pt>
    <dgm:pt modelId="{166A2B4C-5232-4F15-9356-F523250F8FAC}" type="pres">
      <dgm:prSet presAssocID="{F1484343-2555-4542-8B1E-51E3E6F935D5}" presName="vert1" presStyleCnt="0"/>
      <dgm:spPr/>
    </dgm:pt>
    <dgm:pt modelId="{B3CCAC3E-FDCA-4AFE-9088-AFCF44340888}" type="pres">
      <dgm:prSet presAssocID="{7B077F58-9D96-4690-8C2C-C635C44C1FE3}" presName="thickLine" presStyleLbl="alignNode1" presStyleIdx="2" presStyleCnt="12"/>
      <dgm:spPr/>
    </dgm:pt>
    <dgm:pt modelId="{0BD3CDFE-F333-42AD-95C2-8C5515D7300E}" type="pres">
      <dgm:prSet presAssocID="{7B077F58-9D96-4690-8C2C-C635C44C1FE3}" presName="horz1" presStyleCnt="0"/>
      <dgm:spPr/>
    </dgm:pt>
    <dgm:pt modelId="{BDF686E4-C398-4D23-8764-5E18D9B9D38D}" type="pres">
      <dgm:prSet presAssocID="{7B077F58-9D96-4690-8C2C-C635C44C1FE3}" presName="tx1" presStyleLbl="revTx" presStyleIdx="2" presStyleCnt="12"/>
      <dgm:spPr/>
    </dgm:pt>
    <dgm:pt modelId="{1189368B-3F53-4664-AC95-FDA599ADD3B4}" type="pres">
      <dgm:prSet presAssocID="{7B077F58-9D96-4690-8C2C-C635C44C1FE3}" presName="vert1" presStyleCnt="0"/>
      <dgm:spPr/>
    </dgm:pt>
    <dgm:pt modelId="{C13BF0BC-2F81-44A6-BB47-F1E52056F033}" type="pres">
      <dgm:prSet presAssocID="{DD7140F3-DDD2-44C3-9443-CD39F4D12CCA}" presName="thickLine" presStyleLbl="alignNode1" presStyleIdx="3" presStyleCnt="12"/>
      <dgm:spPr/>
    </dgm:pt>
    <dgm:pt modelId="{4AD85DB8-5526-429F-A5AA-663B2181A5E6}" type="pres">
      <dgm:prSet presAssocID="{DD7140F3-DDD2-44C3-9443-CD39F4D12CCA}" presName="horz1" presStyleCnt="0"/>
      <dgm:spPr/>
    </dgm:pt>
    <dgm:pt modelId="{DB423941-BA8A-4E8E-823E-29ECFA8531A0}" type="pres">
      <dgm:prSet presAssocID="{DD7140F3-DDD2-44C3-9443-CD39F4D12CCA}" presName="tx1" presStyleLbl="revTx" presStyleIdx="3" presStyleCnt="12"/>
      <dgm:spPr/>
    </dgm:pt>
    <dgm:pt modelId="{650638FF-1CFB-4A2F-AA86-D195E82A347A}" type="pres">
      <dgm:prSet presAssocID="{DD7140F3-DDD2-44C3-9443-CD39F4D12CCA}" presName="vert1" presStyleCnt="0"/>
      <dgm:spPr/>
    </dgm:pt>
    <dgm:pt modelId="{9E9ED1FD-17D3-41A1-9223-F9696C733B0F}" type="pres">
      <dgm:prSet presAssocID="{0878B864-2609-416D-A314-4C26D58C13B8}" presName="thickLine" presStyleLbl="alignNode1" presStyleIdx="4" presStyleCnt="12"/>
      <dgm:spPr/>
    </dgm:pt>
    <dgm:pt modelId="{D816F3EA-264D-4921-B7EC-3B89C5EE75F1}" type="pres">
      <dgm:prSet presAssocID="{0878B864-2609-416D-A314-4C26D58C13B8}" presName="horz1" presStyleCnt="0"/>
      <dgm:spPr/>
    </dgm:pt>
    <dgm:pt modelId="{14959126-76DB-401A-A4FF-50EC595563A5}" type="pres">
      <dgm:prSet presAssocID="{0878B864-2609-416D-A314-4C26D58C13B8}" presName="tx1" presStyleLbl="revTx" presStyleIdx="4" presStyleCnt="12"/>
      <dgm:spPr/>
    </dgm:pt>
    <dgm:pt modelId="{E07C9900-BD6B-4972-A4A2-A52CA36C3894}" type="pres">
      <dgm:prSet presAssocID="{0878B864-2609-416D-A314-4C26D58C13B8}" presName="vert1" presStyleCnt="0"/>
      <dgm:spPr/>
    </dgm:pt>
    <dgm:pt modelId="{931B9375-774B-4916-8A83-CEF32A9A9C01}" type="pres">
      <dgm:prSet presAssocID="{C1DA36BC-0F02-4AC0-9073-05E57B440608}" presName="thickLine" presStyleLbl="alignNode1" presStyleIdx="5" presStyleCnt="12"/>
      <dgm:spPr/>
    </dgm:pt>
    <dgm:pt modelId="{2A049417-AA12-4B1E-A88C-655F13069D59}" type="pres">
      <dgm:prSet presAssocID="{C1DA36BC-0F02-4AC0-9073-05E57B440608}" presName="horz1" presStyleCnt="0"/>
      <dgm:spPr/>
    </dgm:pt>
    <dgm:pt modelId="{1B861F31-AD5C-4CAF-A86B-25334FF69912}" type="pres">
      <dgm:prSet presAssocID="{C1DA36BC-0F02-4AC0-9073-05E57B440608}" presName="tx1" presStyleLbl="revTx" presStyleIdx="5" presStyleCnt="12"/>
      <dgm:spPr/>
    </dgm:pt>
    <dgm:pt modelId="{0B72C34C-66A2-4EA8-AE2C-733E747A710E}" type="pres">
      <dgm:prSet presAssocID="{C1DA36BC-0F02-4AC0-9073-05E57B440608}" presName="vert1" presStyleCnt="0"/>
      <dgm:spPr/>
    </dgm:pt>
    <dgm:pt modelId="{525E7281-145E-4245-8550-F82D8DD8EB82}" type="pres">
      <dgm:prSet presAssocID="{E64E1349-EDB0-40D6-9868-BB13E73F8B9D}" presName="thickLine" presStyleLbl="alignNode1" presStyleIdx="6" presStyleCnt="12"/>
      <dgm:spPr/>
    </dgm:pt>
    <dgm:pt modelId="{9568FE77-9035-4287-915C-789FC92A5764}" type="pres">
      <dgm:prSet presAssocID="{E64E1349-EDB0-40D6-9868-BB13E73F8B9D}" presName="horz1" presStyleCnt="0"/>
      <dgm:spPr/>
    </dgm:pt>
    <dgm:pt modelId="{45624979-D821-480E-9ACD-CBFA4C3608F4}" type="pres">
      <dgm:prSet presAssocID="{E64E1349-EDB0-40D6-9868-BB13E73F8B9D}" presName="tx1" presStyleLbl="revTx" presStyleIdx="6" presStyleCnt="12"/>
      <dgm:spPr/>
    </dgm:pt>
    <dgm:pt modelId="{0BF2E4B8-F01A-4CB4-90CA-944FD30DAC8B}" type="pres">
      <dgm:prSet presAssocID="{E64E1349-EDB0-40D6-9868-BB13E73F8B9D}" presName="vert1" presStyleCnt="0"/>
      <dgm:spPr/>
    </dgm:pt>
    <dgm:pt modelId="{CAC40CB6-9B98-4E3D-AD5F-28568609D657}" type="pres">
      <dgm:prSet presAssocID="{D258F0E5-88E8-4C96-A88F-7941C6A51F69}" presName="thickLine" presStyleLbl="alignNode1" presStyleIdx="7" presStyleCnt="12"/>
      <dgm:spPr/>
    </dgm:pt>
    <dgm:pt modelId="{B3FD2C4D-D01C-4294-B59C-78A1307AF2CB}" type="pres">
      <dgm:prSet presAssocID="{D258F0E5-88E8-4C96-A88F-7941C6A51F69}" presName="horz1" presStyleCnt="0"/>
      <dgm:spPr/>
    </dgm:pt>
    <dgm:pt modelId="{18D8111B-4623-4556-94B1-70B4D1A362D8}" type="pres">
      <dgm:prSet presAssocID="{D258F0E5-88E8-4C96-A88F-7941C6A51F69}" presName="tx1" presStyleLbl="revTx" presStyleIdx="7" presStyleCnt="12"/>
      <dgm:spPr/>
    </dgm:pt>
    <dgm:pt modelId="{ED8D0F59-9B1E-47C0-B6ED-B7BCBFB36198}" type="pres">
      <dgm:prSet presAssocID="{D258F0E5-88E8-4C96-A88F-7941C6A51F69}" presName="vert1" presStyleCnt="0"/>
      <dgm:spPr/>
    </dgm:pt>
    <dgm:pt modelId="{B84CAF51-80E9-47FC-8FE7-4B692F9431E2}" type="pres">
      <dgm:prSet presAssocID="{ED2597A2-DF02-4C60-A99D-0282AA715987}" presName="thickLine" presStyleLbl="alignNode1" presStyleIdx="8" presStyleCnt="12"/>
      <dgm:spPr/>
    </dgm:pt>
    <dgm:pt modelId="{9F995250-DCF0-4A51-9A35-E2372B8289C6}" type="pres">
      <dgm:prSet presAssocID="{ED2597A2-DF02-4C60-A99D-0282AA715987}" presName="horz1" presStyleCnt="0"/>
      <dgm:spPr/>
    </dgm:pt>
    <dgm:pt modelId="{B2F515C9-378F-4806-8900-58A3333E6700}" type="pres">
      <dgm:prSet presAssocID="{ED2597A2-DF02-4C60-A99D-0282AA715987}" presName="tx1" presStyleLbl="revTx" presStyleIdx="8" presStyleCnt="12"/>
      <dgm:spPr/>
    </dgm:pt>
    <dgm:pt modelId="{D9E6FEB2-1AC8-4FE9-914D-1E42C39574F5}" type="pres">
      <dgm:prSet presAssocID="{ED2597A2-DF02-4C60-A99D-0282AA715987}" presName="vert1" presStyleCnt="0"/>
      <dgm:spPr/>
    </dgm:pt>
    <dgm:pt modelId="{C694E428-4D8B-4CD6-984F-1EDABC55A201}" type="pres">
      <dgm:prSet presAssocID="{2AC381DA-8713-4220-A6CA-A3DA9F70A6B0}" presName="thickLine" presStyleLbl="alignNode1" presStyleIdx="9" presStyleCnt="12"/>
      <dgm:spPr/>
    </dgm:pt>
    <dgm:pt modelId="{618DCD8D-8601-4EA4-8407-816E15B146D1}" type="pres">
      <dgm:prSet presAssocID="{2AC381DA-8713-4220-A6CA-A3DA9F70A6B0}" presName="horz1" presStyleCnt="0"/>
      <dgm:spPr/>
    </dgm:pt>
    <dgm:pt modelId="{337B203B-0DB7-4D18-9F47-E0DD60979D00}" type="pres">
      <dgm:prSet presAssocID="{2AC381DA-8713-4220-A6CA-A3DA9F70A6B0}" presName="tx1" presStyleLbl="revTx" presStyleIdx="9" presStyleCnt="12"/>
      <dgm:spPr/>
    </dgm:pt>
    <dgm:pt modelId="{F8CDAC7B-75AD-43E8-8E66-39D63E497042}" type="pres">
      <dgm:prSet presAssocID="{2AC381DA-8713-4220-A6CA-A3DA9F70A6B0}" presName="vert1" presStyleCnt="0"/>
      <dgm:spPr/>
    </dgm:pt>
    <dgm:pt modelId="{E6435399-F846-4A10-B816-3645DF632BF7}" type="pres">
      <dgm:prSet presAssocID="{1681EE46-0E1D-4F7E-93C3-59649411D20C}" presName="thickLine" presStyleLbl="alignNode1" presStyleIdx="10" presStyleCnt="12"/>
      <dgm:spPr/>
    </dgm:pt>
    <dgm:pt modelId="{2A37BC78-2146-42F2-8A5A-00A75AC95A06}" type="pres">
      <dgm:prSet presAssocID="{1681EE46-0E1D-4F7E-93C3-59649411D20C}" presName="horz1" presStyleCnt="0"/>
      <dgm:spPr/>
    </dgm:pt>
    <dgm:pt modelId="{93E82A46-14CC-4BCB-9F27-3296AA6D1266}" type="pres">
      <dgm:prSet presAssocID="{1681EE46-0E1D-4F7E-93C3-59649411D20C}" presName="tx1" presStyleLbl="revTx" presStyleIdx="10" presStyleCnt="12"/>
      <dgm:spPr/>
    </dgm:pt>
    <dgm:pt modelId="{E91CB021-DC15-4BD5-9CBD-B914536B5F5C}" type="pres">
      <dgm:prSet presAssocID="{1681EE46-0E1D-4F7E-93C3-59649411D20C}" presName="vert1" presStyleCnt="0"/>
      <dgm:spPr/>
    </dgm:pt>
    <dgm:pt modelId="{A696A686-0A2D-4241-9512-7FEC252F7B18}" type="pres">
      <dgm:prSet presAssocID="{E4CB1DA4-D713-4D81-A6EC-BE3F0F796C81}" presName="thickLine" presStyleLbl="alignNode1" presStyleIdx="11" presStyleCnt="12"/>
      <dgm:spPr/>
    </dgm:pt>
    <dgm:pt modelId="{D0F826BC-9363-4F36-8EE6-5FE73B45C5BF}" type="pres">
      <dgm:prSet presAssocID="{E4CB1DA4-D713-4D81-A6EC-BE3F0F796C81}" presName="horz1" presStyleCnt="0"/>
      <dgm:spPr/>
    </dgm:pt>
    <dgm:pt modelId="{B388C8C2-3055-4B42-AE44-75DB4825E7C6}" type="pres">
      <dgm:prSet presAssocID="{E4CB1DA4-D713-4D81-A6EC-BE3F0F796C81}" presName="tx1" presStyleLbl="revTx" presStyleIdx="11" presStyleCnt="12"/>
      <dgm:spPr/>
    </dgm:pt>
    <dgm:pt modelId="{F4219019-A064-4BDC-B496-149ED054D26B}" type="pres">
      <dgm:prSet presAssocID="{E4CB1DA4-D713-4D81-A6EC-BE3F0F796C81}" presName="vert1" presStyleCnt="0"/>
      <dgm:spPr/>
    </dgm:pt>
  </dgm:ptLst>
  <dgm:cxnLst>
    <dgm:cxn modelId="{5262AA01-E1E1-41EB-9DA6-D15633484D2C}" type="presOf" srcId="{F1484343-2555-4542-8B1E-51E3E6F935D5}" destId="{6F69702A-A2B7-48BB-8032-A33DD044B786}" srcOrd="0" destOrd="0" presId="urn:microsoft.com/office/officeart/2008/layout/LinedList"/>
    <dgm:cxn modelId="{3D1D5F08-41C1-450D-85D7-B25AD3F47410}" type="presOf" srcId="{0878B864-2609-416D-A314-4C26D58C13B8}" destId="{14959126-76DB-401A-A4FF-50EC595563A5}" srcOrd="0" destOrd="0" presId="urn:microsoft.com/office/officeart/2008/layout/LinedList"/>
    <dgm:cxn modelId="{D1E52A25-0DC0-483B-A4CD-FE7ECFB73332}" srcId="{823B6526-A96D-4E5D-B3E4-CB2CEBEBE4C8}" destId="{E64E1349-EDB0-40D6-9868-BB13E73F8B9D}" srcOrd="6" destOrd="0" parTransId="{3C77B460-12B1-411D-A841-A0026DF8210B}" sibTransId="{0CFEAA87-0CE1-4B0B-A034-4D034D28A160}"/>
    <dgm:cxn modelId="{632C6B26-1524-4D18-8135-5BAB824B43CF}" srcId="{823B6526-A96D-4E5D-B3E4-CB2CEBEBE4C8}" destId="{0878B864-2609-416D-A314-4C26D58C13B8}" srcOrd="4" destOrd="0" parTransId="{3E7B0289-0EF4-4DEF-906F-E05D5252ED6B}" sibTransId="{C51D0D8C-5299-4BDE-8078-1924B8AC9D68}"/>
    <dgm:cxn modelId="{3FB9E638-5221-497A-A718-B3CDCDDB6AA2}" type="presOf" srcId="{1681EE46-0E1D-4F7E-93C3-59649411D20C}" destId="{93E82A46-14CC-4BCB-9F27-3296AA6D1266}" srcOrd="0" destOrd="0" presId="urn:microsoft.com/office/officeart/2008/layout/LinedList"/>
    <dgm:cxn modelId="{3791295B-154C-4571-9F85-56AF0ECAC7F8}" srcId="{823B6526-A96D-4E5D-B3E4-CB2CEBEBE4C8}" destId="{ED2597A2-DF02-4C60-A99D-0282AA715987}" srcOrd="8" destOrd="0" parTransId="{D370C126-A140-4B77-ACEF-425501D6050B}" sibTransId="{9203281A-E25F-4C5C-AF40-EBC0B84589C7}"/>
    <dgm:cxn modelId="{5AD0095E-3E0A-477B-9939-2548221F7366}" type="presOf" srcId="{823B6526-A96D-4E5D-B3E4-CB2CEBEBE4C8}" destId="{AAD536C6-4CA9-4A4F-A656-DD71BBAD4E1B}" srcOrd="0" destOrd="0" presId="urn:microsoft.com/office/officeart/2008/layout/LinedList"/>
    <dgm:cxn modelId="{5E1E9B5F-5BE8-4A42-B964-D0EF610CC4F4}" srcId="{823B6526-A96D-4E5D-B3E4-CB2CEBEBE4C8}" destId="{D258F0E5-88E8-4C96-A88F-7941C6A51F69}" srcOrd="7" destOrd="0" parTransId="{7236D817-744D-424A-8229-0A04283FB028}" sibTransId="{BFB30529-172E-4DDA-A4EF-2668DA174BAB}"/>
    <dgm:cxn modelId="{7C241E6D-C267-467E-8392-2A7548A48F86}" type="presOf" srcId="{D258F0E5-88E8-4C96-A88F-7941C6A51F69}" destId="{18D8111B-4623-4556-94B1-70B4D1A362D8}" srcOrd="0" destOrd="0" presId="urn:microsoft.com/office/officeart/2008/layout/LinedList"/>
    <dgm:cxn modelId="{043D204E-0603-482A-B432-13A68579116C}" srcId="{823B6526-A96D-4E5D-B3E4-CB2CEBEBE4C8}" destId="{E4CB1DA4-D713-4D81-A6EC-BE3F0F796C81}" srcOrd="11" destOrd="0" parTransId="{15946CBD-FDA0-4CFB-8F6B-53EB2725D02E}" sibTransId="{0F45B4CB-30F5-4970-A218-044AC6A6ADB3}"/>
    <dgm:cxn modelId="{5452017E-3415-489C-A679-85BA534E5616}" srcId="{823B6526-A96D-4E5D-B3E4-CB2CEBEBE4C8}" destId="{F1484343-2555-4542-8B1E-51E3E6F935D5}" srcOrd="1" destOrd="0" parTransId="{C74923EE-7231-46A4-B7B5-A7F137137592}" sibTransId="{725FCDA1-9862-4281-8B2B-FB897A8CAC11}"/>
    <dgm:cxn modelId="{CA1C887E-62C8-4264-8459-950DEAC4191B}" type="presOf" srcId="{7B077F58-9D96-4690-8C2C-C635C44C1FE3}" destId="{BDF686E4-C398-4D23-8764-5E18D9B9D38D}" srcOrd="0" destOrd="0" presId="urn:microsoft.com/office/officeart/2008/layout/LinedList"/>
    <dgm:cxn modelId="{3474E185-9CDC-4F82-A12F-758C9C710D1C}" type="presOf" srcId="{B3FB5DDE-274F-4BDD-B051-DCD885F7B222}" destId="{386DD405-CD8A-4F8D-92ED-9D695284434E}" srcOrd="0" destOrd="0" presId="urn:microsoft.com/office/officeart/2008/layout/LinedList"/>
    <dgm:cxn modelId="{3548DD90-6161-4FF7-90F8-252BCF89FFCF}" type="presOf" srcId="{ED2597A2-DF02-4C60-A99D-0282AA715987}" destId="{B2F515C9-378F-4806-8900-58A3333E6700}" srcOrd="0" destOrd="0" presId="urn:microsoft.com/office/officeart/2008/layout/LinedList"/>
    <dgm:cxn modelId="{41D9C494-0C76-4E8D-A2CE-CA9315C8B6A7}" type="presOf" srcId="{E64E1349-EDB0-40D6-9868-BB13E73F8B9D}" destId="{45624979-D821-480E-9ACD-CBFA4C3608F4}" srcOrd="0" destOrd="0" presId="urn:microsoft.com/office/officeart/2008/layout/LinedList"/>
    <dgm:cxn modelId="{3F0E7E95-0147-429C-861C-99B418D153EC}" srcId="{823B6526-A96D-4E5D-B3E4-CB2CEBEBE4C8}" destId="{B3FB5DDE-274F-4BDD-B051-DCD885F7B222}" srcOrd="0" destOrd="0" parTransId="{CAFADD24-4F04-458D-91BA-6A9B0F78301B}" sibTransId="{78C5D62C-43C2-4892-B8FC-8AFC745BD84E}"/>
    <dgm:cxn modelId="{6EC819A4-FC75-427A-ACAF-861C933ED497}" srcId="{823B6526-A96D-4E5D-B3E4-CB2CEBEBE4C8}" destId="{DD7140F3-DDD2-44C3-9443-CD39F4D12CCA}" srcOrd="3" destOrd="0" parTransId="{2295AEA9-C667-495F-8630-C3AA569ED2D1}" sibTransId="{10FAA612-DDE6-4216-98A2-B98548A0C6F1}"/>
    <dgm:cxn modelId="{3B92FBA6-E702-4855-BED8-08D8A07C0808}" srcId="{823B6526-A96D-4E5D-B3E4-CB2CEBEBE4C8}" destId="{2AC381DA-8713-4220-A6CA-A3DA9F70A6B0}" srcOrd="9" destOrd="0" parTransId="{E623D3A1-6CFA-42B8-9990-3D690140EEB0}" sibTransId="{63D2224C-70D2-422E-8F50-419354F7BC17}"/>
    <dgm:cxn modelId="{6AEF30AC-28A6-4307-BD60-7E36BA60BCC4}" type="presOf" srcId="{DD7140F3-DDD2-44C3-9443-CD39F4D12CCA}" destId="{DB423941-BA8A-4E8E-823E-29ECFA8531A0}" srcOrd="0" destOrd="0" presId="urn:microsoft.com/office/officeart/2008/layout/LinedList"/>
    <dgm:cxn modelId="{DED8EDB2-E1C0-4E90-97F7-EB5BCB5816B2}" type="presOf" srcId="{C1DA36BC-0F02-4AC0-9073-05E57B440608}" destId="{1B861F31-AD5C-4CAF-A86B-25334FF69912}" srcOrd="0" destOrd="0" presId="urn:microsoft.com/office/officeart/2008/layout/LinedList"/>
    <dgm:cxn modelId="{7F3EF1B3-891B-4E8B-BC1C-6EFE54CFE148}" srcId="{823B6526-A96D-4E5D-B3E4-CB2CEBEBE4C8}" destId="{C1DA36BC-0F02-4AC0-9073-05E57B440608}" srcOrd="5" destOrd="0" parTransId="{913F8EF6-50A4-4468-8780-0BA3FBF2BCF0}" sibTransId="{17641B35-601C-4CE5-BB07-0373AE697D28}"/>
    <dgm:cxn modelId="{DB9FDBBE-43CD-4468-BEE5-17E054161552}" srcId="{823B6526-A96D-4E5D-B3E4-CB2CEBEBE4C8}" destId="{7B077F58-9D96-4690-8C2C-C635C44C1FE3}" srcOrd="2" destOrd="0" parTransId="{A1897CE8-511C-422E-A0BD-D3D45A6E7D9F}" sibTransId="{9CCA7AAB-F9CE-4BEF-A314-5802C1E83D88}"/>
    <dgm:cxn modelId="{31ED5CDB-F78D-48D5-BC18-ED9F4B30232D}" type="presOf" srcId="{E4CB1DA4-D713-4D81-A6EC-BE3F0F796C81}" destId="{B388C8C2-3055-4B42-AE44-75DB4825E7C6}" srcOrd="0" destOrd="0" presId="urn:microsoft.com/office/officeart/2008/layout/LinedList"/>
    <dgm:cxn modelId="{55F1A0E8-8244-4CE0-845C-1F9A7B695C91}" srcId="{823B6526-A96D-4E5D-B3E4-CB2CEBEBE4C8}" destId="{1681EE46-0E1D-4F7E-93C3-59649411D20C}" srcOrd="10" destOrd="0" parTransId="{6E8D6C74-E12F-4514-B3C4-8B67E925E029}" sibTransId="{C76CFAC1-8939-4A0F-8D1E-06F6611A7317}"/>
    <dgm:cxn modelId="{7EDEC2EE-A8E2-4D8D-9791-28106FE85CD2}" type="presOf" srcId="{2AC381DA-8713-4220-A6CA-A3DA9F70A6B0}" destId="{337B203B-0DB7-4D18-9F47-E0DD60979D00}" srcOrd="0" destOrd="0" presId="urn:microsoft.com/office/officeart/2008/layout/LinedList"/>
    <dgm:cxn modelId="{07D04550-8F07-4E9F-A366-2489B00431FB}" type="presParOf" srcId="{AAD536C6-4CA9-4A4F-A656-DD71BBAD4E1B}" destId="{29C6E291-32B8-46EB-AA16-1F7C23E26F39}" srcOrd="0" destOrd="0" presId="urn:microsoft.com/office/officeart/2008/layout/LinedList"/>
    <dgm:cxn modelId="{FA88B784-4981-451F-864D-E42433CEB3B7}" type="presParOf" srcId="{AAD536C6-4CA9-4A4F-A656-DD71BBAD4E1B}" destId="{1B55BC12-0499-4F00-B611-1719578CF55F}" srcOrd="1" destOrd="0" presId="urn:microsoft.com/office/officeart/2008/layout/LinedList"/>
    <dgm:cxn modelId="{C79BF25E-38BB-4999-AB93-6CA1AA9FD104}" type="presParOf" srcId="{1B55BC12-0499-4F00-B611-1719578CF55F}" destId="{386DD405-CD8A-4F8D-92ED-9D695284434E}" srcOrd="0" destOrd="0" presId="urn:microsoft.com/office/officeart/2008/layout/LinedList"/>
    <dgm:cxn modelId="{1B07A986-3892-49DD-B4C2-8EC6B1A57621}" type="presParOf" srcId="{1B55BC12-0499-4F00-B611-1719578CF55F}" destId="{47669681-31EF-4CBB-A6FE-123CCFAA5CDE}" srcOrd="1" destOrd="0" presId="urn:microsoft.com/office/officeart/2008/layout/LinedList"/>
    <dgm:cxn modelId="{469C8F2E-701D-421E-A983-6CA51B474A56}" type="presParOf" srcId="{AAD536C6-4CA9-4A4F-A656-DD71BBAD4E1B}" destId="{04A8871F-72E1-4640-A780-E3533F0DED7B}" srcOrd="2" destOrd="0" presId="urn:microsoft.com/office/officeart/2008/layout/LinedList"/>
    <dgm:cxn modelId="{75F02672-5548-45F9-9F01-493F81405E1D}" type="presParOf" srcId="{AAD536C6-4CA9-4A4F-A656-DD71BBAD4E1B}" destId="{E97702E6-EC92-4263-A925-26DE57E70010}" srcOrd="3" destOrd="0" presId="urn:microsoft.com/office/officeart/2008/layout/LinedList"/>
    <dgm:cxn modelId="{7423BCE0-AAC6-4CBE-942E-8D1B48433052}" type="presParOf" srcId="{E97702E6-EC92-4263-A925-26DE57E70010}" destId="{6F69702A-A2B7-48BB-8032-A33DD044B786}" srcOrd="0" destOrd="0" presId="urn:microsoft.com/office/officeart/2008/layout/LinedList"/>
    <dgm:cxn modelId="{E3702E03-2052-4E10-B6C5-313DEDD12789}" type="presParOf" srcId="{E97702E6-EC92-4263-A925-26DE57E70010}" destId="{166A2B4C-5232-4F15-9356-F523250F8FAC}" srcOrd="1" destOrd="0" presId="urn:microsoft.com/office/officeart/2008/layout/LinedList"/>
    <dgm:cxn modelId="{BE416185-4768-4A7B-B040-91058EAA90BE}" type="presParOf" srcId="{AAD536C6-4CA9-4A4F-A656-DD71BBAD4E1B}" destId="{B3CCAC3E-FDCA-4AFE-9088-AFCF44340888}" srcOrd="4" destOrd="0" presId="urn:microsoft.com/office/officeart/2008/layout/LinedList"/>
    <dgm:cxn modelId="{71CD880A-6351-40A2-9DE6-31AD838B82E1}" type="presParOf" srcId="{AAD536C6-4CA9-4A4F-A656-DD71BBAD4E1B}" destId="{0BD3CDFE-F333-42AD-95C2-8C5515D7300E}" srcOrd="5" destOrd="0" presId="urn:microsoft.com/office/officeart/2008/layout/LinedList"/>
    <dgm:cxn modelId="{7D1A03E2-72EE-4CD4-B2C7-0B0C4A37145F}" type="presParOf" srcId="{0BD3CDFE-F333-42AD-95C2-8C5515D7300E}" destId="{BDF686E4-C398-4D23-8764-5E18D9B9D38D}" srcOrd="0" destOrd="0" presId="urn:microsoft.com/office/officeart/2008/layout/LinedList"/>
    <dgm:cxn modelId="{E8460E76-CBCA-4840-A622-D35B3A4F0A39}" type="presParOf" srcId="{0BD3CDFE-F333-42AD-95C2-8C5515D7300E}" destId="{1189368B-3F53-4664-AC95-FDA599ADD3B4}" srcOrd="1" destOrd="0" presId="urn:microsoft.com/office/officeart/2008/layout/LinedList"/>
    <dgm:cxn modelId="{258EF1E1-1E64-4507-929D-D7E1C94F629C}" type="presParOf" srcId="{AAD536C6-4CA9-4A4F-A656-DD71BBAD4E1B}" destId="{C13BF0BC-2F81-44A6-BB47-F1E52056F033}" srcOrd="6" destOrd="0" presId="urn:microsoft.com/office/officeart/2008/layout/LinedList"/>
    <dgm:cxn modelId="{559428C9-4AC8-4C3B-B367-13734D1D7D91}" type="presParOf" srcId="{AAD536C6-4CA9-4A4F-A656-DD71BBAD4E1B}" destId="{4AD85DB8-5526-429F-A5AA-663B2181A5E6}" srcOrd="7" destOrd="0" presId="urn:microsoft.com/office/officeart/2008/layout/LinedList"/>
    <dgm:cxn modelId="{A4A74DF2-71A1-4FCE-8569-9D961A8F8EA9}" type="presParOf" srcId="{4AD85DB8-5526-429F-A5AA-663B2181A5E6}" destId="{DB423941-BA8A-4E8E-823E-29ECFA8531A0}" srcOrd="0" destOrd="0" presId="urn:microsoft.com/office/officeart/2008/layout/LinedList"/>
    <dgm:cxn modelId="{7E29A680-733A-4BBE-BFB1-A88661CE8690}" type="presParOf" srcId="{4AD85DB8-5526-429F-A5AA-663B2181A5E6}" destId="{650638FF-1CFB-4A2F-AA86-D195E82A347A}" srcOrd="1" destOrd="0" presId="urn:microsoft.com/office/officeart/2008/layout/LinedList"/>
    <dgm:cxn modelId="{D3C0C56D-2C20-4143-9F6C-C88792AA3566}" type="presParOf" srcId="{AAD536C6-4CA9-4A4F-A656-DD71BBAD4E1B}" destId="{9E9ED1FD-17D3-41A1-9223-F9696C733B0F}" srcOrd="8" destOrd="0" presId="urn:microsoft.com/office/officeart/2008/layout/LinedList"/>
    <dgm:cxn modelId="{FD800FAE-9E2D-43FD-A99B-349FAA0D2DE4}" type="presParOf" srcId="{AAD536C6-4CA9-4A4F-A656-DD71BBAD4E1B}" destId="{D816F3EA-264D-4921-B7EC-3B89C5EE75F1}" srcOrd="9" destOrd="0" presId="urn:microsoft.com/office/officeart/2008/layout/LinedList"/>
    <dgm:cxn modelId="{1E53FE14-C348-40AC-A7C0-A5113D89B3D5}" type="presParOf" srcId="{D816F3EA-264D-4921-B7EC-3B89C5EE75F1}" destId="{14959126-76DB-401A-A4FF-50EC595563A5}" srcOrd="0" destOrd="0" presId="urn:microsoft.com/office/officeart/2008/layout/LinedList"/>
    <dgm:cxn modelId="{66AF49CC-EB89-4678-8DCB-A4BA601173B4}" type="presParOf" srcId="{D816F3EA-264D-4921-B7EC-3B89C5EE75F1}" destId="{E07C9900-BD6B-4972-A4A2-A52CA36C3894}" srcOrd="1" destOrd="0" presId="urn:microsoft.com/office/officeart/2008/layout/LinedList"/>
    <dgm:cxn modelId="{0E08A0BF-5F7D-4EA1-B087-B23212643824}" type="presParOf" srcId="{AAD536C6-4CA9-4A4F-A656-DD71BBAD4E1B}" destId="{931B9375-774B-4916-8A83-CEF32A9A9C01}" srcOrd="10" destOrd="0" presId="urn:microsoft.com/office/officeart/2008/layout/LinedList"/>
    <dgm:cxn modelId="{7B342896-71B4-4A23-958D-16E51C92933E}" type="presParOf" srcId="{AAD536C6-4CA9-4A4F-A656-DD71BBAD4E1B}" destId="{2A049417-AA12-4B1E-A88C-655F13069D59}" srcOrd="11" destOrd="0" presId="urn:microsoft.com/office/officeart/2008/layout/LinedList"/>
    <dgm:cxn modelId="{6BCDFF34-9998-4FB9-B942-5B756D973213}" type="presParOf" srcId="{2A049417-AA12-4B1E-A88C-655F13069D59}" destId="{1B861F31-AD5C-4CAF-A86B-25334FF69912}" srcOrd="0" destOrd="0" presId="urn:microsoft.com/office/officeart/2008/layout/LinedList"/>
    <dgm:cxn modelId="{022C0014-D2A6-4DA1-960C-CB86BA3BBFC6}" type="presParOf" srcId="{2A049417-AA12-4B1E-A88C-655F13069D59}" destId="{0B72C34C-66A2-4EA8-AE2C-733E747A710E}" srcOrd="1" destOrd="0" presId="urn:microsoft.com/office/officeart/2008/layout/LinedList"/>
    <dgm:cxn modelId="{B6B2E7B3-6389-4627-8B0D-D502DF06AF7D}" type="presParOf" srcId="{AAD536C6-4CA9-4A4F-A656-DD71BBAD4E1B}" destId="{525E7281-145E-4245-8550-F82D8DD8EB82}" srcOrd="12" destOrd="0" presId="urn:microsoft.com/office/officeart/2008/layout/LinedList"/>
    <dgm:cxn modelId="{899B5E3B-A1FD-41B8-9910-94EC1D3D4684}" type="presParOf" srcId="{AAD536C6-4CA9-4A4F-A656-DD71BBAD4E1B}" destId="{9568FE77-9035-4287-915C-789FC92A5764}" srcOrd="13" destOrd="0" presId="urn:microsoft.com/office/officeart/2008/layout/LinedList"/>
    <dgm:cxn modelId="{9D048B3A-D89D-43BB-BE14-438E49C89329}" type="presParOf" srcId="{9568FE77-9035-4287-915C-789FC92A5764}" destId="{45624979-D821-480E-9ACD-CBFA4C3608F4}" srcOrd="0" destOrd="0" presId="urn:microsoft.com/office/officeart/2008/layout/LinedList"/>
    <dgm:cxn modelId="{37111570-C404-49CC-9253-3A30EE4B5C69}" type="presParOf" srcId="{9568FE77-9035-4287-915C-789FC92A5764}" destId="{0BF2E4B8-F01A-4CB4-90CA-944FD30DAC8B}" srcOrd="1" destOrd="0" presId="urn:microsoft.com/office/officeart/2008/layout/LinedList"/>
    <dgm:cxn modelId="{88DC1892-C949-4185-9831-85D639D74E4A}" type="presParOf" srcId="{AAD536C6-4CA9-4A4F-A656-DD71BBAD4E1B}" destId="{CAC40CB6-9B98-4E3D-AD5F-28568609D657}" srcOrd="14" destOrd="0" presId="urn:microsoft.com/office/officeart/2008/layout/LinedList"/>
    <dgm:cxn modelId="{DF758A19-F2CB-4CEB-9240-AFC0A60FC8DE}" type="presParOf" srcId="{AAD536C6-4CA9-4A4F-A656-DD71BBAD4E1B}" destId="{B3FD2C4D-D01C-4294-B59C-78A1307AF2CB}" srcOrd="15" destOrd="0" presId="urn:microsoft.com/office/officeart/2008/layout/LinedList"/>
    <dgm:cxn modelId="{4F39D777-3A7E-4713-809C-3907C9CA3133}" type="presParOf" srcId="{B3FD2C4D-D01C-4294-B59C-78A1307AF2CB}" destId="{18D8111B-4623-4556-94B1-70B4D1A362D8}" srcOrd="0" destOrd="0" presId="urn:microsoft.com/office/officeart/2008/layout/LinedList"/>
    <dgm:cxn modelId="{48A9B902-2E26-4141-8683-81ACC71BA244}" type="presParOf" srcId="{B3FD2C4D-D01C-4294-B59C-78A1307AF2CB}" destId="{ED8D0F59-9B1E-47C0-B6ED-B7BCBFB36198}" srcOrd="1" destOrd="0" presId="urn:microsoft.com/office/officeart/2008/layout/LinedList"/>
    <dgm:cxn modelId="{67758859-D9F0-49AC-946D-0FC53A01C4D7}" type="presParOf" srcId="{AAD536C6-4CA9-4A4F-A656-DD71BBAD4E1B}" destId="{B84CAF51-80E9-47FC-8FE7-4B692F9431E2}" srcOrd="16" destOrd="0" presId="urn:microsoft.com/office/officeart/2008/layout/LinedList"/>
    <dgm:cxn modelId="{F6E662F3-458D-4D8E-87A6-448082CD98D7}" type="presParOf" srcId="{AAD536C6-4CA9-4A4F-A656-DD71BBAD4E1B}" destId="{9F995250-DCF0-4A51-9A35-E2372B8289C6}" srcOrd="17" destOrd="0" presId="urn:microsoft.com/office/officeart/2008/layout/LinedList"/>
    <dgm:cxn modelId="{F2107281-F572-4D8B-9E9A-15E6142987D7}" type="presParOf" srcId="{9F995250-DCF0-4A51-9A35-E2372B8289C6}" destId="{B2F515C9-378F-4806-8900-58A3333E6700}" srcOrd="0" destOrd="0" presId="urn:microsoft.com/office/officeart/2008/layout/LinedList"/>
    <dgm:cxn modelId="{3286CC67-1B1A-4B76-907B-6707C2043F7E}" type="presParOf" srcId="{9F995250-DCF0-4A51-9A35-E2372B8289C6}" destId="{D9E6FEB2-1AC8-4FE9-914D-1E42C39574F5}" srcOrd="1" destOrd="0" presId="urn:microsoft.com/office/officeart/2008/layout/LinedList"/>
    <dgm:cxn modelId="{F11680E7-C529-4EF4-97D1-51AB7993B790}" type="presParOf" srcId="{AAD536C6-4CA9-4A4F-A656-DD71BBAD4E1B}" destId="{C694E428-4D8B-4CD6-984F-1EDABC55A201}" srcOrd="18" destOrd="0" presId="urn:microsoft.com/office/officeart/2008/layout/LinedList"/>
    <dgm:cxn modelId="{DC434923-644B-4C8D-8ECC-4395028E4A4A}" type="presParOf" srcId="{AAD536C6-4CA9-4A4F-A656-DD71BBAD4E1B}" destId="{618DCD8D-8601-4EA4-8407-816E15B146D1}" srcOrd="19" destOrd="0" presId="urn:microsoft.com/office/officeart/2008/layout/LinedList"/>
    <dgm:cxn modelId="{527E2668-3C17-4450-93C4-6FA1E43ABC09}" type="presParOf" srcId="{618DCD8D-8601-4EA4-8407-816E15B146D1}" destId="{337B203B-0DB7-4D18-9F47-E0DD60979D00}" srcOrd="0" destOrd="0" presId="urn:microsoft.com/office/officeart/2008/layout/LinedList"/>
    <dgm:cxn modelId="{6271AE44-9438-4549-AAB5-A3BF06FF2257}" type="presParOf" srcId="{618DCD8D-8601-4EA4-8407-816E15B146D1}" destId="{F8CDAC7B-75AD-43E8-8E66-39D63E497042}" srcOrd="1" destOrd="0" presId="urn:microsoft.com/office/officeart/2008/layout/LinedList"/>
    <dgm:cxn modelId="{D1C36038-B78F-4347-8A7D-76C630F0565D}" type="presParOf" srcId="{AAD536C6-4CA9-4A4F-A656-DD71BBAD4E1B}" destId="{E6435399-F846-4A10-B816-3645DF632BF7}" srcOrd="20" destOrd="0" presId="urn:microsoft.com/office/officeart/2008/layout/LinedList"/>
    <dgm:cxn modelId="{A537D38E-F983-417A-891C-F8B2CDDD79DD}" type="presParOf" srcId="{AAD536C6-4CA9-4A4F-A656-DD71BBAD4E1B}" destId="{2A37BC78-2146-42F2-8A5A-00A75AC95A06}" srcOrd="21" destOrd="0" presId="urn:microsoft.com/office/officeart/2008/layout/LinedList"/>
    <dgm:cxn modelId="{2512E291-A05E-4C09-AB23-B33F8CA240FC}" type="presParOf" srcId="{2A37BC78-2146-42F2-8A5A-00A75AC95A06}" destId="{93E82A46-14CC-4BCB-9F27-3296AA6D1266}" srcOrd="0" destOrd="0" presId="urn:microsoft.com/office/officeart/2008/layout/LinedList"/>
    <dgm:cxn modelId="{4CA33CF4-DC13-4F9B-B3C8-83B71AD8FD1E}" type="presParOf" srcId="{2A37BC78-2146-42F2-8A5A-00A75AC95A06}" destId="{E91CB021-DC15-4BD5-9CBD-B914536B5F5C}" srcOrd="1" destOrd="0" presId="urn:microsoft.com/office/officeart/2008/layout/LinedList"/>
    <dgm:cxn modelId="{0E2D8C63-6843-4D5A-A9B4-CE26EAF95E43}" type="presParOf" srcId="{AAD536C6-4CA9-4A4F-A656-DD71BBAD4E1B}" destId="{A696A686-0A2D-4241-9512-7FEC252F7B18}" srcOrd="22" destOrd="0" presId="urn:microsoft.com/office/officeart/2008/layout/LinedList"/>
    <dgm:cxn modelId="{93397FC5-D939-418E-B1F2-8B8EB16162B2}" type="presParOf" srcId="{AAD536C6-4CA9-4A4F-A656-DD71BBAD4E1B}" destId="{D0F826BC-9363-4F36-8EE6-5FE73B45C5BF}" srcOrd="23" destOrd="0" presId="urn:microsoft.com/office/officeart/2008/layout/LinedList"/>
    <dgm:cxn modelId="{0C110270-0E06-46A0-8DB8-7115911F9049}" type="presParOf" srcId="{D0F826BC-9363-4F36-8EE6-5FE73B45C5BF}" destId="{B388C8C2-3055-4B42-AE44-75DB4825E7C6}" srcOrd="0" destOrd="0" presId="urn:microsoft.com/office/officeart/2008/layout/LinedList"/>
    <dgm:cxn modelId="{2C799690-9E79-428C-AE89-96384FF0AA8A}" type="presParOf" srcId="{D0F826BC-9363-4F36-8EE6-5FE73B45C5BF}" destId="{F4219019-A064-4BDC-B496-149ED054D26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6E291-32B8-46EB-AA16-1F7C23E26F39}">
      <dsp:nvSpPr>
        <dsp:cNvPr id="0" name=""/>
        <dsp:cNvSpPr/>
      </dsp:nvSpPr>
      <dsp:spPr>
        <a:xfrm>
          <a:off x="0" y="2324"/>
          <a:ext cx="52832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DD405-CD8A-4F8D-92ED-9D695284434E}">
      <dsp:nvSpPr>
        <dsp:cNvPr id="0" name=""/>
        <dsp:cNvSpPr/>
      </dsp:nvSpPr>
      <dsp:spPr>
        <a:xfrm>
          <a:off x="0" y="2324"/>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Books</a:t>
          </a:r>
          <a:endParaRPr lang="en-US" sz="1800" kern="1200"/>
        </a:p>
      </dsp:txBody>
      <dsp:txXfrm>
        <a:off x="0" y="2324"/>
        <a:ext cx="5283200" cy="396355"/>
      </dsp:txXfrm>
    </dsp:sp>
    <dsp:sp modelId="{04A8871F-72E1-4640-A780-E3533F0DED7B}">
      <dsp:nvSpPr>
        <dsp:cNvPr id="0" name=""/>
        <dsp:cNvSpPr/>
      </dsp:nvSpPr>
      <dsp:spPr>
        <a:xfrm>
          <a:off x="0" y="398679"/>
          <a:ext cx="5283200" cy="0"/>
        </a:xfrm>
        <a:prstGeom prst="line">
          <a:avLst/>
        </a:prstGeom>
        <a:solidFill>
          <a:schemeClr val="accent5">
            <a:hueOff val="-503223"/>
            <a:satOff val="1763"/>
            <a:lumOff val="321"/>
            <a:alphaOff val="0"/>
          </a:schemeClr>
        </a:solidFill>
        <a:ln w="12700" cap="flat" cmpd="sng" algn="ctr">
          <a:solidFill>
            <a:schemeClr val="accent5">
              <a:hueOff val="-503223"/>
              <a:satOff val="1763"/>
              <a:lumOff val="3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9702A-A2B7-48BB-8032-A33DD044B786}">
      <dsp:nvSpPr>
        <dsp:cNvPr id="0" name=""/>
        <dsp:cNvSpPr/>
      </dsp:nvSpPr>
      <dsp:spPr>
        <a:xfrm>
          <a:off x="0" y="398679"/>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Journals</a:t>
          </a:r>
          <a:endParaRPr lang="en-US" sz="1800" kern="1200"/>
        </a:p>
      </dsp:txBody>
      <dsp:txXfrm>
        <a:off x="0" y="398679"/>
        <a:ext cx="5283200" cy="396355"/>
      </dsp:txXfrm>
    </dsp:sp>
    <dsp:sp modelId="{B3CCAC3E-FDCA-4AFE-9088-AFCF44340888}">
      <dsp:nvSpPr>
        <dsp:cNvPr id="0" name=""/>
        <dsp:cNvSpPr/>
      </dsp:nvSpPr>
      <dsp:spPr>
        <a:xfrm>
          <a:off x="0" y="795035"/>
          <a:ext cx="5283200" cy="0"/>
        </a:xfrm>
        <a:prstGeom prst="line">
          <a:avLst/>
        </a:prstGeom>
        <a:solidFill>
          <a:schemeClr val="accent5">
            <a:hueOff val="-1006445"/>
            <a:satOff val="3525"/>
            <a:lumOff val="642"/>
            <a:alphaOff val="0"/>
          </a:schemeClr>
        </a:solidFill>
        <a:ln w="12700" cap="flat" cmpd="sng" algn="ctr">
          <a:solidFill>
            <a:schemeClr val="accent5">
              <a:hueOff val="-1006445"/>
              <a:satOff val="3525"/>
              <a:lumOff val="6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F686E4-C398-4D23-8764-5E18D9B9D38D}">
      <dsp:nvSpPr>
        <dsp:cNvPr id="0" name=""/>
        <dsp:cNvSpPr/>
      </dsp:nvSpPr>
      <dsp:spPr>
        <a:xfrm>
          <a:off x="0" y="795035"/>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News articles</a:t>
          </a:r>
          <a:endParaRPr lang="en-US" sz="1800" kern="1200"/>
        </a:p>
      </dsp:txBody>
      <dsp:txXfrm>
        <a:off x="0" y="795035"/>
        <a:ext cx="5283200" cy="396355"/>
      </dsp:txXfrm>
    </dsp:sp>
    <dsp:sp modelId="{C13BF0BC-2F81-44A6-BB47-F1E52056F033}">
      <dsp:nvSpPr>
        <dsp:cNvPr id="0" name=""/>
        <dsp:cNvSpPr/>
      </dsp:nvSpPr>
      <dsp:spPr>
        <a:xfrm>
          <a:off x="0" y="1191390"/>
          <a:ext cx="5283200" cy="0"/>
        </a:xfrm>
        <a:prstGeom prst="line">
          <a:avLst/>
        </a:prstGeom>
        <a:solidFill>
          <a:schemeClr val="accent5">
            <a:hueOff val="-1509668"/>
            <a:satOff val="5288"/>
            <a:lumOff val="962"/>
            <a:alphaOff val="0"/>
          </a:schemeClr>
        </a:solidFill>
        <a:ln w="12700" cap="flat" cmpd="sng" algn="ctr">
          <a:solidFill>
            <a:schemeClr val="accent5">
              <a:hueOff val="-1509668"/>
              <a:satOff val="5288"/>
              <a:lumOff val="9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423941-BA8A-4E8E-823E-29ECFA8531A0}">
      <dsp:nvSpPr>
        <dsp:cNvPr id="0" name=""/>
        <dsp:cNvSpPr/>
      </dsp:nvSpPr>
      <dsp:spPr>
        <a:xfrm>
          <a:off x="0" y="1191390"/>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Government documents</a:t>
          </a:r>
          <a:endParaRPr lang="en-US" sz="1800" kern="1200"/>
        </a:p>
      </dsp:txBody>
      <dsp:txXfrm>
        <a:off x="0" y="1191390"/>
        <a:ext cx="5283200" cy="396355"/>
      </dsp:txXfrm>
    </dsp:sp>
    <dsp:sp modelId="{9E9ED1FD-17D3-41A1-9223-F9696C733B0F}">
      <dsp:nvSpPr>
        <dsp:cNvPr id="0" name=""/>
        <dsp:cNvSpPr/>
      </dsp:nvSpPr>
      <dsp:spPr>
        <a:xfrm>
          <a:off x="0" y="1587745"/>
          <a:ext cx="5283200" cy="0"/>
        </a:xfrm>
        <a:prstGeom prst="line">
          <a:avLst/>
        </a:prstGeom>
        <a:solidFill>
          <a:schemeClr val="accent5">
            <a:hueOff val="-2012890"/>
            <a:satOff val="7050"/>
            <a:lumOff val="1283"/>
            <a:alphaOff val="0"/>
          </a:schemeClr>
        </a:solidFill>
        <a:ln w="12700" cap="flat" cmpd="sng" algn="ctr">
          <a:solidFill>
            <a:schemeClr val="accent5">
              <a:hueOff val="-2012890"/>
              <a:satOff val="7050"/>
              <a:lumOff val="12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59126-76DB-401A-A4FF-50EC595563A5}">
      <dsp:nvSpPr>
        <dsp:cNvPr id="0" name=""/>
        <dsp:cNvSpPr/>
      </dsp:nvSpPr>
      <dsp:spPr>
        <a:xfrm>
          <a:off x="0" y="1587745"/>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Films/Videos/Radio broadcasts</a:t>
          </a:r>
          <a:endParaRPr lang="en-US" sz="1800" kern="1200"/>
        </a:p>
      </dsp:txBody>
      <dsp:txXfrm>
        <a:off x="0" y="1587745"/>
        <a:ext cx="5283200" cy="396355"/>
      </dsp:txXfrm>
    </dsp:sp>
    <dsp:sp modelId="{931B9375-774B-4916-8A83-CEF32A9A9C01}">
      <dsp:nvSpPr>
        <dsp:cNvPr id="0" name=""/>
        <dsp:cNvSpPr/>
      </dsp:nvSpPr>
      <dsp:spPr>
        <a:xfrm>
          <a:off x="0" y="1984100"/>
          <a:ext cx="5283200" cy="0"/>
        </a:xfrm>
        <a:prstGeom prst="line">
          <a:avLst/>
        </a:prstGeom>
        <a:solidFill>
          <a:schemeClr val="accent5">
            <a:hueOff val="-2516113"/>
            <a:satOff val="8813"/>
            <a:lumOff val="1604"/>
            <a:alphaOff val="0"/>
          </a:schemeClr>
        </a:solidFill>
        <a:ln w="12700" cap="flat" cmpd="sng" algn="ctr">
          <a:solidFill>
            <a:schemeClr val="accent5">
              <a:hueOff val="-2516113"/>
              <a:satOff val="8813"/>
              <a:lumOff val="16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861F31-AD5C-4CAF-A86B-25334FF69912}">
      <dsp:nvSpPr>
        <dsp:cNvPr id="0" name=""/>
        <dsp:cNvSpPr/>
      </dsp:nvSpPr>
      <dsp:spPr>
        <a:xfrm>
          <a:off x="0" y="1984100"/>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Images/photographs</a:t>
          </a:r>
          <a:endParaRPr lang="en-US" sz="1800" kern="1200"/>
        </a:p>
      </dsp:txBody>
      <dsp:txXfrm>
        <a:off x="0" y="1984100"/>
        <a:ext cx="5283200" cy="396355"/>
      </dsp:txXfrm>
    </dsp:sp>
    <dsp:sp modelId="{525E7281-145E-4245-8550-F82D8DD8EB82}">
      <dsp:nvSpPr>
        <dsp:cNvPr id="0" name=""/>
        <dsp:cNvSpPr/>
      </dsp:nvSpPr>
      <dsp:spPr>
        <a:xfrm>
          <a:off x="0" y="2380455"/>
          <a:ext cx="5283200" cy="0"/>
        </a:xfrm>
        <a:prstGeom prst="line">
          <a:avLst/>
        </a:prstGeom>
        <a:solidFill>
          <a:schemeClr val="accent5">
            <a:hueOff val="-3019335"/>
            <a:satOff val="10575"/>
            <a:lumOff val="1925"/>
            <a:alphaOff val="0"/>
          </a:schemeClr>
        </a:solidFill>
        <a:ln w="12700" cap="flat" cmpd="sng" algn="ctr">
          <a:solidFill>
            <a:schemeClr val="accent5">
              <a:hueOff val="-3019335"/>
              <a:satOff val="10575"/>
              <a:lumOff val="19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24979-D821-480E-9ACD-CBFA4C3608F4}">
      <dsp:nvSpPr>
        <dsp:cNvPr id="0" name=""/>
        <dsp:cNvSpPr/>
      </dsp:nvSpPr>
      <dsp:spPr>
        <a:xfrm>
          <a:off x="0" y="2380456"/>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Social media</a:t>
          </a:r>
          <a:endParaRPr lang="en-US" sz="1800" kern="1200"/>
        </a:p>
      </dsp:txBody>
      <dsp:txXfrm>
        <a:off x="0" y="2380456"/>
        <a:ext cx="5283200" cy="396355"/>
      </dsp:txXfrm>
    </dsp:sp>
    <dsp:sp modelId="{CAC40CB6-9B98-4E3D-AD5F-28568609D657}">
      <dsp:nvSpPr>
        <dsp:cNvPr id="0" name=""/>
        <dsp:cNvSpPr/>
      </dsp:nvSpPr>
      <dsp:spPr>
        <a:xfrm>
          <a:off x="0" y="2776811"/>
          <a:ext cx="5283200" cy="0"/>
        </a:xfrm>
        <a:prstGeom prst="line">
          <a:avLst/>
        </a:prstGeom>
        <a:solidFill>
          <a:schemeClr val="accent5">
            <a:hueOff val="-3522558"/>
            <a:satOff val="12338"/>
            <a:lumOff val="2246"/>
            <a:alphaOff val="0"/>
          </a:schemeClr>
        </a:solidFill>
        <a:ln w="12700" cap="flat" cmpd="sng" algn="ctr">
          <a:solidFill>
            <a:schemeClr val="accent5">
              <a:hueOff val="-3522558"/>
              <a:satOff val="12338"/>
              <a:lumOff val="22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D8111B-4623-4556-94B1-70B4D1A362D8}">
      <dsp:nvSpPr>
        <dsp:cNvPr id="0" name=""/>
        <dsp:cNvSpPr/>
      </dsp:nvSpPr>
      <dsp:spPr>
        <a:xfrm>
          <a:off x="0" y="2776811"/>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Podcasts</a:t>
          </a:r>
          <a:endParaRPr lang="en-US" sz="1800" kern="1200"/>
        </a:p>
      </dsp:txBody>
      <dsp:txXfrm>
        <a:off x="0" y="2776811"/>
        <a:ext cx="5283200" cy="396355"/>
      </dsp:txXfrm>
    </dsp:sp>
    <dsp:sp modelId="{B84CAF51-80E9-47FC-8FE7-4B692F9431E2}">
      <dsp:nvSpPr>
        <dsp:cNvPr id="0" name=""/>
        <dsp:cNvSpPr/>
      </dsp:nvSpPr>
      <dsp:spPr>
        <a:xfrm>
          <a:off x="0" y="3173166"/>
          <a:ext cx="5283200" cy="0"/>
        </a:xfrm>
        <a:prstGeom prst="line">
          <a:avLst/>
        </a:prstGeom>
        <a:solidFill>
          <a:schemeClr val="accent5">
            <a:hueOff val="-4025780"/>
            <a:satOff val="14100"/>
            <a:lumOff val="2567"/>
            <a:alphaOff val="0"/>
          </a:schemeClr>
        </a:solidFill>
        <a:ln w="12700" cap="flat" cmpd="sng" algn="ctr">
          <a:solidFill>
            <a:schemeClr val="accent5">
              <a:hueOff val="-4025780"/>
              <a:satOff val="14100"/>
              <a:lumOff val="25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515C9-378F-4806-8900-58A3333E6700}">
      <dsp:nvSpPr>
        <dsp:cNvPr id="0" name=""/>
        <dsp:cNvSpPr/>
      </dsp:nvSpPr>
      <dsp:spPr>
        <a:xfrm>
          <a:off x="0" y="3173166"/>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Blogs</a:t>
          </a:r>
          <a:endParaRPr lang="en-US" sz="1800" kern="1200"/>
        </a:p>
      </dsp:txBody>
      <dsp:txXfrm>
        <a:off x="0" y="3173166"/>
        <a:ext cx="5283200" cy="396355"/>
      </dsp:txXfrm>
    </dsp:sp>
    <dsp:sp modelId="{C694E428-4D8B-4CD6-984F-1EDABC55A201}">
      <dsp:nvSpPr>
        <dsp:cNvPr id="0" name=""/>
        <dsp:cNvSpPr/>
      </dsp:nvSpPr>
      <dsp:spPr>
        <a:xfrm>
          <a:off x="0" y="3569521"/>
          <a:ext cx="5283200" cy="0"/>
        </a:xfrm>
        <a:prstGeom prst="line">
          <a:avLst/>
        </a:prstGeom>
        <a:solidFill>
          <a:schemeClr val="accent5">
            <a:hueOff val="-4529003"/>
            <a:satOff val="15863"/>
            <a:lumOff val="2887"/>
            <a:alphaOff val="0"/>
          </a:schemeClr>
        </a:solidFill>
        <a:ln w="12700" cap="flat" cmpd="sng" algn="ctr">
          <a:solidFill>
            <a:schemeClr val="accent5">
              <a:hueOff val="-4529003"/>
              <a:satOff val="15863"/>
              <a:lumOff val="28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B203B-0DB7-4D18-9F47-E0DD60979D00}">
      <dsp:nvSpPr>
        <dsp:cNvPr id="0" name=""/>
        <dsp:cNvSpPr/>
      </dsp:nvSpPr>
      <dsp:spPr>
        <a:xfrm>
          <a:off x="0" y="3569521"/>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Objects</a:t>
          </a:r>
          <a:endParaRPr lang="en-US" sz="1800" kern="1200"/>
        </a:p>
      </dsp:txBody>
      <dsp:txXfrm>
        <a:off x="0" y="3569521"/>
        <a:ext cx="5283200" cy="396355"/>
      </dsp:txXfrm>
    </dsp:sp>
    <dsp:sp modelId="{E6435399-F846-4A10-B816-3645DF632BF7}">
      <dsp:nvSpPr>
        <dsp:cNvPr id="0" name=""/>
        <dsp:cNvSpPr/>
      </dsp:nvSpPr>
      <dsp:spPr>
        <a:xfrm>
          <a:off x="0" y="3965876"/>
          <a:ext cx="5283200" cy="0"/>
        </a:xfrm>
        <a:prstGeom prst="line">
          <a:avLst/>
        </a:prstGeom>
        <a:solidFill>
          <a:schemeClr val="accent5">
            <a:hueOff val="-5032225"/>
            <a:satOff val="17625"/>
            <a:lumOff val="3208"/>
            <a:alphaOff val="0"/>
          </a:schemeClr>
        </a:solidFill>
        <a:ln w="12700" cap="flat" cmpd="sng" algn="ctr">
          <a:solidFill>
            <a:schemeClr val="accent5">
              <a:hueOff val="-5032225"/>
              <a:satOff val="17625"/>
              <a:lumOff val="32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E82A46-14CC-4BCB-9F27-3296AA6D1266}">
      <dsp:nvSpPr>
        <dsp:cNvPr id="0" name=""/>
        <dsp:cNvSpPr/>
      </dsp:nvSpPr>
      <dsp:spPr>
        <a:xfrm>
          <a:off x="0" y="3965876"/>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landscape…</a:t>
          </a:r>
          <a:endParaRPr lang="en-US" sz="1800" kern="1200" dirty="0"/>
        </a:p>
      </dsp:txBody>
      <dsp:txXfrm>
        <a:off x="0" y="3965876"/>
        <a:ext cx="5283200" cy="396355"/>
      </dsp:txXfrm>
    </dsp:sp>
    <dsp:sp modelId="{A696A686-0A2D-4241-9512-7FEC252F7B18}">
      <dsp:nvSpPr>
        <dsp:cNvPr id="0" name=""/>
        <dsp:cNvSpPr/>
      </dsp:nvSpPr>
      <dsp:spPr>
        <a:xfrm>
          <a:off x="0" y="4362232"/>
          <a:ext cx="5283200" cy="0"/>
        </a:xfrm>
        <a:prstGeom prst="line">
          <a:avLst/>
        </a:prstGeom>
        <a:solidFill>
          <a:schemeClr val="accent5">
            <a:hueOff val="-5535448"/>
            <a:satOff val="19388"/>
            <a:lumOff val="3529"/>
            <a:alphaOff val="0"/>
          </a:schemeClr>
        </a:solidFill>
        <a:ln w="12700" cap="flat" cmpd="sng" algn="ctr">
          <a:solidFill>
            <a:schemeClr val="accent5">
              <a:hueOff val="-5535448"/>
              <a:satOff val="19388"/>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88C8C2-3055-4B42-AE44-75DB4825E7C6}">
      <dsp:nvSpPr>
        <dsp:cNvPr id="0" name=""/>
        <dsp:cNvSpPr/>
      </dsp:nvSpPr>
      <dsp:spPr>
        <a:xfrm>
          <a:off x="0" y="4362232"/>
          <a:ext cx="5283200" cy="396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Others…</a:t>
          </a:r>
        </a:p>
      </dsp:txBody>
      <dsp:txXfrm>
        <a:off x="0" y="4362232"/>
        <a:ext cx="5283200" cy="3963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33FCB1-E239-4912-44E9-445BB7B809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199EBEA-9954-C17E-4846-49C0EA99041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1AD7006-5BFA-4242-8AA4-D5634EFB7A09}" type="datetimeFigureOut">
              <a:rPr lang="en-GB"/>
              <a:pPr>
                <a:defRPr/>
              </a:pPr>
              <a:t>14/11/2024</a:t>
            </a:fld>
            <a:endParaRPr lang="en-GB"/>
          </a:p>
        </p:txBody>
      </p:sp>
      <p:sp>
        <p:nvSpPr>
          <p:cNvPr id="4" name="Slide Image Placeholder 3">
            <a:extLst>
              <a:ext uri="{FF2B5EF4-FFF2-40B4-BE49-F238E27FC236}">
                <a16:creationId xmlns:a16="http://schemas.microsoft.com/office/drawing/2014/main" id="{0AB5A200-DA39-AF91-10D7-B559E6CE2FB0}"/>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E3A5962-1B74-8355-4A1B-C59A54CA94D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3D3776A-83C4-B8F0-3A26-92A18A5BDE3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4AF2F71-8592-C417-F1E9-B1DE4EAD2D02}"/>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D5A24961-AB59-43DD-A8E7-A7B97D002D6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13</a:t>
            </a:fld>
            <a:endParaRPr lang="en-GB"/>
          </a:p>
        </p:txBody>
      </p:sp>
    </p:spTree>
    <p:extLst>
      <p:ext uri="{BB962C8B-B14F-4D97-AF65-F5344CB8AC3E}">
        <p14:creationId xmlns:p14="http://schemas.microsoft.com/office/powerpoint/2010/main" val="4039127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1780s.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David Allan painted a fascinating set of pictures when the Industrial Revolution was taking hold in Scotland. The setting is the famous lead mines at </a:t>
            </a:r>
            <a:r>
              <a:rPr lang="en-GB" sz="1800" kern="1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Leadhills</a:t>
            </a:r>
            <a:r>
              <a:rPr lang="en-GB" sz="1800" kern="1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in South Lanarkshire, owned by the 3rd Earl of Hopetoun, who commissioned these paintings. They show the four key stages in lead processing, of which this is the first. The company’s junior employees are engaged in the simplest stage of the process, observed by the Earl and his Countess. Once pounded and broken down by the young boys, who were frequently as young as nine, the lumps of crude ore were sent to be sieved and washed.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22</a:t>
            </a:fld>
            <a:endParaRPr lang="en-GB"/>
          </a:p>
        </p:txBody>
      </p:sp>
    </p:spTree>
    <p:extLst>
      <p:ext uri="{BB962C8B-B14F-4D97-AF65-F5344CB8AC3E}">
        <p14:creationId xmlns:p14="http://schemas.microsoft.com/office/powerpoint/2010/main" val="3681186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5A24961-AB59-43DD-A8E7-A7B97D002D68}" type="slidenum">
              <a:rPr lang="en-GB" smtClean="0"/>
              <a:pPr>
                <a:defRPr/>
              </a:pPr>
              <a:t>24</a:t>
            </a:fld>
            <a:endParaRPr lang="en-GB"/>
          </a:p>
        </p:txBody>
      </p:sp>
    </p:spTree>
    <p:extLst>
      <p:ext uri="{BB962C8B-B14F-4D97-AF65-F5344CB8AC3E}">
        <p14:creationId xmlns:p14="http://schemas.microsoft.com/office/powerpoint/2010/main" val="4157162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2648" y="557783"/>
            <a:ext cx="10969752" cy="3130807"/>
          </a:xfrm>
        </p:spPr>
        <p:txBody>
          <a:bodyPr>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6125969-1E8B-AD6B-231C-969B82C57181}"/>
              </a:ext>
            </a:extLst>
          </p:cNvPr>
          <p:cNvSpPr>
            <a:spLocks noGrp="1"/>
          </p:cNvSpPr>
          <p:nvPr>
            <p:ph type="dt" sz="half" idx="10"/>
          </p:nvPr>
        </p:nvSpPr>
        <p:spPr/>
        <p:txBody>
          <a:bodyPr/>
          <a:lstStyle>
            <a:lvl1pPr>
              <a:defRPr/>
            </a:lvl1pPr>
          </a:lstStyle>
          <a:p>
            <a:pPr>
              <a:defRPr/>
            </a:pPr>
            <a:fld id="{E28A1311-AC0F-4815-8027-0BD2BD86F9E0}" type="datetime1">
              <a:rPr lang="en-US"/>
              <a:pPr>
                <a:defRPr/>
              </a:pPr>
              <a:t>11/14/2024</a:t>
            </a:fld>
            <a:endParaRPr dirty="0"/>
          </a:p>
        </p:txBody>
      </p:sp>
      <p:sp>
        <p:nvSpPr>
          <p:cNvPr id="5" name="Footer Placeholder 4">
            <a:extLst>
              <a:ext uri="{FF2B5EF4-FFF2-40B4-BE49-F238E27FC236}">
                <a16:creationId xmlns:a16="http://schemas.microsoft.com/office/drawing/2014/main" id="{5DD5913D-34CA-F381-204D-EFA0F439D0E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22CF4C9B-81AB-E5EF-437C-7512A359750A}"/>
              </a:ext>
            </a:extLst>
          </p:cNvPr>
          <p:cNvSpPr>
            <a:spLocks noGrp="1"/>
          </p:cNvSpPr>
          <p:nvPr>
            <p:ph type="sldNum" sz="quarter" idx="12"/>
          </p:nvPr>
        </p:nvSpPr>
        <p:spPr/>
        <p:txBody>
          <a:bodyPr/>
          <a:lstStyle>
            <a:lvl1pPr>
              <a:defRPr/>
            </a:lvl1pPr>
          </a:lstStyle>
          <a:p>
            <a:pPr>
              <a:defRPr/>
            </a:pPr>
            <a:fld id="{18FF1FFD-679C-4E95-8532-92D02EA56E2E}" type="slidenum">
              <a:rPr/>
              <a:pPr>
                <a:defRPr/>
              </a:pPr>
              <a:t>‹#›</a:t>
            </a:fld>
            <a:endParaRPr/>
          </a:p>
        </p:txBody>
      </p:sp>
    </p:spTree>
    <p:extLst>
      <p:ext uri="{BB962C8B-B14F-4D97-AF65-F5344CB8AC3E}">
        <p14:creationId xmlns:p14="http://schemas.microsoft.com/office/powerpoint/2010/main" val="3405788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0C5E-C089-4F5C-A4A6-8266C74B4FC1}"/>
              </a:ext>
            </a:extLst>
          </p:cNvPr>
          <p:cNvSpPr>
            <a:spLocks noGrp="1"/>
          </p:cNvSpPr>
          <p:nvPr>
            <p:ph type="dt" sz="half" idx="10"/>
          </p:nvPr>
        </p:nvSpPr>
        <p:spPr/>
        <p:txBody>
          <a:bodyPr/>
          <a:lstStyle>
            <a:lvl1pPr>
              <a:defRPr/>
            </a:lvl1pPr>
          </a:lstStyle>
          <a:p>
            <a:pPr>
              <a:defRPr/>
            </a:pPr>
            <a:fld id="{AE24B84B-C8DC-4753-BCF9-A1ADFE7F03B7}" type="datetime1">
              <a:rPr lang="en-US"/>
              <a:pPr>
                <a:defRPr/>
              </a:pPr>
              <a:t>11/14/2024</a:t>
            </a:fld>
            <a:endParaRPr dirty="0"/>
          </a:p>
        </p:txBody>
      </p:sp>
      <p:sp>
        <p:nvSpPr>
          <p:cNvPr id="5" name="Footer Placeholder 4">
            <a:extLst>
              <a:ext uri="{FF2B5EF4-FFF2-40B4-BE49-F238E27FC236}">
                <a16:creationId xmlns:a16="http://schemas.microsoft.com/office/drawing/2014/main" id="{1EA8FF67-C213-9D08-1ABF-295EBBE80999}"/>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271A07-C320-0464-A7EB-FF25C70B10F0}"/>
              </a:ext>
            </a:extLst>
          </p:cNvPr>
          <p:cNvSpPr>
            <a:spLocks noGrp="1"/>
          </p:cNvSpPr>
          <p:nvPr>
            <p:ph type="sldNum" sz="quarter" idx="12"/>
          </p:nvPr>
        </p:nvSpPr>
        <p:spPr/>
        <p:txBody>
          <a:bodyPr/>
          <a:lstStyle>
            <a:lvl1pPr>
              <a:defRPr/>
            </a:lvl1pPr>
          </a:lstStyle>
          <a:p>
            <a:pPr>
              <a:defRPr/>
            </a:pPr>
            <a:fld id="{FB824B3A-0792-42D0-98F1-F1D9C4DF58CC}" type="slidenum">
              <a:rPr/>
              <a:pPr>
                <a:defRPr/>
              </a:pPr>
              <a:t>‹#›</a:t>
            </a:fld>
            <a:endParaRPr/>
          </a:p>
        </p:txBody>
      </p:sp>
    </p:spTree>
    <p:extLst>
      <p:ext uri="{BB962C8B-B14F-4D97-AF65-F5344CB8AC3E}">
        <p14:creationId xmlns:p14="http://schemas.microsoft.com/office/powerpoint/2010/main" val="380557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2648" y="557784"/>
            <a:ext cx="10969752" cy="3146400"/>
          </a:xfrm>
        </p:spPr>
        <p:txBody>
          <a:bodyPr>
            <a:normAutofit/>
          </a:bodyPr>
          <a:lstStyle>
            <a:lvl1pPr>
              <a:defRPr sz="5400"/>
            </a:lvl1pPr>
          </a:lstStyle>
          <a:p>
            <a:r>
              <a:rPr lang="en-US"/>
              <a:t>Click to edit Master title style</a:t>
            </a:r>
            <a:endParaRPr lang="en-US" dirty="0"/>
          </a:p>
        </p:txBody>
      </p:sp>
      <p:sp>
        <p:nvSpPr>
          <p:cNvPr id="3" name="Text Placeholder 2"/>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F1CF08-05A3-D5E3-4393-712A3671819F}"/>
              </a:ext>
            </a:extLst>
          </p:cNvPr>
          <p:cNvSpPr>
            <a:spLocks noGrp="1"/>
          </p:cNvSpPr>
          <p:nvPr>
            <p:ph type="dt" sz="half" idx="10"/>
          </p:nvPr>
        </p:nvSpPr>
        <p:spPr/>
        <p:txBody>
          <a:bodyPr/>
          <a:lstStyle>
            <a:lvl1pPr>
              <a:defRPr/>
            </a:lvl1pPr>
          </a:lstStyle>
          <a:p>
            <a:pPr>
              <a:defRPr/>
            </a:pPr>
            <a:fld id="{7C525E3E-EED6-421D-85F5-D1C33088868C}" type="datetime1">
              <a:rPr lang="en-US"/>
              <a:pPr>
                <a:defRPr/>
              </a:pPr>
              <a:t>11/14/2024</a:t>
            </a:fld>
            <a:endParaRPr dirty="0"/>
          </a:p>
        </p:txBody>
      </p:sp>
      <p:sp>
        <p:nvSpPr>
          <p:cNvPr id="5" name="Footer Placeholder 4">
            <a:extLst>
              <a:ext uri="{FF2B5EF4-FFF2-40B4-BE49-F238E27FC236}">
                <a16:creationId xmlns:a16="http://schemas.microsoft.com/office/drawing/2014/main" id="{C8AAB88C-4917-F947-999F-3B7F1957FB7D}"/>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C88D535-CF1F-6A33-4411-623E464190AE}"/>
              </a:ext>
            </a:extLst>
          </p:cNvPr>
          <p:cNvSpPr>
            <a:spLocks noGrp="1"/>
          </p:cNvSpPr>
          <p:nvPr>
            <p:ph type="sldNum" sz="quarter" idx="12"/>
          </p:nvPr>
        </p:nvSpPr>
        <p:spPr/>
        <p:txBody>
          <a:bodyPr/>
          <a:lstStyle>
            <a:lvl1pPr>
              <a:defRPr/>
            </a:lvl1pPr>
          </a:lstStyle>
          <a:p>
            <a:pPr>
              <a:defRPr/>
            </a:pPr>
            <a:fld id="{AE39849F-B23B-424F-A250-012D85BBA622}" type="slidenum">
              <a:rPr/>
              <a:pPr>
                <a:defRPr/>
              </a:pPr>
              <a:t>‹#›</a:t>
            </a:fld>
            <a:endParaRPr/>
          </a:p>
        </p:txBody>
      </p:sp>
    </p:spTree>
    <p:extLst>
      <p:ext uri="{BB962C8B-B14F-4D97-AF65-F5344CB8AC3E}">
        <p14:creationId xmlns:p14="http://schemas.microsoft.com/office/powerpoint/2010/main" val="1979583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DEB2848-BF60-3E44-97FC-04B1F55377DC}"/>
              </a:ext>
            </a:extLst>
          </p:cNvPr>
          <p:cNvSpPr>
            <a:spLocks noGrp="1"/>
          </p:cNvSpPr>
          <p:nvPr>
            <p:ph type="dt" sz="half" idx="10"/>
          </p:nvPr>
        </p:nvSpPr>
        <p:spPr/>
        <p:txBody>
          <a:bodyPr/>
          <a:lstStyle>
            <a:lvl1pPr>
              <a:defRPr/>
            </a:lvl1pPr>
          </a:lstStyle>
          <a:p>
            <a:pPr>
              <a:defRPr/>
            </a:pPr>
            <a:fld id="{75625DD0-0050-4CAB-9596-71F122DB9FF1}" type="datetime1">
              <a:rPr lang="en-US"/>
              <a:pPr>
                <a:defRPr/>
              </a:pPr>
              <a:t>11/14/2024</a:t>
            </a:fld>
            <a:endParaRPr dirty="0"/>
          </a:p>
        </p:txBody>
      </p:sp>
      <p:sp>
        <p:nvSpPr>
          <p:cNvPr id="6" name="Footer Placeholder 4">
            <a:extLst>
              <a:ext uri="{FF2B5EF4-FFF2-40B4-BE49-F238E27FC236}">
                <a16:creationId xmlns:a16="http://schemas.microsoft.com/office/drawing/2014/main" id="{4EB5FA13-64A9-4A85-EF59-7A1A7CE955A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227A917-052E-AC51-48CC-6C812DF48C66}"/>
              </a:ext>
            </a:extLst>
          </p:cNvPr>
          <p:cNvSpPr>
            <a:spLocks noGrp="1"/>
          </p:cNvSpPr>
          <p:nvPr>
            <p:ph type="sldNum" sz="quarter" idx="12"/>
          </p:nvPr>
        </p:nvSpPr>
        <p:spPr/>
        <p:txBody>
          <a:bodyPr/>
          <a:lstStyle>
            <a:lvl1pPr>
              <a:defRPr/>
            </a:lvl1pPr>
          </a:lstStyle>
          <a:p>
            <a:pPr>
              <a:defRPr/>
            </a:pPr>
            <a:fld id="{99C62520-D391-4EFD-B555-6282D1EF85AE}" type="slidenum">
              <a:rPr/>
              <a:pPr>
                <a:defRPr/>
              </a:pPr>
              <a:t>‹#›</a:t>
            </a:fld>
            <a:endParaRPr/>
          </a:p>
        </p:txBody>
      </p:sp>
    </p:spTree>
    <p:extLst>
      <p:ext uri="{BB962C8B-B14F-4D97-AF65-F5344CB8AC3E}">
        <p14:creationId xmlns:p14="http://schemas.microsoft.com/office/powerpoint/2010/main" val="160172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15288E5-A9E8-E912-4A3B-F5DA118A44CA}"/>
              </a:ext>
            </a:extLst>
          </p:cNvPr>
          <p:cNvSpPr>
            <a:spLocks noGrp="1"/>
          </p:cNvSpPr>
          <p:nvPr>
            <p:ph type="dt" sz="half" idx="10"/>
          </p:nvPr>
        </p:nvSpPr>
        <p:spPr/>
        <p:txBody>
          <a:bodyPr/>
          <a:lstStyle>
            <a:lvl1pPr>
              <a:defRPr/>
            </a:lvl1pPr>
          </a:lstStyle>
          <a:p>
            <a:pPr>
              <a:defRPr/>
            </a:pPr>
            <a:fld id="{A888C4A4-A948-4C4C-B863-165E525341BC}" type="datetime1">
              <a:rPr lang="en-US"/>
              <a:pPr>
                <a:defRPr/>
              </a:pPr>
              <a:t>11/14/2024</a:t>
            </a:fld>
            <a:endParaRPr dirty="0"/>
          </a:p>
        </p:txBody>
      </p:sp>
      <p:sp>
        <p:nvSpPr>
          <p:cNvPr id="8" name="Footer Placeholder 4">
            <a:extLst>
              <a:ext uri="{FF2B5EF4-FFF2-40B4-BE49-F238E27FC236}">
                <a16:creationId xmlns:a16="http://schemas.microsoft.com/office/drawing/2014/main" id="{D06FF3BB-DEF5-F697-9E52-48E7AED321AF}"/>
              </a:ext>
            </a:extLst>
          </p:cNvPr>
          <p:cNvSpPr>
            <a:spLocks noGrp="1"/>
          </p:cNvSpPr>
          <p:nvPr>
            <p:ph type="ftr" sz="quarter" idx="11"/>
          </p:nvPr>
        </p:nvSpPr>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E65F42B1-58F7-CC8E-E32E-7BAE0BFA0AFA}"/>
              </a:ext>
            </a:extLst>
          </p:cNvPr>
          <p:cNvSpPr>
            <a:spLocks noGrp="1"/>
          </p:cNvSpPr>
          <p:nvPr>
            <p:ph type="sldNum" sz="quarter" idx="12"/>
          </p:nvPr>
        </p:nvSpPr>
        <p:spPr/>
        <p:txBody>
          <a:bodyPr/>
          <a:lstStyle>
            <a:lvl1pPr>
              <a:defRPr/>
            </a:lvl1pPr>
          </a:lstStyle>
          <a:p>
            <a:pPr>
              <a:defRPr/>
            </a:pPr>
            <a:fld id="{51ABDDD2-FD65-437E-BFC9-988958314C20}" type="slidenum">
              <a:rPr/>
              <a:pPr>
                <a:defRPr/>
              </a:pPr>
              <a:t>‹#›</a:t>
            </a:fld>
            <a:endParaRPr/>
          </a:p>
        </p:txBody>
      </p:sp>
    </p:spTree>
    <p:extLst>
      <p:ext uri="{BB962C8B-B14F-4D97-AF65-F5344CB8AC3E}">
        <p14:creationId xmlns:p14="http://schemas.microsoft.com/office/powerpoint/2010/main" val="293938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05F1CB2D-4AF0-88F9-EAB7-964C7F24E07F}"/>
              </a:ext>
            </a:extLst>
          </p:cNvPr>
          <p:cNvSpPr>
            <a:spLocks noGrp="1"/>
          </p:cNvSpPr>
          <p:nvPr>
            <p:ph type="dt" sz="half" idx="10"/>
          </p:nvPr>
        </p:nvSpPr>
        <p:spPr/>
        <p:txBody>
          <a:bodyPr/>
          <a:lstStyle>
            <a:lvl1pPr>
              <a:defRPr/>
            </a:lvl1pPr>
          </a:lstStyle>
          <a:p>
            <a:pPr>
              <a:defRPr/>
            </a:pPr>
            <a:fld id="{B5067FED-97A1-4F60-8550-7427B8484182}" type="datetime1">
              <a:rPr lang="en-US"/>
              <a:pPr>
                <a:defRPr/>
              </a:pPr>
              <a:t>11/14/2024</a:t>
            </a:fld>
            <a:endParaRPr dirty="0"/>
          </a:p>
        </p:txBody>
      </p:sp>
      <p:sp>
        <p:nvSpPr>
          <p:cNvPr id="4" name="Footer Placeholder 4">
            <a:extLst>
              <a:ext uri="{FF2B5EF4-FFF2-40B4-BE49-F238E27FC236}">
                <a16:creationId xmlns:a16="http://schemas.microsoft.com/office/drawing/2014/main" id="{3926677F-46EB-B071-46C5-B587FC34BB0D}"/>
              </a:ext>
            </a:extLst>
          </p:cNvPr>
          <p:cNvSpPr>
            <a:spLocks noGrp="1"/>
          </p:cNvSpPr>
          <p:nvPr>
            <p:ph type="ftr" sz="quarter" idx="11"/>
          </p:nvPr>
        </p:nvSpPr>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59B74F8C-7FC3-D932-2DF5-03116799EF30}"/>
              </a:ext>
            </a:extLst>
          </p:cNvPr>
          <p:cNvSpPr>
            <a:spLocks noGrp="1"/>
          </p:cNvSpPr>
          <p:nvPr>
            <p:ph type="sldNum" sz="quarter" idx="12"/>
          </p:nvPr>
        </p:nvSpPr>
        <p:spPr/>
        <p:txBody>
          <a:bodyPr/>
          <a:lstStyle>
            <a:lvl1pPr>
              <a:defRPr/>
            </a:lvl1pPr>
          </a:lstStyle>
          <a:p>
            <a:pPr>
              <a:defRPr/>
            </a:pPr>
            <a:fld id="{D1F4C975-CD7A-4B18-AE41-F37F5E334B34}" type="slidenum">
              <a:rPr/>
              <a:pPr>
                <a:defRPr/>
              </a:pPr>
              <a:t>‹#›</a:t>
            </a:fld>
            <a:endParaRPr/>
          </a:p>
        </p:txBody>
      </p:sp>
    </p:spTree>
    <p:extLst>
      <p:ext uri="{BB962C8B-B14F-4D97-AF65-F5344CB8AC3E}">
        <p14:creationId xmlns:p14="http://schemas.microsoft.com/office/powerpoint/2010/main" val="3768175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5D5C1F6-0F96-ACA9-23C9-180942493989}"/>
              </a:ext>
            </a:extLst>
          </p:cNvPr>
          <p:cNvSpPr>
            <a:spLocks noGrp="1"/>
          </p:cNvSpPr>
          <p:nvPr>
            <p:ph type="dt" sz="half" idx="10"/>
          </p:nvPr>
        </p:nvSpPr>
        <p:spPr/>
        <p:txBody>
          <a:bodyPr/>
          <a:lstStyle>
            <a:lvl1pPr>
              <a:defRPr/>
            </a:lvl1pPr>
          </a:lstStyle>
          <a:p>
            <a:pPr>
              <a:defRPr/>
            </a:pPr>
            <a:fld id="{5981661D-4648-4C38-81A3-5714E2EC05CF}" type="datetime1">
              <a:rPr lang="en-US"/>
              <a:pPr>
                <a:defRPr/>
              </a:pPr>
              <a:t>11/14/2024</a:t>
            </a:fld>
            <a:endParaRPr dirty="0"/>
          </a:p>
        </p:txBody>
      </p:sp>
      <p:sp>
        <p:nvSpPr>
          <p:cNvPr id="3" name="Footer Placeholder 4">
            <a:extLst>
              <a:ext uri="{FF2B5EF4-FFF2-40B4-BE49-F238E27FC236}">
                <a16:creationId xmlns:a16="http://schemas.microsoft.com/office/drawing/2014/main" id="{F70B8585-4D49-85F7-793F-02341990E822}"/>
              </a:ext>
            </a:extLst>
          </p:cNvPr>
          <p:cNvSpPr>
            <a:spLocks noGrp="1"/>
          </p:cNvSpPr>
          <p:nvPr>
            <p:ph type="ftr" sz="quarter" idx="11"/>
          </p:nvPr>
        </p:nvSpPr>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8FB319E-0650-874B-E5DE-F55121C8710E}"/>
              </a:ext>
            </a:extLst>
          </p:cNvPr>
          <p:cNvSpPr>
            <a:spLocks noGrp="1"/>
          </p:cNvSpPr>
          <p:nvPr>
            <p:ph type="sldNum" sz="quarter" idx="12"/>
          </p:nvPr>
        </p:nvSpPr>
        <p:spPr/>
        <p:txBody>
          <a:bodyPr/>
          <a:lstStyle>
            <a:lvl1pPr>
              <a:defRPr/>
            </a:lvl1pPr>
          </a:lstStyle>
          <a:p>
            <a:pPr>
              <a:defRPr/>
            </a:pPr>
            <a:fld id="{02CD9F9B-72DE-4B50-906D-66B21EDC5C0B}" type="slidenum">
              <a:rPr/>
              <a:pPr>
                <a:defRPr/>
              </a:pPr>
              <a:t>‹#›</a:t>
            </a:fld>
            <a:endParaRPr/>
          </a:p>
        </p:txBody>
      </p:sp>
    </p:spTree>
    <p:extLst>
      <p:ext uri="{BB962C8B-B14F-4D97-AF65-F5344CB8AC3E}">
        <p14:creationId xmlns:p14="http://schemas.microsoft.com/office/powerpoint/2010/main" val="273019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0205"/>
          </a:xfrm>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136FC226-100E-BC2E-3684-6B05B809651D}"/>
              </a:ext>
            </a:extLst>
          </p:cNvPr>
          <p:cNvSpPr>
            <a:spLocks noGrp="1"/>
          </p:cNvSpPr>
          <p:nvPr>
            <p:ph type="dt" sz="half" idx="10"/>
          </p:nvPr>
        </p:nvSpPr>
        <p:spPr/>
        <p:txBody>
          <a:bodyPr/>
          <a:lstStyle>
            <a:lvl1pPr>
              <a:defRPr/>
            </a:lvl1pPr>
          </a:lstStyle>
          <a:p>
            <a:pPr>
              <a:defRPr/>
            </a:pPr>
            <a:fld id="{E04F96CA-A3CC-4DAC-B01B-3F4C251B8351}" type="datetime1">
              <a:rPr lang="en-US"/>
              <a:pPr>
                <a:defRPr/>
              </a:pPr>
              <a:t>11/14/2024</a:t>
            </a:fld>
            <a:endParaRPr dirty="0"/>
          </a:p>
        </p:txBody>
      </p:sp>
      <p:sp>
        <p:nvSpPr>
          <p:cNvPr id="6" name="Footer Placeholder 4">
            <a:extLst>
              <a:ext uri="{FF2B5EF4-FFF2-40B4-BE49-F238E27FC236}">
                <a16:creationId xmlns:a16="http://schemas.microsoft.com/office/drawing/2014/main" id="{D984C1D4-2371-9A85-8CE5-445D087A994E}"/>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362B8B9-DEDA-8EC6-0968-7BA708C0FBBF}"/>
              </a:ext>
            </a:extLst>
          </p:cNvPr>
          <p:cNvSpPr>
            <a:spLocks noGrp="1"/>
          </p:cNvSpPr>
          <p:nvPr>
            <p:ph type="sldNum" sz="quarter" idx="12"/>
          </p:nvPr>
        </p:nvSpPr>
        <p:spPr/>
        <p:txBody>
          <a:bodyPr/>
          <a:lstStyle>
            <a:lvl1pPr>
              <a:defRPr/>
            </a:lvl1pPr>
          </a:lstStyle>
          <a:p>
            <a:pPr>
              <a:defRPr/>
            </a:pPr>
            <a:fld id="{5230E355-53DA-46B1-A886-0470CC7F9C3B}" type="slidenum">
              <a:rPr/>
              <a:pPr>
                <a:defRPr/>
              </a:pPr>
              <a:t>‹#›</a:t>
            </a:fld>
            <a:endParaRPr/>
          </a:p>
        </p:txBody>
      </p:sp>
    </p:spTree>
    <p:extLst>
      <p:ext uri="{BB962C8B-B14F-4D97-AF65-F5344CB8AC3E}">
        <p14:creationId xmlns:p14="http://schemas.microsoft.com/office/powerpoint/2010/main" val="2755914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9" y="457199"/>
            <a:ext cx="4970822" cy="2667485"/>
          </a:xfrm>
        </p:spPr>
        <p:txBody>
          <a:bodyPr>
            <a:normAutofit/>
          </a:bodyPr>
          <a:lstStyle>
            <a:lvl1pPr>
              <a:defRPr sz="3600"/>
            </a:lvl1pPr>
          </a:lstStyle>
          <a:p>
            <a:r>
              <a:rPr lang="en-US"/>
              <a:t>Click to edit Master title style</a:t>
            </a:r>
            <a:endParaRPr lang="en-US" dirty="0"/>
          </a:p>
        </p:txBody>
      </p:sp>
      <p:sp>
        <p:nvSpPr>
          <p:cNvPr id="3" name="Picture Placeholder 2"/>
          <p:cNvSpPr>
            <a:spLocks noGrp="1"/>
          </p:cNvSpPr>
          <p:nvPr>
            <p:ph type="pic" idx="1"/>
          </p:nvPr>
        </p:nvSpPr>
        <p:spPr>
          <a:xfrm>
            <a:off x="6096000" y="457199"/>
            <a:ext cx="5483352" cy="5403851"/>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B526C5F3-EA87-B1FA-4076-B1462DB27D60}"/>
              </a:ext>
            </a:extLst>
          </p:cNvPr>
          <p:cNvSpPr>
            <a:spLocks noGrp="1"/>
          </p:cNvSpPr>
          <p:nvPr>
            <p:ph type="dt" sz="half" idx="10"/>
          </p:nvPr>
        </p:nvSpPr>
        <p:spPr/>
        <p:txBody>
          <a:bodyPr/>
          <a:lstStyle>
            <a:lvl1pPr>
              <a:defRPr/>
            </a:lvl1pPr>
          </a:lstStyle>
          <a:p>
            <a:pPr>
              <a:defRPr/>
            </a:pPr>
            <a:fld id="{BE103223-E7D3-458F-8BC5-960A3F5C6840}" type="datetime1">
              <a:rPr lang="en-US"/>
              <a:pPr>
                <a:defRPr/>
              </a:pPr>
              <a:t>11/14/2024</a:t>
            </a:fld>
            <a:endParaRPr dirty="0"/>
          </a:p>
        </p:txBody>
      </p:sp>
      <p:sp>
        <p:nvSpPr>
          <p:cNvPr id="6" name="Footer Placeholder 4">
            <a:extLst>
              <a:ext uri="{FF2B5EF4-FFF2-40B4-BE49-F238E27FC236}">
                <a16:creationId xmlns:a16="http://schemas.microsoft.com/office/drawing/2014/main" id="{95D257BE-D07C-C146-12D7-A235D7846282}"/>
              </a:ext>
            </a:extLst>
          </p:cNvPr>
          <p:cNvSpPr>
            <a:spLocks noGrp="1"/>
          </p:cNvSpPr>
          <p:nvPr>
            <p:ph type="ftr" sz="quarter" idx="11"/>
          </p:nvPr>
        </p:nvSpPr>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37D9494A-964C-2824-3614-17249AFB7977}"/>
              </a:ext>
            </a:extLst>
          </p:cNvPr>
          <p:cNvSpPr>
            <a:spLocks noGrp="1"/>
          </p:cNvSpPr>
          <p:nvPr>
            <p:ph type="sldNum" sz="quarter" idx="12"/>
          </p:nvPr>
        </p:nvSpPr>
        <p:spPr/>
        <p:txBody>
          <a:bodyPr/>
          <a:lstStyle>
            <a:lvl1pPr>
              <a:defRPr/>
            </a:lvl1pPr>
          </a:lstStyle>
          <a:p>
            <a:pPr>
              <a:defRPr/>
            </a:pPr>
            <a:fld id="{C74742BB-A3A3-4B05-826D-CF530068E021}" type="slidenum">
              <a:rPr/>
              <a:pPr>
                <a:defRPr/>
              </a:pPr>
              <a:t>‹#›</a:t>
            </a:fld>
            <a:endParaRPr/>
          </a:p>
        </p:txBody>
      </p:sp>
    </p:spTree>
    <p:extLst>
      <p:ext uri="{BB962C8B-B14F-4D97-AF65-F5344CB8AC3E}">
        <p14:creationId xmlns:p14="http://schemas.microsoft.com/office/powerpoint/2010/main" val="203871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31ED0B-EF3D-5002-E3FB-379EA5279A4C}"/>
              </a:ext>
            </a:extLst>
          </p:cNvPr>
          <p:cNvSpPr>
            <a:spLocks noGrp="1"/>
          </p:cNvSpPr>
          <p:nvPr>
            <p:ph type="dt" sz="half" idx="10"/>
          </p:nvPr>
        </p:nvSpPr>
        <p:spPr/>
        <p:txBody>
          <a:bodyPr/>
          <a:lstStyle>
            <a:lvl1pPr>
              <a:defRPr/>
            </a:lvl1pPr>
          </a:lstStyle>
          <a:p>
            <a:pPr>
              <a:defRPr/>
            </a:pPr>
            <a:fld id="{D98BE6AF-B6B3-493E-9186-FFEA4C1AAA41}" type="datetime1">
              <a:rPr lang="en-US"/>
              <a:pPr>
                <a:defRPr/>
              </a:pPr>
              <a:t>11/14/2024</a:t>
            </a:fld>
            <a:endParaRPr dirty="0"/>
          </a:p>
        </p:txBody>
      </p:sp>
      <p:sp>
        <p:nvSpPr>
          <p:cNvPr id="5" name="Footer Placeholder 4">
            <a:extLst>
              <a:ext uri="{FF2B5EF4-FFF2-40B4-BE49-F238E27FC236}">
                <a16:creationId xmlns:a16="http://schemas.microsoft.com/office/drawing/2014/main" id="{4CEFE180-2CE7-A4C6-2E1C-D1242F8617EC}"/>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A93B508-94B3-4083-DE64-BC4EC19CC332}"/>
              </a:ext>
            </a:extLst>
          </p:cNvPr>
          <p:cNvSpPr>
            <a:spLocks noGrp="1"/>
          </p:cNvSpPr>
          <p:nvPr>
            <p:ph type="sldNum" sz="quarter" idx="12"/>
          </p:nvPr>
        </p:nvSpPr>
        <p:spPr/>
        <p:txBody>
          <a:bodyPr/>
          <a:lstStyle>
            <a:lvl1pPr>
              <a:defRPr/>
            </a:lvl1pPr>
          </a:lstStyle>
          <a:p>
            <a:pPr>
              <a:defRPr/>
            </a:pPr>
            <a:fld id="{0511390E-ABC3-4548-A5CC-09E0034D05A9}" type="slidenum">
              <a:rPr/>
              <a:pPr>
                <a:defRPr/>
              </a:pPr>
              <a:t>‹#›</a:t>
            </a:fld>
            <a:endParaRPr/>
          </a:p>
        </p:txBody>
      </p:sp>
    </p:spTree>
    <p:extLst>
      <p:ext uri="{BB962C8B-B14F-4D97-AF65-F5344CB8AC3E}">
        <p14:creationId xmlns:p14="http://schemas.microsoft.com/office/powerpoint/2010/main" val="3267908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9C5FB8C-F9CC-B1A6-77DD-42F16A91EFF5}"/>
              </a:ext>
            </a:extLst>
          </p:cNvPr>
          <p:cNvSpPr>
            <a:spLocks noGrp="1"/>
          </p:cNvSpPr>
          <p:nvPr>
            <p:ph type="dt" sz="half" idx="10"/>
          </p:nvPr>
        </p:nvSpPr>
        <p:spPr/>
        <p:txBody>
          <a:bodyPr/>
          <a:lstStyle>
            <a:lvl1pPr>
              <a:defRPr/>
            </a:lvl1pPr>
          </a:lstStyle>
          <a:p>
            <a:pPr>
              <a:defRPr/>
            </a:pPr>
            <a:fld id="{7D52DD75-6CC8-4E67-A7D5-701141050925}" type="datetime1">
              <a:rPr lang="en-US"/>
              <a:pPr>
                <a:defRPr/>
              </a:pPr>
              <a:t>11/14/2024</a:t>
            </a:fld>
            <a:endParaRPr dirty="0"/>
          </a:p>
        </p:txBody>
      </p:sp>
      <p:sp>
        <p:nvSpPr>
          <p:cNvPr id="5" name="Footer Placeholder 4">
            <a:extLst>
              <a:ext uri="{FF2B5EF4-FFF2-40B4-BE49-F238E27FC236}">
                <a16:creationId xmlns:a16="http://schemas.microsoft.com/office/drawing/2014/main" id="{9C4A18DD-05AB-7D14-D682-28AD872CE242}"/>
              </a:ext>
            </a:extLst>
          </p:cNvPr>
          <p:cNvSpPr>
            <a:spLocks noGrp="1"/>
          </p:cNvSpPr>
          <p:nvPr>
            <p:ph type="ftr" sz="quarter" idx="11"/>
          </p:nvPr>
        </p:nvSpPr>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403B1A1C-0E6A-536E-8F3D-097BAAE03612}"/>
              </a:ext>
            </a:extLst>
          </p:cNvPr>
          <p:cNvSpPr>
            <a:spLocks noGrp="1"/>
          </p:cNvSpPr>
          <p:nvPr>
            <p:ph type="sldNum" sz="quarter" idx="12"/>
          </p:nvPr>
        </p:nvSpPr>
        <p:spPr/>
        <p:txBody>
          <a:bodyPr/>
          <a:lstStyle>
            <a:lvl1pPr>
              <a:defRPr/>
            </a:lvl1pPr>
          </a:lstStyle>
          <a:p>
            <a:pPr>
              <a:defRPr/>
            </a:pPr>
            <a:fld id="{1817ED88-207E-4C7E-BAC4-78089CABC873}" type="slidenum">
              <a:rPr/>
              <a:pPr>
                <a:defRPr/>
              </a:pPr>
              <a:t>‹#›</a:t>
            </a:fld>
            <a:endParaRPr/>
          </a:p>
        </p:txBody>
      </p:sp>
    </p:spTree>
    <p:extLst>
      <p:ext uri="{BB962C8B-B14F-4D97-AF65-F5344CB8AC3E}">
        <p14:creationId xmlns:p14="http://schemas.microsoft.com/office/powerpoint/2010/main" val="789260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0D397C-D804-8961-694D-5C3CAEEF7B32}"/>
              </a:ext>
            </a:extLst>
          </p:cNvPr>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Freeform: Shape 7" descr="&quot;&quot;">
            <a:extLst>
              <a:ext uri="{FF2B5EF4-FFF2-40B4-BE49-F238E27FC236}">
                <a16:creationId xmlns:a16="http://schemas.microsoft.com/office/drawing/2014/main" id="{9ABE63F2-368F-0C43-5331-BE519D70D727}"/>
              </a:ext>
            </a:extLst>
          </p:cNvPr>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28" name="Title Placeholder 1">
            <a:extLst>
              <a:ext uri="{FF2B5EF4-FFF2-40B4-BE49-F238E27FC236}">
                <a16:creationId xmlns:a16="http://schemas.microsoft.com/office/drawing/2014/main" id="{068B05B5-C130-A65A-1D81-898DE862B09D}"/>
              </a:ext>
            </a:extLst>
          </p:cNvPr>
          <p:cNvSpPr>
            <a:spLocks noGrp="1" noChangeArrowheads="1"/>
          </p:cNvSpPr>
          <p:nvPr>
            <p:ph type="title"/>
          </p:nvPr>
        </p:nvSpPr>
        <p:spPr bwMode="auto">
          <a:xfrm>
            <a:off x="609600" y="557213"/>
            <a:ext cx="109728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29" name="Text Placeholder 2">
            <a:extLst>
              <a:ext uri="{FF2B5EF4-FFF2-40B4-BE49-F238E27FC236}">
                <a16:creationId xmlns:a16="http://schemas.microsoft.com/office/drawing/2014/main" id="{23FA09A9-8162-8CD9-9998-FB9676AECCF2}"/>
              </a:ext>
            </a:extLst>
          </p:cNvPr>
          <p:cNvSpPr>
            <a:spLocks noGrp="1" noChangeArrowheads="1"/>
          </p:cNvSpPr>
          <p:nvPr>
            <p:ph type="body" idx="1"/>
          </p:nvPr>
        </p:nvSpPr>
        <p:spPr bwMode="auto">
          <a:xfrm>
            <a:off x="609600" y="2106613"/>
            <a:ext cx="10972800" cy="403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573E156-41B3-C17C-9B9D-F449519A198B}"/>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1D507857-69F9-4CF6-AF00-2EC180E2F656}" type="datetime1">
              <a:rPr lang="en-US"/>
              <a:pPr>
                <a:defRPr/>
              </a:pPr>
              <a:t>11/14/2024</a:t>
            </a:fld>
            <a:endParaRPr dirty="0"/>
          </a:p>
        </p:txBody>
      </p:sp>
      <p:sp>
        <p:nvSpPr>
          <p:cNvPr id="5" name="Footer Placeholder 4">
            <a:extLst>
              <a:ext uri="{FF2B5EF4-FFF2-40B4-BE49-F238E27FC236}">
                <a16:creationId xmlns:a16="http://schemas.microsoft.com/office/drawing/2014/main" id="{12E4155D-2D8B-EB64-2622-989680B1D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endParaRPr/>
          </a:p>
        </p:txBody>
      </p:sp>
      <p:sp>
        <p:nvSpPr>
          <p:cNvPr id="6" name="Slide Number Placeholder 5">
            <a:extLst>
              <a:ext uri="{FF2B5EF4-FFF2-40B4-BE49-F238E27FC236}">
                <a16:creationId xmlns:a16="http://schemas.microsoft.com/office/drawing/2014/main" id="{98FAC89D-A8F7-74EF-6056-547359CEB96B}"/>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eaLnBrk="1" fontAlgn="auto" hangingPunct="1">
              <a:spcBef>
                <a:spcPts val="0"/>
              </a:spcBef>
              <a:spcAft>
                <a:spcPts val="0"/>
              </a:spcAft>
              <a:defRPr lang="en-US" sz="800" kern="1200" cap="all" spc="200">
                <a:solidFill>
                  <a:schemeClr val="tx1"/>
                </a:solidFill>
                <a:latin typeface="+mn-lt"/>
                <a:ea typeface="+mn-ea"/>
                <a:cs typeface="Segoe UI Semilight" panose="020B0402040204020203" pitchFamily="34" charset="0"/>
              </a:defRPr>
            </a:lvl1pPr>
          </a:lstStyle>
          <a:p>
            <a:pPr>
              <a:defRPr/>
            </a:pPr>
            <a:fld id="{EE8C99A6-9A6F-4A4F-B5EB-85CF9D517534}"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rtl="0" eaLnBrk="0" fontAlgn="base" hangingPunct="0">
        <a:spcBef>
          <a:spcPct val="0"/>
        </a:spcBef>
        <a:spcAft>
          <a:spcPct val="0"/>
        </a:spcAft>
        <a:defRPr sz="4400" kern="12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Posterama" panose="020B0504020200020000" pitchFamily="34" charset="0"/>
        </a:defRPr>
      </a:lvl2pPr>
      <a:lvl3pPr algn="l" rtl="0" eaLnBrk="0" fontAlgn="base" hangingPunct="0">
        <a:spcBef>
          <a:spcPct val="0"/>
        </a:spcBef>
        <a:spcAft>
          <a:spcPct val="0"/>
        </a:spcAft>
        <a:defRPr sz="4400">
          <a:solidFill>
            <a:schemeClr val="tx1"/>
          </a:solidFill>
          <a:latin typeface="Posterama" panose="020B0504020200020000" pitchFamily="34" charset="0"/>
        </a:defRPr>
      </a:lvl3pPr>
      <a:lvl4pPr algn="l" rtl="0" eaLnBrk="0" fontAlgn="base" hangingPunct="0">
        <a:spcBef>
          <a:spcPct val="0"/>
        </a:spcBef>
        <a:spcAft>
          <a:spcPct val="0"/>
        </a:spcAft>
        <a:defRPr sz="4400">
          <a:solidFill>
            <a:schemeClr val="tx1"/>
          </a:solidFill>
          <a:latin typeface="Posterama" panose="020B0504020200020000" pitchFamily="34" charset="0"/>
        </a:defRPr>
      </a:lvl4pPr>
      <a:lvl5pPr algn="l" rtl="0" eaLnBrk="0" fontAlgn="base" hangingPunct="0">
        <a:spcBef>
          <a:spcPct val="0"/>
        </a:spcBef>
        <a:spcAft>
          <a:spcPct val="0"/>
        </a:spcAft>
        <a:defRPr sz="4400">
          <a:solidFill>
            <a:schemeClr val="tx1"/>
          </a:solidFill>
          <a:latin typeface="Posterama" panose="020B0504020200020000" pitchFamily="34" charset="0"/>
        </a:defRPr>
      </a:lvl5pPr>
      <a:lvl6pPr marL="457200" algn="l" rtl="0" fontAlgn="base">
        <a:spcBef>
          <a:spcPct val="0"/>
        </a:spcBef>
        <a:spcAft>
          <a:spcPct val="0"/>
        </a:spcAft>
        <a:defRPr sz="4400">
          <a:solidFill>
            <a:schemeClr val="tx1"/>
          </a:solidFill>
          <a:latin typeface="Posterama" panose="020B0504020200020000" pitchFamily="34" charset="0"/>
        </a:defRPr>
      </a:lvl6pPr>
      <a:lvl7pPr marL="914400" algn="l" rtl="0" fontAlgn="base">
        <a:spcBef>
          <a:spcPct val="0"/>
        </a:spcBef>
        <a:spcAft>
          <a:spcPct val="0"/>
        </a:spcAft>
        <a:defRPr sz="4400">
          <a:solidFill>
            <a:schemeClr val="tx1"/>
          </a:solidFill>
          <a:latin typeface="Posterama" panose="020B0504020200020000" pitchFamily="34" charset="0"/>
        </a:defRPr>
      </a:lvl7pPr>
      <a:lvl8pPr marL="1371600" algn="l" rtl="0" fontAlgn="base">
        <a:spcBef>
          <a:spcPct val="0"/>
        </a:spcBef>
        <a:spcAft>
          <a:spcPct val="0"/>
        </a:spcAft>
        <a:defRPr sz="4400">
          <a:solidFill>
            <a:schemeClr val="tx1"/>
          </a:solidFill>
          <a:latin typeface="Posterama" panose="020B0504020200020000" pitchFamily="34" charset="0"/>
        </a:defRPr>
      </a:lvl8pPr>
      <a:lvl9pPr marL="1828800" algn="l" rtl="0" fontAlgn="base">
        <a:spcBef>
          <a:spcPct val="0"/>
        </a:spcBef>
        <a:spcAft>
          <a:spcPct val="0"/>
        </a:spcAft>
        <a:defRPr sz="4400">
          <a:solidFill>
            <a:schemeClr val="tx1"/>
          </a:solidFill>
          <a:latin typeface="Posterama" panose="020B0504020200020000" pitchFamily="34" charset="0"/>
        </a:defRPr>
      </a:lvl9pPr>
    </p:titleStyle>
    <p:bodyStyle>
      <a:lvl1pPr algn="l" rtl="0" eaLnBrk="0" fontAlgn="base" hangingPunct="0">
        <a:lnSpc>
          <a:spcPct val="110000"/>
        </a:lnSpc>
        <a:spcBef>
          <a:spcPts val="1000"/>
        </a:spcBef>
        <a:spcAft>
          <a:spcPct val="0"/>
        </a:spcAft>
        <a:buClr>
          <a:srgbClr val="EC4E70"/>
        </a:buClr>
        <a:buFont typeface="Avenir Next LT Pro" panose="020B0504020202020204" pitchFamily="34" charset="0"/>
        <a:defRPr sz="2000" kern="1200">
          <a:solidFill>
            <a:schemeClr val="tx1"/>
          </a:solidFill>
          <a:latin typeface="+mn-lt"/>
          <a:ea typeface="+mn-ea"/>
          <a:cs typeface="+mn-cs"/>
        </a:defRPr>
      </a:lvl1pPr>
      <a:lvl2pPr marL="228600" algn="l" rtl="0" eaLnBrk="0" fontAlgn="base" hangingPunct="0">
        <a:lnSpc>
          <a:spcPct val="110000"/>
        </a:lnSpc>
        <a:spcBef>
          <a:spcPts val="500"/>
        </a:spcBef>
        <a:spcAft>
          <a:spcPct val="0"/>
        </a:spcAft>
        <a:buClr>
          <a:srgbClr val="EC4E70"/>
        </a:buClr>
        <a:buFont typeface="Avenir Next LT Pro" panose="020B0504020202020204" pitchFamily="34" charset="0"/>
        <a:defRPr kern="1200">
          <a:solidFill>
            <a:schemeClr val="tx1"/>
          </a:solidFill>
          <a:latin typeface="+mn-lt"/>
          <a:ea typeface="+mn-ea"/>
          <a:cs typeface="+mn-cs"/>
        </a:defRPr>
      </a:lvl2pPr>
      <a:lvl3pPr marL="457200" algn="l" rtl="0" eaLnBrk="0" fontAlgn="base" hangingPunct="0">
        <a:lnSpc>
          <a:spcPct val="110000"/>
        </a:lnSpc>
        <a:spcBef>
          <a:spcPts val="500"/>
        </a:spcBef>
        <a:spcAft>
          <a:spcPct val="0"/>
        </a:spcAft>
        <a:buClr>
          <a:srgbClr val="EC4E70"/>
        </a:buClr>
        <a:buFont typeface="Avenir Next LT Pro" panose="020B0504020202020204" pitchFamily="34" charset="0"/>
        <a:defRPr sz="1600" kern="1200">
          <a:solidFill>
            <a:schemeClr val="tx1"/>
          </a:solidFill>
          <a:latin typeface="+mn-lt"/>
          <a:ea typeface="+mn-ea"/>
          <a:cs typeface="+mn-cs"/>
        </a:defRPr>
      </a:lvl3pPr>
      <a:lvl4pPr marL="6858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4pPr>
      <a:lvl5pPr marL="914400" algn="l" rtl="0" eaLnBrk="0" fontAlgn="base" hangingPunct="0">
        <a:lnSpc>
          <a:spcPct val="110000"/>
        </a:lnSpc>
        <a:spcBef>
          <a:spcPts val="500"/>
        </a:spcBef>
        <a:spcAft>
          <a:spcPct val="0"/>
        </a:spcAft>
        <a:buClr>
          <a:srgbClr val="EC4E70"/>
        </a:buClr>
        <a:buFont typeface="Avenir Next LT Pro" panose="020B0504020202020204" pitchFamily="34" charset="0"/>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pixabay.com/en/notepad-pen-paper-writing-business-926046/"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1.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vntC7OPDHs8?start=5&amp;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1Q5CXN7soQg?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video" Target="https://www.youtube.com/embed/YG6b2jADjtc?feature=oembed" TargetMode="External"/><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17.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Background Fill" descr="&quot;&quot;">
            <a:extLst>
              <a:ext uri="{FF2B5EF4-FFF2-40B4-BE49-F238E27FC236}">
                <a16:creationId xmlns:a16="http://schemas.microsoft.com/office/drawing/2014/main" id="{4CA93A1A-AC0B-ED28-6E8A-569C28264675}"/>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040" name="Rectangle 1039" descr="&quot;&quot;">
            <a:extLst>
              <a:ext uri="{FF2B5EF4-FFF2-40B4-BE49-F238E27FC236}">
                <a16:creationId xmlns:a16="http://schemas.microsoft.com/office/drawing/2014/main" id="{C24AA267-4066-4EF7-2F9A-C48E90F4C1A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a:extLst>
              <a:ext uri="{FF2B5EF4-FFF2-40B4-BE49-F238E27FC236}">
                <a16:creationId xmlns:a16="http://schemas.microsoft.com/office/drawing/2014/main" id="{E5DA7435-9C69-A574-8094-79D9BB22778E}"/>
              </a:ext>
            </a:extLst>
          </p:cNvPr>
          <p:cNvSpPr>
            <a:spLocks noGrp="1"/>
          </p:cNvSpPr>
          <p:nvPr>
            <p:ph type="ctrTitle"/>
          </p:nvPr>
        </p:nvSpPr>
        <p:spPr>
          <a:xfrm>
            <a:off x="609600" y="868363"/>
            <a:ext cx="5597525" cy="2820987"/>
          </a:xfrm>
        </p:spPr>
        <p:txBody>
          <a:bodyPr rtlCol="0">
            <a:normAutofit fontScale="90000"/>
          </a:bodyPr>
          <a:lstStyle/>
          <a:p>
            <a:pPr eaLnBrk="1" fontAlgn="auto" hangingPunct="1">
              <a:lnSpc>
                <a:spcPct val="90000"/>
              </a:lnSpc>
              <a:spcAft>
                <a:spcPts val="0"/>
              </a:spcAft>
              <a:defRPr/>
            </a:pPr>
            <a:r>
              <a:rPr lang="en-GB" sz="3800" dirty="0"/>
              <a:t>HPFY3010: Academic Skills (Distance Learning)</a:t>
            </a:r>
            <a:br>
              <a:rPr lang="en-GB" sz="3800" dirty="0"/>
            </a:br>
            <a:br>
              <a:rPr lang="en-GB" sz="3800" dirty="0"/>
            </a:br>
            <a:r>
              <a:rPr lang="en-GB" sz="3800" dirty="0"/>
              <a:t>Session 6: Understanding sources</a:t>
            </a:r>
          </a:p>
        </p:txBody>
      </p:sp>
      <p:sp>
        <p:nvSpPr>
          <p:cNvPr id="3077" name="Subtitle 2">
            <a:extLst>
              <a:ext uri="{FF2B5EF4-FFF2-40B4-BE49-F238E27FC236}">
                <a16:creationId xmlns:a16="http://schemas.microsoft.com/office/drawing/2014/main" id="{6EC174A4-DCF2-09D4-D522-379CDA0FA20A}"/>
              </a:ext>
            </a:extLst>
          </p:cNvPr>
          <p:cNvSpPr>
            <a:spLocks noGrp="1" noChangeArrowheads="1"/>
          </p:cNvSpPr>
          <p:nvPr>
            <p:ph type="subTitle" idx="1"/>
          </p:nvPr>
        </p:nvSpPr>
        <p:spPr>
          <a:xfrm>
            <a:off x="609600" y="3902075"/>
            <a:ext cx="5597525" cy="2239963"/>
          </a:xfrm>
        </p:spPr>
        <p:txBody>
          <a:bodyPr/>
          <a:lstStyle/>
          <a:p>
            <a:pPr eaLnBrk="1" hangingPunct="1"/>
            <a:r>
              <a:rPr lang="en-GB" altLang="en-US"/>
              <a:t>Dr Rhian Elinor Keyse</a:t>
            </a:r>
          </a:p>
          <a:p>
            <a:pPr eaLnBrk="1" hangingPunct="1"/>
            <a:r>
              <a:rPr lang="en-GB" altLang="en-US"/>
              <a:t>Lecturer in Global Historical Studies</a:t>
            </a:r>
          </a:p>
        </p:txBody>
      </p:sp>
      <p:pic>
        <p:nvPicPr>
          <p:cNvPr id="4" name="Picture 3">
            <a:extLst>
              <a:ext uri="{FF2B5EF4-FFF2-40B4-BE49-F238E27FC236}">
                <a16:creationId xmlns:a16="http://schemas.microsoft.com/office/drawing/2014/main" id="{261778DC-7E20-C70D-4E8E-0FFD5E4BE1E5}"/>
              </a:ext>
            </a:extLst>
          </p:cNvPr>
          <p:cNvPicPr>
            <a:picLocks noChangeAspect="1"/>
          </p:cNvPicPr>
          <p:nvPr/>
        </p:nvPicPr>
        <p:blipFill>
          <a:blip r:embed="rId4"/>
          <a:srcRect l="17592" r="26878"/>
          <a:stretch/>
        </p:blipFill>
        <p:spPr>
          <a:xfrm>
            <a:off x="6480316" y="1"/>
            <a:ext cx="5726654" cy="6857999"/>
          </a:xfrm>
          <a:custGeom>
            <a:avLst/>
            <a:gdLst/>
            <a:ahLst/>
            <a:cxnLst/>
            <a:rect l="l" t="t" r="r" b="b"/>
            <a:pathLst>
              <a:path w="5726654" h="6857999">
                <a:moveTo>
                  <a:pt x="615191" y="3536634"/>
                </a:moveTo>
                <a:cubicBezTo>
                  <a:pt x="896629" y="3536634"/>
                  <a:pt x="1124779" y="3764784"/>
                  <a:pt x="1124779" y="4046222"/>
                </a:cubicBezTo>
                <a:cubicBezTo>
                  <a:pt x="1124779" y="4327660"/>
                  <a:pt x="896629" y="4555810"/>
                  <a:pt x="615191" y="4555810"/>
                </a:cubicBezTo>
                <a:cubicBezTo>
                  <a:pt x="333753" y="4555810"/>
                  <a:pt x="105603" y="4327660"/>
                  <a:pt x="105603" y="4046222"/>
                </a:cubicBezTo>
                <a:cubicBezTo>
                  <a:pt x="105603" y="3764784"/>
                  <a:pt x="333753" y="3536634"/>
                  <a:pt x="615191" y="3536634"/>
                </a:cubicBezTo>
                <a:close/>
                <a:moveTo>
                  <a:pt x="1497781" y="0"/>
                </a:moveTo>
                <a:lnTo>
                  <a:pt x="5726654" y="0"/>
                </a:lnTo>
                <a:lnTo>
                  <a:pt x="5726654" y="6857999"/>
                </a:lnTo>
                <a:lnTo>
                  <a:pt x="311758" y="6857999"/>
                </a:lnTo>
                <a:lnTo>
                  <a:pt x="314131" y="6707669"/>
                </a:lnTo>
                <a:cubicBezTo>
                  <a:pt x="335133" y="6366408"/>
                  <a:pt x="433652" y="6019041"/>
                  <a:pt x="599703" y="5670857"/>
                </a:cubicBezTo>
                <a:cubicBezTo>
                  <a:pt x="770258" y="5311555"/>
                  <a:pt x="1010814" y="4986831"/>
                  <a:pt x="1211434" y="4641254"/>
                </a:cubicBezTo>
                <a:cubicBezTo>
                  <a:pt x="1493037" y="4154455"/>
                  <a:pt x="1511836" y="3622743"/>
                  <a:pt x="1053042" y="3164268"/>
                </a:cubicBezTo>
                <a:cubicBezTo>
                  <a:pt x="881978" y="2993263"/>
                  <a:pt x="700423" y="2805522"/>
                  <a:pt x="607049" y="2589404"/>
                </a:cubicBezTo>
                <a:cubicBezTo>
                  <a:pt x="366280" y="2032157"/>
                  <a:pt x="541126" y="1508060"/>
                  <a:pt x="1054916" y="1068098"/>
                </a:cubicBezTo>
                <a:cubicBezTo>
                  <a:pt x="1261028" y="891534"/>
                  <a:pt x="1489689" y="709487"/>
                  <a:pt x="1502878" y="419994"/>
                </a:cubicBezTo>
                <a:cubicBezTo>
                  <a:pt x="1506390" y="341909"/>
                  <a:pt x="1507263" y="263519"/>
                  <a:pt x="1505905" y="184995"/>
                </a:cubicBezTo>
                <a:close/>
                <a:moveTo>
                  <a:pt x="14544" y="0"/>
                </a:moveTo>
                <a:lnTo>
                  <a:pt x="879353" y="0"/>
                </a:lnTo>
                <a:lnTo>
                  <a:pt x="892054" y="78051"/>
                </a:lnTo>
                <a:cubicBezTo>
                  <a:pt x="904493" y="285270"/>
                  <a:pt x="770272" y="479620"/>
                  <a:pt x="561941" y="535442"/>
                </a:cubicBezTo>
                <a:cubicBezTo>
                  <a:pt x="323847" y="599239"/>
                  <a:pt x="79117" y="457944"/>
                  <a:pt x="15320" y="219851"/>
                </a:cubicBezTo>
                <a:cubicBezTo>
                  <a:pt x="-630" y="160328"/>
                  <a:pt x="-3761" y="100390"/>
                  <a:pt x="4235" y="42968"/>
                </a:cubicBezTo>
                <a:close/>
              </a:path>
            </a:pathLst>
          </a:custGeom>
        </p:spPr>
      </p:pic>
      <p:pic>
        <p:nvPicPr>
          <p:cNvPr id="9" name="Audio 8">
            <a:hlinkClick r:id="" action="ppaction://media"/>
            <a:extLst>
              <a:ext uri="{FF2B5EF4-FFF2-40B4-BE49-F238E27FC236}">
                <a16:creationId xmlns:a16="http://schemas.microsoft.com/office/drawing/2014/main" id="{A01AC2DF-8159-515F-F4F3-9DB9FD5885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p:transition spd="slow" advTm="1752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4098" name="Title 1">
            <a:extLst>
              <a:ext uri="{FF2B5EF4-FFF2-40B4-BE49-F238E27FC236}">
                <a16:creationId xmlns:a16="http://schemas.microsoft.com/office/drawing/2014/main" id="{647F4641-6C86-EB68-DB3B-B265E36AE8E3}"/>
              </a:ext>
            </a:extLst>
          </p:cNvPr>
          <p:cNvSpPr>
            <a:spLocks noGrp="1" noChangeArrowheads="1"/>
          </p:cNvSpPr>
          <p:nvPr>
            <p:ph type="title"/>
          </p:nvPr>
        </p:nvSpPr>
        <p:spPr>
          <a:xfrm>
            <a:off x="609601" y="552782"/>
            <a:ext cx="4606456" cy="1154711"/>
          </a:xfrm>
        </p:spPr>
        <p:txBody>
          <a:bodyPr>
            <a:normAutofit/>
          </a:bodyPr>
          <a:lstStyle/>
          <a:p>
            <a:pPr eaLnBrk="1" hangingPunct="1">
              <a:lnSpc>
                <a:spcPct val="90000"/>
              </a:lnSpc>
            </a:pPr>
            <a:r>
              <a:rPr lang="en-GB" altLang="en-US" sz="3700"/>
              <a:t>Last session - review</a:t>
            </a:r>
          </a:p>
        </p:txBody>
      </p:sp>
      <p:sp>
        <p:nvSpPr>
          <p:cNvPr id="3" name="Content Placeholder 2">
            <a:extLst>
              <a:ext uri="{FF2B5EF4-FFF2-40B4-BE49-F238E27FC236}">
                <a16:creationId xmlns:a16="http://schemas.microsoft.com/office/drawing/2014/main" id="{7CB3F481-A477-757C-D223-F6A4B341A0C8}"/>
              </a:ext>
            </a:extLst>
          </p:cNvPr>
          <p:cNvSpPr>
            <a:spLocks noGrp="1"/>
          </p:cNvSpPr>
          <p:nvPr>
            <p:ph idx="1"/>
          </p:nvPr>
        </p:nvSpPr>
        <p:spPr>
          <a:xfrm>
            <a:off x="610198" y="2391995"/>
            <a:ext cx="4594537" cy="3174788"/>
          </a:xfrm>
        </p:spPr>
        <p:txBody>
          <a:bodyPr rtlCol="0" anchor="t">
            <a:normAutofit/>
          </a:bodyPr>
          <a:lstStyle/>
          <a:p>
            <a:pPr marL="571500" indent="-571500" eaLnBrk="1" fontAlgn="auto" hangingPunct="1">
              <a:spcAft>
                <a:spcPts val="0"/>
              </a:spcAft>
              <a:buClr>
                <a:schemeClr val="accent5"/>
              </a:buClr>
              <a:buFont typeface="Arial" panose="020B0604020202020204" pitchFamily="34" charset="0"/>
              <a:buChar char="•"/>
              <a:defRPr/>
            </a:pPr>
            <a:r>
              <a:rPr lang="en-GB" sz="2800" dirty="0"/>
              <a:t>Academic language and tone</a:t>
            </a:r>
          </a:p>
          <a:p>
            <a:pPr marL="571500" indent="-571500" eaLnBrk="1" fontAlgn="auto" hangingPunct="1">
              <a:spcAft>
                <a:spcPts val="0"/>
              </a:spcAft>
              <a:buClr>
                <a:schemeClr val="accent5"/>
              </a:buClr>
              <a:buFont typeface="Arial" panose="020B0604020202020204" pitchFamily="34" charset="0"/>
              <a:buChar char="•"/>
              <a:defRPr/>
            </a:pPr>
            <a:endParaRPr lang="en-GB" dirty="0"/>
          </a:p>
          <a:p>
            <a:pPr eaLnBrk="1" fontAlgn="auto" hangingPunct="1">
              <a:spcAft>
                <a:spcPts val="0"/>
              </a:spcAft>
              <a:buClr>
                <a:schemeClr val="accent5"/>
              </a:buClr>
              <a:defRPr/>
            </a:pPr>
            <a:endParaRPr lang="en-GB" dirty="0"/>
          </a:p>
        </p:txBody>
      </p:sp>
      <p:pic>
        <p:nvPicPr>
          <p:cNvPr id="4" name="Picture 3" descr="A pen on a notebook&#10;&#10;Description automatically generated">
            <a:extLst>
              <a:ext uri="{FF2B5EF4-FFF2-40B4-BE49-F238E27FC236}">
                <a16:creationId xmlns:a16="http://schemas.microsoft.com/office/drawing/2014/main" id="{DA12F838-7830-B88C-39CB-6C07988805C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531" r="19294"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pic>
        <p:nvPicPr>
          <p:cNvPr id="8" name="Audio 7">
            <a:hlinkClick r:id="" action="ppaction://media"/>
            <a:extLst>
              <a:ext uri="{FF2B5EF4-FFF2-40B4-BE49-F238E27FC236}">
                <a16:creationId xmlns:a16="http://schemas.microsoft.com/office/drawing/2014/main" id="{D42918D4-AC0D-7E2F-483F-180724F7F9A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cSld>
  <p:clrMapOvr>
    <a:masterClrMapping/>
  </p:clrMapOvr>
  <p:transition spd="slow" advTm="2267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5122" name="Title 1">
            <a:extLst>
              <a:ext uri="{FF2B5EF4-FFF2-40B4-BE49-F238E27FC236}">
                <a16:creationId xmlns:a16="http://schemas.microsoft.com/office/drawing/2014/main" id="{E931CE46-3798-31DF-7EC0-8E99678F8E31}"/>
              </a:ext>
            </a:extLst>
          </p:cNvPr>
          <p:cNvSpPr>
            <a:spLocks noGrp="1" noChangeArrowheads="1"/>
          </p:cNvSpPr>
          <p:nvPr>
            <p:ph type="title"/>
          </p:nvPr>
        </p:nvSpPr>
        <p:spPr>
          <a:xfrm>
            <a:off x="609600" y="552782"/>
            <a:ext cx="5369169" cy="1591902"/>
          </a:xfrm>
        </p:spPr>
        <p:txBody>
          <a:bodyPr>
            <a:normAutofit/>
          </a:bodyPr>
          <a:lstStyle/>
          <a:p>
            <a:pPr eaLnBrk="1" hangingPunct="1"/>
            <a:r>
              <a:rPr lang="en-GB" altLang="en-US"/>
              <a:t>In this session:</a:t>
            </a:r>
          </a:p>
        </p:txBody>
      </p:sp>
      <p:sp>
        <p:nvSpPr>
          <p:cNvPr id="3" name="Content Placeholder 2">
            <a:extLst>
              <a:ext uri="{FF2B5EF4-FFF2-40B4-BE49-F238E27FC236}">
                <a16:creationId xmlns:a16="http://schemas.microsoft.com/office/drawing/2014/main" id="{EC8F37D5-2CAF-DAE0-E88D-9C374F350679}"/>
              </a:ext>
            </a:extLst>
          </p:cNvPr>
          <p:cNvSpPr>
            <a:spLocks noGrp="1"/>
          </p:cNvSpPr>
          <p:nvPr>
            <p:ph idx="1"/>
          </p:nvPr>
        </p:nvSpPr>
        <p:spPr>
          <a:xfrm>
            <a:off x="610198" y="2391995"/>
            <a:ext cx="5355276" cy="3174788"/>
          </a:xfrm>
        </p:spPr>
        <p:txBody>
          <a:bodyPr rtlCol="0" anchor="t">
            <a:normAutofit/>
          </a:bodyPr>
          <a:lstStyle/>
          <a:p>
            <a:pPr marL="342900" indent="-342900" eaLnBrk="1" fontAlgn="auto" hangingPunct="1">
              <a:spcAft>
                <a:spcPts val="0"/>
              </a:spcAft>
              <a:buClr>
                <a:schemeClr val="accent5"/>
              </a:buClr>
              <a:buFont typeface="Arial" panose="020B0604020202020204" pitchFamily="34" charset="0"/>
              <a:buChar char="•"/>
              <a:defRPr/>
            </a:pPr>
            <a:r>
              <a:rPr lang="en-GB" sz="2800" dirty="0"/>
              <a:t>What is a source?</a:t>
            </a:r>
          </a:p>
          <a:p>
            <a:pPr marL="342900" indent="-342900" eaLnBrk="1" fontAlgn="auto" hangingPunct="1">
              <a:spcAft>
                <a:spcPts val="0"/>
              </a:spcAft>
              <a:buClr>
                <a:schemeClr val="accent5"/>
              </a:buClr>
              <a:buFont typeface="Arial" panose="020B0604020202020204" pitchFamily="34" charset="0"/>
              <a:buChar char="•"/>
              <a:defRPr/>
            </a:pPr>
            <a:r>
              <a:rPr lang="en-GB" sz="2800" dirty="0"/>
              <a:t>Types of sources</a:t>
            </a:r>
            <a:endParaRPr lang="en-GB" sz="2400" dirty="0"/>
          </a:p>
          <a:p>
            <a:pPr eaLnBrk="1" fontAlgn="auto" hangingPunct="1">
              <a:spcAft>
                <a:spcPts val="0"/>
              </a:spcAft>
              <a:buClr>
                <a:schemeClr val="accent5"/>
              </a:buClr>
              <a:defRPr/>
            </a:pPr>
            <a:endParaRPr lang="en-GB" dirty="0"/>
          </a:p>
        </p:txBody>
      </p:sp>
      <p:pic>
        <p:nvPicPr>
          <p:cNvPr id="4" name="Picture 3" descr="Person writing on notebook">
            <a:extLst>
              <a:ext uri="{FF2B5EF4-FFF2-40B4-BE49-F238E27FC236}">
                <a16:creationId xmlns:a16="http://schemas.microsoft.com/office/drawing/2014/main" id="{D3EE1042-6E6F-94F8-AA89-A1FE7F3F8612}"/>
              </a:ext>
            </a:extLst>
          </p:cNvPr>
          <p:cNvPicPr>
            <a:picLocks noChangeAspect="1"/>
          </p:cNvPicPr>
          <p:nvPr/>
        </p:nvPicPr>
        <p:blipFill>
          <a:blip r:embed="rId4">
            <a:extLst>
              <a:ext uri="{28A0092B-C50C-407E-A947-70E740481C1C}">
                <a14:useLocalDpi xmlns:a14="http://schemas.microsoft.com/office/drawing/2010/main" val="0"/>
              </a:ext>
            </a:extLst>
          </a:blip>
          <a:srcRect l="34106" r="19796"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pic>
        <p:nvPicPr>
          <p:cNvPr id="8" name="Audio 7">
            <a:hlinkClick r:id="" action="ppaction://media"/>
            <a:extLst>
              <a:ext uri="{FF2B5EF4-FFF2-40B4-BE49-F238E27FC236}">
                <a16:creationId xmlns:a16="http://schemas.microsoft.com/office/drawing/2014/main" id="{78DB130A-8EB0-60EC-57B8-615D6DDF01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p:transition spd="slow" advTm="549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5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6146" name="Title 1">
            <a:extLst>
              <a:ext uri="{FF2B5EF4-FFF2-40B4-BE49-F238E27FC236}">
                <a16:creationId xmlns:a16="http://schemas.microsoft.com/office/drawing/2014/main" id="{56868F6D-B2D8-4E22-1A37-69D58E6D7107}"/>
              </a:ext>
            </a:extLst>
          </p:cNvPr>
          <p:cNvSpPr>
            <a:spLocks noGrp="1" noChangeArrowheads="1"/>
          </p:cNvSpPr>
          <p:nvPr>
            <p:ph type="title"/>
          </p:nvPr>
        </p:nvSpPr>
        <p:spPr>
          <a:xfrm>
            <a:off x="609601" y="552782"/>
            <a:ext cx="4606456" cy="1154711"/>
          </a:xfrm>
        </p:spPr>
        <p:txBody>
          <a:bodyPr>
            <a:normAutofit/>
          </a:bodyPr>
          <a:lstStyle/>
          <a:p>
            <a:pPr eaLnBrk="1" hangingPunct="1">
              <a:lnSpc>
                <a:spcPct val="90000"/>
              </a:lnSpc>
            </a:pPr>
            <a:r>
              <a:rPr lang="en-GB" altLang="en-US" sz="3400" dirty="0"/>
              <a:t>What do we mean by a ‘source’?</a:t>
            </a:r>
          </a:p>
        </p:txBody>
      </p:sp>
      <p:sp>
        <p:nvSpPr>
          <p:cNvPr id="6150" name="Content Placeholder 6149">
            <a:extLst>
              <a:ext uri="{FF2B5EF4-FFF2-40B4-BE49-F238E27FC236}">
                <a16:creationId xmlns:a16="http://schemas.microsoft.com/office/drawing/2014/main" id="{164BB343-A94B-A082-9E31-D191CB8D8D85}"/>
              </a:ext>
            </a:extLst>
          </p:cNvPr>
          <p:cNvSpPr>
            <a:spLocks noGrp="1"/>
          </p:cNvSpPr>
          <p:nvPr>
            <p:ph idx="1"/>
          </p:nvPr>
        </p:nvSpPr>
        <p:spPr>
          <a:xfrm>
            <a:off x="610198" y="2391995"/>
            <a:ext cx="4594537" cy="3174788"/>
          </a:xfrm>
        </p:spPr>
        <p:txBody>
          <a:bodyPr anchor="t">
            <a:normAutofit/>
          </a:bodyPr>
          <a:lstStyle/>
          <a:p>
            <a:endParaRPr lang="en-US"/>
          </a:p>
        </p:txBody>
      </p:sp>
      <p:pic>
        <p:nvPicPr>
          <p:cNvPr id="3" name="Content Placeholder 2" descr="Question mark on green pastel background">
            <a:extLst>
              <a:ext uri="{FF2B5EF4-FFF2-40B4-BE49-F238E27FC236}">
                <a16:creationId xmlns:a16="http://schemas.microsoft.com/office/drawing/2014/main" id="{7C663DCF-D014-3E59-1E21-8EA1B1742598}"/>
              </a:ext>
            </a:extLst>
          </p:cNvPr>
          <p:cNvPicPr>
            <a:picLocks noChangeAspect="1"/>
          </p:cNvPicPr>
          <p:nvPr/>
        </p:nvPicPr>
        <p:blipFill>
          <a:blip r:embed="rId4">
            <a:extLst>
              <a:ext uri="{28A0092B-C50C-407E-A947-70E740481C1C}">
                <a14:useLocalDpi xmlns:a14="http://schemas.microsoft.com/office/drawing/2010/main" val="0"/>
              </a:ext>
            </a:extLst>
          </a:blip>
          <a:srcRect l="25647" r="1"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pic>
        <p:nvPicPr>
          <p:cNvPr id="6" name="Audio 5">
            <a:hlinkClick r:id="" action="ppaction://media"/>
            <a:extLst>
              <a:ext uri="{FF2B5EF4-FFF2-40B4-BE49-F238E27FC236}">
                <a16:creationId xmlns:a16="http://schemas.microsoft.com/office/drawing/2014/main" id="{7C4E286F-369C-5AC6-491D-BFA4265EB78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620"/>
    </mc:Choice>
    <mc:Fallback>
      <p:transition spd="slow" advTm="29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7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7170" name="Title 1">
            <a:extLst>
              <a:ext uri="{FF2B5EF4-FFF2-40B4-BE49-F238E27FC236}">
                <a16:creationId xmlns:a16="http://schemas.microsoft.com/office/drawing/2014/main" id="{DF6CDF0B-E185-9BC8-4872-C3AAF0F619BE}"/>
              </a:ext>
            </a:extLst>
          </p:cNvPr>
          <p:cNvSpPr>
            <a:spLocks noGrp="1" noChangeArrowheads="1"/>
          </p:cNvSpPr>
          <p:nvPr>
            <p:ph type="title"/>
          </p:nvPr>
        </p:nvSpPr>
        <p:spPr>
          <a:xfrm>
            <a:off x="609600" y="552782"/>
            <a:ext cx="5369169" cy="1591902"/>
          </a:xfrm>
        </p:spPr>
        <p:txBody>
          <a:bodyPr>
            <a:normAutofit/>
          </a:bodyPr>
          <a:lstStyle/>
          <a:p>
            <a:pPr eaLnBrk="1" hangingPunct="1"/>
            <a:r>
              <a:rPr lang="en-GB" altLang="en-US" sz="4100" dirty="0"/>
              <a:t>What is a ‘source’?</a:t>
            </a:r>
          </a:p>
        </p:txBody>
      </p:sp>
      <p:sp>
        <p:nvSpPr>
          <p:cNvPr id="7171" name="Content Placeholder 2">
            <a:extLst>
              <a:ext uri="{FF2B5EF4-FFF2-40B4-BE49-F238E27FC236}">
                <a16:creationId xmlns:a16="http://schemas.microsoft.com/office/drawing/2014/main" id="{A23ABD59-DAE1-E10B-487B-90FB03655615}"/>
              </a:ext>
            </a:extLst>
          </p:cNvPr>
          <p:cNvSpPr>
            <a:spLocks noGrp="1" noChangeArrowheads="1"/>
          </p:cNvSpPr>
          <p:nvPr>
            <p:ph idx="1"/>
          </p:nvPr>
        </p:nvSpPr>
        <p:spPr>
          <a:xfrm>
            <a:off x="610198" y="2391994"/>
            <a:ext cx="5355276" cy="4198719"/>
          </a:xfrm>
        </p:spPr>
        <p:txBody>
          <a:bodyPr anchor="t">
            <a:normAutofit/>
          </a:bodyPr>
          <a:lstStyle/>
          <a:p>
            <a:pPr eaLnBrk="1" hangingPunct="1"/>
            <a:r>
              <a:rPr lang="en-GB" altLang="en-US" sz="2600" dirty="0"/>
              <a:t>Materials used to gather information</a:t>
            </a:r>
          </a:p>
          <a:p>
            <a:pPr eaLnBrk="1" hangingPunct="1"/>
            <a:endParaRPr lang="en-GB" altLang="en-US" dirty="0"/>
          </a:p>
        </p:txBody>
      </p:sp>
      <p:pic>
        <p:nvPicPr>
          <p:cNvPr id="7173" name="Picture 7172" descr="Different colored question marks">
            <a:extLst>
              <a:ext uri="{FF2B5EF4-FFF2-40B4-BE49-F238E27FC236}">
                <a16:creationId xmlns:a16="http://schemas.microsoft.com/office/drawing/2014/main" id="{8955C89C-E762-E4F0-ECD7-CE7ABF444551}"/>
              </a:ext>
            </a:extLst>
          </p:cNvPr>
          <p:cNvPicPr>
            <a:picLocks noChangeAspect="1"/>
          </p:cNvPicPr>
          <p:nvPr/>
        </p:nvPicPr>
        <p:blipFill>
          <a:blip r:embed="rId4"/>
          <a:srcRect l="24408" r="27794"/>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pic>
        <p:nvPicPr>
          <p:cNvPr id="4" name="Audio 3">
            <a:hlinkClick r:id="" action="ppaction://media"/>
            <a:extLst>
              <a:ext uri="{FF2B5EF4-FFF2-40B4-BE49-F238E27FC236}">
                <a16:creationId xmlns:a16="http://schemas.microsoft.com/office/drawing/2014/main" id="{7B0853F2-9279-787F-BBBA-B2497D01705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543"/>
    </mc:Choice>
    <mc:Fallback>
      <p:transition spd="slow" advTm="33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2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9218" name="Title 1">
            <a:extLst>
              <a:ext uri="{FF2B5EF4-FFF2-40B4-BE49-F238E27FC236}">
                <a16:creationId xmlns:a16="http://schemas.microsoft.com/office/drawing/2014/main" id="{B0D23F42-2C3F-E0A5-A8DF-B0754598C6ED}"/>
              </a:ext>
            </a:extLst>
          </p:cNvPr>
          <p:cNvSpPr>
            <a:spLocks noGrp="1" noChangeArrowheads="1"/>
          </p:cNvSpPr>
          <p:nvPr>
            <p:ph type="title"/>
          </p:nvPr>
        </p:nvSpPr>
        <p:spPr>
          <a:xfrm>
            <a:off x="609600" y="552782"/>
            <a:ext cx="5369169" cy="1591902"/>
          </a:xfrm>
        </p:spPr>
        <p:txBody>
          <a:bodyPr>
            <a:normAutofit fontScale="90000"/>
          </a:bodyPr>
          <a:lstStyle/>
          <a:p>
            <a:r>
              <a:rPr lang="en-GB" altLang="en-US" dirty="0"/>
              <a:t>What kinds of sources do we use in the humanities?</a:t>
            </a:r>
          </a:p>
        </p:txBody>
      </p:sp>
      <p:sp>
        <p:nvSpPr>
          <p:cNvPr id="9219" name="Content Placeholder 2">
            <a:extLst>
              <a:ext uri="{FF2B5EF4-FFF2-40B4-BE49-F238E27FC236}">
                <a16:creationId xmlns:a16="http://schemas.microsoft.com/office/drawing/2014/main" id="{38B42D78-105C-F9C7-F2CD-2A18E82133BA}"/>
              </a:ext>
            </a:extLst>
          </p:cNvPr>
          <p:cNvSpPr>
            <a:spLocks noGrp="1" noChangeArrowheads="1"/>
          </p:cNvSpPr>
          <p:nvPr>
            <p:ph idx="1"/>
          </p:nvPr>
        </p:nvSpPr>
        <p:spPr>
          <a:xfrm>
            <a:off x="610198" y="2391995"/>
            <a:ext cx="5355276" cy="3174788"/>
          </a:xfrm>
        </p:spPr>
        <p:txBody>
          <a:bodyPr anchor="t">
            <a:normAutofit/>
          </a:bodyPr>
          <a:lstStyle/>
          <a:p>
            <a:endParaRPr lang="en-GB" altLang="en-US" sz="3200" dirty="0"/>
          </a:p>
        </p:txBody>
      </p:sp>
      <p:pic>
        <p:nvPicPr>
          <p:cNvPr id="9221" name="Picture 9220" descr="Pen placed on top of a signature line">
            <a:extLst>
              <a:ext uri="{FF2B5EF4-FFF2-40B4-BE49-F238E27FC236}">
                <a16:creationId xmlns:a16="http://schemas.microsoft.com/office/drawing/2014/main" id="{23247586-CF22-6E9C-E575-29003F8666DF}"/>
              </a:ext>
            </a:extLst>
          </p:cNvPr>
          <p:cNvPicPr>
            <a:picLocks noChangeAspect="1"/>
          </p:cNvPicPr>
          <p:nvPr/>
        </p:nvPicPr>
        <p:blipFill>
          <a:blip r:embed="rId4"/>
          <a:srcRect l="43280" r="-1"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pic>
        <p:nvPicPr>
          <p:cNvPr id="4" name="Audio 3">
            <a:hlinkClick r:id="" action="ppaction://media"/>
            <a:extLst>
              <a:ext uri="{FF2B5EF4-FFF2-40B4-BE49-F238E27FC236}">
                <a16:creationId xmlns:a16="http://schemas.microsoft.com/office/drawing/2014/main" id="{9F1FA5CE-DDDF-E04D-6355-93BBD77049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239"/>
    </mc:Choice>
    <mc:Fallback>
      <p:transition spd="slow" advTm="33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5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9" name="Rectangle 10258">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2" name="Title 1">
            <a:extLst>
              <a:ext uri="{FF2B5EF4-FFF2-40B4-BE49-F238E27FC236}">
                <a16:creationId xmlns:a16="http://schemas.microsoft.com/office/drawing/2014/main" id="{7C582327-9172-2597-1D71-5D48DC30A920}"/>
              </a:ext>
            </a:extLst>
          </p:cNvPr>
          <p:cNvSpPr>
            <a:spLocks noGrp="1" noChangeArrowheads="1"/>
          </p:cNvSpPr>
          <p:nvPr>
            <p:ph type="title"/>
          </p:nvPr>
        </p:nvSpPr>
        <p:spPr>
          <a:xfrm>
            <a:off x="562271" y="810563"/>
            <a:ext cx="3705572" cy="5409262"/>
          </a:xfrm>
        </p:spPr>
        <p:txBody>
          <a:bodyPr anchor="t">
            <a:normAutofit/>
          </a:bodyPr>
          <a:lstStyle/>
          <a:p>
            <a:r>
              <a:rPr lang="en-GB" altLang="en-US" dirty="0"/>
              <a:t>Kinds of source</a:t>
            </a:r>
          </a:p>
        </p:txBody>
      </p:sp>
      <p:graphicFrame>
        <p:nvGraphicFramePr>
          <p:cNvPr id="10253" name="Content Placeholder 2">
            <a:extLst>
              <a:ext uri="{FF2B5EF4-FFF2-40B4-BE49-F238E27FC236}">
                <a16:creationId xmlns:a16="http://schemas.microsoft.com/office/drawing/2014/main" id="{0174A234-26C5-1CDC-98C5-285FB99F1129}"/>
              </a:ext>
            </a:extLst>
          </p:cNvPr>
          <p:cNvGraphicFramePr>
            <a:graphicFrameLocks noGrp="1"/>
          </p:cNvGraphicFramePr>
          <p:nvPr>
            <p:ph idx="1"/>
            <p:extLst>
              <p:ext uri="{D42A27DB-BD31-4B8C-83A1-F6EECF244321}">
                <p14:modId xmlns:p14="http://schemas.microsoft.com/office/powerpoint/2010/main" val="945393085"/>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EBC71B42-558A-5659-B345-45ED2206D4C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0109"/>
    </mc:Choice>
    <mc:Fallback>
      <p:transition spd="slow" advTm="100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281" name="Rectangle 11280">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3" name="Freeform: Shape 11282">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285"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Rectangle 11286">
            <a:extLst>
              <a:ext uri="{FF2B5EF4-FFF2-40B4-BE49-F238E27FC236}">
                <a16:creationId xmlns:a16="http://schemas.microsoft.com/office/drawing/2014/main" id="{032274B4-B001-4088-B01D-E6999509E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66" name="Title 1">
            <a:extLst>
              <a:ext uri="{FF2B5EF4-FFF2-40B4-BE49-F238E27FC236}">
                <a16:creationId xmlns:a16="http://schemas.microsoft.com/office/drawing/2014/main" id="{A72E5390-93D5-73AA-FE25-27AFB378973E}"/>
              </a:ext>
            </a:extLst>
          </p:cNvPr>
          <p:cNvSpPr>
            <a:spLocks noGrp="1" noChangeArrowheads="1"/>
          </p:cNvSpPr>
          <p:nvPr>
            <p:ph type="title"/>
          </p:nvPr>
        </p:nvSpPr>
        <p:spPr>
          <a:xfrm>
            <a:off x="612648" y="557783"/>
            <a:ext cx="3901736" cy="3130807"/>
          </a:xfrm>
        </p:spPr>
        <p:txBody>
          <a:bodyPr vert="horz" lIns="91440" tIns="45720" rIns="91440" bIns="45720" rtlCol="0" anchor="b">
            <a:normAutofit/>
          </a:bodyPr>
          <a:lstStyle/>
          <a:p>
            <a:pPr eaLnBrk="1" hangingPunct="1">
              <a:lnSpc>
                <a:spcPct val="90000"/>
              </a:lnSpc>
            </a:pPr>
            <a:r>
              <a:rPr lang="en-US" altLang="en-US" sz="4200"/>
              <a:t>Primary and secondary sources: what’s the difference?</a:t>
            </a:r>
          </a:p>
        </p:txBody>
      </p:sp>
      <p:pic>
        <p:nvPicPr>
          <p:cNvPr id="4" name="Picture 3" descr="Question mark symbol">
            <a:extLst>
              <a:ext uri="{FF2B5EF4-FFF2-40B4-BE49-F238E27FC236}">
                <a16:creationId xmlns:a16="http://schemas.microsoft.com/office/drawing/2014/main" id="{F1E12C5E-6CCC-603E-2611-32CC27A06731}"/>
              </a:ext>
            </a:extLst>
          </p:cNvPr>
          <p:cNvPicPr>
            <a:picLocks noChangeAspect="1"/>
          </p:cNvPicPr>
          <p:nvPr/>
        </p:nvPicPr>
        <p:blipFill>
          <a:blip r:embed="rId4">
            <a:extLst>
              <a:ext uri="{28A0092B-C50C-407E-A947-70E740481C1C}">
                <a14:useLocalDpi xmlns:a14="http://schemas.microsoft.com/office/drawing/2010/main" val="0"/>
              </a:ext>
            </a:extLst>
          </a:blip>
          <a:srcRect l="20292" r="20355"/>
          <a:stretch/>
        </p:blipFill>
        <p:spPr>
          <a:xfrm>
            <a:off x="4955602" y="10"/>
            <a:ext cx="7236398" cy="6857990"/>
          </a:xfrm>
          <a:custGeom>
            <a:avLst/>
            <a:gdLst/>
            <a:ahLst/>
            <a:cxnLst/>
            <a:rect l="l" t="t" r="r" b="b"/>
            <a:pathLst>
              <a:path w="7726675" h="6858000">
                <a:moveTo>
                  <a:pt x="2975226" y="5978334"/>
                </a:moveTo>
                <a:cubicBezTo>
                  <a:pt x="3002582" y="5978928"/>
                  <a:pt x="3030286" y="5982273"/>
                  <a:pt x="3058007" y="5988576"/>
                </a:cubicBezTo>
                <a:cubicBezTo>
                  <a:pt x="3279778" y="6038998"/>
                  <a:pt x="3418684" y="6259656"/>
                  <a:pt x="3368261" y="6481427"/>
                </a:cubicBezTo>
                <a:cubicBezTo>
                  <a:pt x="3317839" y="6703198"/>
                  <a:pt x="3097182" y="6842104"/>
                  <a:pt x="2875410" y="6791681"/>
                </a:cubicBezTo>
                <a:cubicBezTo>
                  <a:pt x="2653640" y="6741259"/>
                  <a:pt x="2514734" y="6520601"/>
                  <a:pt x="2565157" y="6298830"/>
                </a:cubicBezTo>
                <a:cubicBezTo>
                  <a:pt x="2609276" y="6104780"/>
                  <a:pt x="2783732" y="5974174"/>
                  <a:pt x="2975226" y="5978334"/>
                </a:cubicBezTo>
                <a:close/>
                <a:moveTo>
                  <a:pt x="542891" y="1298362"/>
                </a:moveTo>
                <a:cubicBezTo>
                  <a:pt x="578216" y="1299129"/>
                  <a:pt x="613991" y="1303448"/>
                  <a:pt x="649789" y="1311587"/>
                </a:cubicBezTo>
                <a:cubicBezTo>
                  <a:pt x="936170" y="1376700"/>
                  <a:pt x="1115545" y="1661643"/>
                  <a:pt x="1050432" y="1948025"/>
                </a:cubicBezTo>
                <a:cubicBezTo>
                  <a:pt x="985319" y="2234407"/>
                  <a:pt x="700376" y="2413781"/>
                  <a:pt x="413995" y="2348669"/>
                </a:cubicBezTo>
                <a:cubicBezTo>
                  <a:pt x="127612" y="2283556"/>
                  <a:pt x="-51762" y="1998612"/>
                  <a:pt x="13351" y="1712231"/>
                </a:cubicBezTo>
                <a:cubicBezTo>
                  <a:pt x="70325" y="1461647"/>
                  <a:pt x="295606" y="1292990"/>
                  <a:pt x="542891" y="1298362"/>
                </a:cubicBezTo>
                <a:close/>
                <a:moveTo>
                  <a:pt x="362049" y="446831"/>
                </a:moveTo>
                <a:cubicBezTo>
                  <a:pt x="382746" y="447281"/>
                  <a:pt x="403706" y="449811"/>
                  <a:pt x="424679" y="454579"/>
                </a:cubicBezTo>
                <a:cubicBezTo>
                  <a:pt x="592463" y="492727"/>
                  <a:pt x="697554" y="659668"/>
                  <a:pt x="659405" y="827452"/>
                </a:cubicBezTo>
                <a:cubicBezTo>
                  <a:pt x="621257" y="995236"/>
                  <a:pt x="454318" y="1100327"/>
                  <a:pt x="286534" y="1062179"/>
                </a:cubicBezTo>
                <a:cubicBezTo>
                  <a:pt x="118749" y="1024031"/>
                  <a:pt x="13658" y="857091"/>
                  <a:pt x="51806" y="689306"/>
                </a:cubicBezTo>
                <a:cubicBezTo>
                  <a:pt x="85186" y="542495"/>
                  <a:pt x="217172" y="443684"/>
                  <a:pt x="362049" y="446831"/>
                </a:cubicBezTo>
                <a:close/>
                <a:moveTo>
                  <a:pt x="688320" y="0"/>
                </a:moveTo>
                <a:lnTo>
                  <a:pt x="5442022" y="0"/>
                </a:lnTo>
                <a:lnTo>
                  <a:pt x="7726675" y="0"/>
                </a:lnTo>
                <a:lnTo>
                  <a:pt x="7726675" y="988372"/>
                </a:lnTo>
                <a:lnTo>
                  <a:pt x="7726675" y="6858000"/>
                </a:lnTo>
                <a:lnTo>
                  <a:pt x="4265234" y="6858000"/>
                </a:lnTo>
                <a:lnTo>
                  <a:pt x="4167452" y="6648946"/>
                </a:lnTo>
                <a:cubicBezTo>
                  <a:pt x="4064668" y="6438534"/>
                  <a:pt x="3951418" y="6237194"/>
                  <a:pt x="3802376" y="6067515"/>
                </a:cubicBezTo>
                <a:cubicBezTo>
                  <a:pt x="3433898" y="5648543"/>
                  <a:pt x="2855445" y="5560200"/>
                  <a:pt x="2314714" y="5492960"/>
                </a:cubicBezTo>
                <a:cubicBezTo>
                  <a:pt x="1689319" y="5415368"/>
                  <a:pt x="1105502" y="5269445"/>
                  <a:pt x="626568" y="4822392"/>
                </a:cubicBezTo>
                <a:cubicBezTo>
                  <a:pt x="42544" y="4277286"/>
                  <a:pt x="59772" y="3691233"/>
                  <a:pt x="462831" y="3184007"/>
                </a:cubicBezTo>
                <a:cubicBezTo>
                  <a:pt x="688845" y="2899538"/>
                  <a:pt x="972083" y="2660548"/>
                  <a:pt x="1228189" y="2399566"/>
                </a:cubicBezTo>
                <a:cubicBezTo>
                  <a:pt x="1460698" y="2161897"/>
                  <a:pt x="1522193" y="1866062"/>
                  <a:pt x="1384674" y="1566341"/>
                </a:cubicBezTo>
                <a:cubicBezTo>
                  <a:pt x="1239184" y="1249484"/>
                  <a:pt x="1095206" y="930335"/>
                  <a:pt x="922279" y="628332"/>
                </a:cubicBezTo>
                <a:cubicBezTo>
                  <a:pt x="805583" y="424593"/>
                  <a:pt x="731712" y="225291"/>
                  <a:pt x="693729" y="33341"/>
                </a:cubicBezTo>
                <a:close/>
              </a:path>
            </a:pathLst>
          </a:custGeom>
        </p:spPr>
      </p:pic>
      <p:pic>
        <p:nvPicPr>
          <p:cNvPr id="10" name="Audio 9">
            <a:hlinkClick r:id="" action="ppaction://media"/>
            <a:extLst>
              <a:ext uri="{FF2B5EF4-FFF2-40B4-BE49-F238E27FC236}">
                <a16:creationId xmlns:a16="http://schemas.microsoft.com/office/drawing/2014/main" id="{BDD7F06D-F86E-CC4D-DDCC-DF5577D8FFD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933"/>
    </mc:Choice>
    <mc:Fallback>
      <p:transition spd="slow" advTm="23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EE22C-8098-AA8D-913C-A0C7F8C75492}"/>
              </a:ext>
            </a:extLst>
          </p:cNvPr>
          <p:cNvSpPr>
            <a:spLocks noGrp="1"/>
          </p:cNvSpPr>
          <p:nvPr>
            <p:ph type="title"/>
          </p:nvPr>
        </p:nvSpPr>
        <p:spPr/>
        <p:txBody>
          <a:bodyPr/>
          <a:lstStyle/>
          <a:p>
            <a:r>
              <a:rPr lang="en-GB" dirty="0"/>
              <a:t>Primary and secondary sources</a:t>
            </a:r>
          </a:p>
        </p:txBody>
      </p:sp>
      <p:graphicFrame>
        <p:nvGraphicFramePr>
          <p:cNvPr id="7" name="Content Placeholder 6">
            <a:extLst>
              <a:ext uri="{FF2B5EF4-FFF2-40B4-BE49-F238E27FC236}">
                <a16:creationId xmlns:a16="http://schemas.microsoft.com/office/drawing/2014/main" id="{6381AF03-D2A0-63B0-5A45-B7FE27235F6E}"/>
              </a:ext>
            </a:extLst>
          </p:cNvPr>
          <p:cNvGraphicFramePr>
            <a:graphicFrameLocks noGrp="1"/>
          </p:cNvGraphicFramePr>
          <p:nvPr>
            <p:ph idx="1"/>
            <p:extLst>
              <p:ext uri="{D42A27DB-BD31-4B8C-83A1-F6EECF244321}">
                <p14:modId xmlns:p14="http://schemas.microsoft.com/office/powerpoint/2010/main" val="3166188901"/>
              </p:ext>
            </p:extLst>
          </p:nvPr>
        </p:nvGraphicFramePr>
        <p:xfrm>
          <a:off x="609600" y="2106613"/>
          <a:ext cx="10972800" cy="4413567"/>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1703547612"/>
                    </a:ext>
                  </a:extLst>
                </a:gridCol>
                <a:gridCol w="5486400">
                  <a:extLst>
                    <a:ext uri="{9D8B030D-6E8A-4147-A177-3AD203B41FA5}">
                      <a16:colId xmlns:a16="http://schemas.microsoft.com/office/drawing/2014/main" val="2231201668"/>
                    </a:ext>
                  </a:extLst>
                </a:gridCol>
              </a:tblGrid>
              <a:tr h="769283">
                <a:tc>
                  <a:txBody>
                    <a:bodyPr/>
                    <a:lstStyle/>
                    <a:p>
                      <a:r>
                        <a:rPr lang="en-GB" sz="2800" dirty="0"/>
                        <a:t>Primary sources</a:t>
                      </a:r>
                    </a:p>
                  </a:txBody>
                  <a:tcPr/>
                </a:tc>
                <a:tc>
                  <a:txBody>
                    <a:bodyPr/>
                    <a:lstStyle/>
                    <a:p>
                      <a:r>
                        <a:rPr lang="en-GB" sz="2800" dirty="0"/>
                        <a:t>Secondary sources</a:t>
                      </a:r>
                    </a:p>
                  </a:txBody>
                  <a:tcPr/>
                </a:tc>
                <a:extLst>
                  <a:ext uri="{0D108BD9-81ED-4DB2-BD59-A6C34878D82A}">
                    <a16:rowId xmlns:a16="http://schemas.microsoft.com/office/drawing/2014/main" val="2396241223"/>
                  </a:ext>
                </a:extLst>
              </a:tr>
              <a:tr h="1327804">
                <a:tc>
                  <a:txBody>
                    <a:bodyPr/>
                    <a:lstStyle/>
                    <a:p>
                      <a:r>
                        <a:rPr lang="en-GB" sz="2800" dirty="0"/>
                        <a:t>Created during the time under study (or by someone who was there)</a:t>
                      </a:r>
                    </a:p>
                  </a:txBody>
                  <a:tcPr/>
                </a:tc>
                <a:tc>
                  <a:txBody>
                    <a:bodyPr/>
                    <a:lstStyle/>
                    <a:p>
                      <a:r>
                        <a:rPr lang="en-GB" sz="2800" dirty="0"/>
                        <a:t>Interpretations and evaluations of primary sources</a:t>
                      </a:r>
                    </a:p>
                  </a:txBody>
                  <a:tcPr/>
                </a:tc>
                <a:extLst>
                  <a:ext uri="{0D108BD9-81ED-4DB2-BD59-A6C34878D82A}">
                    <a16:rowId xmlns:a16="http://schemas.microsoft.com/office/drawing/2014/main" val="3252971061"/>
                  </a:ext>
                </a:extLst>
              </a:tr>
              <a:tr h="769283">
                <a:tc>
                  <a:txBody>
                    <a:bodyPr/>
                    <a:lstStyle/>
                    <a:p>
                      <a:r>
                        <a:rPr lang="en-GB" sz="2800" dirty="0"/>
                        <a:t>‘Original’ material and first hand accounts</a:t>
                      </a:r>
                    </a:p>
                  </a:txBody>
                  <a:tcPr/>
                </a:tc>
                <a:tc>
                  <a:txBody>
                    <a:bodyPr/>
                    <a:lstStyle/>
                    <a:p>
                      <a:r>
                        <a:rPr lang="en-GB" sz="2800" dirty="0"/>
                        <a:t>Created after the original period/event</a:t>
                      </a:r>
                    </a:p>
                  </a:txBody>
                  <a:tcPr/>
                </a:tc>
                <a:extLst>
                  <a:ext uri="{0D108BD9-81ED-4DB2-BD59-A6C34878D82A}">
                    <a16:rowId xmlns:a16="http://schemas.microsoft.com/office/drawing/2014/main" val="199157260"/>
                  </a:ext>
                </a:extLst>
              </a:tr>
              <a:tr h="1327804">
                <a:tc>
                  <a:txBody>
                    <a:bodyPr/>
                    <a:lstStyle/>
                    <a:p>
                      <a:r>
                        <a:rPr lang="en-GB" sz="2800" dirty="0"/>
                        <a:t>Can be written, but also images, audio files, objects…</a:t>
                      </a:r>
                    </a:p>
                  </a:txBody>
                  <a:tcPr/>
                </a:tc>
                <a:tc>
                  <a:txBody>
                    <a:bodyPr/>
                    <a:lstStyle/>
                    <a:p>
                      <a:r>
                        <a:rPr lang="en-GB" sz="2800" dirty="0"/>
                        <a:t>Analysis and interpretation of primary material</a:t>
                      </a:r>
                    </a:p>
                  </a:txBody>
                  <a:tcPr/>
                </a:tc>
                <a:extLst>
                  <a:ext uri="{0D108BD9-81ED-4DB2-BD59-A6C34878D82A}">
                    <a16:rowId xmlns:a16="http://schemas.microsoft.com/office/drawing/2014/main" val="2158118238"/>
                  </a:ext>
                </a:extLst>
              </a:tr>
            </a:tbl>
          </a:graphicData>
        </a:graphic>
      </p:graphicFrame>
      <p:pic>
        <p:nvPicPr>
          <p:cNvPr id="5" name="Audio 4">
            <a:hlinkClick r:id="" action="ppaction://media"/>
            <a:extLst>
              <a:ext uri="{FF2B5EF4-FFF2-40B4-BE49-F238E27FC236}">
                <a16:creationId xmlns:a16="http://schemas.microsoft.com/office/drawing/2014/main" id="{FBD0835D-B995-E171-65C2-2C2D4EEDDA7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1126073"/>
      </p:ext>
    </p:extLst>
  </p:cSld>
  <p:clrMapOvr>
    <a:masterClrMapping/>
  </p:clrMapOvr>
  <mc:AlternateContent xmlns:mc="http://schemas.openxmlformats.org/markup-compatibility/2006">
    <mc:Choice xmlns:p14="http://schemas.microsoft.com/office/powerpoint/2010/main" Requires="p14">
      <p:transition spd="slow" p14:dur="2000" advTm="64620"/>
    </mc:Choice>
    <mc:Fallback>
      <p:transition spd="slow" advTm="64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38F2E-E863-D929-4B88-A70420539595}"/>
              </a:ext>
            </a:extLst>
          </p:cNvPr>
          <p:cNvSpPr>
            <a:spLocks noGrp="1"/>
          </p:cNvSpPr>
          <p:nvPr>
            <p:ph type="title"/>
          </p:nvPr>
        </p:nvSpPr>
        <p:spPr/>
        <p:txBody>
          <a:bodyPr/>
          <a:lstStyle/>
          <a:p>
            <a:r>
              <a:rPr lang="en-GB" dirty="0"/>
              <a:t>Primary sources</a:t>
            </a:r>
          </a:p>
        </p:txBody>
      </p:sp>
      <p:sp>
        <p:nvSpPr>
          <p:cNvPr id="3" name="Content Placeholder 2">
            <a:extLst>
              <a:ext uri="{FF2B5EF4-FFF2-40B4-BE49-F238E27FC236}">
                <a16:creationId xmlns:a16="http://schemas.microsoft.com/office/drawing/2014/main" id="{C420611D-59AE-3F55-6952-CA1ABEA40251}"/>
              </a:ext>
            </a:extLst>
          </p:cNvPr>
          <p:cNvSpPr>
            <a:spLocks noGrp="1"/>
          </p:cNvSpPr>
          <p:nvPr>
            <p:ph idx="1"/>
          </p:nvPr>
        </p:nvSpPr>
        <p:spPr/>
        <p:txBody>
          <a:bodyPr/>
          <a:lstStyle/>
          <a:p>
            <a:pPr marL="342900" indent="-342900">
              <a:buFont typeface="Arial" panose="020B0604020202020204" pitchFamily="34" charset="0"/>
              <a:buChar char="•"/>
            </a:pPr>
            <a:r>
              <a:rPr lang="en-GB" sz="2400" dirty="0"/>
              <a:t>Personal documents: diaries, novels, speeches, letters, personal narratives, interviews, first hand stories, emails</a:t>
            </a:r>
          </a:p>
          <a:p>
            <a:pPr marL="342900" indent="-342900">
              <a:buFont typeface="Arial" panose="020B0604020202020204" pitchFamily="34" charset="0"/>
              <a:buChar char="•"/>
            </a:pPr>
            <a:r>
              <a:rPr lang="en-GB" sz="2400" dirty="0"/>
              <a:t>Documents from research studies: experiment results, reports, data or findings </a:t>
            </a:r>
          </a:p>
          <a:p>
            <a:pPr marL="342900" indent="-342900">
              <a:buFont typeface="Arial" panose="020B0604020202020204" pitchFamily="34" charset="0"/>
              <a:buChar char="•"/>
            </a:pPr>
            <a:r>
              <a:rPr lang="en-GB" sz="2400" dirty="0"/>
              <a:t>Opinion polls, questionnaires, </a:t>
            </a:r>
          </a:p>
          <a:p>
            <a:pPr marL="342900" indent="-342900">
              <a:buFont typeface="Arial" panose="020B0604020202020204" pitchFamily="34" charset="0"/>
              <a:buChar char="•"/>
            </a:pPr>
            <a:r>
              <a:rPr lang="en-GB" sz="2400" dirty="0"/>
              <a:t>Original documents: original manuscripts, government documents, maps, photographs, newspapers (grey area….)</a:t>
            </a:r>
          </a:p>
          <a:p>
            <a:pPr marL="342900" indent="-342900">
              <a:buFont typeface="Arial" panose="020B0604020202020204" pitchFamily="34" charset="0"/>
              <a:buChar char="•"/>
            </a:pPr>
            <a:r>
              <a:rPr lang="en-GB" sz="2400" dirty="0"/>
              <a:t>Paintings, films, music.</a:t>
            </a:r>
          </a:p>
          <a:p>
            <a:pPr marL="342900" indent="-342900">
              <a:buFont typeface="Arial" panose="020B0604020202020204" pitchFamily="34" charset="0"/>
              <a:buChar char="•"/>
            </a:pPr>
            <a:r>
              <a:rPr lang="en-GB" sz="2400" dirty="0"/>
              <a:t>Objects</a:t>
            </a:r>
          </a:p>
          <a:p>
            <a:endParaRPr lang="en-GB" dirty="0"/>
          </a:p>
        </p:txBody>
      </p:sp>
      <p:pic>
        <p:nvPicPr>
          <p:cNvPr id="6" name="Audio 5">
            <a:hlinkClick r:id="" action="ppaction://media"/>
            <a:extLst>
              <a:ext uri="{FF2B5EF4-FFF2-40B4-BE49-F238E27FC236}">
                <a16:creationId xmlns:a16="http://schemas.microsoft.com/office/drawing/2014/main" id="{43D332F2-1B3A-4CFC-5F82-3FCFEADC81C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0402374"/>
      </p:ext>
    </p:extLst>
  </p:cSld>
  <p:clrMapOvr>
    <a:masterClrMapping/>
  </p:clrMapOvr>
  <mc:AlternateContent xmlns:mc="http://schemas.openxmlformats.org/markup-compatibility/2006">
    <mc:Choice xmlns:p14="http://schemas.microsoft.com/office/powerpoint/2010/main" Requires="p14">
      <p:transition spd="slow" p14:dur="2000" advTm="75055"/>
    </mc:Choice>
    <mc:Fallback>
      <p:transition spd="slow" advTm="75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9ABEE-D997-96A9-B1DE-453FFD7660DE}"/>
              </a:ext>
            </a:extLst>
          </p:cNvPr>
          <p:cNvSpPr>
            <a:spLocks noGrp="1"/>
          </p:cNvSpPr>
          <p:nvPr>
            <p:ph type="title"/>
          </p:nvPr>
        </p:nvSpPr>
        <p:spPr/>
        <p:txBody>
          <a:bodyPr/>
          <a:lstStyle/>
          <a:p>
            <a:r>
              <a:rPr lang="en-GB" dirty="0"/>
              <a:t>Secondary sources</a:t>
            </a:r>
          </a:p>
        </p:txBody>
      </p:sp>
      <p:sp>
        <p:nvSpPr>
          <p:cNvPr id="3" name="Content Placeholder 2">
            <a:extLst>
              <a:ext uri="{FF2B5EF4-FFF2-40B4-BE49-F238E27FC236}">
                <a16:creationId xmlns:a16="http://schemas.microsoft.com/office/drawing/2014/main" id="{D7F0E72A-0B62-DD55-79DD-87E82B141F6A}"/>
              </a:ext>
            </a:extLst>
          </p:cNvPr>
          <p:cNvSpPr>
            <a:spLocks noGrp="1"/>
          </p:cNvSpPr>
          <p:nvPr>
            <p:ph idx="1"/>
          </p:nvPr>
        </p:nvSpPr>
        <p:spPr/>
        <p:txBody>
          <a:bodyPr/>
          <a:lstStyle/>
          <a:p>
            <a:pPr marL="342900" indent="-342900">
              <a:buFont typeface="Arial" panose="020B0604020202020204" pitchFamily="34" charset="0"/>
              <a:buChar char="•"/>
            </a:pPr>
            <a:r>
              <a:rPr lang="en-GB" dirty="0"/>
              <a:t>Books</a:t>
            </a:r>
          </a:p>
          <a:p>
            <a:pPr marL="342900" indent="-342900">
              <a:buFont typeface="Arial" panose="020B0604020202020204" pitchFamily="34" charset="0"/>
              <a:buChar char="•"/>
            </a:pPr>
            <a:r>
              <a:rPr lang="en-GB" dirty="0"/>
              <a:t>Journal articles</a:t>
            </a:r>
          </a:p>
          <a:p>
            <a:pPr marL="342900" indent="-342900">
              <a:buFont typeface="Arial" panose="020B0604020202020204" pitchFamily="34" charset="0"/>
              <a:buChar char="•"/>
            </a:pPr>
            <a:r>
              <a:rPr lang="en-GB" dirty="0"/>
              <a:t>Biographies</a:t>
            </a:r>
          </a:p>
          <a:p>
            <a:pPr marL="342900" indent="-342900">
              <a:buFont typeface="Arial" panose="020B0604020202020204" pitchFamily="34" charset="0"/>
              <a:buChar char="•"/>
            </a:pPr>
            <a:r>
              <a:rPr lang="en-GB" dirty="0"/>
              <a:t>Dissertations</a:t>
            </a:r>
          </a:p>
        </p:txBody>
      </p:sp>
      <p:pic>
        <p:nvPicPr>
          <p:cNvPr id="5" name="Audio 4">
            <a:hlinkClick r:id="" action="ppaction://media"/>
            <a:extLst>
              <a:ext uri="{FF2B5EF4-FFF2-40B4-BE49-F238E27FC236}">
                <a16:creationId xmlns:a16="http://schemas.microsoft.com/office/drawing/2014/main" id="{D855B1DA-600E-1819-E16F-E856D2F6750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6309574"/>
      </p:ext>
    </p:extLst>
  </p:cSld>
  <p:clrMapOvr>
    <a:masterClrMapping/>
  </p:clrMapOvr>
  <mc:AlternateContent xmlns:mc="http://schemas.openxmlformats.org/markup-compatibility/2006">
    <mc:Choice xmlns:p14="http://schemas.microsoft.com/office/powerpoint/2010/main" Requires="p14">
      <p:transition spd="slow" p14:dur="2000" advTm="19237"/>
    </mc:Choice>
    <mc:Fallback>
      <p:transition spd="slow" advTm="19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1B3D778-0F6E-4794-390E-388D77EED7E5}"/>
              </a:ext>
            </a:extLst>
          </p:cNvPr>
          <p:cNvSpPr>
            <a:spLocks noGrp="1"/>
          </p:cNvSpPr>
          <p:nvPr>
            <p:ph type="title"/>
          </p:nvPr>
        </p:nvSpPr>
        <p:spPr>
          <a:xfrm>
            <a:off x="610197" y="-122468"/>
            <a:ext cx="5369169" cy="1591902"/>
          </a:xfrm>
        </p:spPr>
        <p:txBody>
          <a:bodyPr>
            <a:normAutofit/>
          </a:bodyPr>
          <a:lstStyle/>
          <a:p>
            <a:r>
              <a:rPr lang="en-GB" dirty="0"/>
              <a:t>Online sources</a:t>
            </a:r>
          </a:p>
        </p:txBody>
      </p:sp>
      <p:sp>
        <p:nvSpPr>
          <p:cNvPr id="3" name="Content Placeholder 2">
            <a:extLst>
              <a:ext uri="{FF2B5EF4-FFF2-40B4-BE49-F238E27FC236}">
                <a16:creationId xmlns:a16="http://schemas.microsoft.com/office/drawing/2014/main" id="{C0F189DA-9AEA-B9C2-D506-3D00F1EC3DEE}"/>
              </a:ext>
            </a:extLst>
          </p:cNvPr>
          <p:cNvSpPr>
            <a:spLocks noGrp="1"/>
          </p:cNvSpPr>
          <p:nvPr>
            <p:ph idx="1"/>
          </p:nvPr>
        </p:nvSpPr>
        <p:spPr>
          <a:xfrm>
            <a:off x="610197" y="1469434"/>
            <a:ext cx="5827551" cy="5205686"/>
          </a:xfrm>
        </p:spPr>
        <p:txBody>
          <a:bodyPr anchor="t">
            <a:normAutofit lnSpcReduction="10000"/>
          </a:bodyPr>
          <a:lstStyle/>
          <a:p>
            <a:pPr>
              <a:lnSpc>
                <a:spcPct val="100000"/>
              </a:lnSpc>
            </a:pPr>
            <a:r>
              <a:rPr lang="en-GB" dirty="0"/>
              <a:t>Easily accessible</a:t>
            </a:r>
          </a:p>
          <a:p>
            <a:pPr>
              <a:lnSpc>
                <a:spcPct val="100000"/>
              </a:lnSpc>
            </a:pPr>
            <a:r>
              <a:rPr lang="en-GB" dirty="0"/>
              <a:t>But not always the most reliable, robust, verifiable…</a:t>
            </a:r>
          </a:p>
          <a:p>
            <a:pPr>
              <a:lnSpc>
                <a:spcPct val="100000"/>
              </a:lnSpc>
            </a:pPr>
            <a:r>
              <a:rPr lang="en-GB" dirty="0"/>
              <a:t>Use caution when using Google and other ordinary search engines </a:t>
            </a:r>
          </a:p>
          <a:p>
            <a:pPr>
              <a:lnSpc>
                <a:spcPct val="100000"/>
              </a:lnSpc>
            </a:pPr>
            <a:r>
              <a:rPr lang="en-GB" dirty="0"/>
              <a:t>Google Scholar (scholar.google.co.uk) is more useful for finding academic literature </a:t>
            </a:r>
          </a:p>
          <a:p>
            <a:pPr>
              <a:lnSpc>
                <a:spcPct val="100000"/>
              </a:lnSpc>
            </a:pPr>
            <a:r>
              <a:rPr lang="en-GB" dirty="0"/>
              <a:t>As with any source think about the author and their </a:t>
            </a:r>
          </a:p>
          <a:p>
            <a:pPr marL="342900" indent="-342900">
              <a:lnSpc>
                <a:spcPct val="100000"/>
              </a:lnSpc>
              <a:buFont typeface="Arial" panose="020B0604020202020204" pitchFamily="34" charset="0"/>
              <a:buChar char="•"/>
            </a:pPr>
            <a:r>
              <a:rPr lang="en-GB" dirty="0"/>
              <a:t>Credentials</a:t>
            </a:r>
          </a:p>
          <a:p>
            <a:pPr marL="342900" indent="-342900">
              <a:lnSpc>
                <a:spcPct val="100000"/>
              </a:lnSpc>
              <a:buFont typeface="Arial" panose="020B0604020202020204" pitchFamily="34" charset="0"/>
              <a:buChar char="•"/>
            </a:pPr>
            <a:r>
              <a:rPr lang="en-GB" dirty="0"/>
              <a:t>Bias</a:t>
            </a:r>
          </a:p>
          <a:p>
            <a:pPr marL="342900" indent="-342900">
              <a:lnSpc>
                <a:spcPct val="100000"/>
              </a:lnSpc>
              <a:buFont typeface="Arial" panose="020B0604020202020204" pitchFamily="34" charset="0"/>
              <a:buChar char="•"/>
            </a:pPr>
            <a:r>
              <a:rPr lang="en-GB" dirty="0"/>
              <a:t>Beliefs</a:t>
            </a:r>
          </a:p>
          <a:p>
            <a:pPr marL="342900" indent="-342900">
              <a:lnSpc>
                <a:spcPct val="100000"/>
              </a:lnSpc>
              <a:buFont typeface="Arial" panose="020B0604020202020204" pitchFamily="34" charset="0"/>
              <a:buChar char="•"/>
            </a:pPr>
            <a:r>
              <a:rPr lang="en-GB" dirty="0"/>
              <a:t>Politics</a:t>
            </a:r>
          </a:p>
          <a:p>
            <a:pPr marL="342900" indent="-342900">
              <a:lnSpc>
                <a:spcPct val="100000"/>
              </a:lnSpc>
              <a:buFont typeface="Arial" panose="020B0604020202020204" pitchFamily="34" charset="0"/>
              <a:buChar char="•"/>
            </a:pPr>
            <a:r>
              <a:rPr lang="en-GB" dirty="0"/>
              <a:t>Funding</a:t>
            </a:r>
          </a:p>
        </p:txBody>
      </p:sp>
      <p:pic>
        <p:nvPicPr>
          <p:cNvPr id="5" name="Picture 4" descr="A person sitting in an airplane seat using a laptop computer">
            <a:extLst>
              <a:ext uri="{FF2B5EF4-FFF2-40B4-BE49-F238E27FC236}">
                <a16:creationId xmlns:a16="http://schemas.microsoft.com/office/drawing/2014/main" id="{F59EA7FA-64ED-DDB5-5839-397AF961E368}"/>
              </a:ext>
            </a:extLst>
          </p:cNvPr>
          <p:cNvPicPr>
            <a:picLocks noChangeAspect="1"/>
          </p:cNvPicPr>
          <p:nvPr/>
        </p:nvPicPr>
        <p:blipFill>
          <a:blip r:embed="rId4">
            <a:extLst>
              <a:ext uri="{28A0092B-C50C-407E-A947-70E740481C1C}">
                <a14:useLocalDpi xmlns:a14="http://schemas.microsoft.com/office/drawing/2010/main" val="0"/>
              </a:ext>
            </a:extLst>
          </a:blip>
          <a:srcRect l="12402" r="30877"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pic>
        <p:nvPicPr>
          <p:cNvPr id="6" name="Audio 5">
            <a:hlinkClick r:id="" action="ppaction://media"/>
            <a:extLst>
              <a:ext uri="{FF2B5EF4-FFF2-40B4-BE49-F238E27FC236}">
                <a16:creationId xmlns:a16="http://schemas.microsoft.com/office/drawing/2014/main" id="{6325ADD6-58AD-5B4B-B2B7-8E40EFDC77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7829439"/>
      </p:ext>
    </p:extLst>
  </p:cSld>
  <p:clrMapOvr>
    <a:masterClrMapping/>
  </p:clrMapOvr>
  <mc:AlternateContent xmlns:mc="http://schemas.openxmlformats.org/markup-compatibility/2006">
    <mc:Choice xmlns:p14="http://schemas.microsoft.com/office/powerpoint/2010/main" Requires="p14">
      <p:transition spd="slow" p14:dur="2000" advTm="101654"/>
    </mc:Choice>
    <mc:Fallback>
      <p:transition spd="slow" advTm="101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0EEA1BBF-4271-43D1-C916-B51AB107C0BC}"/>
              </a:ext>
            </a:extLst>
          </p:cNvPr>
          <p:cNvSpPr>
            <a:spLocks noGrp="1"/>
          </p:cNvSpPr>
          <p:nvPr>
            <p:ph type="title"/>
          </p:nvPr>
        </p:nvSpPr>
        <p:spPr>
          <a:xfrm>
            <a:off x="609600" y="552782"/>
            <a:ext cx="5369169" cy="1591902"/>
          </a:xfrm>
        </p:spPr>
        <p:txBody>
          <a:bodyPr>
            <a:normAutofit/>
          </a:bodyPr>
          <a:lstStyle/>
          <a:p>
            <a:r>
              <a:rPr lang="en-GB" dirty="0"/>
              <a:t>Films as sources</a:t>
            </a:r>
          </a:p>
        </p:txBody>
      </p:sp>
      <p:sp>
        <p:nvSpPr>
          <p:cNvPr id="3" name="Content Placeholder 2">
            <a:extLst>
              <a:ext uri="{FF2B5EF4-FFF2-40B4-BE49-F238E27FC236}">
                <a16:creationId xmlns:a16="http://schemas.microsoft.com/office/drawing/2014/main" id="{ED56EFCE-4A13-9E2E-CB5C-3CD84FC98E7A}"/>
              </a:ext>
            </a:extLst>
          </p:cNvPr>
          <p:cNvSpPr>
            <a:spLocks noGrp="1"/>
          </p:cNvSpPr>
          <p:nvPr>
            <p:ph idx="1"/>
          </p:nvPr>
        </p:nvSpPr>
        <p:spPr>
          <a:xfrm>
            <a:off x="610198" y="2391995"/>
            <a:ext cx="5355276" cy="3174788"/>
          </a:xfrm>
        </p:spPr>
        <p:txBody>
          <a:bodyPr anchor="t">
            <a:normAutofit/>
          </a:bodyPr>
          <a:lstStyle/>
          <a:p>
            <a:r>
              <a:rPr lang="en-GB" dirty="0"/>
              <a:t>Watch the following trailer:</a:t>
            </a:r>
          </a:p>
          <a:p>
            <a:r>
              <a:rPr lang="en-GB" dirty="0"/>
              <a:t>What do you now think you know about the reality of fishing? </a:t>
            </a:r>
          </a:p>
        </p:txBody>
      </p:sp>
      <p:pic>
        <p:nvPicPr>
          <p:cNvPr id="5" name="Picture 4" descr="Black and white film board">
            <a:extLst>
              <a:ext uri="{FF2B5EF4-FFF2-40B4-BE49-F238E27FC236}">
                <a16:creationId xmlns:a16="http://schemas.microsoft.com/office/drawing/2014/main" id="{A1CDD7A6-D0FE-7B94-0DFD-24BFE7053639}"/>
              </a:ext>
            </a:extLst>
          </p:cNvPr>
          <p:cNvPicPr>
            <a:picLocks noChangeAspect="1"/>
          </p:cNvPicPr>
          <p:nvPr/>
        </p:nvPicPr>
        <p:blipFill>
          <a:blip r:embed="rId5"/>
          <a:srcRect l="32748" r="10531"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pic>
        <p:nvPicPr>
          <p:cNvPr id="17" name="Audio 16">
            <a:hlinkClick r:id="" action="ppaction://media"/>
            <a:extLst>
              <a:ext uri="{FF2B5EF4-FFF2-40B4-BE49-F238E27FC236}">
                <a16:creationId xmlns:a16="http://schemas.microsoft.com/office/drawing/2014/main" id="{FE3BEB6C-1019-52A4-2038-CE73E297DC5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5889756"/>
      </p:ext>
    </p:extLst>
  </p:cSld>
  <p:clrMapOvr>
    <a:masterClrMapping/>
  </p:clrMapOvr>
  <mc:AlternateContent xmlns:mc="http://schemas.openxmlformats.org/markup-compatibility/2006">
    <mc:Choice xmlns:p14="http://schemas.microsoft.com/office/powerpoint/2010/main" Requires="p14">
      <p:transition spd="slow" p14:dur="2000" advTm="50058"/>
    </mc:Choice>
    <mc:Fallback>
      <p:transition spd="slow" advTm="50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eviathan Official Trailer #1 (2012) - Fishing Industry Documentary HD">
            <a:hlinkClick r:id="" action="ppaction://media"/>
            <a:extLst>
              <a:ext uri="{FF2B5EF4-FFF2-40B4-BE49-F238E27FC236}">
                <a16:creationId xmlns:a16="http://schemas.microsoft.com/office/drawing/2014/main" id="{C9394E21-ED29-8F5C-519A-56504A1B6B13}"/>
              </a:ext>
            </a:extLst>
          </p:cNvPr>
          <p:cNvPicPr>
            <a:picLocks noGrp="1" noRot="1" noChangeAspect="1"/>
          </p:cNvPicPr>
          <p:nvPr>
            <p:ph idx="1"/>
            <a:videoFile r:link="rId1"/>
          </p:nvPr>
        </p:nvPicPr>
        <p:blipFill>
          <a:blip r:embed="rId3"/>
          <a:stretch>
            <a:fillRect/>
          </a:stretch>
        </p:blipFill>
        <p:spPr>
          <a:xfrm>
            <a:off x="876646" y="399284"/>
            <a:ext cx="10724382" cy="6059431"/>
          </a:xfrm>
          <a:prstGeom prst="rect">
            <a:avLst/>
          </a:prstGeom>
        </p:spPr>
      </p:pic>
    </p:spTree>
    <p:extLst>
      <p:ext uri="{BB962C8B-B14F-4D97-AF65-F5344CB8AC3E}">
        <p14:creationId xmlns:p14="http://schemas.microsoft.com/office/powerpoint/2010/main" val="1848791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0EEA1BBF-4271-43D1-C916-B51AB107C0BC}"/>
              </a:ext>
            </a:extLst>
          </p:cNvPr>
          <p:cNvSpPr>
            <a:spLocks noGrp="1"/>
          </p:cNvSpPr>
          <p:nvPr>
            <p:ph type="title"/>
          </p:nvPr>
        </p:nvSpPr>
        <p:spPr>
          <a:xfrm>
            <a:off x="609600" y="552782"/>
            <a:ext cx="5369169" cy="1591902"/>
          </a:xfrm>
        </p:spPr>
        <p:txBody>
          <a:bodyPr>
            <a:normAutofit/>
          </a:bodyPr>
          <a:lstStyle/>
          <a:p>
            <a:r>
              <a:rPr lang="en-GB" dirty="0"/>
              <a:t>Films as sources</a:t>
            </a:r>
          </a:p>
        </p:txBody>
      </p:sp>
      <p:sp>
        <p:nvSpPr>
          <p:cNvPr id="3" name="Content Placeholder 2">
            <a:extLst>
              <a:ext uri="{FF2B5EF4-FFF2-40B4-BE49-F238E27FC236}">
                <a16:creationId xmlns:a16="http://schemas.microsoft.com/office/drawing/2014/main" id="{ED56EFCE-4A13-9E2E-CB5C-3CD84FC98E7A}"/>
              </a:ext>
            </a:extLst>
          </p:cNvPr>
          <p:cNvSpPr>
            <a:spLocks noGrp="1"/>
          </p:cNvSpPr>
          <p:nvPr>
            <p:ph idx="1"/>
          </p:nvPr>
        </p:nvSpPr>
        <p:spPr>
          <a:xfrm>
            <a:off x="610198" y="2391995"/>
            <a:ext cx="5355276" cy="3174788"/>
          </a:xfrm>
        </p:spPr>
        <p:txBody>
          <a:bodyPr anchor="t">
            <a:normAutofit/>
          </a:bodyPr>
          <a:lstStyle/>
          <a:p>
            <a:r>
              <a:rPr lang="en-GB" dirty="0"/>
              <a:t>Now compare with the following trailer</a:t>
            </a:r>
          </a:p>
          <a:p>
            <a:r>
              <a:rPr lang="en-GB" dirty="0"/>
              <a:t>What information do both films give about debates re: the ocean and fishing?</a:t>
            </a:r>
          </a:p>
          <a:p>
            <a:r>
              <a:rPr lang="en-GB" dirty="0"/>
              <a:t>Which is more effective for raising awareness?</a:t>
            </a:r>
          </a:p>
        </p:txBody>
      </p:sp>
      <p:pic>
        <p:nvPicPr>
          <p:cNvPr id="5" name="Picture 4" descr="Black and white film board">
            <a:extLst>
              <a:ext uri="{FF2B5EF4-FFF2-40B4-BE49-F238E27FC236}">
                <a16:creationId xmlns:a16="http://schemas.microsoft.com/office/drawing/2014/main" id="{A1CDD7A6-D0FE-7B94-0DFD-24BFE7053639}"/>
              </a:ext>
            </a:extLst>
          </p:cNvPr>
          <p:cNvPicPr>
            <a:picLocks noChangeAspect="1"/>
          </p:cNvPicPr>
          <p:nvPr/>
        </p:nvPicPr>
        <p:blipFill>
          <a:blip r:embed="rId4"/>
          <a:srcRect l="32748" r="10531"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pic>
        <p:nvPicPr>
          <p:cNvPr id="7" name="Audio 6">
            <a:hlinkClick r:id="" action="ppaction://media"/>
            <a:extLst>
              <a:ext uri="{FF2B5EF4-FFF2-40B4-BE49-F238E27FC236}">
                <a16:creationId xmlns:a16="http://schemas.microsoft.com/office/drawing/2014/main" id="{EECB9C58-F311-C282-03B5-4B3F294DF3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3635664"/>
      </p:ext>
    </p:extLst>
  </p:cSld>
  <p:clrMapOvr>
    <a:masterClrMapping/>
  </p:clrMapOvr>
  <mc:AlternateContent xmlns:mc="http://schemas.openxmlformats.org/markup-compatibility/2006">
    <mc:Choice xmlns:p14="http://schemas.microsoft.com/office/powerpoint/2010/main" Requires="p14">
      <p:transition spd="slow" p14:dur="2000" advTm="28016"/>
    </mc:Choice>
    <mc:Fallback>
      <p:transition spd="slow" advTm="28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1FFE435-0754-492D-B815-BD114217D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7EF79062-B5BB-45DF-810C-95A324A9D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Seaspiracy | Official Trailer | Netflix">
            <a:hlinkClick r:id="" action="ppaction://media"/>
            <a:extLst>
              <a:ext uri="{FF2B5EF4-FFF2-40B4-BE49-F238E27FC236}">
                <a16:creationId xmlns:a16="http://schemas.microsoft.com/office/drawing/2014/main" id="{B5EBB9EC-1476-C779-E122-52C16BEECE9A}"/>
              </a:ext>
            </a:extLst>
          </p:cNvPr>
          <p:cNvPicPr>
            <a:picLocks noGrp="1" noRot="1" noChangeAspect="1"/>
          </p:cNvPicPr>
          <p:nvPr>
            <p:ph idx="1"/>
            <a:videoFile r:link="rId1"/>
          </p:nvPr>
        </p:nvPicPr>
        <p:blipFill>
          <a:blip r:embed="rId3"/>
          <a:stretch>
            <a:fillRect/>
          </a:stretch>
        </p:blipFill>
        <p:spPr>
          <a:xfrm>
            <a:off x="1746396" y="829994"/>
            <a:ext cx="8999391" cy="5084656"/>
          </a:xfrm>
          <a:prstGeom prst="rect">
            <a:avLst/>
          </a:prstGeom>
        </p:spPr>
      </p:pic>
    </p:spTree>
    <p:extLst>
      <p:ext uri="{BB962C8B-B14F-4D97-AF65-F5344CB8AC3E}">
        <p14:creationId xmlns:p14="http://schemas.microsoft.com/office/powerpoint/2010/main" val="72828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0EEA1BBF-4271-43D1-C916-B51AB107C0BC}"/>
              </a:ext>
            </a:extLst>
          </p:cNvPr>
          <p:cNvSpPr>
            <a:spLocks noGrp="1"/>
          </p:cNvSpPr>
          <p:nvPr>
            <p:ph type="title"/>
          </p:nvPr>
        </p:nvSpPr>
        <p:spPr>
          <a:xfrm>
            <a:off x="609600" y="552782"/>
            <a:ext cx="5369169" cy="1591902"/>
          </a:xfrm>
        </p:spPr>
        <p:txBody>
          <a:bodyPr>
            <a:normAutofit/>
          </a:bodyPr>
          <a:lstStyle/>
          <a:p>
            <a:r>
              <a:rPr lang="en-GB" dirty="0"/>
              <a:t>Films as sources</a:t>
            </a:r>
          </a:p>
        </p:txBody>
      </p:sp>
      <p:sp>
        <p:nvSpPr>
          <p:cNvPr id="3" name="Content Placeholder 2">
            <a:extLst>
              <a:ext uri="{FF2B5EF4-FFF2-40B4-BE49-F238E27FC236}">
                <a16:creationId xmlns:a16="http://schemas.microsoft.com/office/drawing/2014/main" id="{ED56EFCE-4A13-9E2E-CB5C-3CD84FC98E7A}"/>
              </a:ext>
            </a:extLst>
          </p:cNvPr>
          <p:cNvSpPr>
            <a:spLocks noGrp="1"/>
          </p:cNvSpPr>
          <p:nvPr>
            <p:ph idx="1"/>
          </p:nvPr>
        </p:nvSpPr>
        <p:spPr>
          <a:xfrm>
            <a:off x="610198" y="2391995"/>
            <a:ext cx="5355276" cy="3174788"/>
          </a:xfrm>
        </p:spPr>
        <p:txBody>
          <a:bodyPr anchor="t">
            <a:normAutofit/>
          </a:bodyPr>
          <a:lstStyle/>
          <a:p>
            <a:r>
              <a:rPr lang="en-GB" dirty="0"/>
              <a:t>As with all sources: think about who/when/where/how it was produced</a:t>
            </a:r>
          </a:p>
          <a:p>
            <a:r>
              <a:rPr lang="en-GB" dirty="0"/>
              <a:t>Think about sensationalism</a:t>
            </a:r>
          </a:p>
          <a:p>
            <a:r>
              <a:rPr lang="en-GB" dirty="0"/>
              <a:t>Racist/colonialist/sexist ways of thinking – as with any source!</a:t>
            </a:r>
          </a:p>
        </p:txBody>
      </p:sp>
      <p:pic>
        <p:nvPicPr>
          <p:cNvPr id="5" name="Picture 4" descr="Black and white film board">
            <a:extLst>
              <a:ext uri="{FF2B5EF4-FFF2-40B4-BE49-F238E27FC236}">
                <a16:creationId xmlns:a16="http://schemas.microsoft.com/office/drawing/2014/main" id="{A1CDD7A6-D0FE-7B94-0DFD-24BFE7053639}"/>
              </a:ext>
            </a:extLst>
          </p:cNvPr>
          <p:cNvPicPr>
            <a:picLocks noChangeAspect="1"/>
          </p:cNvPicPr>
          <p:nvPr/>
        </p:nvPicPr>
        <p:blipFill>
          <a:blip r:embed="rId4"/>
          <a:srcRect l="32748" r="10531" b="-1"/>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pic>
        <p:nvPicPr>
          <p:cNvPr id="7" name="Audio 6">
            <a:hlinkClick r:id="" action="ppaction://media"/>
            <a:extLst>
              <a:ext uri="{FF2B5EF4-FFF2-40B4-BE49-F238E27FC236}">
                <a16:creationId xmlns:a16="http://schemas.microsoft.com/office/drawing/2014/main" id="{40B17977-326B-F186-8510-3A7C6AFC18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886809"/>
      </p:ext>
    </p:extLst>
  </p:cSld>
  <p:clrMapOvr>
    <a:masterClrMapping/>
  </p:clrMapOvr>
  <mc:AlternateContent xmlns:mc="http://schemas.openxmlformats.org/markup-compatibility/2006">
    <mc:Choice xmlns:p14="http://schemas.microsoft.com/office/powerpoint/2010/main" Requires="p14">
      <p:transition spd="slow" p14:dur="2000" advTm="77905"/>
    </mc:Choice>
    <mc:Fallback>
      <p:transition spd="slow" advTm="77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1A3793C-251B-8A48-B562-4F24189996E8}"/>
              </a:ext>
            </a:extLst>
          </p:cNvPr>
          <p:cNvSpPr>
            <a:spLocks noGrp="1" noChangeArrowheads="1"/>
          </p:cNvSpPr>
          <p:nvPr>
            <p:ph type="title"/>
          </p:nvPr>
        </p:nvSpPr>
        <p:spPr/>
        <p:txBody>
          <a:bodyPr/>
          <a:lstStyle/>
          <a:p>
            <a:r>
              <a:rPr lang="en-GB" altLang="en-US" dirty="0"/>
              <a:t>Objects as sources</a:t>
            </a:r>
          </a:p>
        </p:txBody>
      </p:sp>
      <p:sp>
        <p:nvSpPr>
          <p:cNvPr id="13315" name="Content Placeholder 2">
            <a:extLst>
              <a:ext uri="{FF2B5EF4-FFF2-40B4-BE49-F238E27FC236}">
                <a16:creationId xmlns:a16="http://schemas.microsoft.com/office/drawing/2014/main" id="{B90B7BC4-DBAB-8072-94E8-2DDD2E802CAD}"/>
              </a:ext>
            </a:extLst>
          </p:cNvPr>
          <p:cNvSpPr>
            <a:spLocks noGrp="1" noChangeArrowheads="1"/>
          </p:cNvSpPr>
          <p:nvPr>
            <p:ph idx="1"/>
          </p:nvPr>
        </p:nvSpPr>
        <p:spPr/>
        <p:txBody>
          <a:bodyPr/>
          <a:lstStyle/>
          <a:p>
            <a:r>
              <a:rPr lang="en-GB" altLang="en-US" sz="3200" dirty="0"/>
              <a:t>Tell us about the time they were made in</a:t>
            </a:r>
          </a:p>
          <a:p>
            <a:r>
              <a:rPr lang="en-GB" altLang="en-US" sz="3200" dirty="0"/>
              <a:t>What does the object tell us about the people who made and used it?</a:t>
            </a:r>
          </a:p>
          <a:p>
            <a:r>
              <a:rPr lang="en-GB" altLang="en-US" sz="3200" dirty="0"/>
              <a:t>Look at objects - shape/colour/size/materials</a:t>
            </a:r>
          </a:p>
          <a:p>
            <a:r>
              <a:rPr lang="en-GB" altLang="en-US" sz="3200" dirty="0"/>
              <a:t>Handling objects – weight, texture, smell, maker’s skills, techniques, materials</a:t>
            </a:r>
          </a:p>
          <a:p>
            <a:r>
              <a:rPr lang="en-GB" altLang="en-US" sz="3200" dirty="0"/>
              <a:t>But this is limited – how do we find out more?</a:t>
            </a:r>
          </a:p>
          <a:p>
            <a:endParaRPr lang="en-GB" altLang="en-US" dirty="0"/>
          </a:p>
        </p:txBody>
      </p:sp>
      <p:pic>
        <p:nvPicPr>
          <p:cNvPr id="4" name="Audio 3">
            <a:hlinkClick r:id="" action="ppaction://media"/>
            <a:extLst>
              <a:ext uri="{FF2B5EF4-FFF2-40B4-BE49-F238E27FC236}">
                <a16:creationId xmlns:a16="http://schemas.microsoft.com/office/drawing/2014/main" id="{C69524D9-0514-0CD6-237E-AB3C3F8BFBA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5917"/>
    </mc:Choice>
    <mc:Fallback>
      <p:transition spd="slow" advTm="85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3BE07-67D1-2D88-FB54-BBE74A254F04}"/>
              </a:ext>
            </a:extLst>
          </p:cNvPr>
          <p:cNvSpPr>
            <a:spLocks noGrp="1"/>
          </p:cNvSpPr>
          <p:nvPr>
            <p:ph type="title"/>
          </p:nvPr>
        </p:nvSpPr>
        <p:spPr/>
        <p:txBody>
          <a:bodyPr/>
          <a:lstStyle/>
          <a:p>
            <a:r>
              <a:rPr lang="en-GB" dirty="0"/>
              <a:t>Objects as sources</a:t>
            </a:r>
          </a:p>
        </p:txBody>
      </p:sp>
      <p:sp>
        <p:nvSpPr>
          <p:cNvPr id="3" name="Content Placeholder 2">
            <a:extLst>
              <a:ext uri="{FF2B5EF4-FFF2-40B4-BE49-F238E27FC236}">
                <a16:creationId xmlns:a16="http://schemas.microsoft.com/office/drawing/2014/main" id="{9B3441CD-8A79-8A12-F019-73BB7FB08FD7}"/>
              </a:ext>
            </a:extLst>
          </p:cNvPr>
          <p:cNvSpPr>
            <a:spLocks noGrp="1"/>
          </p:cNvSpPr>
          <p:nvPr>
            <p:ph idx="1"/>
          </p:nvPr>
        </p:nvSpPr>
        <p:spPr/>
        <p:txBody>
          <a:bodyPr/>
          <a:lstStyle/>
          <a:p>
            <a:r>
              <a:rPr lang="en-GB" sz="4000" dirty="0"/>
              <a:t>Secondary sources?</a:t>
            </a:r>
          </a:p>
          <a:p>
            <a:r>
              <a:rPr lang="en-GB" sz="4000" dirty="0"/>
              <a:t>Interviews?</a:t>
            </a:r>
          </a:p>
        </p:txBody>
      </p:sp>
      <p:pic>
        <p:nvPicPr>
          <p:cNvPr id="6" name="Audio 5">
            <a:hlinkClick r:id="" action="ppaction://media"/>
            <a:extLst>
              <a:ext uri="{FF2B5EF4-FFF2-40B4-BE49-F238E27FC236}">
                <a16:creationId xmlns:a16="http://schemas.microsoft.com/office/drawing/2014/main" id="{4195CD86-E4FC-C9CA-0FC8-BCB84427B7F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2226300"/>
      </p:ext>
    </p:extLst>
  </p:cSld>
  <p:clrMapOvr>
    <a:masterClrMapping/>
  </p:clrMapOvr>
  <mc:AlternateContent xmlns:mc="http://schemas.openxmlformats.org/markup-compatibility/2006">
    <mc:Choice xmlns:p14="http://schemas.microsoft.com/office/powerpoint/2010/main" Requires="p14">
      <p:transition spd="slow" p14:dur="2000" advTm="20882"/>
    </mc:Choice>
    <mc:Fallback>
      <p:transition spd="slow" advTm="20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F087D-7C20-E3A6-8C65-380951C8C379}"/>
              </a:ext>
            </a:extLst>
          </p:cNvPr>
          <p:cNvSpPr>
            <a:spLocks noGrp="1"/>
          </p:cNvSpPr>
          <p:nvPr>
            <p:ph type="title"/>
          </p:nvPr>
        </p:nvSpPr>
        <p:spPr/>
        <p:txBody>
          <a:bodyPr/>
          <a:lstStyle/>
          <a:p>
            <a:r>
              <a:rPr lang="en-GB" dirty="0"/>
              <a:t>Objects as sources</a:t>
            </a:r>
          </a:p>
        </p:txBody>
      </p:sp>
      <p:pic>
        <p:nvPicPr>
          <p:cNvPr id="4" name="Online Media 3" title="The importance of the archaeological findspot: The Lullingstone Busts">
            <a:hlinkClick r:id="" action="ppaction://media"/>
            <a:extLst>
              <a:ext uri="{FF2B5EF4-FFF2-40B4-BE49-F238E27FC236}">
                <a16:creationId xmlns:a16="http://schemas.microsoft.com/office/drawing/2014/main" id="{EDDEDD37-1F7A-0C90-E706-2B3DEEDFC65B}"/>
              </a:ext>
            </a:extLst>
          </p:cNvPr>
          <p:cNvPicPr>
            <a:picLocks noGrp="1" noRot="1" noChangeAspect="1"/>
          </p:cNvPicPr>
          <p:nvPr>
            <p:ph idx="1"/>
            <a:videoFile r:link="rId1"/>
          </p:nvPr>
        </p:nvPicPr>
        <p:blipFill>
          <a:blip r:embed="rId5"/>
          <a:stretch>
            <a:fillRect/>
          </a:stretch>
        </p:blipFill>
        <p:spPr>
          <a:xfrm>
            <a:off x="2524125" y="2106613"/>
            <a:ext cx="7142163" cy="4035425"/>
          </a:xfrm>
          <a:prstGeom prst="rect">
            <a:avLst/>
          </a:prstGeom>
        </p:spPr>
      </p:pic>
      <p:pic>
        <p:nvPicPr>
          <p:cNvPr id="6" name="Audio 5">
            <a:hlinkClick r:id="" action="ppaction://media"/>
            <a:extLst>
              <a:ext uri="{FF2B5EF4-FFF2-40B4-BE49-F238E27FC236}">
                <a16:creationId xmlns:a16="http://schemas.microsoft.com/office/drawing/2014/main" id="{841CE5B6-BD73-A625-CBFB-252E85EDC0AD}"/>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1410846"/>
      </p:ext>
    </p:extLst>
  </p:cSld>
  <p:clrMapOvr>
    <a:masterClrMapping/>
  </p:clrMapOvr>
  <mc:AlternateContent xmlns:mc="http://schemas.openxmlformats.org/markup-compatibility/2006">
    <mc:Choice xmlns:p14="http://schemas.microsoft.com/office/powerpoint/2010/main" Requires="p14">
      <p:transition spd="slow" p14:dur="2000" advTm="34109"/>
    </mc:Choice>
    <mc:Fallback>
      <p:transition spd="slow" advTm="34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3E252-767D-4739-D560-31C815093E32}"/>
              </a:ext>
            </a:extLst>
          </p:cNvPr>
          <p:cNvSpPr>
            <a:spLocks noGrp="1"/>
          </p:cNvSpPr>
          <p:nvPr>
            <p:ph type="title"/>
          </p:nvPr>
        </p:nvSpPr>
        <p:spPr/>
        <p:txBody>
          <a:bodyPr/>
          <a:lstStyle/>
          <a:p>
            <a:r>
              <a:rPr lang="en-GB" dirty="0"/>
              <a:t>Images as sources</a:t>
            </a:r>
          </a:p>
        </p:txBody>
      </p:sp>
      <p:sp>
        <p:nvSpPr>
          <p:cNvPr id="3" name="Content Placeholder 2">
            <a:extLst>
              <a:ext uri="{FF2B5EF4-FFF2-40B4-BE49-F238E27FC236}">
                <a16:creationId xmlns:a16="http://schemas.microsoft.com/office/drawing/2014/main" id="{3EBFB6BA-5DF9-7254-7A60-B64E87CB656A}"/>
              </a:ext>
            </a:extLst>
          </p:cNvPr>
          <p:cNvSpPr>
            <a:spLocks noGrp="1"/>
          </p:cNvSpPr>
          <p:nvPr>
            <p:ph idx="1"/>
          </p:nvPr>
        </p:nvSpPr>
        <p:spPr/>
        <p:txBody>
          <a:bodyPr/>
          <a:lstStyle/>
          <a:p>
            <a:r>
              <a:rPr lang="en-GB" dirty="0"/>
              <a:t>Lots of kinds!</a:t>
            </a:r>
          </a:p>
          <a:p>
            <a:r>
              <a:rPr lang="en-GB" dirty="0"/>
              <a:t>Photos</a:t>
            </a:r>
          </a:p>
          <a:p>
            <a:r>
              <a:rPr lang="en-GB" dirty="0"/>
              <a:t>Posters</a:t>
            </a:r>
          </a:p>
          <a:p>
            <a:r>
              <a:rPr lang="en-GB" dirty="0"/>
              <a:t>Artwork - paintings</a:t>
            </a:r>
          </a:p>
        </p:txBody>
      </p:sp>
      <p:pic>
        <p:nvPicPr>
          <p:cNvPr id="6" name="Audio 5">
            <a:hlinkClick r:id="" action="ppaction://media"/>
            <a:extLst>
              <a:ext uri="{FF2B5EF4-FFF2-40B4-BE49-F238E27FC236}">
                <a16:creationId xmlns:a16="http://schemas.microsoft.com/office/drawing/2014/main" id="{8C189030-7E55-7923-1744-6F40830452B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841739"/>
      </p:ext>
    </p:extLst>
  </p:cSld>
  <p:clrMapOvr>
    <a:masterClrMapping/>
  </p:clrMapOvr>
  <mc:AlternateContent xmlns:mc="http://schemas.openxmlformats.org/markup-compatibility/2006">
    <mc:Choice xmlns:p14="http://schemas.microsoft.com/office/powerpoint/2010/main" Requires="p14">
      <p:transition spd="slow" p14:dur="2000" advTm="62671"/>
    </mc:Choice>
    <mc:Fallback>
      <p:transition spd="slow" advTm="62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9D5C3-6FDA-B01D-422F-B7D977FCBE9B}"/>
              </a:ext>
            </a:extLst>
          </p:cNvPr>
          <p:cNvSpPr>
            <a:spLocks noGrp="1"/>
          </p:cNvSpPr>
          <p:nvPr>
            <p:ph type="title"/>
          </p:nvPr>
        </p:nvSpPr>
        <p:spPr/>
        <p:txBody>
          <a:bodyPr/>
          <a:lstStyle/>
          <a:p>
            <a:r>
              <a:rPr lang="en-GB" dirty="0"/>
              <a:t>Images as sources</a:t>
            </a:r>
          </a:p>
        </p:txBody>
      </p:sp>
      <p:pic>
        <p:nvPicPr>
          <p:cNvPr id="4" name="Content Placeholder 3">
            <a:extLst>
              <a:ext uri="{FF2B5EF4-FFF2-40B4-BE49-F238E27FC236}">
                <a16:creationId xmlns:a16="http://schemas.microsoft.com/office/drawing/2014/main" id="{A58E87D1-00B1-C928-8671-B514ECA02B45}"/>
              </a:ext>
            </a:extLst>
          </p:cNvPr>
          <p:cNvPicPr>
            <a:picLocks noGrp="1" noChangeAspect="1"/>
          </p:cNvPicPr>
          <p:nvPr>
            <p:ph idx="1"/>
          </p:nvPr>
        </p:nvPicPr>
        <p:blipFill>
          <a:blip r:embed="rId5"/>
          <a:stretch>
            <a:fillRect/>
          </a:stretch>
        </p:blipFill>
        <p:spPr>
          <a:xfrm>
            <a:off x="2975271" y="2106613"/>
            <a:ext cx="6241457" cy="4035425"/>
          </a:xfrm>
          <a:prstGeom prst="rect">
            <a:avLst/>
          </a:prstGeom>
        </p:spPr>
      </p:pic>
      <p:pic>
        <p:nvPicPr>
          <p:cNvPr id="5" name="Audio 4">
            <a:hlinkClick r:id="" action="ppaction://media"/>
            <a:extLst>
              <a:ext uri="{FF2B5EF4-FFF2-40B4-BE49-F238E27FC236}">
                <a16:creationId xmlns:a16="http://schemas.microsoft.com/office/drawing/2014/main" id="{7A7BF1B7-45E6-1B10-7ED1-C6DEBC12DB1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37252908"/>
      </p:ext>
    </p:extLst>
  </p:cSld>
  <p:clrMapOvr>
    <a:masterClrMapping/>
  </p:clrMapOvr>
  <mc:AlternateContent xmlns:mc="http://schemas.openxmlformats.org/markup-compatibility/2006">
    <mc:Choice xmlns:p14="http://schemas.microsoft.com/office/powerpoint/2010/main" Requires="p14">
      <p:transition spd="slow" p14:dur="2000" advTm="156325"/>
    </mc:Choice>
    <mc:Fallback>
      <p:transition spd="slow" advTm="156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650CE-1B6A-4D3D-3DEE-DEFC67D13D72}"/>
              </a:ext>
            </a:extLst>
          </p:cNvPr>
          <p:cNvSpPr>
            <a:spLocks noGrp="1"/>
          </p:cNvSpPr>
          <p:nvPr>
            <p:ph type="title"/>
          </p:nvPr>
        </p:nvSpPr>
        <p:spPr/>
        <p:txBody>
          <a:bodyPr/>
          <a:lstStyle/>
          <a:p>
            <a:r>
              <a:rPr lang="en-GB" dirty="0"/>
              <a:t>Images as sources</a:t>
            </a:r>
          </a:p>
        </p:txBody>
      </p:sp>
      <p:sp>
        <p:nvSpPr>
          <p:cNvPr id="3" name="Content Placeholder 2">
            <a:extLst>
              <a:ext uri="{FF2B5EF4-FFF2-40B4-BE49-F238E27FC236}">
                <a16:creationId xmlns:a16="http://schemas.microsoft.com/office/drawing/2014/main" id="{F6349D41-096A-9E8A-3F7D-3A90D9C19F39}"/>
              </a:ext>
            </a:extLst>
          </p:cNvPr>
          <p:cNvSpPr>
            <a:spLocks noGrp="1"/>
          </p:cNvSpPr>
          <p:nvPr>
            <p:ph idx="1"/>
          </p:nvPr>
        </p:nvSpPr>
        <p:spPr/>
        <p:txBody>
          <a:bodyPr/>
          <a:lstStyle/>
          <a:p>
            <a:r>
              <a:rPr lang="en-GB" dirty="0"/>
              <a:t>Photographs – visual insight into times and places, activities</a:t>
            </a:r>
          </a:p>
          <a:p>
            <a:r>
              <a:rPr lang="en-GB" dirty="0"/>
              <a:t>Snapshot – restricted by perspective, topic, size</a:t>
            </a:r>
          </a:p>
          <a:p>
            <a:r>
              <a:rPr lang="en-GB" dirty="0"/>
              <a:t>Organised – composed by a photographer</a:t>
            </a:r>
          </a:p>
        </p:txBody>
      </p:sp>
      <p:pic>
        <p:nvPicPr>
          <p:cNvPr id="6" name="Audio 5">
            <a:hlinkClick r:id="" action="ppaction://media"/>
            <a:extLst>
              <a:ext uri="{FF2B5EF4-FFF2-40B4-BE49-F238E27FC236}">
                <a16:creationId xmlns:a16="http://schemas.microsoft.com/office/drawing/2014/main" id="{AD5CB087-2A50-3F45-2079-059A3719E0A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4745336"/>
      </p:ext>
    </p:extLst>
  </p:cSld>
  <p:clrMapOvr>
    <a:masterClrMapping/>
  </p:clrMapOvr>
  <mc:AlternateContent xmlns:mc="http://schemas.openxmlformats.org/markup-compatibility/2006">
    <mc:Choice xmlns:p14="http://schemas.microsoft.com/office/powerpoint/2010/main" Requires="p14">
      <p:transition spd="slow" p14:dur="2000" advTm="69447"/>
    </mc:Choice>
    <mc:Fallback>
      <p:transition spd="slow" advTm="69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8835-F3E7-AF4F-1A72-6D7DAA3FEDA8}"/>
              </a:ext>
            </a:extLst>
          </p:cNvPr>
          <p:cNvSpPr>
            <a:spLocks noGrp="1"/>
          </p:cNvSpPr>
          <p:nvPr>
            <p:ph type="title"/>
          </p:nvPr>
        </p:nvSpPr>
        <p:spPr/>
        <p:txBody>
          <a:bodyPr/>
          <a:lstStyle/>
          <a:p>
            <a:r>
              <a:rPr lang="en-GB" dirty="0"/>
              <a:t>Edward S. Curtis, ‘In a Piegan Lodge’ (1910)</a:t>
            </a:r>
          </a:p>
        </p:txBody>
      </p:sp>
      <p:pic>
        <p:nvPicPr>
          <p:cNvPr id="4" name="Picture 3">
            <a:extLst>
              <a:ext uri="{FF2B5EF4-FFF2-40B4-BE49-F238E27FC236}">
                <a16:creationId xmlns:a16="http://schemas.microsoft.com/office/drawing/2014/main" id="{0DBED07E-6A52-1C86-7EDC-637BE208589F}"/>
              </a:ext>
            </a:extLst>
          </p:cNvPr>
          <p:cNvPicPr>
            <a:picLocks noChangeAspect="1"/>
          </p:cNvPicPr>
          <p:nvPr/>
        </p:nvPicPr>
        <p:blipFill>
          <a:blip r:embed="rId5"/>
          <a:stretch>
            <a:fillRect/>
          </a:stretch>
        </p:blipFill>
        <p:spPr>
          <a:xfrm>
            <a:off x="6022376" y="1726792"/>
            <a:ext cx="5839597" cy="4783603"/>
          </a:xfrm>
          <a:prstGeom prst="rect">
            <a:avLst/>
          </a:prstGeom>
        </p:spPr>
      </p:pic>
      <p:pic>
        <p:nvPicPr>
          <p:cNvPr id="5" name="Picture 4">
            <a:extLst>
              <a:ext uri="{FF2B5EF4-FFF2-40B4-BE49-F238E27FC236}">
                <a16:creationId xmlns:a16="http://schemas.microsoft.com/office/drawing/2014/main" id="{5B384913-CCC1-A80B-C628-197E776B566D}"/>
              </a:ext>
            </a:extLst>
          </p:cNvPr>
          <p:cNvPicPr>
            <a:picLocks noChangeAspect="1"/>
          </p:cNvPicPr>
          <p:nvPr/>
        </p:nvPicPr>
        <p:blipFill>
          <a:blip r:embed="rId6"/>
          <a:stretch>
            <a:fillRect/>
          </a:stretch>
        </p:blipFill>
        <p:spPr>
          <a:xfrm>
            <a:off x="415721" y="2106613"/>
            <a:ext cx="5412776" cy="3608517"/>
          </a:xfrm>
          <a:prstGeom prst="rect">
            <a:avLst/>
          </a:prstGeom>
        </p:spPr>
      </p:pic>
      <p:pic>
        <p:nvPicPr>
          <p:cNvPr id="20" name="Audio 19">
            <a:hlinkClick r:id="" action="ppaction://media"/>
            <a:extLst>
              <a:ext uri="{FF2B5EF4-FFF2-40B4-BE49-F238E27FC236}">
                <a16:creationId xmlns:a16="http://schemas.microsoft.com/office/drawing/2014/main" id="{14EB3F84-8FD6-5433-25CF-1AE57DCFEBF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3883835"/>
      </p:ext>
    </p:extLst>
  </p:cSld>
  <p:clrMapOvr>
    <a:masterClrMapping/>
  </p:clrMapOvr>
  <mc:AlternateContent xmlns:mc="http://schemas.openxmlformats.org/markup-compatibility/2006">
    <mc:Choice xmlns:p14="http://schemas.microsoft.com/office/powerpoint/2010/main" Requires="p14">
      <p:transition spd="slow" p14:dur="2000" advTm="101522"/>
    </mc:Choice>
    <mc:Fallback>
      <p:transition spd="slow" advTm="101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BD25F3D-3FAF-C0B6-1954-A2014949C174}"/>
              </a:ext>
            </a:extLst>
          </p:cNvPr>
          <p:cNvSpPr>
            <a:spLocks noGrp="1" noChangeArrowheads="1"/>
          </p:cNvSpPr>
          <p:nvPr>
            <p:ph type="title"/>
          </p:nvPr>
        </p:nvSpPr>
        <p:spPr/>
        <p:txBody>
          <a:bodyPr/>
          <a:lstStyle/>
          <a:p>
            <a:pPr eaLnBrk="1" hangingPunct="1"/>
            <a:r>
              <a:rPr lang="en-GB" altLang="en-US" dirty="0"/>
              <a:t>Assignment 2: Due Sunday 24 November 2024, 23:59 PM</a:t>
            </a:r>
          </a:p>
        </p:txBody>
      </p:sp>
      <p:sp>
        <p:nvSpPr>
          <p:cNvPr id="23555" name="Content Placeholder 2">
            <a:extLst>
              <a:ext uri="{FF2B5EF4-FFF2-40B4-BE49-F238E27FC236}">
                <a16:creationId xmlns:a16="http://schemas.microsoft.com/office/drawing/2014/main" id="{C3F99C8D-5181-EEA3-FD3A-543917FC4395}"/>
              </a:ext>
            </a:extLst>
          </p:cNvPr>
          <p:cNvSpPr>
            <a:spLocks noGrp="1" noChangeArrowheads="1"/>
          </p:cNvSpPr>
          <p:nvPr>
            <p:ph idx="1"/>
          </p:nvPr>
        </p:nvSpPr>
        <p:spPr/>
        <p:txBody>
          <a:bodyPr/>
          <a:lstStyle/>
          <a:p>
            <a:pPr>
              <a:defRPr/>
            </a:pPr>
            <a:r>
              <a:rPr lang="en-GB" b="1" dirty="0">
                <a:solidFill>
                  <a:srgbClr val="1D2125"/>
                </a:solidFill>
              </a:rPr>
              <a:t>Task 2: Literature review (1000 words) (35%) </a:t>
            </a:r>
            <a:endParaRPr lang="en-GB" dirty="0">
              <a:solidFill>
                <a:srgbClr val="1D2125"/>
              </a:solidFill>
            </a:endParaRPr>
          </a:p>
          <a:p>
            <a:pPr>
              <a:defRPr/>
            </a:pPr>
            <a:r>
              <a:rPr lang="en-GB" dirty="0">
                <a:solidFill>
                  <a:srgbClr val="1D2125"/>
                </a:solidFill>
              </a:rPr>
              <a:t>Choose 4 items of secondary literature (peer reviewed journals, essays in edited collections, monographs) relating to a particular topic in your discipline. Write 250 words on each, assessing the main arguments, the sources used, and the strengths and weaknesses of the work. </a:t>
            </a:r>
          </a:p>
          <a:p>
            <a:pPr>
              <a:defRPr/>
            </a:pPr>
            <a:r>
              <a:rPr lang="en-GB" dirty="0">
                <a:solidFill>
                  <a:srgbClr val="1D2125"/>
                </a:solidFill>
              </a:rPr>
              <a:t>This should be properly referenced and include a bibliography. </a:t>
            </a:r>
          </a:p>
          <a:p>
            <a:pPr>
              <a:defRPr/>
            </a:pPr>
            <a:endParaRPr lang="en-GB" dirty="0">
              <a:solidFill>
                <a:srgbClr val="1D2125"/>
              </a:solidFill>
              <a:latin typeface="-apple-system"/>
            </a:endParaRPr>
          </a:p>
        </p:txBody>
      </p:sp>
      <p:pic>
        <p:nvPicPr>
          <p:cNvPr id="6" name="Audio 5">
            <a:hlinkClick r:id="" action="ppaction://media"/>
            <a:extLst>
              <a:ext uri="{FF2B5EF4-FFF2-40B4-BE49-F238E27FC236}">
                <a16:creationId xmlns:a16="http://schemas.microsoft.com/office/drawing/2014/main" id="{2477358F-A748-B926-FEB3-9ABDFC1FAAD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717"/>
    </mc:Choice>
    <mc:Fallback>
      <p:transition spd="slow" advTm="70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0B6FE43-CD81-8973-3F3E-4B8919E22C81}"/>
              </a:ext>
            </a:extLst>
          </p:cNvPr>
          <p:cNvSpPr>
            <a:spLocks noGrp="1" noChangeArrowheads="1"/>
          </p:cNvSpPr>
          <p:nvPr>
            <p:ph type="title"/>
          </p:nvPr>
        </p:nvSpPr>
        <p:spPr/>
        <p:txBody>
          <a:bodyPr/>
          <a:lstStyle/>
          <a:p>
            <a:r>
              <a:rPr lang="en-GB" altLang="en-US"/>
              <a:t>Assignment 2</a:t>
            </a:r>
          </a:p>
        </p:txBody>
      </p:sp>
      <p:sp>
        <p:nvSpPr>
          <p:cNvPr id="29699" name="Content Placeholder 2">
            <a:extLst>
              <a:ext uri="{FF2B5EF4-FFF2-40B4-BE49-F238E27FC236}">
                <a16:creationId xmlns:a16="http://schemas.microsoft.com/office/drawing/2014/main" id="{B04637D4-66D9-355A-E393-98E92843E8C1}"/>
              </a:ext>
            </a:extLst>
          </p:cNvPr>
          <p:cNvSpPr>
            <a:spLocks noGrp="1" noChangeArrowheads="1"/>
          </p:cNvSpPr>
          <p:nvPr>
            <p:ph idx="1"/>
          </p:nvPr>
        </p:nvSpPr>
        <p:spPr/>
        <p:txBody>
          <a:bodyPr/>
          <a:lstStyle/>
          <a:p>
            <a:r>
              <a:rPr lang="en-GB" altLang="en-US">
                <a:solidFill>
                  <a:srgbClr val="1D2125"/>
                </a:solidFill>
                <a:latin typeface="-apple-system"/>
              </a:rPr>
              <a:t>Questions you will want to consider: </a:t>
            </a:r>
          </a:p>
          <a:p>
            <a:pPr>
              <a:buFont typeface="Arial" panose="020B0604020202020204" pitchFamily="34" charset="0"/>
              <a:buChar char="•"/>
            </a:pPr>
            <a:r>
              <a:rPr lang="en-GB" altLang="en-US">
                <a:solidFill>
                  <a:srgbClr val="1D2125"/>
                </a:solidFill>
                <a:latin typeface="-apple-system"/>
              </a:rPr>
              <a:t>Who is the author? When are they writing? What kind of work is it? </a:t>
            </a:r>
          </a:p>
          <a:p>
            <a:pPr>
              <a:buFont typeface="Arial" panose="020B0604020202020204" pitchFamily="34" charset="0"/>
              <a:buChar char="•"/>
            </a:pPr>
            <a:r>
              <a:rPr lang="en-GB" altLang="en-US">
                <a:solidFill>
                  <a:srgbClr val="1D2125"/>
                </a:solidFill>
                <a:latin typeface="-apple-system"/>
              </a:rPr>
              <a:t>What is the text about?  What are the author’s main arguments? </a:t>
            </a:r>
          </a:p>
          <a:p>
            <a:pPr>
              <a:buFont typeface="Arial" panose="020B0604020202020204" pitchFamily="34" charset="0"/>
              <a:buChar char="•"/>
            </a:pPr>
            <a:r>
              <a:rPr lang="en-GB" altLang="en-US">
                <a:solidFill>
                  <a:srgbClr val="1D2125"/>
                </a:solidFill>
                <a:latin typeface="-apple-system"/>
              </a:rPr>
              <a:t>Does the author have a particular theoretical perspective? </a:t>
            </a:r>
          </a:p>
          <a:p>
            <a:pPr>
              <a:buFont typeface="Arial" panose="020B0604020202020204" pitchFamily="34" charset="0"/>
              <a:buChar char="•"/>
            </a:pPr>
            <a:r>
              <a:rPr lang="en-GB" altLang="en-US">
                <a:solidFill>
                  <a:srgbClr val="1D2125"/>
                </a:solidFill>
                <a:latin typeface="-apple-system"/>
              </a:rPr>
              <a:t>What sources is the text based upon? </a:t>
            </a:r>
          </a:p>
          <a:p>
            <a:pPr>
              <a:buFont typeface="Arial" panose="020B0604020202020204" pitchFamily="34" charset="0"/>
              <a:buChar char="•"/>
            </a:pPr>
            <a:r>
              <a:rPr lang="en-GB" altLang="en-US">
                <a:solidFill>
                  <a:srgbClr val="1D2125"/>
                </a:solidFill>
                <a:latin typeface="-apple-system"/>
              </a:rPr>
              <a:t>When was it written? In what historical and social context? </a:t>
            </a:r>
          </a:p>
          <a:p>
            <a:pPr>
              <a:buFont typeface="Arial" panose="020B0604020202020204" pitchFamily="34" charset="0"/>
              <a:buChar char="•"/>
            </a:pPr>
            <a:r>
              <a:rPr lang="en-GB" altLang="en-US">
                <a:solidFill>
                  <a:srgbClr val="1D2125"/>
                </a:solidFill>
                <a:latin typeface="-apple-system"/>
              </a:rPr>
              <a:t>What are the strengths and weaknesses of the argument and approach? </a:t>
            </a:r>
          </a:p>
          <a:p>
            <a:pPr>
              <a:buFont typeface="Arial" panose="020B0604020202020204" pitchFamily="34" charset="0"/>
              <a:buChar char="•"/>
            </a:pPr>
            <a:r>
              <a:rPr lang="en-GB" altLang="en-US">
                <a:solidFill>
                  <a:srgbClr val="1D2125"/>
                </a:solidFill>
                <a:latin typeface="-apple-system"/>
              </a:rPr>
              <a:t>How does it relate to other things you have read on the topic – does it contradict or support them? </a:t>
            </a:r>
          </a:p>
          <a:p>
            <a:pPr>
              <a:buFont typeface="Arial" panose="020B0604020202020204" pitchFamily="34" charset="0"/>
              <a:buChar char="•"/>
            </a:pPr>
            <a:r>
              <a:rPr lang="en-GB" altLang="en-US">
                <a:solidFill>
                  <a:srgbClr val="1D2125"/>
                </a:solidFill>
                <a:latin typeface="-apple-system"/>
              </a:rPr>
              <a:t>How is it useful for your research? </a:t>
            </a:r>
          </a:p>
          <a:p>
            <a:endParaRPr lang="en-GB" altLang="en-US"/>
          </a:p>
        </p:txBody>
      </p:sp>
      <p:pic>
        <p:nvPicPr>
          <p:cNvPr id="4" name="Audio 3">
            <a:hlinkClick r:id="" action="ppaction://media"/>
            <a:extLst>
              <a:ext uri="{FF2B5EF4-FFF2-40B4-BE49-F238E27FC236}">
                <a16:creationId xmlns:a16="http://schemas.microsoft.com/office/drawing/2014/main" id="{B164A7B6-79C7-681C-408A-0C8AB9F8E75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9407"/>
    </mc:Choice>
    <mc:Fallback>
      <p:transition spd="slow" advTm="69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descr="&quot;&quot;">
            <a:extLst>
              <a:ext uri="{FF2B5EF4-FFF2-40B4-BE49-F238E27FC236}">
                <a16:creationId xmlns:a16="http://schemas.microsoft.com/office/drawing/2014/main" id="{33CF987A-3A11-81DA-9CB0-24E41C5712E6}"/>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Freeform: Shape 9" descr="&quot;&quot;">
            <a:extLst>
              <a:ext uri="{FF2B5EF4-FFF2-40B4-BE49-F238E27FC236}">
                <a16:creationId xmlns:a16="http://schemas.microsoft.com/office/drawing/2014/main" id="{8A7A90BC-4B15-DC60-F17A-7A455812DD8E}"/>
              </a:ext>
            </a:extLst>
          </p:cNvPr>
          <p:cNvSpPr>
            <a:spLocks noGrp="1" noRot="1" noChangeAspect="1" noMove="1" noResize="1" noEditPoints="1" noAdjustHandles="1" noChangeArrowheads="1" noChangeShapeType="1" noTextEdit="1"/>
          </p:cNvSpPr>
          <p:nvPr/>
        </p:nvSpPr>
        <p:spPr>
          <a:xfrm>
            <a:off x="0" y="233363"/>
            <a:ext cx="9559925" cy="6624637"/>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useBgFill="1">
        <p:nvSpPr>
          <p:cNvPr id="12" name="Rectangle 11" descr="&quot;&quot;">
            <a:extLst>
              <a:ext uri="{FF2B5EF4-FFF2-40B4-BE49-F238E27FC236}">
                <a16:creationId xmlns:a16="http://schemas.microsoft.com/office/drawing/2014/main" id="{B1613FF3-1067-DEE1-4BF6-39057F81B16A}"/>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bg2"/>
              </a:solidFill>
            </a:endParaRPr>
          </a:p>
        </p:txBody>
      </p:sp>
      <p:sp>
        <p:nvSpPr>
          <p:cNvPr id="14" name="Rectangle 13" descr="&quot;&quot;">
            <a:extLst>
              <a:ext uri="{FF2B5EF4-FFF2-40B4-BE49-F238E27FC236}">
                <a16:creationId xmlns:a16="http://schemas.microsoft.com/office/drawing/2014/main" id="{5718D2F7-2CFF-4487-122D-595509AB90C4}"/>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30726" name="Picture 3" descr="Different coloured question marks">
            <a:extLst>
              <a:ext uri="{FF2B5EF4-FFF2-40B4-BE49-F238E27FC236}">
                <a16:creationId xmlns:a16="http://schemas.microsoft.com/office/drawing/2014/main" id="{B5BFA459-8EF5-715D-B135-5455E60D54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620" r="19533"/>
          <a:stretch>
            <a:fillRect/>
          </a:stretch>
        </p:blipFill>
        <p:spPr bwMode="auto">
          <a:xfrm>
            <a:off x="4286250" y="0"/>
            <a:ext cx="79057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16" name="Freeform: Shape 15" descr="&quot;&quot;">
            <a:extLst>
              <a:ext uri="{FF2B5EF4-FFF2-40B4-BE49-F238E27FC236}">
                <a16:creationId xmlns:a16="http://schemas.microsoft.com/office/drawing/2014/main" id="{D64E01CF-CCE1-70B5-2629-EB0BD0CAA79D}"/>
              </a:ext>
            </a:extLst>
          </p:cNvPr>
          <p:cNvSpPr>
            <a:spLocks noGrp="1" noRot="1" noChangeAspect="1" noMove="1" noResize="1" noEditPoints="1" noAdjustHandles="1" noChangeArrowheads="1" noChangeShapeType="1" noTextEdit="1"/>
          </p:cNvSpPr>
          <p:nvPr/>
        </p:nvSpPr>
        <p:spPr>
          <a:xfrm>
            <a:off x="0" y="0"/>
            <a:ext cx="5592763"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0728" name="Title 1">
            <a:extLst>
              <a:ext uri="{FF2B5EF4-FFF2-40B4-BE49-F238E27FC236}">
                <a16:creationId xmlns:a16="http://schemas.microsoft.com/office/drawing/2014/main" id="{5357715C-F7C2-3200-0327-0C94D7CAAF4B}"/>
              </a:ext>
            </a:extLst>
          </p:cNvPr>
          <p:cNvSpPr>
            <a:spLocks noGrp="1" noChangeArrowheads="1"/>
          </p:cNvSpPr>
          <p:nvPr>
            <p:ph type="title"/>
          </p:nvPr>
        </p:nvSpPr>
        <p:spPr>
          <a:xfrm>
            <a:off x="690563" y="1122363"/>
            <a:ext cx="3541712" cy="2387600"/>
          </a:xfrm>
        </p:spPr>
        <p:txBody>
          <a:bodyPr/>
          <a:lstStyle/>
          <a:p>
            <a:pPr eaLnBrk="1" hangingPunct="1"/>
            <a:r>
              <a:rPr lang="en-US" altLang="en-US" sz="5000"/>
              <a:t>Over to you: any questions?</a:t>
            </a:r>
          </a:p>
        </p:txBody>
      </p:sp>
      <p:pic>
        <p:nvPicPr>
          <p:cNvPr id="4" name="Audio 3">
            <a:hlinkClick r:id="" action="ppaction://media"/>
            <a:extLst>
              <a:ext uri="{FF2B5EF4-FFF2-40B4-BE49-F238E27FC236}">
                <a16:creationId xmlns:a16="http://schemas.microsoft.com/office/drawing/2014/main" id="{03A4EF64-5C85-1688-BA67-B95D1B4E89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cSld>
  <p:clrMapOvr>
    <a:masterClrMapping/>
  </p:clrMapOvr>
  <p:transition spd="slow" advTm="1056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0A64EA7B-2862-E436-B824-4DA4185D2B87}"/>
              </a:ext>
            </a:extLst>
          </p:cNvPr>
          <p:cNvSpPr>
            <a:spLocks noGrp="1" noChangeArrowheads="1"/>
          </p:cNvSpPr>
          <p:nvPr>
            <p:ph type="title"/>
          </p:nvPr>
        </p:nvSpPr>
        <p:spPr/>
        <p:txBody>
          <a:bodyPr/>
          <a:lstStyle/>
          <a:p>
            <a:pPr eaLnBrk="1" hangingPunct="1"/>
            <a:r>
              <a:rPr lang="en-GB" altLang="en-US" dirty="0"/>
              <a:t>Next time: Analysing images and active listening</a:t>
            </a:r>
          </a:p>
        </p:txBody>
      </p:sp>
      <p:sp>
        <p:nvSpPr>
          <p:cNvPr id="3" name="Content Placeholder 2">
            <a:extLst>
              <a:ext uri="{FF2B5EF4-FFF2-40B4-BE49-F238E27FC236}">
                <a16:creationId xmlns:a16="http://schemas.microsoft.com/office/drawing/2014/main" id="{50A2E39F-1289-B21A-33A8-1CD731102761}"/>
              </a:ext>
            </a:extLst>
          </p:cNvPr>
          <p:cNvSpPr>
            <a:spLocks noGrp="1"/>
          </p:cNvSpPr>
          <p:nvPr>
            <p:ph idx="1"/>
          </p:nvPr>
        </p:nvSpPr>
        <p:spPr/>
        <p:txBody>
          <a:bodyPr rtlCol="0">
            <a:normAutofit/>
          </a:bodyPr>
          <a:lstStyle/>
          <a:p>
            <a:pPr eaLnBrk="1" fontAlgn="auto" hangingPunct="1">
              <a:spcAft>
                <a:spcPts val="0"/>
              </a:spcAft>
              <a:buClr>
                <a:schemeClr val="accent5"/>
              </a:buClr>
              <a:defRPr/>
            </a:pPr>
            <a:r>
              <a:rPr lang="en-GB" altLang="en-US" dirty="0"/>
              <a:t>Assignment 2: Due Sunday 24 November 2024, 23:59 PM</a:t>
            </a:r>
          </a:p>
          <a:p>
            <a:pPr eaLnBrk="1" fontAlgn="auto" hangingPunct="1">
              <a:spcAft>
                <a:spcPts val="0"/>
              </a:spcAft>
              <a:buClr>
                <a:schemeClr val="accent5"/>
              </a:buClr>
              <a:defRPr/>
            </a:pPr>
            <a:r>
              <a:rPr lang="en-GB" dirty="0"/>
              <a:t>Complete ‘Interactive Worksheet: Image analysis’ on Moodle and then watch the video ‘Art Historical Analysis’ – compare your analysis with experts and bring your notes to class.</a:t>
            </a:r>
          </a:p>
          <a:p>
            <a:pPr eaLnBrk="1" fontAlgn="auto" hangingPunct="1">
              <a:spcAft>
                <a:spcPts val="0"/>
              </a:spcAft>
              <a:buClr>
                <a:schemeClr val="accent5"/>
              </a:buClr>
              <a:defRPr/>
            </a:pPr>
            <a:r>
              <a:rPr lang="en-GB" dirty="0"/>
              <a:t>As always – email me if you have any questions!</a:t>
            </a:r>
          </a:p>
        </p:txBody>
      </p:sp>
      <p:pic>
        <p:nvPicPr>
          <p:cNvPr id="5" name="Audio 4">
            <a:hlinkClick r:id="" action="ppaction://media"/>
            <a:extLst>
              <a:ext uri="{FF2B5EF4-FFF2-40B4-BE49-F238E27FC236}">
                <a16:creationId xmlns:a16="http://schemas.microsoft.com/office/drawing/2014/main" id="{1E5D7A00-A04D-9124-A8FA-F0B47341F40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cSld>
  <p:clrMapOvr>
    <a:masterClrMapping/>
  </p:clrMapOvr>
  <p:transition spd="slow" advTm="4414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910</Words>
  <Application>Microsoft Office PowerPoint</Application>
  <PresentationFormat>Widescreen</PresentationFormat>
  <Paragraphs>114</Paragraphs>
  <Slides>28</Slides>
  <Notes>3</Notes>
  <HiddenSlides>0</HiddenSlides>
  <MMClips>29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-apple-system</vt:lpstr>
      <vt:lpstr>Aptos</vt:lpstr>
      <vt:lpstr>Arial</vt:lpstr>
      <vt:lpstr>Avenir Next LT Pro</vt:lpstr>
      <vt:lpstr>Posterama</vt:lpstr>
      <vt:lpstr>SplashVTI</vt:lpstr>
      <vt:lpstr>HPFY3010: Academic Skills (Distance Learning)  Session 6: Understanding sources</vt:lpstr>
      <vt:lpstr>Last session - review</vt:lpstr>
      <vt:lpstr>In this session:</vt:lpstr>
      <vt:lpstr>What do we mean by a ‘source’?</vt:lpstr>
      <vt:lpstr>What is a ‘source’?</vt:lpstr>
      <vt:lpstr>What kinds of sources do we use in the humanities?</vt:lpstr>
      <vt:lpstr>Kinds of source</vt:lpstr>
      <vt:lpstr>Primary and secondary sources: what’s the difference?</vt:lpstr>
      <vt:lpstr>Primary and secondary sources</vt:lpstr>
      <vt:lpstr>Primary sources</vt:lpstr>
      <vt:lpstr>Secondary sources</vt:lpstr>
      <vt:lpstr>Online sources</vt:lpstr>
      <vt:lpstr>Films as sources</vt:lpstr>
      <vt:lpstr>PowerPoint Presentation</vt:lpstr>
      <vt:lpstr>Films as sources</vt:lpstr>
      <vt:lpstr>PowerPoint Presentation</vt:lpstr>
      <vt:lpstr>Films as sources</vt:lpstr>
      <vt:lpstr>Objects as sources</vt:lpstr>
      <vt:lpstr>Objects as sources</vt:lpstr>
      <vt:lpstr>Objects as sources</vt:lpstr>
      <vt:lpstr>Images as sources</vt:lpstr>
      <vt:lpstr>Images as sources</vt:lpstr>
      <vt:lpstr>Images as sources</vt:lpstr>
      <vt:lpstr>Edward S. Curtis, ‘In a Piegan Lodge’ (1910)</vt:lpstr>
      <vt:lpstr>Assignment 2: Due Sunday 24 November 2024, 23:59 PM</vt:lpstr>
      <vt:lpstr>Assignment 2</vt:lpstr>
      <vt:lpstr>Over to you: any questions?</vt:lpstr>
      <vt:lpstr>Next time: Analysing images and active listening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21</cp:revision>
  <dcterms:created xsi:type="dcterms:W3CDTF">2024-09-11T12:44:55Z</dcterms:created>
  <dcterms:modified xsi:type="dcterms:W3CDTF">2024-11-15T18:07:01Z</dcterms:modified>
</cp:coreProperties>
</file>