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Lst>
  <p:sldSz cx="18745200" cy="24993600"/>
  <p:notesSz cx="6858000" cy="9144000"/>
  <p:defaultTextStyle>
    <a:defPPr>
      <a:defRPr lang="en-US"/>
    </a:defPPr>
    <a:lvl1pPr marL="0" algn="l" defTabSz="1557880" rtl="0" eaLnBrk="1" latinLnBrk="0" hangingPunct="1">
      <a:defRPr sz="3067" kern="1200">
        <a:solidFill>
          <a:schemeClr val="tx1"/>
        </a:solidFill>
        <a:latin typeface="+mn-lt"/>
        <a:ea typeface="+mn-ea"/>
        <a:cs typeface="+mn-cs"/>
      </a:defRPr>
    </a:lvl1pPr>
    <a:lvl2pPr marL="778941" algn="l" defTabSz="1557880" rtl="0" eaLnBrk="1" latinLnBrk="0" hangingPunct="1">
      <a:defRPr sz="3067" kern="1200">
        <a:solidFill>
          <a:schemeClr val="tx1"/>
        </a:solidFill>
        <a:latin typeface="+mn-lt"/>
        <a:ea typeface="+mn-ea"/>
        <a:cs typeface="+mn-cs"/>
      </a:defRPr>
    </a:lvl2pPr>
    <a:lvl3pPr marL="1557880" algn="l" defTabSz="1557880" rtl="0" eaLnBrk="1" latinLnBrk="0" hangingPunct="1">
      <a:defRPr sz="3067" kern="1200">
        <a:solidFill>
          <a:schemeClr val="tx1"/>
        </a:solidFill>
        <a:latin typeface="+mn-lt"/>
        <a:ea typeface="+mn-ea"/>
        <a:cs typeface="+mn-cs"/>
      </a:defRPr>
    </a:lvl3pPr>
    <a:lvl4pPr marL="2336821" algn="l" defTabSz="1557880" rtl="0" eaLnBrk="1" latinLnBrk="0" hangingPunct="1">
      <a:defRPr sz="3067" kern="1200">
        <a:solidFill>
          <a:schemeClr val="tx1"/>
        </a:solidFill>
        <a:latin typeface="+mn-lt"/>
        <a:ea typeface="+mn-ea"/>
        <a:cs typeface="+mn-cs"/>
      </a:defRPr>
    </a:lvl4pPr>
    <a:lvl5pPr marL="3115762" algn="l" defTabSz="1557880" rtl="0" eaLnBrk="1" latinLnBrk="0" hangingPunct="1">
      <a:defRPr sz="3067" kern="1200">
        <a:solidFill>
          <a:schemeClr val="tx1"/>
        </a:solidFill>
        <a:latin typeface="+mn-lt"/>
        <a:ea typeface="+mn-ea"/>
        <a:cs typeface="+mn-cs"/>
      </a:defRPr>
    </a:lvl5pPr>
    <a:lvl6pPr marL="3894702" algn="l" defTabSz="1557880" rtl="0" eaLnBrk="1" latinLnBrk="0" hangingPunct="1">
      <a:defRPr sz="3067" kern="1200">
        <a:solidFill>
          <a:schemeClr val="tx1"/>
        </a:solidFill>
        <a:latin typeface="+mn-lt"/>
        <a:ea typeface="+mn-ea"/>
        <a:cs typeface="+mn-cs"/>
      </a:defRPr>
    </a:lvl6pPr>
    <a:lvl7pPr marL="4673643" algn="l" defTabSz="1557880" rtl="0" eaLnBrk="1" latinLnBrk="0" hangingPunct="1">
      <a:defRPr sz="3067" kern="1200">
        <a:solidFill>
          <a:schemeClr val="tx1"/>
        </a:solidFill>
        <a:latin typeface="+mn-lt"/>
        <a:ea typeface="+mn-ea"/>
        <a:cs typeface="+mn-cs"/>
      </a:defRPr>
    </a:lvl7pPr>
    <a:lvl8pPr marL="5452584" algn="l" defTabSz="1557880" rtl="0" eaLnBrk="1" latinLnBrk="0" hangingPunct="1">
      <a:defRPr sz="3067" kern="1200">
        <a:solidFill>
          <a:schemeClr val="tx1"/>
        </a:solidFill>
        <a:latin typeface="+mn-lt"/>
        <a:ea typeface="+mn-ea"/>
        <a:cs typeface="+mn-cs"/>
      </a:defRPr>
    </a:lvl8pPr>
    <a:lvl9pPr marL="6231523" algn="l" defTabSz="1557880" rtl="0" eaLnBrk="1" latinLnBrk="0" hangingPunct="1">
      <a:defRPr sz="306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8" autoAdjust="0"/>
    <p:restoredTop sz="94660"/>
  </p:normalViewPr>
  <p:slideViewPr>
    <p:cSldViewPr snapToGrid="0">
      <p:cViewPr>
        <p:scale>
          <a:sx n="31" d="100"/>
          <a:sy n="31" d="100"/>
        </p:scale>
        <p:origin x="3040" y="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05890" y="4090389"/>
            <a:ext cx="15933420" cy="8701476"/>
          </a:xfrm>
        </p:spPr>
        <p:txBody>
          <a:bodyPr anchor="b"/>
          <a:lstStyle>
            <a:lvl1pPr algn="ctr">
              <a:defRPr sz="12300"/>
            </a:lvl1pPr>
          </a:lstStyle>
          <a:p>
            <a:r>
              <a:rPr lang="en-US"/>
              <a:t>Click to edit Master title style</a:t>
            </a:r>
            <a:endParaRPr lang="en-US" dirty="0"/>
          </a:p>
        </p:txBody>
      </p:sp>
      <p:sp>
        <p:nvSpPr>
          <p:cNvPr id="3" name="Subtitle 2"/>
          <p:cNvSpPr>
            <a:spLocks noGrp="1"/>
          </p:cNvSpPr>
          <p:nvPr>
            <p:ph type="subTitle" idx="1"/>
          </p:nvPr>
        </p:nvSpPr>
        <p:spPr>
          <a:xfrm>
            <a:off x="2343150" y="13127427"/>
            <a:ext cx="14058900" cy="6034333"/>
          </a:xfrm>
        </p:spPr>
        <p:txBody>
          <a:bodyPr/>
          <a:lstStyle>
            <a:lvl1pPr marL="0" indent="0" algn="ctr">
              <a:buNone/>
              <a:defRPr sz="4920"/>
            </a:lvl1pPr>
            <a:lvl2pPr marL="937260" indent="0" algn="ctr">
              <a:buNone/>
              <a:defRPr sz="4100"/>
            </a:lvl2pPr>
            <a:lvl3pPr marL="1874520" indent="0" algn="ctr">
              <a:buNone/>
              <a:defRPr sz="3690"/>
            </a:lvl3pPr>
            <a:lvl4pPr marL="2811780" indent="0" algn="ctr">
              <a:buNone/>
              <a:defRPr sz="3280"/>
            </a:lvl4pPr>
            <a:lvl5pPr marL="3749040" indent="0" algn="ctr">
              <a:buNone/>
              <a:defRPr sz="3280"/>
            </a:lvl5pPr>
            <a:lvl6pPr marL="4686300" indent="0" algn="ctr">
              <a:buNone/>
              <a:defRPr sz="3280"/>
            </a:lvl6pPr>
            <a:lvl7pPr marL="5623560" indent="0" algn="ctr">
              <a:buNone/>
              <a:defRPr sz="3280"/>
            </a:lvl7pPr>
            <a:lvl8pPr marL="6560820" indent="0" algn="ctr">
              <a:buNone/>
              <a:defRPr sz="3280"/>
            </a:lvl8pPr>
            <a:lvl9pPr marL="7498080" indent="0" algn="ctr">
              <a:buNone/>
              <a:defRPr sz="32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318606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188214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970" y="6231050"/>
            <a:ext cx="16167735" cy="10396642"/>
          </a:xfrm>
        </p:spPr>
        <p:txBody>
          <a:bodyPr anchor="b"/>
          <a:lstStyle>
            <a:lvl1pPr>
              <a:defRPr sz="12300"/>
            </a:lvl1pPr>
          </a:lstStyle>
          <a:p>
            <a:r>
              <a:rPr lang="en-US"/>
              <a:t>Click to edit Master title style</a:t>
            </a:r>
            <a:endParaRPr lang="en-US" dirty="0"/>
          </a:p>
        </p:txBody>
      </p:sp>
      <p:sp>
        <p:nvSpPr>
          <p:cNvPr id="3" name="Text Placeholder 2"/>
          <p:cNvSpPr>
            <a:spLocks noGrp="1"/>
          </p:cNvSpPr>
          <p:nvPr>
            <p:ph type="body" idx="1"/>
          </p:nvPr>
        </p:nvSpPr>
        <p:spPr>
          <a:xfrm>
            <a:off x="1278970" y="16726048"/>
            <a:ext cx="16167735" cy="5467348"/>
          </a:xfrm>
        </p:spPr>
        <p:txBody>
          <a:bodyPr/>
          <a:lstStyle>
            <a:lvl1pPr marL="0" indent="0">
              <a:buNone/>
              <a:defRPr sz="4920">
                <a:solidFill>
                  <a:schemeClr val="tx1"/>
                </a:solidFill>
              </a:defRPr>
            </a:lvl1pPr>
            <a:lvl2pPr marL="937260" indent="0">
              <a:buNone/>
              <a:defRPr sz="4100">
                <a:solidFill>
                  <a:schemeClr val="tx1">
                    <a:tint val="75000"/>
                  </a:schemeClr>
                </a:solidFill>
              </a:defRPr>
            </a:lvl2pPr>
            <a:lvl3pPr marL="1874520" indent="0">
              <a:buNone/>
              <a:defRPr sz="3690">
                <a:solidFill>
                  <a:schemeClr val="tx1">
                    <a:tint val="75000"/>
                  </a:schemeClr>
                </a:solidFill>
              </a:defRPr>
            </a:lvl3pPr>
            <a:lvl4pPr marL="2811780" indent="0">
              <a:buNone/>
              <a:defRPr sz="3280">
                <a:solidFill>
                  <a:schemeClr val="tx1">
                    <a:tint val="75000"/>
                  </a:schemeClr>
                </a:solidFill>
              </a:defRPr>
            </a:lvl4pPr>
            <a:lvl5pPr marL="3749040" indent="0">
              <a:buNone/>
              <a:defRPr sz="3280">
                <a:solidFill>
                  <a:schemeClr val="tx1">
                    <a:tint val="75000"/>
                  </a:schemeClr>
                </a:solidFill>
              </a:defRPr>
            </a:lvl5pPr>
            <a:lvl6pPr marL="4686300" indent="0">
              <a:buNone/>
              <a:defRPr sz="3280">
                <a:solidFill>
                  <a:schemeClr val="tx1">
                    <a:tint val="75000"/>
                  </a:schemeClr>
                </a:solidFill>
              </a:defRPr>
            </a:lvl6pPr>
            <a:lvl7pPr marL="5623560" indent="0">
              <a:buNone/>
              <a:defRPr sz="3280">
                <a:solidFill>
                  <a:schemeClr val="tx1">
                    <a:tint val="75000"/>
                  </a:schemeClr>
                </a:solidFill>
              </a:defRPr>
            </a:lvl7pPr>
            <a:lvl8pPr marL="6560820" indent="0">
              <a:buNone/>
              <a:defRPr sz="3280">
                <a:solidFill>
                  <a:schemeClr val="tx1">
                    <a:tint val="75000"/>
                  </a:schemeClr>
                </a:solidFill>
              </a:defRPr>
            </a:lvl8pPr>
            <a:lvl9pPr marL="7498080" indent="0">
              <a:buNone/>
              <a:defRPr sz="328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49515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88733" y="6653389"/>
            <a:ext cx="7966710" cy="1585821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489758" y="6653389"/>
            <a:ext cx="7966710" cy="1585821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212679-493D-46EC-850F-53973FED43DD}" type="datetimeFigureOut">
              <a:rPr lang="en-US" smtClean="0"/>
              <a:t>1/10/21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3543720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91174" y="1330683"/>
            <a:ext cx="16167735" cy="483094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91176" y="6126905"/>
            <a:ext cx="7930097" cy="3002702"/>
          </a:xfrm>
        </p:spPr>
        <p:txBody>
          <a:bodyPr anchor="b"/>
          <a:lstStyle>
            <a:lvl1pPr marL="0" indent="0">
              <a:buNone/>
              <a:defRPr sz="4920" b="1"/>
            </a:lvl1pPr>
            <a:lvl2pPr marL="937260" indent="0">
              <a:buNone/>
              <a:defRPr sz="4100" b="1"/>
            </a:lvl2pPr>
            <a:lvl3pPr marL="1874520" indent="0">
              <a:buNone/>
              <a:defRPr sz="3690" b="1"/>
            </a:lvl3pPr>
            <a:lvl4pPr marL="2811780" indent="0">
              <a:buNone/>
              <a:defRPr sz="3280" b="1"/>
            </a:lvl4pPr>
            <a:lvl5pPr marL="3749040" indent="0">
              <a:buNone/>
              <a:defRPr sz="3280" b="1"/>
            </a:lvl5pPr>
            <a:lvl6pPr marL="4686300" indent="0">
              <a:buNone/>
              <a:defRPr sz="3280" b="1"/>
            </a:lvl6pPr>
            <a:lvl7pPr marL="5623560" indent="0">
              <a:buNone/>
              <a:defRPr sz="3280" b="1"/>
            </a:lvl7pPr>
            <a:lvl8pPr marL="6560820" indent="0">
              <a:buNone/>
              <a:defRPr sz="3280" b="1"/>
            </a:lvl8pPr>
            <a:lvl9pPr marL="7498080" indent="0">
              <a:buNone/>
              <a:defRPr sz="3280" b="1"/>
            </a:lvl9pPr>
          </a:lstStyle>
          <a:p>
            <a:pPr lvl="0"/>
            <a:r>
              <a:rPr lang="en-US"/>
              <a:t>Edit Master text styles</a:t>
            </a:r>
          </a:p>
        </p:txBody>
      </p:sp>
      <p:sp>
        <p:nvSpPr>
          <p:cNvPr id="4" name="Content Placeholder 3"/>
          <p:cNvSpPr>
            <a:spLocks noGrp="1"/>
          </p:cNvSpPr>
          <p:nvPr>
            <p:ph sz="half" idx="2"/>
          </p:nvPr>
        </p:nvSpPr>
        <p:spPr>
          <a:xfrm>
            <a:off x="1291176" y="9129607"/>
            <a:ext cx="7930097" cy="13428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489758" y="6126905"/>
            <a:ext cx="7969152" cy="3002702"/>
          </a:xfrm>
        </p:spPr>
        <p:txBody>
          <a:bodyPr anchor="b"/>
          <a:lstStyle>
            <a:lvl1pPr marL="0" indent="0">
              <a:buNone/>
              <a:defRPr sz="4920" b="1"/>
            </a:lvl1pPr>
            <a:lvl2pPr marL="937260" indent="0">
              <a:buNone/>
              <a:defRPr sz="4100" b="1"/>
            </a:lvl2pPr>
            <a:lvl3pPr marL="1874520" indent="0">
              <a:buNone/>
              <a:defRPr sz="3690" b="1"/>
            </a:lvl3pPr>
            <a:lvl4pPr marL="2811780" indent="0">
              <a:buNone/>
              <a:defRPr sz="3280" b="1"/>
            </a:lvl4pPr>
            <a:lvl5pPr marL="3749040" indent="0">
              <a:buNone/>
              <a:defRPr sz="3280" b="1"/>
            </a:lvl5pPr>
            <a:lvl6pPr marL="4686300" indent="0">
              <a:buNone/>
              <a:defRPr sz="3280" b="1"/>
            </a:lvl6pPr>
            <a:lvl7pPr marL="5623560" indent="0">
              <a:buNone/>
              <a:defRPr sz="3280" b="1"/>
            </a:lvl7pPr>
            <a:lvl8pPr marL="6560820" indent="0">
              <a:buNone/>
              <a:defRPr sz="3280" b="1"/>
            </a:lvl8pPr>
            <a:lvl9pPr marL="7498080" indent="0">
              <a:buNone/>
              <a:defRPr sz="3280" b="1"/>
            </a:lvl9pPr>
          </a:lstStyle>
          <a:p>
            <a:pPr lvl="0"/>
            <a:r>
              <a:rPr lang="en-US"/>
              <a:t>Edit Master text styles</a:t>
            </a:r>
          </a:p>
        </p:txBody>
      </p:sp>
      <p:sp>
        <p:nvSpPr>
          <p:cNvPr id="6" name="Content Placeholder 5"/>
          <p:cNvSpPr>
            <a:spLocks noGrp="1"/>
          </p:cNvSpPr>
          <p:nvPr>
            <p:ph sz="quarter" idx="4"/>
          </p:nvPr>
        </p:nvSpPr>
        <p:spPr>
          <a:xfrm>
            <a:off x="9489758" y="9129607"/>
            <a:ext cx="7969152" cy="13428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212679-493D-46EC-850F-53973FED43DD}" type="datetimeFigureOut">
              <a:rPr lang="en-US" smtClean="0"/>
              <a:t>1/10/21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100697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212679-493D-46EC-850F-53973FED43DD}" type="datetimeFigureOut">
              <a:rPr lang="en-US" smtClean="0"/>
              <a:t>1/10/21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3341474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212679-493D-46EC-850F-53973FED43DD}" type="datetimeFigureOut">
              <a:rPr lang="en-US" smtClean="0"/>
              <a:t>1/10/21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7004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1174" y="1666240"/>
            <a:ext cx="6045815" cy="5831840"/>
          </a:xfrm>
        </p:spPr>
        <p:txBody>
          <a:bodyPr anchor="b"/>
          <a:lstStyle>
            <a:lvl1pPr>
              <a:defRPr sz="6560"/>
            </a:lvl1pPr>
          </a:lstStyle>
          <a:p>
            <a:r>
              <a:rPr lang="en-US"/>
              <a:t>Click to edit Master title style</a:t>
            </a:r>
            <a:endParaRPr lang="en-US" dirty="0"/>
          </a:p>
        </p:txBody>
      </p:sp>
      <p:sp>
        <p:nvSpPr>
          <p:cNvPr id="3" name="Content Placeholder 2"/>
          <p:cNvSpPr>
            <a:spLocks noGrp="1"/>
          </p:cNvSpPr>
          <p:nvPr>
            <p:ph idx="1"/>
          </p:nvPr>
        </p:nvSpPr>
        <p:spPr>
          <a:xfrm>
            <a:off x="7969151" y="3598621"/>
            <a:ext cx="9489758" cy="17761656"/>
          </a:xfrm>
        </p:spPr>
        <p:txBody>
          <a:bodyPr/>
          <a:lstStyle>
            <a:lvl1pPr>
              <a:defRPr sz="6560"/>
            </a:lvl1pPr>
            <a:lvl2pPr>
              <a:defRPr sz="5740"/>
            </a:lvl2pPr>
            <a:lvl3pPr>
              <a:defRPr sz="4920"/>
            </a:lvl3pPr>
            <a:lvl4pPr>
              <a:defRPr sz="4100"/>
            </a:lvl4pPr>
            <a:lvl5pPr>
              <a:defRPr sz="4100"/>
            </a:lvl5pPr>
            <a:lvl6pPr>
              <a:defRPr sz="4100"/>
            </a:lvl6pPr>
            <a:lvl7pPr>
              <a:defRPr sz="4100"/>
            </a:lvl7pPr>
            <a:lvl8pPr>
              <a:defRPr sz="4100"/>
            </a:lvl8pPr>
            <a:lvl9pPr>
              <a:defRPr sz="41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1174" y="7498080"/>
            <a:ext cx="6045815" cy="13891121"/>
          </a:xfrm>
        </p:spPr>
        <p:txBody>
          <a:bodyPr/>
          <a:lstStyle>
            <a:lvl1pPr marL="0" indent="0">
              <a:buNone/>
              <a:defRPr sz="3280"/>
            </a:lvl1pPr>
            <a:lvl2pPr marL="937260" indent="0">
              <a:buNone/>
              <a:defRPr sz="2870"/>
            </a:lvl2pPr>
            <a:lvl3pPr marL="1874520" indent="0">
              <a:buNone/>
              <a:defRPr sz="2460"/>
            </a:lvl3pPr>
            <a:lvl4pPr marL="2811780" indent="0">
              <a:buNone/>
              <a:defRPr sz="2050"/>
            </a:lvl4pPr>
            <a:lvl5pPr marL="3749040" indent="0">
              <a:buNone/>
              <a:defRPr sz="2050"/>
            </a:lvl5pPr>
            <a:lvl6pPr marL="4686300" indent="0">
              <a:buNone/>
              <a:defRPr sz="2050"/>
            </a:lvl6pPr>
            <a:lvl7pPr marL="5623560" indent="0">
              <a:buNone/>
              <a:defRPr sz="2050"/>
            </a:lvl7pPr>
            <a:lvl8pPr marL="6560820" indent="0">
              <a:buNone/>
              <a:defRPr sz="2050"/>
            </a:lvl8pPr>
            <a:lvl9pPr marL="7498080" indent="0">
              <a:buNone/>
              <a:defRPr sz="2050"/>
            </a:lvl9pPr>
          </a:lstStyle>
          <a:p>
            <a:pPr lvl="0"/>
            <a:r>
              <a:rPr lang="en-US"/>
              <a:t>Edit Master text styles</a:t>
            </a:r>
          </a:p>
        </p:txBody>
      </p:sp>
      <p:sp>
        <p:nvSpPr>
          <p:cNvPr id="5" name="Date Placeholder 4"/>
          <p:cNvSpPr>
            <a:spLocks noGrp="1"/>
          </p:cNvSpPr>
          <p:nvPr>
            <p:ph type="dt" sz="half" idx="10"/>
          </p:nvPr>
        </p:nvSpPr>
        <p:spPr/>
        <p:txBody>
          <a:bodyPr/>
          <a:lstStyle/>
          <a:p>
            <a:fld id="{8C212679-493D-46EC-850F-53973FED43DD}" type="datetimeFigureOut">
              <a:rPr lang="en-US" smtClean="0"/>
              <a:t>1/10/21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521385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1174" y="1666240"/>
            <a:ext cx="6045815" cy="5831840"/>
          </a:xfrm>
        </p:spPr>
        <p:txBody>
          <a:bodyPr anchor="b"/>
          <a:lstStyle>
            <a:lvl1pPr>
              <a:defRPr sz="6560"/>
            </a:lvl1pPr>
          </a:lstStyle>
          <a:p>
            <a:r>
              <a:rPr lang="en-US"/>
              <a:t>Click to edit Master title style</a:t>
            </a:r>
            <a:endParaRPr lang="en-US" dirty="0"/>
          </a:p>
        </p:txBody>
      </p:sp>
      <p:sp>
        <p:nvSpPr>
          <p:cNvPr id="3" name="Picture Placeholder 2"/>
          <p:cNvSpPr>
            <a:spLocks noGrp="1" noChangeAspect="1"/>
          </p:cNvSpPr>
          <p:nvPr>
            <p:ph type="pic" idx="1"/>
          </p:nvPr>
        </p:nvSpPr>
        <p:spPr>
          <a:xfrm>
            <a:off x="7969151" y="3598621"/>
            <a:ext cx="9489758" cy="17761656"/>
          </a:xfrm>
        </p:spPr>
        <p:txBody>
          <a:bodyPr anchor="t"/>
          <a:lstStyle>
            <a:lvl1pPr marL="0" indent="0">
              <a:buNone/>
              <a:defRPr sz="6560"/>
            </a:lvl1pPr>
            <a:lvl2pPr marL="937260" indent="0">
              <a:buNone/>
              <a:defRPr sz="5740"/>
            </a:lvl2pPr>
            <a:lvl3pPr marL="1874520" indent="0">
              <a:buNone/>
              <a:defRPr sz="4920"/>
            </a:lvl3pPr>
            <a:lvl4pPr marL="2811780" indent="0">
              <a:buNone/>
              <a:defRPr sz="4100"/>
            </a:lvl4pPr>
            <a:lvl5pPr marL="3749040" indent="0">
              <a:buNone/>
              <a:defRPr sz="4100"/>
            </a:lvl5pPr>
            <a:lvl6pPr marL="4686300" indent="0">
              <a:buNone/>
              <a:defRPr sz="4100"/>
            </a:lvl6pPr>
            <a:lvl7pPr marL="5623560" indent="0">
              <a:buNone/>
              <a:defRPr sz="4100"/>
            </a:lvl7pPr>
            <a:lvl8pPr marL="6560820" indent="0">
              <a:buNone/>
              <a:defRPr sz="4100"/>
            </a:lvl8pPr>
            <a:lvl9pPr marL="7498080" indent="0">
              <a:buNone/>
              <a:defRPr sz="4100"/>
            </a:lvl9pPr>
          </a:lstStyle>
          <a:p>
            <a:r>
              <a:rPr lang="en-US"/>
              <a:t>Click icon to add picture</a:t>
            </a:r>
            <a:endParaRPr lang="en-US" dirty="0"/>
          </a:p>
        </p:txBody>
      </p:sp>
      <p:sp>
        <p:nvSpPr>
          <p:cNvPr id="4" name="Text Placeholder 3"/>
          <p:cNvSpPr>
            <a:spLocks noGrp="1"/>
          </p:cNvSpPr>
          <p:nvPr>
            <p:ph type="body" sz="half" idx="2"/>
          </p:nvPr>
        </p:nvSpPr>
        <p:spPr>
          <a:xfrm>
            <a:off x="1291174" y="7498080"/>
            <a:ext cx="6045815" cy="13891121"/>
          </a:xfrm>
        </p:spPr>
        <p:txBody>
          <a:bodyPr/>
          <a:lstStyle>
            <a:lvl1pPr marL="0" indent="0">
              <a:buNone/>
              <a:defRPr sz="3280"/>
            </a:lvl1pPr>
            <a:lvl2pPr marL="937260" indent="0">
              <a:buNone/>
              <a:defRPr sz="2870"/>
            </a:lvl2pPr>
            <a:lvl3pPr marL="1874520" indent="0">
              <a:buNone/>
              <a:defRPr sz="2460"/>
            </a:lvl3pPr>
            <a:lvl4pPr marL="2811780" indent="0">
              <a:buNone/>
              <a:defRPr sz="2050"/>
            </a:lvl4pPr>
            <a:lvl5pPr marL="3749040" indent="0">
              <a:buNone/>
              <a:defRPr sz="2050"/>
            </a:lvl5pPr>
            <a:lvl6pPr marL="4686300" indent="0">
              <a:buNone/>
              <a:defRPr sz="2050"/>
            </a:lvl6pPr>
            <a:lvl7pPr marL="5623560" indent="0">
              <a:buNone/>
              <a:defRPr sz="2050"/>
            </a:lvl7pPr>
            <a:lvl8pPr marL="6560820" indent="0">
              <a:buNone/>
              <a:defRPr sz="2050"/>
            </a:lvl8pPr>
            <a:lvl9pPr marL="7498080" indent="0">
              <a:buNone/>
              <a:defRPr sz="2050"/>
            </a:lvl9pPr>
          </a:lstStyle>
          <a:p>
            <a:pPr lvl="0"/>
            <a:r>
              <a:rPr lang="en-US"/>
              <a:t>Edit Master text styles</a:t>
            </a:r>
          </a:p>
        </p:txBody>
      </p:sp>
      <p:sp>
        <p:nvSpPr>
          <p:cNvPr id="5" name="Date Placeholder 4"/>
          <p:cNvSpPr>
            <a:spLocks noGrp="1"/>
          </p:cNvSpPr>
          <p:nvPr>
            <p:ph type="dt" sz="half" idx="10"/>
          </p:nvPr>
        </p:nvSpPr>
        <p:spPr/>
        <p:txBody>
          <a:bodyPr/>
          <a:lstStyle/>
          <a:p>
            <a:fld id="{8C212679-493D-46EC-850F-53973FED43DD}" type="datetimeFigureOut">
              <a:rPr lang="en-US" smtClean="0"/>
              <a:t>1/10/21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1621948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950356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14535" y="1330678"/>
            <a:ext cx="4041934" cy="211809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88734" y="1330678"/>
            <a:ext cx="11891486" cy="2118092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4064013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88733" y="1330683"/>
            <a:ext cx="16167735" cy="483094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88733" y="6653389"/>
            <a:ext cx="16167735" cy="1585821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88733" y="23165370"/>
            <a:ext cx="4217670" cy="1330678"/>
          </a:xfrm>
          <a:prstGeom prst="rect">
            <a:avLst/>
          </a:prstGeom>
        </p:spPr>
        <p:txBody>
          <a:bodyPr vert="horz" lIns="91440" tIns="45720" rIns="91440" bIns="45720" rtlCol="0" anchor="ctr"/>
          <a:lstStyle>
            <a:lvl1pPr algn="l">
              <a:defRPr sz="2460">
                <a:solidFill>
                  <a:schemeClr val="tx1">
                    <a:tint val="75000"/>
                  </a:schemeClr>
                </a:solidFill>
              </a:defRPr>
            </a:lvl1pPr>
          </a:lstStyle>
          <a:p>
            <a:fld id="{8C212679-493D-46EC-850F-53973FED43DD}" type="datetimeFigureOut">
              <a:rPr lang="en-US" smtClean="0"/>
              <a:t>1/10/21</a:t>
            </a:fld>
            <a:endParaRPr lang="en-US"/>
          </a:p>
        </p:txBody>
      </p:sp>
      <p:sp>
        <p:nvSpPr>
          <p:cNvPr id="5" name="Footer Placeholder 4"/>
          <p:cNvSpPr>
            <a:spLocks noGrp="1"/>
          </p:cNvSpPr>
          <p:nvPr>
            <p:ph type="ftr" sz="quarter" idx="3"/>
          </p:nvPr>
        </p:nvSpPr>
        <p:spPr>
          <a:xfrm>
            <a:off x="6209348" y="23165370"/>
            <a:ext cx="6326505" cy="1330678"/>
          </a:xfrm>
          <a:prstGeom prst="rect">
            <a:avLst/>
          </a:prstGeom>
        </p:spPr>
        <p:txBody>
          <a:bodyPr vert="horz" lIns="91440" tIns="45720" rIns="91440" bIns="45720" rtlCol="0" anchor="ctr"/>
          <a:lstStyle>
            <a:lvl1pPr algn="ctr">
              <a:defRPr sz="24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238798" y="23165370"/>
            <a:ext cx="4217670" cy="1330678"/>
          </a:xfrm>
          <a:prstGeom prst="rect">
            <a:avLst/>
          </a:prstGeom>
        </p:spPr>
        <p:txBody>
          <a:bodyPr vert="horz" lIns="91440" tIns="45720" rIns="91440" bIns="45720" rtlCol="0" anchor="ctr"/>
          <a:lstStyle>
            <a:lvl1pPr algn="r">
              <a:defRPr sz="2460">
                <a:solidFill>
                  <a:schemeClr val="tx1">
                    <a:tint val="75000"/>
                  </a:schemeClr>
                </a:solidFill>
              </a:defRPr>
            </a:lvl1pPr>
          </a:lstStyle>
          <a:p>
            <a:fld id="{803D5E29-6246-4D5A-A72F-0A697DE592B2}" type="slidenum">
              <a:rPr lang="en-US" smtClean="0"/>
              <a:t>‹#›</a:t>
            </a:fld>
            <a:endParaRPr lang="en-US"/>
          </a:p>
        </p:txBody>
      </p:sp>
    </p:spTree>
    <p:extLst>
      <p:ext uri="{BB962C8B-B14F-4D97-AF65-F5344CB8AC3E}">
        <p14:creationId xmlns:p14="http://schemas.microsoft.com/office/powerpoint/2010/main" val="85970588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874520" rtl="0" eaLnBrk="1" latinLnBrk="0" hangingPunct="1">
        <a:lnSpc>
          <a:spcPct val="90000"/>
        </a:lnSpc>
        <a:spcBef>
          <a:spcPct val="0"/>
        </a:spcBef>
        <a:buNone/>
        <a:defRPr sz="9020" kern="1200">
          <a:solidFill>
            <a:schemeClr val="tx1"/>
          </a:solidFill>
          <a:latin typeface="+mj-lt"/>
          <a:ea typeface="+mj-ea"/>
          <a:cs typeface="+mj-cs"/>
        </a:defRPr>
      </a:lvl1pPr>
    </p:titleStyle>
    <p:bodyStyle>
      <a:lvl1pPr marL="468630" indent="-468630" algn="l" defTabSz="1874520" rtl="0" eaLnBrk="1" latinLnBrk="0" hangingPunct="1">
        <a:lnSpc>
          <a:spcPct val="90000"/>
        </a:lnSpc>
        <a:spcBef>
          <a:spcPts val="2050"/>
        </a:spcBef>
        <a:buFont typeface="Arial" panose="020B0604020202020204" pitchFamily="34" charset="0"/>
        <a:buChar char="•"/>
        <a:defRPr sz="5740" kern="1200">
          <a:solidFill>
            <a:schemeClr val="tx1"/>
          </a:solidFill>
          <a:latin typeface="+mn-lt"/>
          <a:ea typeface="+mn-ea"/>
          <a:cs typeface="+mn-cs"/>
        </a:defRPr>
      </a:lvl1pPr>
      <a:lvl2pPr marL="1405890" indent="-468630" algn="l" defTabSz="1874520" rtl="0" eaLnBrk="1" latinLnBrk="0" hangingPunct="1">
        <a:lnSpc>
          <a:spcPct val="90000"/>
        </a:lnSpc>
        <a:spcBef>
          <a:spcPts val="1025"/>
        </a:spcBef>
        <a:buFont typeface="Arial" panose="020B0604020202020204" pitchFamily="34" charset="0"/>
        <a:buChar char="•"/>
        <a:defRPr sz="4920" kern="1200">
          <a:solidFill>
            <a:schemeClr val="tx1"/>
          </a:solidFill>
          <a:latin typeface="+mn-lt"/>
          <a:ea typeface="+mn-ea"/>
          <a:cs typeface="+mn-cs"/>
        </a:defRPr>
      </a:lvl2pPr>
      <a:lvl3pPr marL="2343150" indent="-468630" algn="l" defTabSz="1874520" rtl="0" eaLnBrk="1" latinLnBrk="0" hangingPunct="1">
        <a:lnSpc>
          <a:spcPct val="90000"/>
        </a:lnSpc>
        <a:spcBef>
          <a:spcPts val="1025"/>
        </a:spcBef>
        <a:buFont typeface="Arial" panose="020B0604020202020204" pitchFamily="34" charset="0"/>
        <a:buChar char="•"/>
        <a:defRPr sz="4100" kern="1200">
          <a:solidFill>
            <a:schemeClr val="tx1"/>
          </a:solidFill>
          <a:latin typeface="+mn-lt"/>
          <a:ea typeface="+mn-ea"/>
          <a:cs typeface="+mn-cs"/>
        </a:defRPr>
      </a:lvl3pPr>
      <a:lvl4pPr marL="328041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4pPr>
      <a:lvl5pPr marL="421767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5pPr>
      <a:lvl6pPr marL="515493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6pPr>
      <a:lvl7pPr marL="609219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7pPr>
      <a:lvl8pPr marL="702945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8pPr>
      <a:lvl9pPr marL="796671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9pPr>
    </p:bodyStyle>
    <p:otherStyle>
      <a:defPPr>
        <a:defRPr lang="en-US"/>
      </a:defPPr>
      <a:lvl1pPr marL="0" algn="l" defTabSz="1874520" rtl="0" eaLnBrk="1" latinLnBrk="0" hangingPunct="1">
        <a:defRPr sz="3690" kern="1200">
          <a:solidFill>
            <a:schemeClr val="tx1"/>
          </a:solidFill>
          <a:latin typeface="+mn-lt"/>
          <a:ea typeface="+mn-ea"/>
          <a:cs typeface="+mn-cs"/>
        </a:defRPr>
      </a:lvl1pPr>
      <a:lvl2pPr marL="937260" algn="l" defTabSz="1874520" rtl="0" eaLnBrk="1" latinLnBrk="0" hangingPunct="1">
        <a:defRPr sz="3690" kern="1200">
          <a:solidFill>
            <a:schemeClr val="tx1"/>
          </a:solidFill>
          <a:latin typeface="+mn-lt"/>
          <a:ea typeface="+mn-ea"/>
          <a:cs typeface="+mn-cs"/>
        </a:defRPr>
      </a:lvl2pPr>
      <a:lvl3pPr marL="1874520" algn="l" defTabSz="1874520" rtl="0" eaLnBrk="1" latinLnBrk="0" hangingPunct="1">
        <a:defRPr sz="3690" kern="1200">
          <a:solidFill>
            <a:schemeClr val="tx1"/>
          </a:solidFill>
          <a:latin typeface="+mn-lt"/>
          <a:ea typeface="+mn-ea"/>
          <a:cs typeface="+mn-cs"/>
        </a:defRPr>
      </a:lvl3pPr>
      <a:lvl4pPr marL="2811780" algn="l" defTabSz="1874520" rtl="0" eaLnBrk="1" latinLnBrk="0" hangingPunct="1">
        <a:defRPr sz="3690" kern="1200">
          <a:solidFill>
            <a:schemeClr val="tx1"/>
          </a:solidFill>
          <a:latin typeface="+mn-lt"/>
          <a:ea typeface="+mn-ea"/>
          <a:cs typeface="+mn-cs"/>
        </a:defRPr>
      </a:lvl4pPr>
      <a:lvl5pPr marL="3749040" algn="l" defTabSz="1874520" rtl="0" eaLnBrk="1" latinLnBrk="0" hangingPunct="1">
        <a:defRPr sz="3690" kern="1200">
          <a:solidFill>
            <a:schemeClr val="tx1"/>
          </a:solidFill>
          <a:latin typeface="+mn-lt"/>
          <a:ea typeface="+mn-ea"/>
          <a:cs typeface="+mn-cs"/>
        </a:defRPr>
      </a:lvl5pPr>
      <a:lvl6pPr marL="4686300" algn="l" defTabSz="1874520" rtl="0" eaLnBrk="1" latinLnBrk="0" hangingPunct="1">
        <a:defRPr sz="3690" kern="1200">
          <a:solidFill>
            <a:schemeClr val="tx1"/>
          </a:solidFill>
          <a:latin typeface="+mn-lt"/>
          <a:ea typeface="+mn-ea"/>
          <a:cs typeface="+mn-cs"/>
        </a:defRPr>
      </a:lvl6pPr>
      <a:lvl7pPr marL="5623560" algn="l" defTabSz="1874520" rtl="0" eaLnBrk="1" latinLnBrk="0" hangingPunct="1">
        <a:defRPr sz="3690" kern="1200">
          <a:solidFill>
            <a:schemeClr val="tx1"/>
          </a:solidFill>
          <a:latin typeface="+mn-lt"/>
          <a:ea typeface="+mn-ea"/>
          <a:cs typeface="+mn-cs"/>
        </a:defRPr>
      </a:lvl7pPr>
      <a:lvl8pPr marL="6560820" algn="l" defTabSz="1874520" rtl="0" eaLnBrk="1" latinLnBrk="0" hangingPunct="1">
        <a:defRPr sz="3690" kern="1200">
          <a:solidFill>
            <a:schemeClr val="tx1"/>
          </a:solidFill>
          <a:latin typeface="+mn-lt"/>
          <a:ea typeface="+mn-ea"/>
          <a:cs typeface="+mn-cs"/>
        </a:defRPr>
      </a:lvl8pPr>
      <a:lvl9pPr marL="7498080" algn="l" defTabSz="1874520" rtl="0" eaLnBrk="1" latinLnBrk="0" hangingPunct="1">
        <a:defRPr sz="36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gif"/><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02383" y="504742"/>
            <a:ext cx="9828333" cy="1197957"/>
          </a:xfrm>
          <a:prstGeom prst="rect">
            <a:avLst/>
          </a:prstGeom>
        </p:spPr>
        <p:txBody>
          <a:bodyPr wrap="none">
            <a:spAutoFit/>
          </a:bodyPr>
          <a:lstStyle/>
          <a:p>
            <a:pPr algn="ctr">
              <a:lnSpc>
                <a:spcPct val="107000"/>
              </a:lnSpc>
              <a:spcAft>
                <a:spcPts val="800"/>
              </a:spcAft>
            </a:pPr>
            <a:r>
              <a:rPr lang="en-GB" sz="7200" b="1" dirty="0">
                <a:ln w="0"/>
                <a:solidFill>
                  <a:schemeClr val="accent4">
                    <a:lumMod val="50000"/>
                  </a:schemeClr>
                </a:solidFill>
                <a:effectLst>
                  <a:outerShdw blurRad="38100" dist="25400" dir="5400000" algn="ctr" rotWithShape="0">
                    <a:srgbClr val="6E747A">
                      <a:alpha val="43000"/>
                    </a:srgbClr>
                  </a:outerShdw>
                </a:effectLst>
                <a:latin typeface="Times New Roman" panose="02020603050405020304" pitchFamily="18" charset="0"/>
                <a:ea typeface="DengXian"/>
                <a:cs typeface="Times New Roman" panose="02020603050405020304" pitchFamily="18" charset="0"/>
              </a:rPr>
              <a:t>The Hidden Curriculum</a:t>
            </a:r>
            <a:endParaRPr lang="en-US" sz="7200" b="1" dirty="0">
              <a:ln w="0"/>
              <a:solidFill>
                <a:schemeClr val="accent4">
                  <a:lumMod val="50000"/>
                </a:schemeClr>
              </a:solidFill>
              <a:effectLst>
                <a:outerShdw blurRad="38100" dist="25400" dir="5400000" algn="ctr" rotWithShape="0">
                  <a:srgbClr val="6E747A">
                    <a:alpha val="43000"/>
                  </a:srgbClr>
                </a:outerShdw>
              </a:effectLst>
              <a:latin typeface="Times New Roman" panose="02020603050405020304" pitchFamily="18" charset="0"/>
              <a:ea typeface="DengXian"/>
              <a:cs typeface="Times New Roman" panose="02020603050405020304" pitchFamily="18" charset="0"/>
            </a:endParaRPr>
          </a:p>
        </p:txBody>
      </p:sp>
      <p:sp>
        <p:nvSpPr>
          <p:cNvPr id="10" name="AutoShape 2" descr="Sketch of different zones in a freshwater ecosystem. (source:... | Download  Scientific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Rectangle 1"/>
          <p:cNvSpPr/>
          <p:nvPr/>
        </p:nvSpPr>
        <p:spPr>
          <a:xfrm>
            <a:off x="1420586" y="2040210"/>
            <a:ext cx="8228740" cy="4901855"/>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00FF00"/>
                </a:highlight>
                <a:latin typeface="Times New Roman" panose="02020603050405020304" pitchFamily="18" charset="0"/>
                <a:ea typeface="Calibri" panose="020F0502020204030204" pitchFamily="34" charset="0"/>
                <a:cs typeface="Times New Roman" panose="02020603050405020304" pitchFamily="18" charset="0"/>
              </a:rPr>
              <a:t>Primary level hidden curriculum </a:t>
            </a:r>
            <a:endParaRPr lang="en-US" sz="3200" dirty="0">
              <a:solidFill>
                <a:schemeClr val="accent1">
                  <a:lumMod val="50000"/>
                </a:schemeClr>
              </a:solidFill>
              <a:highlight>
                <a:srgbClr val="00FF0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Hidden curriculum especially in primary level are the unwritten, unofficial and often unattended lessons that accrues the norms, values, social test and gender roles that students learn at school. Hidden curriculum contains the implicit academic, social, and cultural messages that are communicated to students while they are in school.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1672046" y="11792053"/>
            <a:ext cx="8228740" cy="7147726"/>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FFFF00"/>
                </a:highlight>
                <a:latin typeface="Times New Roman" panose="02020603050405020304" pitchFamily="18" charset="0"/>
                <a:ea typeface="Calibri" panose="020F0502020204030204" pitchFamily="34" charset="0"/>
                <a:cs typeface="Times New Roman" panose="02020603050405020304" pitchFamily="18" charset="0"/>
              </a:rPr>
              <a:t>Aspects in the hidden curriculum in Primary Education </a:t>
            </a:r>
            <a:endParaRPr lang="en-US" sz="3200" dirty="0">
              <a:solidFill>
                <a:schemeClr val="accent1">
                  <a:lumMod val="50000"/>
                </a:schemeClr>
              </a:solidFill>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There are several aspects in the hidden curriculum in Primary Education. They include gender, morals, social class, stereotypes, cultural expectations, politics and languages. In early grades such as the British Primary Education, gender roles are very apparent in early classes because socializing becomes divided between boys and girls. </a:t>
            </a:r>
            <a:endParaRPr lang="en-US"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sitting arrangement is also divided based on gender, as boys prefer to be desk mates with boys and vice versa.</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p:cNvSpPr/>
          <p:nvPr/>
        </p:nvSpPr>
        <p:spPr>
          <a:xfrm>
            <a:off x="1672046" y="19777619"/>
            <a:ext cx="8228740" cy="4410438"/>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rPr>
              <a:t>Importance of Teaching</a:t>
            </a:r>
            <a:r>
              <a:rPr lang="en-US" sz="3200"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rPr>
              <a:t> </a:t>
            </a:r>
            <a:r>
              <a:rPr lang="en-US" sz="3200" b="1"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rPr>
              <a:t>hidden curriculum in Primary Education</a:t>
            </a:r>
            <a:endParaRPr lang="en-US" sz="3200"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primary educational hidden curriculum is useful in reinforcing the lessons of the formal education. For instance, in primary education, children are revealed to the hypocritical and inconsistencies between the school’s mission, values and convictions in the formal education.</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Rectangle 12"/>
          <p:cNvSpPr/>
          <p:nvPr/>
        </p:nvSpPr>
        <p:spPr>
          <a:xfrm>
            <a:off x="10301220" y="2040210"/>
            <a:ext cx="7152003" cy="11078161"/>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a:spAutoFit/>
          </a:bodyPr>
          <a:lstStyle/>
          <a:p>
            <a:pPr algn="just">
              <a:lnSpc>
                <a:spcPct val="107000"/>
              </a:lnSpc>
              <a:spcAft>
                <a:spcPts val="800"/>
              </a:spcAft>
            </a:pPr>
            <a:r>
              <a:rPr lang="en-US" sz="3200" b="1" dirty="0">
                <a:solidFill>
                  <a:schemeClr val="accent1">
                    <a:lumMod val="50000"/>
                  </a:schemeClr>
                </a:solidFill>
                <a:highlight>
                  <a:srgbClr val="FF0000"/>
                </a:highlight>
                <a:latin typeface="Times New Roman" panose="02020603050405020304" pitchFamily="18" charset="0"/>
                <a:ea typeface="Calibri" panose="020F0502020204030204" pitchFamily="34" charset="0"/>
                <a:cs typeface="Times New Roman" panose="02020603050405020304" pitchFamily="18" charset="0"/>
              </a:rPr>
              <a:t>Teaching strategies for uncovering primary level hidden curriculum </a:t>
            </a:r>
            <a:endParaRPr lang="en-US" sz="3200" dirty="0">
              <a:solidFill>
                <a:schemeClr val="accent1">
                  <a:lumMod val="50000"/>
                </a:schemeClr>
              </a:solidFill>
              <a:highlight>
                <a:srgbClr val="FF000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Use a 5-Point Scale for assessing social perspective to understand others' perspectives in specific situations.</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Asking and answering questions about topics of gender, health, politics and social classifications.</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Watching those around you. This include imitating the chidden and teachers through the use of modeling and video modeling in unfamiliar situations.</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Develop a safe personality- This is a personality that can be trusted by the lower grade children as to have their best interest at heart. </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Teach problem solving- Hidden curriculum in primary setting usually results into conflict. Teaching them should incorporate problem solving.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Rectangle 13"/>
          <p:cNvSpPr/>
          <p:nvPr/>
        </p:nvSpPr>
        <p:spPr>
          <a:xfrm>
            <a:off x="10675293" y="18094209"/>
            <a:ext cx="7152003" cy="6093848"/>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FF00FF"/>
                </a:highlight>
                <a:latin typeface="Times New Roman" panose="02020603050405020304" pitchFamily="18" charset="0"/>
                <a:ea typeface="Calibri" panose="020F0502020204030204" pitchFamily="34" charset="0"/>
                <a:cs typeface="Times New Roman" panose="02020603050405020304" pitchFamily="18" charset="0"/>
              </a:rPr>
              <a:t>Elements and aspects of primary level hidden curriculum </a:t>
            </a:r>
            <a:endParaRPr lang="en-US" sz="3200" dirty="0">
              <a:solidFill>
                <a:schemeClr val="accent1">
                  <a:lumMod val="50000"/>
                </a:schemeClr>
              </a:solidFill>
              <a:highlight>
                <a:srgbClr val="FF00FF"/>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primary educational level includes the values, beliefs, attitudes, and norms and values which are important parts of school function, ceremonies and the quality of interpersonal communication.</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various aspects of general curriculum include the integrated approach, Interdisciplinary approach, correlated approach and unified approach.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42800" y="13292696"/>
            <a:ext cx="7152003" cy="4146440"/>
          </a:xfrm>
          <a:prstGeom prst="rect">
            <a:avLst/>
          </a:prstGeom>
        </p:spPr>
      </p:pic>
      <p:pic>
        <p:nvPicPr>
          <p:cNvPr id="5" name="Picture 4">
            <a:extLst>
              <a:ext uri="{FF2B5EF4-FFF2-40B4-BE49-F238E27FC236}">
                <a16:creationId xmlns:a16="http://schemas.microsoft.com/office/drawing/2014/main" id="{8E535E1B-F445-E547-9C05-A207C50A7AFC}"/>
              </a:ext>
            </a:extLst>
          </p:cNvPr>
          <p:cNvPicPr>
            <a:picLocks noChangeAspect="1"/>
          </p:cNvPicPr>
          <p:nvPr/>
        </p:nvPicPr>
        <p:blipFill>
          <a:blip r:embed="rId3"/>
          <a:stretch>
            <a:fillRect/>
          </a:stretch>
        </p:blipFill>
        <p:spPr>
          <a:xfrm>
            <a:off x="2282567" y="7209160"/>
            <a:ext cx="6504778" cy="4328634"/>
          </a:xfrm>
          <a:prstGeom prst="rect">
            <a:avLst/>
          </a:prstGeom>
        </p:spPr>
      </p:pic>
      <p:pic>
        <p:nvPicPr>
          <p:cNvPr id="7" name="Picture 6">
            <a:extLst>
              <a:ext uri="{FF2B5EF4-FFF2-40B4-BE49-F238E27FC236}">
                <a16:creationId xmlns:a16="http://schemas.microsoft.com/office/drawing/2014/main" id="{B52AFA1A-D58A-7249-A0BB-D438FF6623CA}"/>
              </a:ext>
            </a:extLst>
          </p:cNvPr>
          <p:cNvPicPr>
            <a:picLocks noChangeAspect="1"/>
          </p:cNvPicPr>
          <p:nvPr/>
        </p:nvPicPr>
        <p:blipFill>
          <a:blip r:embed="rId4"/>
          <a:stretch>
            <a:fillRect/>
          </a:stretch>
        </p:blipFill>
        <p:spPr>
          <a:xfrm>
            <a:off x="822960" y="556968"/>
            <a:ext cx="2433482" cy="1279541"/>
          </a:xfrm>
          <a:prstGeom prst="rect">
            <a:avLst/>
          </a:prstGeom>
        </p:spPr>
      </p:pic>
      <p:pic>
        <p:nvPicPr>
          <p:cNvPr id="16" name="Picture 15">
            <a:extLst>
              <a:ext uri="{FF2B5EF4-FFF2-40B4-BE49-F238E27FC236}">
                <a16:creationId xmlns:a16="http://schemas.microsoft.com/office/drawing/2014/main" id="{7243DAC9-4198-B04A-A347-1A3FC0B58C9C}"/>
              </a:ext>
            </a:extLst>
          </p:cNvPr>
          <p:cNvPicPr>
            <a:picLocks noChangeAspect="1"/>
          </p:cNvPicPr>
          <p:nvPr/>
        </p:nvPicPr>
        <p:blipFill>
          <a:blip r:embed="rId4"/>
          <a:stretch>
            <a:fillRect/>
          </a:stretch>
        </p:blipFill>
        <p:spPr>
          <a:xfrm>
            <a:off x="14990673" y="492941"/>
            <a:ext cx="2433482" cy="1279541"/>
          </a:xfrm>
          <a:prstGeom prst="rect">
            <a:avLst/>
          </a:prstGeom>
        </p:spPr>
      </p:pic>
    </p:spTree>
    <p:extLst>
      <p:ext uri="{BB962C8B-B14F-4D97-AF65-F5344CB8AC3E}">
        <p14:creationId xmlns:p14="http://schemas.microsoft.com/office/powerpoint/2010/main" val="258385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6315-3551-9F4D-A08B-9BA5E93FAE7C}"/>
              </a:ext>
            </a:extLst>
          </p:cNvPr>
          <p:cNvSpPr>
            <a:spLocks noGrp="1"/>
          </p:cNvSpPr>
          <p:nvPr>
            <p:ph type="title"/>
          </p:nvPr>
        </p:nvSpPr>
        <p:spPr/>
        <p:txBody>
          <a:bodyPr/>
          <a:lstStyle/>
          <a:p>
            <a:r>
              <a:rPr lang="en-US" dirty="0"/>
              <a:t>REFRENCES </a:t>
            </a:r>
          </a:p>
        </p:txBody>
      </p:sp>
      <p:sp>
        <p:nvSpPr>
          <p:cNvPr id="3" name="Content Placeholder 2">
            <a:extLst>
              <a:ext uri="{FF2B5EF4-FFF2-40B4-BE49-F238E27FC236}">
                <a16:creationId xmlns:a16="http://schemas.microsoft.com/office/drawing/2014/main" id="{D7C7AE4D-9051-8A4F-9013-290A60846DD8}"/>
              </a:ext>
            </a:extLst>
          </p:cNvPr>
          <p:cNvSpPr>
            <a:spLocks noGrp="1"/>
          </p:cNvSpPr>
          <p:nvPr>
            <p:ph idx="1"/>
          </p:nvPr>
        </p:nvSpPr>
        <p:spPr/>
        <p:txBody>
          <a:bodyPr>
            <a:normAutofit fontScale="92500"/>
          </a:bodyPr>
          <a:lstStyle/>
          <a:p>
            <a:pPr algn="just">
              <a:lnSpc>
                <a:spcPct val="107000"/>
              </a:lnSpc>
              <a:spcAft>
                <a:spcPts val="800"/>
              </a:spcAft>
            </a:pPr>
            <a:r>
              <a:rPr lang="en-US" sz="6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Abu-</a:t>
            </a:r>
            <a:r>
              <a:rPr lang="en-US" sz="60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Dabat</a:t>
            </a:r>
            <a:r>
              <a:rPr lang="en-US" sz="6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Z. (2012). Implementing Hidden Curriculum elements in the lower essential grades of primary schools throughout Jordan. </a:t>
            </a:r>
            <a:r>
              <a:rPr lang="en-US" sz="6000" i="1" dirty="0">
                <a:latin typeface="Times New Roman" panose="02020603050405020304" pitchFamily="18" charset="0"/>
                <a:ea typeface="Calibri" panose="020F0502020204030204" pitchFamily="34" charset="0"/>
                <a:cs typeface="Times New Roman" panose="02020603050405020304" pitchFamily="18" charset="0"/>
              </a:rPr>
              <a:t>Journal Of Education And Sociology</a:t>
            </a:r>
            <a:r>
              <a:rPr lang="en-US" sz="6000" dirty="0">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07000"/>
              </a:lnSpc>
              <a:spcAft>
                <a:spcPts val="800"/>
              </a:spcAft>
            </a:pPr>
            <a:r>
              <a:rPr lang="en-US" sz="6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Kim, S. (2019). Inquiry into the possibility of subject's evolution in primary curriculum: at the classroom level. </a:t>
            </a:r>
            <a:r>
              <a:rPr lang="en-US" sz="6000" i="1" dirty="0">
                <a:latin typeface="Times New Roman" panose="02020603050405020304" pitchFamily="18" charset="0"/>
                <a:ea typeface="Calibri" panose="020F0502020204030204" pitchFamily="34" charset="0"/>
                <a:cs typeface="Times New Roman" panose="02020603050405020304" pitchFamily="18" charset="0"/>
              </a:rPr>
              <a:t>Journal Of Curriculum Integration </a:t>
            </a:r>
          </a:p>
          <a:p>
            <a:pPr algn="just">
              <a:lnSpc>
                <a:spcPct val="107000"/>
              </a:lnSpc>
              <a:spcAft>
                <a:spcPts val="800"/>
              </a:spcAft>
            </a:pPr>
            <a:r>
              <a:rPr lang="en-GB" dirty="0" err="1"/>
              <a:t>Marton</a:t>
            </a:r>
            <a:r>
              <a:rPr lang="en-GB" dirty="0"/>
              <a:t>, F. &amp; </a:t>
            </a:r>
            <a:r>
              <a:rPr lang="en-GB" dirty="0" err="1"/>
              <a:t>Säljö</a:t>
            </a:r>
            <a:r>
              <a:rPr lang="en-GB" dirty="0"/>
              <a:t>, R. (1976). On Qualitative Differences on Learning: I - Outcome and Process. </a:t>
            </a:r>
            <a:r>
              <a:rPr lang="en-GB" i="1" dirty="0"/>
              <a:t>British Journal of Educational Psychology</a:t>
            </a:r>
            <a:r>
              <a:rPr lang="en-GB" dirty="0"/>
              <a:t>, 46, 4-11.</a:t>
            </a:r>
          </a:p>
          <a:p>
            <a:pPr algn="just">
              <a:lnSpc>
                <a:spcPct val="107000"/>
              </a:lnSpc>
              <a:spcAft>
                <a:spcPts val="800"/>
              </a:spcAft>
            </a:pPr>
            <a:r>
              <a:rPr lang="en-GB" dirty="0"/>
              <a:t>Sambell, K. and McDowell, L. (1998). The construction of the hidden curriculum: messages and meanings in the assessment of student learning, </a:t>
            </a:r>
            <a:r>
              <a:rPr lang="en-GB" i="1" dirty="0"/>
              <a:t>Assessment and Evaluation in Higher Education, 23</a:t>
            </a:r>
            <a:r>
              <a:rPr lang="en-GB" dirty="0"/>
              <a:t>(4), 391-402.</a:t>
            </a:r>
          </a:p>
          <a:p>
            <a:pPr algn="just">
              <a:lnSpc>
                <a:spcPct val="107000"/>
              </a:lnSpc>
              <a:spcAft>
                <a:spcPts val="800"/>
              </a:spcAft>
            </a:pPr>
            <a:endParaRPr lang="en-US" dirty="0"/>
          </a:p>
        </p:txBody>
      </p:sp>
    </p:spTree>
    <p:extLst>
      <p:ext uri="{BB962C8B-B14F-4D97-AF65-F5344CB8AC3E}">
        <p14:creationId xmlns:p14="http://schemas.microsoft.com/office/powerpoint/2010/main" val="21825173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135</TotalTime>
  <Words>510</Words>
  <Application>Microsoft Macintosh PowerPoint</Application>
  <PresentationFormat>Custom</PresentationFormat>
  <Paragraphs>22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DengXian</vt:lpstr>
      <vt:lpstr>Arial</vt:lpstr>
      <vt:lpstr>Calibri</vt:lpstr>
      <vt:lpstr>Calibri Light</vt:lpstr>
      <vt:lpstr>Times New Roman</vt:lpstr>
      <vt:lpstr>Office Theme</vt:lpstr>
      <vt:lpstr>PowerPoint Presentation</vt:lpstr>
      <vt:lpstr>REFRENCES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Phoebe Olivia James (1403115)</cp:lastModifiedBy>
  <cp:revision>60</cp:revision>
  <dcterms:created xsi:type="dcterms:W3CDTF">2020-10-23T13:23:49Z</dcterms:created>
  <dcterms:modified xsi:type="dcterms:W3CDTF">2021-01-10T17:48:35Z</dcterms:modified>
</cp:coreProperties>
</file>