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72" r:id="rId2"/>
    <p:sldMasterId id="2147483649" r:id="rId3"/>
  </p:sldMasterIdLst>
  <p:notesMasterIdLst>
    <p:notesMasterId r:id="rId36"/>
  </p:notesMasterIdLst>
  <p:handoutMasterIdLst>
    <p:handoutMasterId r:id="rId37"/>
  </p:handoutMasterIdLst>
  <p:sldIdLst>
    <p:sldId id="256" r:id="rId4"/>
    <p:sldId id="257" r:id="rId5"/>
    <p:sldId id="265" r:id="rId6"/>
    <p:sldId id="266" r:id="rId7"/>
    <p:sldId id="260" r:id="rId8"/>
    <p:sldId id="261" r:id="rId9"/>
    <p:sldId id="262" r:id="rId10"/>
    <p:sldId id="263" r:id="rId11"/>
    <p:sldId id="264" r:id="rId12"/>
    <p:sldId id="258" r:id="rId13"/>
    <p:sldId id="289" r:id="rId14"/>
    <p:sldId id="259" r:id="rId15"/>
    <p:sldId id="282" r:id="rId16"/>
    <p:sldId id="288" r:id="rId17"/>
    <p:sldId id="268" r:id="rId18"/>
    <p:sldId id="269" r:id="rId19"/>
    <p:sldId id="271" r:id="rId20"/>
    <p:sldId id="272" r:id="rId21"/>
    <p:sldId id="291" r:id="rId22"/>
    <p:sldId id="290" r:id="rId23"/>
    <p:sldId id="274" r:id="rId24"/>
    <p:sldId id="275" r:id="rId25"/>
    <p:sldId id="276" r:id="rId26"/>
    <p:sldId id="287" r:id="rId27"/>
    <p:sldId id="270" r:id="rId28"/>
    <p:sldId id="278" r:id="rId29"/>
    <p:sldId id="279" r:id="rId30"/>
    <p:sldId id="280" r:id="rId31"/>
    <p:sldId id="281" r:id="rId32"/>
    <p:sldId id="292" r:id="rId33"/>
    <p:sldId id="293" r:id="rId34"/>
    <p:sldId id="286" r:id="rId35"/>
  </p:sldIdLst>
  <p:sldSz cx="9144000" cy="6858000" type="screen4x3"/>
  <p:notesSz cx="9317038" cy="6877050"/>
  <p:custDataLst>
    <p:tags r:id="rId38"/>
  </p:custDataLst>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0">
          <p15:clr>
            <a:srgbClr val="A4A3A4"/>
          </p15:clr>
        </p15:guide>
        <p15:guide id="2" orient="horz" pos="1174">
          <p15:clr>
            <a:srgbClr val="A4A3A4"/>
          </p15:clr>
        </p15:guide>
        <p15:guide id="3" orient="horz" pos="2160">
          <p15:clr>
            <a:srgbClr val="A4A3A4"/>
          </p15:clr>
        </p15:guide>
        <p15:guide id="4" orient="horz" pos="4112">
          <p15:clr>
            <a:srgbClr val="A4A3A4"/>
          </p15:clr>
        </p15:guide>
        <p15:guide id="5" orient="horz" pos="3888">
          <p15:clr>
            <a:srgbClr val="A4A3A4"/>
          </p15:clr>
        </p15:guide>
        <p15:guide id="6" orient="horz" pos="785">
          <p15:clr>
            <a:srgbClr val="A4A3A4"/>
          </p15:clr>
        </p15:guide>
        <p15:guide id="7" orient="horz" pos="4319">
          <p15:clr>
            <a:srgbClr val="A4A3A4"/>
          </p15:clr>
        </p15:guide>
        <p15:guide id="8" orient="horz">
          <p15:clr>
            <a:srgbClr val="A4A3A4"/>
          </p15:clr>
        </p15:guide>
        <p15:guide id="9" pos="357">
          <p15:clr>
            <a:srgbClr val="A4A3A4"/>
          </p15:clr>
        </p15:guide>
        <p15:guide id="10" pos="2880">
          <p15:clr>
            <a:srgbClr val="A4A3A4"/>
          </p15:clr>
        </p15:guide>
        <p15:guide id="11" pos="573">
          <p15:clr>
            <a:srgbClr val="A4A3A4"/>
          </p15:clr>
        </p15:guide>
        <p15:guide id="12" pos="5556">
          <p15:clr>
            <a:srgbClr val="A4A3A4"/>
          </p15:clr>
        </p15:guide>
        <p15:guide id="13" pos="249">
          <p15:clr>
            <a:srgbClr val="A4A3A4"/>
          </p15:clr>
        </p15:guide>
        <p15:guide id="14" pos="809">
          <p15:clr>
            <a:srgbClr val="A4A3A4"/>
          </p15:clr>
        </p15:guide>
        <p15:guide id="15" pos="352">
          <p15:clr>
            <a:srgbClr val="A4A3A4"/>
          </p15:clr>
        </p15:guide>
        <p15:guide id="16" pos="355">
          <p15:clr>
            <a:srgbClr val="A4A3A4"/>
          </p15:clr>
        </p15:guide>
        <p15:guide id="17" pos="362">
          <p15:clr>
            <a:srgbClr val="A4A3A4"/>
          </p15:clr>
        </p15:guide>
      </p15:sldGuideLst>
    </p:ext>
    <p:ext uri="{2D200454-40CA-4A62-9FC3-DE9A4176ACB9}">
      <p15:notesGuideLst xmlns:p15="http://schemas.microsoft.com/office/powerpoint/2012/main">
        <p15:guide id="1" orient="horz" pos="2166">
          <p15:clr>
            <a:srgbClr val="A4A3A4"/>
          </p15:clr>
        </p15:guide>
        <p15:guide id="2" pos="2935">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aser" initials="m"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F0D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901" autoAdjust="0"/>
    <p:restoredTop sz="94624" autoAdjust="0"/>
  </p:normalViewPr>
  <p:slideViewPr>
    <p:cSldViewPr>
      <p:cViewPr varScale="1">
        <p:scale>
          <a:sx n="107" d="100"/>
          <a:sy n="107" d="100"/>
        </p:scale>
        <p:origin x="968" y="68"/>
      </p:cViewPr>
      <p:guideLst>
        <p:guide orient="horz" pos="210"/>
        <p:guide orient="horz" pos="1174"/>
        <p:guide orient="horz" pos="2160"/>
        <p:guide orient="horz" pos="4112"/>
        <p:guide orient="horz" pos="3888"/>
        <p:guide orient="horz" pos="785"/>
        <p:guide orient="horz" pos="4319"/>
        <p:guide orient="horz"/>
        <p:guide pos="357"/>
        <p:guide pos="2880"/>
        <p:guide pos="573"/>
        <p:guide pos="5556"/>
        <p:guide pos="249"/>
        <p:guide pos="809"/>
        <p:guide pos="352"/>
        <p:guide pos="355"/>
        <p:guide pos="362"/>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74" d="100"/>
          <a:sy n="74" d="100"/>
        </p:scale>
        <p:origin x="-858" y="-90"/>
      </p:cViewPr>
      <p:guideLst>
        <p:guide orient="horz" pos="2166"/>
        <p:guide pos="2935"/>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commentAuthors" Target="commentAuthor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handoutMaster" Target="handoutMasters/handoutMaster1.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37383" cy="343853"/>
          </a:xfrm>
          <a:prstGeom prst="rect">
            <a:avLst/>
          </a:prstGeom>
        </p:spPr>
        <p:txBody>
          <a:bodyPr vert="horz" lIns="92537" tIns="46269" rIns="92537" bIns="46269" rtlCol="0"/>
          <a:lstStyle>
            <a:lvl1pPr algn="l">
              <a:defRPr sz="1200"/>
            </a:lvl1pPr>
          </a:lstStyle>
          <a:p>
            <a:endParaRPr lang="en-GB"/>
          </a:p>
        </p:txBody>
      </p:sp>
      <p:sp>
        <p:nvSpPr>
          <p:cNvPr id="3" name="Date Placeholder 2"/>
          <p:cNvSpPr>
            <a:spLocks noGrp="1"/>
          </p:cNvSpPr>
          <p:nvPr>
            <p:ph type="dt" sz="quarter" idx="1"/>
          </p:nvPr>
        </p:nvSpPr>
        <p:spPr>
          <a:xfrm>
            <a:off x="5277499" y="0"/>
            <a:ext cx="4037383" cy="343853"/>
          </a:xfrm>
          <a:prstGeom prst="rect">
            <a:avLst/>
          </a:prstGeom>
        </p:spPr>
        <p:txBody>
          <a:bodyPr vert="horz" lIns="92537" tIns="46269" rIns="92537" bIns="46269" rtlCol="0"/>
          <a:lstStyle>
            <a:lvl1pPr algn="r">
              <a:defRPr sz="1200"/>
            </a:lvl1pPr>
          </a:lstStyle>
          <a:p>
            <a:fld id="{0FA69B13-7B9E-4436-A0CB-F020FF88949C}" type="datetimeFigureOut">
              <a:rPr lang="en-GB" smtClean="0"/>
              <a:pPr/>
              <a:t>28/01/2019</a:t>
            </a:fld>
            <a:endParaRPr lang="en-GB"/>
          </a:p>
        </p:txBody>
      </p:sp>
      <p:sp>
        <p:nvSpPr>
          <p:cNvPr id="4" name="Footer Placeholder 3"/>
          <p:cNvSpPr>
            <a:spLocks noGrp="1"/>
          </p:cNvSpPr>
          <p:nvPr>
            <p:ph type="ftr" sz="quarter" idx="2"/>
          </p:nvPr>
        </p:nvSpPr>
        <p:spPr>
          <a:xfrm>
            <a:off x="0" y="6532004"/>
            <a:ext cx="4037383" cy="343853"/>
          </a:xfrm>
          <a:prstGeom prst="rect">
            <a:avLst/>
          </a:prstGeom>
        </p:spPr>
        <p:txBody>
          <a:bodyPr vert="horz" lIns="92537" tIns="46269" rIns="92537" bIns="46269" rtlCol="0" anchor="b"/>
          <a:lstStyle>
            <a:lvl1pPr algn="l">
              <a:defRPr sz="1200"/>
            </a:lvl1pPr>
          </a:lstStyle>
          <a:p>
            <a:endParaRPr lang="en-GB"/>
          </a:p>
        </p:txBody>
      </p:sp>
      <p:sp>
        <p:nvSpPr>
          <p:cNvPr id="5" name="Slide Number Placeholder 4"/>
          <p:cNvSpPr>
            <a:spLocks noGrp="1"/>
          </p:cNvSpPr>
          <p:nvPr>
            <p:ph type="sldNum" sz="quarter" idx="3"/>
          </p:nvPr>
        </p:nvSpPr>
        <p:spPr>
          <a:xfrm>
            <a:off x="5277499" y="6532004"/>
            <a:ext cx="4037383" cy="343853"/>
          </a:xfrm>
          <a:prstGeom prst="rect">
            <a:avLst/>
          </a:prstGeom>
        </p:spPr>
        <p:txBody>
          <a:bodyPr vert="horz" lIns="92537" tIns="46269" rIns="92537" bIns="46269" rtlCol="0" anchor="b"/>
          <a:lstStyle>
            <a:lvl1pPr algn="r">
              <a:defRPr sz="1200"/>
            </a:lvl1pPr>
          </a:lstStyle>
          <a:p>
            <a:fld id="{20D6C6E3-AFE2-401E-A0B5-BA4C554BF4C6}" type="slidenum">
              <a:rPr lang="en-GB" smtClean="0"/>
              <a:pPr/>
              <a:t>‹#›</a:t>
            </a:fld>
            <a:endParaRPr lang="en-GB"/>
          </a:p>
        </p:txBody>
      </p:sp>
    </p:spTree>
    <p:extLst>
      <p:ext uri="{BB962C8B-B14F-4D97-AF65-F5344CB8AC3E}">
        <p14:creationId xmlns:p14="http://schemas.microsoft.com/office/powerpoint/2010/main" val="255325367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4037383" cy="343853"/>
          </a:xfrm>
          <a:prstGeom prst="rect">
            <a:avLst/>
          </a:prstGeom>
          <a:noFill/>
          <a:ln w="9525">
            <a:noFill/>
            <a:miter lim="800000"/>
            <a:headEnd/>
            <a:tailEnd/>
          </a:ln>
          <a:effectLst/>
        </p:spPr>
        <p:txBody>
          <a:bodyPr vert="horz" wrap="square" lIns="92537" tIns="46269" rIns="92537" bIns="46269" numCol="1" anchor="t" anchorCtr="0" compatLnSpc="1">
            <a:prstTxWarp prst="textNoShape">
              <a:avLst/>
            </a:prstTxWarp>
          </a:bodyPr>
          <a:lstStyle>
            <a:lvl1pPr>
              <a:defRPr sz="1200" smtClean="0"/>
            </a:lvl1pPr>
          </a:lstStyle>
          <a:p>
            <a:pPr>
              <a:defRPr/>
            </a:pPr>
            <a:endParaRPr lang="en-GB" dirty="0"/>
          </a:p>
        </p:txBody>
      </p:sp>
      <p:sp>
        <p:nvSpPr>
          <p:cNvPr id="4099" name="Rectangle 3"/>
          <p:cNvSpPr>
            <a:spLocks noGrp="1" noChangeArrowheads="1"/>
          </p:cNvSpPr>
          <p:nvPr>
            <p:ph type="dt" idx="1"/>
          </p:nvPr>
        </p:nvSpPr>
        <p:spPr bwMode="auto">
          <a:xfrm>
            <a:off x="5277499" y="0"/>
            <a:ext cx="4037383" cy="343853"/>
          </a:xfrm>
          <a:prstGeom prst="rect">
            <a:avLst/>
          </a:prstGeom>
          <a:noFill/>
          <a:ln w="9525">
            <a:noFill/>
            <a:miter lim="800000"/>
            <a:headEnd/>
            <a:tailEnd/>
          </a:ln>
          <a:effectLst/>
        </p:spPr>
        <p:txBody>
          <a:bodyPr vert="horz" wrap="square" lIns="92537" tIns="46269" rIns="92537" bIns="46269" numCol="1" anchor="t" anchorCtr="0" compatLnSpc="1">
            <a:prstTxWarp prst="textNoShape">
              <a:avLst/>
            </a:prstTxWarp>
          </a:bodyPr>
          <a:lstStyle>
            <a:lvl1pPr algn="r">
              <a:defRPr sz="1200" smtClean="0"/>
            </a:lvl1pPr>
          </a:lstStyle>
          <a:p>
            <a:pPr>
              <a:defRPr/>
            </a:pPr>
            <a:endParaRPr lang="en-GB" dirty="0"/>
          </a:p>
        </p:txBody>
      </p:sp>
      <p:sp>
        <p:nvSpPr>
          <p:cNvPr id="36868" name="Rectangle 4"/>
          <p:cNvSpPr>
            <a:spLocks noGrp="1" noRot="1" noChangeAspect="1" noChangeArrowheads="1" noTextEdit="1"/>
          </p:cNvSpPr>
          <p:nvPr>
            <p:ph type="sldImg" idx="2"/>
          </p:nvPr>
        </p:nvSpPr>
        <p:spPr bwMode="auto">
          <a:xfrm>
            <a:off x="2940050" y="515938"/>
            <a:ext cx="3436938" cy="2578100"/>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931704" y="3266599"/>
            <a:ext cx="7453630" cy="3094673"/>
          </a:xfrm>
          <a:prstGeom prst="rect">
            <a:avLst/>
          </a:prstGeom>
          <a:noFill/>
          <a:ln w="9525">
            <a:noFill/>
            <a:miter lim="800000"/>
            <a:headEnd/>
            <a:tailEnd/>
          </a:ln>
          <a:effectLst/>
        </p:spPr>
        <p:txBody>
          <a:bodyPr vert="horz" wrap="square" lIns="92537" tIns="46269" rIns="92537" bIns="46269"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4102" name="Rectangle 6"/>
          <p:cNvSpPr>
            <a:spLocks noGrp="1" noChangeArrowheads="1"/>
          </p:cNvSpPr>
          <p:nvPr>
            <p:ph type="ftr" sz="quarter" idx="4"/>
          </p:nvPr>
        </p:nvSpPr>
        <p:spPr bwMode="auto">
          <a:xfrm>
            <a:off x="0" y="6532004"/>
            <a:ext cx="4037383" cy="343853"/>
          </a:xfrm>
          <a:prstGeom prst="rect">
            <a:avLst/>
          </a:prstGeom>
          <a:noFill/>
          <a:ln w="9525">
            <a:noFill/>
            <a:miter lim="800000"/>
            <a:headEnd/>
            <a:tailEnd/>
          </a:ln>
          <a:effectLst/>
        </p:spPr>
        <p:txBody>
          <a:bodyPr vert="horz" wrap="square" lIns="92537" tIns="46269" rIns="92537" bIns="46269" numCol="1" anchor="b" anchorCtr="0" compatLnSpc="1">
            <a:prstTxWarp prst="textNoShape">
              <a:avLst/>
            </a:prstTxWarp>
          </a:bodyPr>
          <a:lstStyle>
            <a:lvl1pPr>
              <a:defRPr sz="1200" smtClean="0"/>
            </a:lvl1pPr>
          </a:lstStyle>
          <a:p>
            <a:pPr>
              <a:defRPr/>
            </a:pPr>
            <a:endParaRPr lang="en-GB" dirty="0"/>
          </a:p>
        </p:txBody>
      </p:sp>
      <p:sp>
        <p:nvSpPr>
          <p:cNvPr id="4103" name="Rectangle 7"/>
          <p:cNvSpPr>
            <a:spLocks noGrp="1" noChangeArrowheads="1"/>
          </p:cNvSpPr>
          <p:nvPr>
            <p:ph type="sldNum" sz="quarter" idx="5"/>
          </p:nvPr>
        </p:nvSpPr>
        <p:spPr bwMode="auto">
          <a:xfrm>
            <a:off x="5277499" y="6532004"/>
            <a:ext cx="4037383" cy="343853"/>
          </a:xfrm>
          <a:prstGeom prst="rect">
            <a:avLst/>
          </a:prstGeom>
          <a:noFill/>
          <a:ln w="9525">
            <a:noFill/>
            <a:miter lim="800000"/>
            <a:headEnd/>
            <a:tailEnd/>
          </a:ln>
          <a:effectLst/>
        </p:spPr>
        <p:txBody>
          <a:bodyPr vert="horz" wrap="square" lIns="92537" tIns="46269" rIns="92537" bIns="46269" numCol="1" anchor="b" anchorCtr="0" compatLnSpc="1">
            <a:prstTxWarp prst="textNoShape">
              <a:avLst/>
            </a:prstTxWarp>
          </a:bodyPr>
          <a:lstStyle>
            <a:lvl1pPr algn="r">
              <a:defRPr sz="1200" smtClean="0"/>
            </a:lvl1pPr>
          </a:lstStyle>
          <a:p>
            <a:pPr>
              <a:defRPr/>
            </a:pPr>
            <a:fld id="{31895868-D6B6-4ED6-AB6B-64CF106ECBF1}" type="slidenum">
              <a:rPr lang="en-GB"/>
              <a:pPr>
                <a:defRPr/>
              </a:pPr>
              <a:t>‹#›</a:t>
            </a:fld>
            <a:endParaRPr lang="en-GB" dirty="0"/>
          </a:p>
        </p:txBody>
      </p:sp>
    </p:spTree>
    <p:extLst>
      <p:ext uri="{BB962C8B-B14F-4D97-AF65-F5344CB8AC3E}">
        <p14:creationId xmlns:p14="http://schemas.microsoft.com/office/powerpoint/2010/main" val="4061106699"/>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a:ln/>
        </p:spPr>
        <p:txBody>
          <a:bodyPr/>
          <a:lstStyle/>
          <a:p>
            <a:pPr eaLnBrk="1" hangingPunct="1"/>
            <a:endParaRPr lang="en-US" dirty="0" smtClean="0"/>
          </a:p>
        </p:txBody>
      </p:sp>
      <p:sp>
        <p:nvSpPr>
          <p:cNvPr id="37892" name="Slide Number Placeholder 3"/>
          <p:cNvSpPr>
            <a:spLocks noGrp="1"/>
          </p:cNvSpPr>
          <p:nvPr>
            <p:ph type="sldNum" sz="quarter" idx="5"/>
          </p:nvPr>
        </p:nvSpPr>
        <p:spPr>
          <a:noFill/>
        </p:spPr>
        <p:txBody>
          <a:bodyPr/>
          <a:lstStyle/>
          <a:p>
            <a:fld id="{1B574FF6-A4C4-49F5-ACA7-A744A126E50C}" type="slidenum">
              <a:rPr lang="en-GB"/>
              <a:pPr/>
              <a:t>1</a:t>
            </a:fld>
            <a:endParaRPr lang="en-GB"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91CEA91E-0B3E-4D59-9548-81F9C12CC8A7}" type="slidenum">
              <a:rPr lang="en-GB"/>
              <a:pPr/>
              <a:t>2</a:t>
            </a:fld>
            <a:endParaRPr lang="en-GB" dirty="0"/>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a:ln/>
        </p:spPr>
      </p:sp>
      <p:sp>
        <p:nvSpPr>
          <p:cNvPr id="50179" name="Notes Placeholder 2"/>
          <p:cNvSpPr>
            <a:spLocks noGrp="1"/>
          </p:cNvSpPr>
          <p:nvPr>
            <p:ph type="body" idx="1"/>
          </p:nvPr>
        </p:nvSpPr>
        <p:spPr>
          <a:noFill/>
          <a:ln/>
        </p:spPr>
        <p:txBody>
          <a:bodyPr/>
          <a:lstStyle/>
          <a:p>
            <a:pPr eaLnBrk="1" hangingPunct="1"/>
            <a:endParaRPr lang="en-US" dirty="0" smtClean="0"/>
          </a:p>
        </p:txBody>
      </p:sp>
      <p:sp>
        <p:nvSpPr>
          <p:cNvPr id="50180" name="Slide Number Placeholder 3"/>
          <p:cNvSpPr>
            <a:spLocks noGrp="1"/>
          </p:cNvSpPr>
          <p:nvPr>
            <p:ph type="sldNum" sz="quarter" idx="5"/>
          </p:nvPr>
        </p:nvSpPr>
        <p:spPr>
          <a:noFill/>
        </p:spPr>
        <p:txBody>
          <a:bodyPr/>
          <a:lstStyle/>
          <a:p>
            <a:fld id="{0837CA79-A933-4F3C-B96D-971F7E768922}" type="slidenum">
              <a:rPr lang="en-GB"/>
              <a:pPr/>
              <a:t>3</a:t>
            </a:fld>
            <a:endParaRPr lang="en-GB"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a:ln/>
        </p:spPr>
      </p:sp>
      <p:sp>
        <p:nvSpPr>
          <p:cNvPr id="51203" name="Notes Placeholder 2"/>
          <p:cNvSpPr>
            <a:spLocks noGrp="1"/>
          </p:cNvSpPr>
          <p:nvPr>
            <p:ph type="body" idx="1"/>
          </p:nvPr>
        </p:nvSpPr>
        <p:spPr>
          <a:noFill/>
          <a:ln/>
        </p:spPr>
        <p:txBody>
          <a:bodyPr/>
          <a:lstStyle/>
          <a:p>
            <a:pPr eaLnBrk="1" hangingPunct="1"/>
            <a:endParaRPr lang="en-US" dirty="0" smtClean="0"/>
          </a:p>
        </p:txBody>
      </p:sp>
      <p:sp>
        <p:nvSpPr>
          <p:cNvPr id="51204" name="Slide Number Placeholder 3"/>
          <p:cNvSpPr>
            <a:spLocks noGrp="1"/>
          </p:cNvSpPr>
          <p:nvPr>
            <p:ph type="sldNum" sz="quarter" idx="5"/>
          </p:nvPr>
        </p:nvSpPr>
        <p:spPr>
          <a:noFill/>
        </p:spPr>
        <p:txBody>
          <a:bodyPr/>
          <a:lstStyle/>
          <a:p>
            <a:fld id="{1E7499E4-4A04-4015-BD5B-1D27F47EAC7E}" type="slidenum">
              <a:rPr lang="en-GB"/>
              <a:pPr/>
              <a:t>4</a:t>
            </a:fld>
            <a:endParaRPr lang="en-GB"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noFill/>
          <a:ln/>
        </p:spPr>
        <p:txBody>
          <a:bodyPr/>
          <a:lstStyle/>
          <a:p>
            <a:pPr eaLnBrk="1" hangingPunct="1"/>
            <a:endParaRPr lang="en-US" dirty="0" smtClean="0"/>
          </a:p>
        </p:txBody>
      </p:sp>
      <p:sp>
        <p:nvSpPr>
          <p:cNvPr id="45060" name="Slide Number Placeholder 3"/>
          <p:cNvSpPr>
            <a:spLocks noGrp="1"/>
          </p:cNvSpPr>
          <p:nvPr>
            <p:ph type="sldNum" sz="quarter" idx="5"/>
          </p:nvPr>
        </p:nvSpPr>
        <p:spPr>
          <a:noFill/>
        </p:spPr>
        <p:txBody>
          <a:bodyPr/>
          <a:lstStyle/>
          <a:p>
            <a:fld id="{253DB563-E2E2-4A1C-94DA-538453D9CA73}" type="slidenum">
              <a:rPr lang="en-GB"/>
              <a:pPr/>
              <a:t>5</a:t>
            </a:fld>
            <a:endParaRPr lang="en-GB"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46083" name="Notes Placeholder 2"/>
          <p:cNvSpPr>
            <a:spLocks noGrp="1"/>
          </p:cNvSpPr>
          <p:nvPr>
            <p:ph type="body" idx="1"/>
          </p:nvPr>
        </p:nvSpPr>
        <p:spPr>
          <a:noFill/>
          <a:ln/>
        </p:spPr>
        <p:txBody>
          <a:bodyPr/>
          <a:lstStyle/>
          <a:p>
            <a:pPr eaLnBrk="1" hangingPunct="1"/>
            <a:endParaRPr lang="en-US" dirty="0" smtClean="0"/>
          </a:p>
        </p:txBody>
      </p:sp>
      <p:sp>
        <p:nvSpPr>
          <p:cNvPr id="46084" name="Slide Number Placeholder 3"/>
          <p:cNvSpPr>
            <a:spLocks noGrp="1"/>
          </p:cNvSpPr>
          <p:nvPr>
            <p:ph type="sldNum" sz="quarter" idx="5"/>
          </p:nvPr>
        </p:nvSpPr>
        <p:spPr>
          <a:noFill/>
        </p:spPr>
        <p:txBody>
          <a:bodyPr/>
          <a:lstStyle/>
          <a:p>
            <a:fld id="{E5A6B509-86D0-493E-ADFC-34BDF6D08098}" type="slidenum">
              <a:rPr lang="en-GB"/>
              <a:pPr/>
              <a:t>6</a:t>
            </a:fld>
            <a:endParaRPr lang="en-GB"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p:spPr>
        <p:txBody>
          <a:bodyPr/>
          <a:lstStyle/>
          <a:p>
            <a:pPr eaLnBrk="1" hangingPunct="1"/>
            <a:endParaRPr lang="en-US" dirty="0" smtClean="0"/>
          </a:p>
        </p:txBody>
      </p:sp>
      <p:sp>
        <p:nvSpPr>
          <p:cNvPr id="47108" name="Slide Number Placeholder 3"/>
          <p:cNvSpPr>
            <a:spLocks noGrp="1"/>
          </p:cNvSpPr>
          <p:nvPr>
            <p:ph type="sldNum" sz="quarter" idx="5"/>
          </p:nvPr>
        </p:nvSpPr>
        <p:spPr>
          <a:noFill/>
        </p:spPr>
        <p:txBody>
          <a:bodyPr/>
          <a:lstStyle/>
          <a:p>
            <a:fld id="{29F35EA1-E9F6-4E7B-80DD-12075F58B14B}" type="slidenum">
              <a:rPr lang="en-GB"/>
              <a:pPr/>
              <a:t>7</a:t>
            </a:fld>
            <a:endParaRPr lang="en-GB"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p:spPr>
        <p:txBody>
          <a:bodyPr/>
          <a:lstStyle/>
          <a:p>
            <a:pPr eaLnBrk="1" hangingPunct="1"/>
            <a:endParaRPr lang="en-US" dirty="0" smtClean="0"/>
          </a:p>
        </p:txBody>
      </p:sp>
      <p:sp>
        <p:nvSpPr>
          <p:cNvPr id="48132" name="Slide Number Placeholder 3"/>
          <p:cNvSpPr>
            <a:spLocks noGrp="1"/>
          </p:cNvSpPr>
          <p:nvPr>
            <p:ph type="sldNum" sz="quarter" idx="5"/>
          </p:nvPr>
        </p:nvSpPr>
        <p:spPr>
          <a:noFill/>
        </p:spPr>
        <p:txBody>
          <a:bodyPr/>
          <a:lstStyle/>
          <a:p>
            <a:fld id="{69435DEA-A220-454C-B28E-A287D55F20A5}" type="slidenum">
              <a:rPr lang="en-GB"/>
              <a:pPr/>
              <a:t>8</a:t>
            </a:fld>
            <a:endParaRPr lang="en-GB"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noFill/>
          <a:ln/>
        </p:spPr>
        <p:txBody>
          <a:bodyPr/>
          <a:lstStyle/>
          <a:p>
            <a:pPr eaLnBrk="1" hangingPunct="1"/>
            <a:endParaRPr lang="en-US" dirty="0" smtClean="0"/>
          </a:p>
        </p:txBody>
      </p:sp>
      <p:sp>
        <p:nvSpPr>
          <p:cNvPr id="49156" name="Slide Number Placeholder 3"/>
          <p:cNvSpPr>
            <a:spLocks noGrp="1"/>
          </p:cNvSpPr>
          <p:nvPr>
            <p:ph type="sldNum" sz="quarter" idx="5"/>
          </p:nvPr>
        </p:nvSpPr>
        <p:spPr>
          <a:noFill/>
        </p:spPr>
        <p:txBody>
          <a:bodyPr/>
          <a:lstStyle/>
          <a:p>
            <a:fld id="{0D12B55A-947B-4AAC-AE59-F0564B148373}" type="slidenum">
              <a:rPr lang="en-GB"/>
              <a:pPr/>
              <a:t>9</a:t>
            </a:fld>
            <a:endParaRPr lang="en-GB"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eaLnBrk="1" hangingPunct="1"/>
            <a:endParaRPr lang="en-US" dirty="0" smtClean="0"/>
          </a:p>
        </p:txBody>
      </p:sp>
      <p:sp>
        <p:nvSpPr>
          <p:cNvPr id="44036" name="Slide Number Placeholder 3"/>
          <p:cNvSpPr>
            <a:spLocks noGrp="1"/>
          </p:cNvSpPr>
          <p:nvPr>
            <p:ph type="sldNum" sz="quarter" idx="5"/>
          </p:nvPr>
        </p:nvSpPr>
        <p:spPr>
          <a:noFill/>
        </p:spPr>
        <p:txBody>
          <a:bodyPr/>
          <a:lstStyle/>
          <a:p>
            <a:fld id="{54B666D4-8ECA-40DD-BB34-C8B2E94B9D62}" type="slidenum">
              <a:rPr lang="en-GB"/>
              <a:pPr/>
              <a:t>10</a:t>
            </a:fld>
            <a:endParaRPr lang="en-GB"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ln/>
        </p:spPr>
      </p:sp>
      <p:sp>
        <p:nvSpPr>
          <p:cNvPr id="41987" name="Notes Placeholder 2"/>
          <p:cNvSpPr>
            <a:spLocks noGrp="1"/>
          </p:cNvSpPr>
          <p:nvPr>
            <p:ph type="body" idx="1"/>
          </p:nvPr>
        </p:nvSpPr>
        <p:spPr>
          <a:noFill/>
          <a:ln/>
        </p:spPr>
        <p:txBody>
          <a:bodyPr/>
          <a:lstStyle/>
          <a:p>
            <a:pPr eaLnBrk="1" hangingPunct="1"/>
            <a:endParaRPr lang="en-US" dirty="0" smtClean="0"/>
          </a:p>
        </p:txBody>
      </p:sp>
      <p:sp>
        <p:nvSpPr>
          <p:cNvPr id="41988" name="Slide Number Placeholder 3"/>
          <p:cNvSpPr>
            <a:spLocks noGrp="1"/>
          </p:cNvSpPr>
          <p:nvPr>
            <p:ph type="sldNum" sz="quarter" idx="5"/>
          </p:nvPr>
        </p:nvSpPr>
        <p:spPr>
          <a:noFill/>
        </p:spPr>
        <p:txBody>
          <a:bodyPr/>
          <a:lstStyle/>
          <a:p>
            <a:fld id="{94163FD9-ECCC-4803-910C-403A31C5F738}" type="slidenum">
              <a:rPr lang="en-GB"/>
              <a:pPr/>
              <a:t>11</a:t>
            </a:fld>
            <a:endParaRPr lang="en-GB"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p:spPr>
        <p:txBody>
          <a:bodyPr/>
          <a:lstStyle/>
          <a:p>
            <a:pPr eaLnBrk="1" hangingPunct="1"/>
            <a:endParaRPr lang="en-US" dirty="0" smtClean="0"/>
          </a:p>
        </p:txBody>
      </p:sp>
      <p:sp>
        <p:nvSpPr>
          <p:cNvPr id="43012" name="Slide Number Placeholder 3"/>
          <p:cNvSpPr>
            <a:spLocks noGrp="1"/>
          </p:cNvSpPr>
          <p:nvPr>
            <p:ph type="sldNum" sz="quarter" idx="5"/>
          </p:nvPr>
        </p:nvSpPr>
        <p:spPr>
          <a:noFill/>
        </p:spPr>
        <p:txBody>
          <a:bodyPr/>
          <a:lstStyle/>
          <a:p>
            <a:fld id="{2A0D40DF-923D-4E13-AD33-011B758A9472}" type="slidenum">
              <a:rPr lang="en-GB"/>
              <a:pPr/>
              <a:t>12</a:t>
            </a:fld>
            <a:endParaRPr lang="en-GB"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a:ln/>
        </p:spPr>
      </p:sp>
      <p:sp>
        <p:nvSpPr>
          <p:cNvPr id="68611" name="Notes Placeholder 2"/>
          <p:cNvSpPr>
            <a:spLocks noGrp="1"/>
          </p:cNvSpPr>
          <p:nvPr>
            <p:ph type="body" idx="1"/>
          </p:nvPr>
        </p:nvSpPr>
        <p:spPr>
          <a:noFill/>
          <a:ln/>
        </p:spPr>
        <p:txBody>
          <a:bodyPr/>
          <a:lstStyle/>
          <a:p>
            <a:pPr eaLnBrk="1" hangingPunct="1"/>
            <a:endParaRPr lang="en-US" dirty="0" smtClean="0"/>
          </a:p>
        </p:txBody>
      </p:sp>
      <p:sp>
        <p:nvSpPr>
          <p:cNvPr id="68612" name="Slide Number Placeholder 3"/>
          <p:cNvSpPr>
            <a:spLocks noGrp="1"/>
          </p:cNvSpPr>
          <p:nvPr>
            <p:ph type="sldNum" sz="quarter" idx="5"/>
          </p:nvPr>
        </p:nvSpPr>
        <p:spPr>
          <a:noFill/>
        </p:spPr>
        <p:txBody>
          <a:bodyPr/>
          <a:lstStyle/>
          <a:p>
            <a:fld id="{74300B42-DBAF-48DA-906B-586F85332DDE}" type="slidenum">
              <a:rPr lang="en-GB"/>
              <a:pPr/>
              <a:t>13</a:t>
            </a:fld>
            <a:endParaRPr lang="en-GB"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noFill/>
          <a:ln/>
        </p:spPr>
        <p:txBody>
          <a:bodyPr/>
          <a:lstStyle/>
          <a:p>
            <a:pPr eaLnBrk="1" hangingPunct="1"/>
            <a:endParaRPr lang="en-US" dirty="0" smtClean="0"/>
          </a:p>
        </p:txBody>
      </p:sp>
      <p:sp>
        <p:nvSpPr>
          <p:cNvPr id="40964" name="Slide Number Placeholder 3"/>
          <p:cNvSpPr>
            <a:spLocks noGrp="1"/>
          </p:cNvSpPr>
          <p:nvPr>
            <p:ph type="sldNum" sz="quarter" idx="5"/>
          </p:nvPr>
        </p:nvSpPr>
        <p:spPr>
          <a:noFill/>
        </p:spPr>
        <p:txBody>
          <a:bodyPr/>
          <a:lstStyle/>
          <a:p>
            <a:fld id="{5DA2BD2C-5EF0-42FE-808C-CAAC3FB9240E}" type="slidenum">
              <a:rPr lang="en-GB"/>
              <a:pPr/>
              <a:t>14</a:t>
            </a:fld>
            <a:endParaRPr lang="en-GB"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ln/>
        </p:spPr>
      </p:sp>
      <p:sp>
        <p:nvSpPr>
          <p:cNvPr id="52227" name="Notes Placeholder 2"/>
          <p:cNvSpPr>
            <a:spLocks noGrp="1"/>
          </p:cNvSpPr>
          <p:nvPr>
            <p:ph type="body" idx="1"/>
          </p:nvPr>
        </p:nvSpPr>
        <p:spPr>
          <a:noFill/>
          <a:ln/>
        </p:spPr>
        <p:txBody>
          <a:bodyPr/>
          <a:lstStyle/>
          <a:p>
            <a:pPr eaLnBrk="1" hangingPunct="1"/>
            <a:endParaRPr lang="en-US" dirty="0" smtClean="0"/>
          </a:p>
        </p:txBody>
      </p:sp>
      <p:sp>
        <p:nvSpPr>
          <p:cNvPr id="52228" name="Slide Number Placeholder 3"/>
          <p:cNvSpPr>
            <a:spLocks noGrp="1"/>
          </p:cNvSpPr>
          <p:nvPr>
            <p:ph type="sldNum" sz="quarter" idx="5"/>
          </p:nvPr>
        </p:nvSpPr>
        <p:spPr>
          <a:noFill/>
        </p:spPr>
        <p:txBody>
          <a:bodyPr/>
          <a:lstStyle/>
          <a:p>
            <a:fld id="{760E72FC-83F1-4795-B18C-AECFEE90F223}" type="slidenum">
              <a:rPr lang="en-GB"/>
              <a:pPr/>
              <a:t>15</a:t>
            </a:fld>
            <a:endParaRPr lang="en-GB"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a:ln/>
        </p:spPr>
        <p:txBody>
          <a:bodyPr/>
          <a:lstStyle/>
          <a:p>
            <a:pPr eaLnBrk="1" hangingPunct="1"/>
            <a:endParaRPr lang="en-US" dirty="0" smtClean="0"/>
          </a:p>
        </p:txBody>
      </p:sp>
      <p:sp>
        <p:nvSpPr>
          <p:cNvPr id="53252" name="Slide Number Placeholder 3"/>
          <p:cNvSpPr>
            <a:spLocks noGrp="1"/>
          </p:cNvSpPr>
          <p:nvPr>
            <p:ph type="sldNum" sz="quarter" idx="5"/>
          </p:nvPr>
        </p:nvSpPr>
        <p:spPr>
          <a:noFill/>
        </p:spPr>
        <p:txBody>
          <a:bodyPr/>
          <a:lstStyle/>
          <a:p>
            <a:fld id="{ACF3950F-80F8-46F8-9E1A-6AFE0366E6A8}" type="slidenum">
              <a:rPr lang="en-GB"/>
              <a:pPr/>
              <a:t>16</a:t>
            </a:fld>
            <a:endParaRPr lang="en-GB"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a:ln/>
        </p:spPr>
      </p:sp>
      <p:sp>
        <p:nvSpPr>
          <p:cNvPr id="56323" name="Notes Placeholder 2"/>
          <p:cNvSpPr>
            <a:spLocks noGrp="1"/>
          </p:cNvSpPr>
          <p:nvPr>
            <p:ph type="body" idx="1"/>
          </p:nvPr>
        </p:nvSpPr>
        <p:spPr>
          <a:noFill/>
          <a:ln/>
        </p:spPr>
        <p:txBody>
          <a:bodyPr/>
          <a:lstStyle/>
          <a:p>
            <a:pPr eaLnBrk="1" hangingPunct="1"/>
            <a:endParaRPr lang="en-US" dirty="0" smtClean="0"/>
          </a:p>
        </p:txBody>
      </p:sp>
      <p:sp>
        <p:nvSpPr>
          <p:cNvPr id="56324" name="Slide Number Placeholder 3"/>
          <p:cNvSpPr>
            <a:spLocks noGrp="1"/>
          </p:cNvSpPr>
          <p:nvPr>
            <p:ph type="sldNum" sz="quarter" idx="5"/>
          </p:nvPr>
        </p:nvSpPr>
        <p:spPr>
          <a:noFill/>
        </p:spPr>
        <p:txBody>
          <a:bodyPr/>
          <a:lstStyle/>
          <a:p>
            <a:fld id="{BD7310CA-C75B-4F08-B33A-699F02ED5FE6}" type="slidenum">
              <a:rPr lang="en-GB"/>
              <a:pPr/>
              <a:t>17</a:t>
            </a:fld>
            <a:endParaRPr lang="en-GB"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a:ln/>
        </p:spPr>
      </p:sp>
      <p:sp>
        <p:nvSpPr>
          <p:cNvPr id="57347" name="Notes Placeholder 2"/>
          <p:cNvSpPr>
            <a:spLocks noGrp="1"/>
          </p:cNvSpPr>
          <p:nvPr>
            <p:ph type="body" idx="1"/>
          </p:nvPr>
        </p:nvSpPr>
        <p:spPr>
          <a:noFill/>
          <a:ln/>
        </p:spPr>
        <p:txBody>
          <a:bodyPr/>
          <a:lstStyle/>
          <a:p>
            <a:pPr eaLnBrk="1" hangingPunct="1"/>
            <a:endParaRPr lang="en-US" dirty="0" smtClean="0"/>
          </a:p>
        </p:txBody>
      </p:sp>
      <p:sp>
        <p:nvSpPr>
          <p:cNvPr id="57348" name="Slide Number Placeholder 3"/>
          <p:cNvSpPr>
            <a:spLocks noGrp="1"/>
          </p:cNvSpPr>
          <p:nvPr>
            <p:ph type="sldNum" sz="quarter" idx="5"/>
          </p:nvPr>
        </p:nvSpPr>
        <p:spPr>
          <a:noFill/>
        </p:spPr>
        <p:txBody>
          <a:bodyPr/>
          <a:lstStyle/>
          <a:p>
            <a:fld id="{58E9F019-E6E2-4B27-A6A1-C13E69FB7F75}" type="slidenum">
              <a:rPr lang="en-GB"/>
              <a:pPr/>
              <a:t>18</a:t>
            </a:fld>
            <a:endParaRPr lang="en-GB"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noFill/>
          <a:ln/>
        </p:spPr>
        <p:txBody>
          <a:bodyPr/>
          <a:lstStyle/>
          <a:p>
            <a:pPr eaLnBrk="1" hangingPunct="1"/>
            <a:endParaRPr lang="en-US" dirty="0" smtClean="0"/>
          </a:p>
        </p:txBody>
      </p:sp>
      <p:sp>
        <p:nvSpPr>
          <p:cNvPr id="59396" name="Slide Number Placeholder 3"/>
          <p:cNvSpPr>
            <a:spLocks noGrp="1"/>
          </p:cNvSpPr>
          <p:nvPr>
            <p:ph type="sldNum" sz="quarter" idx="5"/>
          </p:nvPr>
        </p:nvSpPr>
        <p:spPr>
          <a:noFill/>
        </p:spPr>
        <p:txBody>
          <a:bodyPr/>
          <a:lstStyle/>
          <a:p>
            <a:fld id="{B08CC182-AD05-4D97-8BC5-6AC5886263E8}" type="slidenum">
              <a:rPr lang="en-GB"/>
              <a:pPr/>
              <a:t>19</a:t>
            </a:fld>
            <a:endParaRPr lang="en-GB"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a:ln/>
        </p:spPr>
      </p:sp>
      <p:sp>
        <p:nvSpPr>
          <p:cNvPr id="60419" name="Notes Placeholder 2"/>
          <p:cNvSpPr>
            <a:spLocks noGrp="1"/>
          </p:cNvSpPr>
          <p:nvPr>
            <p:ph type="body" idx="1"/>
          </p:nvPr>
        </p:nvSpPr>
        <p:spPr>
          <a:noFill/>
          <a:ln/>
        </p:spPr>
        <p:txBody>
          <a:bodyPr/>
          <a:lstStyle/>
          <a:p>
            <a:pPr eaLnBrk="1" hangingPunct="1"/>
            <a:endParaRPr lang="en-US" dirty="0" smtClean="0"/>
          </a:p>
        </p:txBody>
      </p:sp>
      <p:sp>
        <p:nvSpPr>
          <p:cNvPr id="60420" name="Slide Number Placeholder 3"/>
          <p:cNvSpPr>
            <a:spLocks noGrp="1"/>
          </p:cNvSpPr>
          <p:nvPr>
            <p:ph type="sldNum" sz="quarter" idx="5"/>
          </p:nvPr>
        </p:nvSpPr>
        <p:spPr>
          <a:noFill/>
        </p:spPr>
        <p:txBody>
          <a:bodyPr/>
          <a:lstStyle/>
          <a:p>
            <a:fld id="{102951A5-E9F6-4FA7-8FFB-36DBEA750D70}" type="slidenum">
              <a:rPr lang="en-GB"/>
              <a:pPr/>
              <a:t>20</a:t>
            </a:fld>
            <a:endParaRPr lang="en-GB"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a:ln/>
        </p:spPr>
      </p:sp>
      <p:sp>
        <p:nvSpPr>
          <p:cNvPr id="58371" name="Notes Placeholder 2"/>
          <p:cNvSpPr>
            <a:spLocks noGrp="1"/>
          </p:cNvSpPr>
          <p:nvPr>
            <p:ph type="body" idx="1"/>
          </p:nvPr>
        </p:nvSpPr>
        <p:spPr>
          <a:noFill/>
          <a:ln/>
        </p:spPr>
        <p:txBody>
          <a:bodyPr/>
          <a:lstStyle/>
          <a:p>
            <a:pPr eaLnBrk="1" hangingPunct="1"/>
            <a:endParaRPr lang="en-US" dirty="0" smtClean="0"/>
          </a:p>
        </p:txBody>
      </p:sp>
      <p:sp>
        <p:nvSpPr>
          <p:cNvPr id="58372" name="Slide Number Placeholder 3"/>
          <p:cNvSpPr>
            <a:spLocks noGrp="1"/>
          </p:cNvSpPr>
          <p:nvPr>
            <p:ph type="sldNum" sz="quarter" idx="5"/>
          </p:nvPr>
        </p:nvSpPr>
        <p:spPr>
          <a:noFill/>
        </p:spPr>
        <p:txBody>
          <a:bodyPr/>
          <a:lstStyle/>
          <a:p>
            <a:fld id="{EACD120A-1BCA-49A0-A793-00823A4423B1}" type="slidenum">
              <a:rPr lang="en-GB"/>
              <a:pPr/>
              <a:t>21</a:t>
            </a:fld>
            <a:endParaRPr lang="en-GB"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ln/>
        </p:spPr>
      </p:sp>
      <p:sp>
        <p:nvSpPr>
          <p:cNvPr id="61443" name="Notes Placeholder 2"/>
          <p:cNvSpPr>
            <a:spLocks noGrp="1"/>
          </p:cNvSpPr>
          <p:nvPr>
            <p:ph type="body" idx="1"/>
          </p:nvPr>
        </p:nvSpPr>
        <p:spPr>
          <a:noFill/>
          <a:ln/>
        </p:spPr>
        <p:txBody>
          <a:bodyPr/>
          <a:lstStyle/>
          <a:p>
            <a:pPr eaLnBrk="1" hangingPunct="1"/>
            <a:endParaRPr lang="en-US" dirty="0" smtClean="0"/>
          </a:p>
        </p:txBody>
      </p:sp>
      <p:sp>
        <p:nvSpPr>
          <p:cNvPr id="61444" name="Slide Number Placeholder 3"/>
          <p:cNvSpPr>
            <a:spLocks noGrp="1"/>
          </p:cNvSpPr>
          <p:nvPr>
            <p:ph type="sldNum" sz="quarter" idx="5"/>
          </p:nvPr>
        </p:nvSpPr>
        <p:spPr>
          <a:noFill/>
        </p:spPr>
        <p:txBody>
          <a:bodyPr/>
          <a:lstStyle/>
          <a:p>
            <a:fld id="{B9526D76-AADB-4693-9A04-96B0C8F47590}" type="slidenum">
              <a:rPr lang="en-GB"/>
              <a:pPr/>
              <a:t>22</a:t>
            </a:fld>
            <a:endParaRPr lang="en-GB"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a:ln/>
        </p:spPr>
      </p:sp>
      <p:sp>
        <p:nvSpPr>
          <p:cNvPr id="62467" name="Notes Placeholder 2"/>
          <p:cNvSpPr>
            <a:spLocks noGrp="1"/>
          </p:cNvSpPr>
          <p:nvPr>
            <p:ph type="body" idx="1"/>
          </p:nvPr>
        </p:nvSpPr>
        <p:spPr>
          <a:noFill/>
          <a:ln/>
        </p:spPr>
        <p:txBody>
          <a:bodyPr/>
          <a:lstStyle/>
          <a:p>
            <a:pPr eaLnBrk="1" hangingPunct="1"/>
            <a:endParaRPr lang="en-US" dirty="0" smtClean="0"/>
          </a:p>
        </p:txBody>
      </p:sp>
      <p:sp>
        <p:nvSpPr>
          <p:cNvPr id="62468" name="Slide Number Placeholder 3"/>
          <p:cNvSpPr>
            <a:spLocks noGrp="1"/>
          </p:cNvSpPr>
          <p:nvPr>
            <p:ph type="sldNum" sz="quarter" idx="5"/>
          </p:nvPr>
        </p:nvSpPr>
        <p:spPr>
          <a:noFill/>
        </p:spPr>
        <p:txBody>
          <a:bodyPr/>
          <a:lstStyle/>
          <a:p>
            <a:fld id="{FA3C39D6-AC85-4C30-BA41-AE8AE63009E8}" type="slidenum">
              <a:rPr lang="en-GB"/>
              <a:pPr/>
              <a:t>23</a:t>
            </a:fld>
            <a:endParaRPr lang="en-GB"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p:spPr>
        <p:txBody>
          <a:bodyPr/>
          <a:lstStyle/>
          <a:p>
            <a:pPr eaLnBrk="1" hangingPunct="1"/>
            <a:endParaRPr lang="en-US" dirty="0" smtClean="0"/>
          </a:p>
        </p:txBody>
      </p:sp>
      <p:sp>
        <p:nvSpPr>
          <p:cNvPr id="39940" name="Slide Number Placeholder 3"/>
          <p:cNvSpPr>
            <a:spLocks noGrp="1"/>
          </p:cNvSpPr>
          <p:nvPr>
            <p:ph type="sldNum" sz="quarter" idx="5"/>
          </p:nvPr>
        </p:nvSpPr>
        <p:spPr>
          <a:noFill/>
        </p:spPr>
        <p:txBody>
          <a:bodyPr/>
          <a:lstStyle/>
          <a:p>
            <a:fld id="{1AFEDEAB-80E3-4A72-BE58-97CA562C4F19}" type="slidenum">
              <a:rPr lang="en-GB"/>
              <a:pPr/>
              <a:t>24</a:t>
            </a:fld>
            <a:endParaRPr lang="en-GB"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a:ln/>
        </p:spPr>
      </p:sp>
      <p:sp>
        <p:nvSpPr>
          <p:cNvPr id="55299" name="Notes Placeholder 2"/>
          <p:cNvSpPr>
            <a:spLocks noGrp="1"/>
          </p:cNvSpPr>
          <p:nvPr>
            <p:ph type="body" idx="1"/>
          </p:nvPr>
        </p:nvSpPr>
        <p:spPr>
          <a:noFill/>
          <a:ln/>
        </p:spPr>
        <p:txBody>
          <a:bodyPr/>
          <a:lstStyle/>
          <a:p>
            <a:pPr eaLnBrk="1" hangingPunct="1"/>
            <a:endParaRPr lang="en-US" dirty="0" smtClean="0"/>
          </a:p>
        </p:txBody>
      </p:sp>
      <p:sp>
        <p:nvSpPr>
          <p:cNvPr id="55300" name="Slide Number Placeholder 3"/>
          <p:cNvSpPr>
            <a:spLocks noGrp="1"/>
          </p:cNvSpPr>
          <p:nvPr>
            <p:ph type="sldNum" sz="quarter" idx="5"/>
          </p:nvPr>
        </p:nvSpPr>
        <p:spPr>
          <a:noFill/>
        </p:spPr>
        <p:txBody>
          <a:bodyPr/>
          <a:lstStyle/>
          <a:p>
            <a:fld id="{4CC0E32A-C666-4C81-9678-0C31DF845F2D}" type="slidenum">
              <a:rPr lang="en-GB"/>
              <a:pPr/>
              <a:t>25</a:t>
            </a:fld>
            <a:endParaRPr lang="en-GB"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p:spPr>
        <p:txBody>
          <a:bodyPr/>
          <a:lstStyle/>
          <a:p>
            <a:pPr eaLnBrk="1" hangingPunct="1"/>
            <a:endParaRPr lang="en-US" dirty="0" smtClean="0"/>
          </a:p>
        </p:txBody>
      </p:sp>
      <p:sp>
        <p:nvSpPr>
          <p:cNvPr id="63492" name="Slide Number Placeholder 3"/>
          <p:cNvSpPr>
            <a:spLocks noGrp="1"/>
          </p:cNvSpPr>
          <p:nvPr>
            <p:ph type="sldNum" sz="quarter" idx="5"/>
          </p:nvPr>
        </p:nvSpPr>
        <p:spPr>
          <a:noFill/>
        </p:spPr>
        <p:txBody>
          <a:bodyPr/>
          <a:lstStyle/>
          <a:p>
            <a:fld id="{B82CE096-42D4-48BE-97F6-D113326E4642}" type="slidenum">
              <a:rPr lang="en-GB"/>
              <a:pPr/>
              <a:t>26</a:t>
            </a:fld>
            <a:endParaRPr lang="en-GB"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a:ln/>
        </p:spPr>
      </p:sp>
      <p:sp>
        <p:nvSpPr>
          <p:cNvPr id="64515" name="Notes Placeholder 2"/>
          <p:cNvSpPr>
            <a:spLocks noGrp="1"/>
          </p:cNvSpPr>
          <p:nvPr>
            <p:ph type="body" idx="1"/>
          </p:nvPr>
        </p:nvSpPr>
        <p:spPr>
          <a:noFill/>
          <a:ln/>
        </p:spPr>
        <p:txBody>
          <a:bodyPr/>
          <a:lstStyle/>
          <a:p>
            <a:pPr eaLnBrk="1" hangingPunct="1"/>
            <a:endParaRPr lang="en-US" dirty="0" smtClean="0"/>
          </a:p>
        </p:txBody>
      </p:sp>
      <p:sp>
        <p:nvSpPr>
          <p:cNvPr id="64516" name="Slide Number Placeholder 3"/>
          <p:cNvSpPr>
            <a:spLocks noGrp="1"/>
          </p:cNvSpPr>
          <p:nvPr>
            <p:ph type="sldNum" sz="quarter" idx="5"/>
          </p:nvPr>
        </p:nvSpPr>
        <p:spPr>
          <a:noFill/>
        </p:spPr>
        <p:txBody>
          <a:bodyPr/>
          <a:lstStyle/>
          <a:p>
            <a:fld id="{E31C276F-0E82-4C1D-899C-243C9492F9CD}" type="slidenum">
              <a:rPr lang="en-GB"/>
              <a:pPr/>
              <a:t>27</a:t>
            </a:fld>
            <a:endParaRPr lang="en-GB"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a:ln/>
        </p:spPr>
      </p:sp>
      <p:sp>
        <p:nvSpPr>
          <p:cNvPr id="65539" name="Notes Placeholder 2"/>
          <p:cNvSpPr>
            <a:spLocks noGrp="1"/>
          </p:cNvSpPr>
          <p:nvPr>
            <p:ph type="body" idx="1"/>
          </p:nvPr>
        </p:nvSpPr>
        <p:spPr>
          <a:noFill/>
          <a:ln/>
        </p:spPr>
        <p:txBody>
          <a:bodyPr/>
          <a:lstStyle/>
          <a:p>
            <a:pPr eaLnBrk="1" hangingPunct="1"/>
            <a:endParaRPr lang="en-US" dirty="0" smtClean="0"/>
          </a:p>
        </p:txBody>
      </p:sp>
      <p:sp>
        <p:nvSpPr>
          <p:cNvPr id="65540" name="Slide Number Placeholder 3"/>
          <p:cNvSpPr>
            <a:spLocks noGrp="1"/>
          </p:cNvSpPr>
          <p:nvPr>
            <p:ph type="sldNum" sz="quarter" idx="5"/>
          </p:nvPr>
        </p:nvSpPr>
        <p:spPr>
          <a:noFill/>
        </p:spPr>
        <p:txBody>
          <a:bodyPr/>
          <a:lstStyle/>
          <a:p>
            <a:fld id="{EBE5AFF0-67B8-47F6-A39D-5B324FAEF52B}" type="slidenum">
              <a:rPr lang="en-GB"/>
              <a:pPr/>
              <a:t>28</a:t>
            </a:fld>
            <a:endParaRPr lang="en-GB"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a:ln/>
        </p:spPr>
      </p:sp>
      <p:sp>
        <p:nvSpPr>
          <p:cNvPr id="66563" name="Notes Placeholder 2"/>
          <p:cNvSpPr>
            <a:spLocks noGrp="1"/>
          </p:cNvSpPr>
          <p:nvPr>
            <p:ph type="body" idx="1"/>
          </p:nvPr>
        </p:nvSpPr>
        <p:spPr>
          <a:noFill/>
          <a:ln/>
        </p:spPr>
        <p:txBody>
          <a:bodyPr/>
          <a:lstStyle/>
          <a:p>
            <a:pPr eaLnBrk="1" hangingPunct="1"/>
            <a:endParaRPr lang="en-US" dirty="0" smtClean="0"/>
          </a:p>
        </p:txBody>
      </p:sp>
      <p:sp>
        <p:nvSpPr>
          <p:cNvPr id="66564" name="Slide Number Placeholder 3"/>
          <p:cNvSpPr>
            <a:spLocks noGrp="1"/>
          </p:cNvSpPr>
          <p:nvPr>
            <p:ph type="sldNum" sz="quarter" idx="5"/>
          </p:nvPr>
        </p:nvSpPr>
        <p:spPr>
          <a:noFill/>
        </p:spPr>
        <p:txBody>
          <a:bodyPr/>
          <a:lstStyle/>
          <a:p>
            <a:fld id="{7AC9C93D-3DB3-4B7F-9FE8-24A665726D3A}" type="slidenum">
              <a:rPr lang="en-GB"/>
              <a:pPr/>
              <a:t>29</a:t>
            </a:fld>
            <a:endParaRPr lang="en-GB"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p:spPr>
        <p:txBody>
          <a:bodyPr/>
          <a:lstStyle/>
          <a:p>
            <a:pPr eaLnBrk="1" hangingPunct="1"/>
            <a:endParaRPr lang="en-US" dirty="0" smtClean="0"/>
          </a:p>
        </p:txBody>
      </p:sp>
      <p:sp>
        <p:nvSpPr>
          <p:cNvPr id="67588" name="Slide Number Placeholder 3"/>
          <p:cNvSpPr>
            <a:spLocks noGrp="1"/>
          </p:cNvSpPr>
          <p:nvPr>
            <p:ph type="sldNum" sz="quarter" idx="5"/>
          </p:nvPr>
        </p:nvSpPr>
        <p:spPr>
          <a:noFill/>
        </p:spPr>
        <p:txBody>
          <a:bodyPr/>
          <a:lstStyle/>
          <a:p>
            <a:fld id="{6A7725D4-5251-4F13-BC94-8A26186C0937}" type="slidenum">
              <a:rPr lang="en-GB"/>
              <a:pPr/>
              <a:t>30</a:t>
            </a:fld>
            <a:endParaRPr lang="en-GB"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ln/>
        </p:spPr>
      </p:sp>
      <p:sp>
        <p:nvSpPr>
          <p:cNvPr id="69635" name="Notes Placeholder 2"/>
          <p:cNvSpPr>
            <a:spLocks noGrp="1"/>
          </p:cNvSpPr>
          <p:nvPr>
            <p:ph type="body" idx="1"/>
          </p:nvPr>
        </p:nvSpPr>
        <p:spPr>
          <a:noFill/>
          <a:ln/>
        </p:spPr>
        <p:txBody>
          <a:bodyPr/>
          <a:lstStyle/>
          <a:p>
            <a:pPr eaLnBrk="1" hangingPunct="1"/>
            <a:endParaRPr lang="en-US" dirty="0" smtClean="0"/>
          </a:p>
        </p:txBody>
      </p:sp>
      <p:sp>
        <p:nvSpPr>
          <p:cNvPr id="69636" name="Slide Number Placeholder 3"/>
          <p:cNvSpPr>
            <a:spLocks noGrp="1"/>
          </p:cNvSpPr>
          <p:nvPr>
            <p:ph type="sldNum" sz="quarter" idx="5"/>
          </p:nvPr>
        </p:nvSpPr>
        <p:spPr>
          <a:noFill/>
        </p:spPr>
        <p:txBody>
          <a:bodyPr/>
          <a:lstStyle/>
          <a:p>
            <a:fld id="{397AC86A-7ABC-4173-8EC6-92F8A0C111F1}" type="slidenum">
              <a:rPr lang="en-GB"/>
              <a:pPr/>
              <a:t>32</a:t>
            </a:fld>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US" smtClean="0"/>
              <a:t>Mullins, Management and Organisational Behaviour, 11e © Pearson Education Limited 2016</a:t>
            </a:r>
            <a:endParaRPr lang="en-GB" dirty="0"/>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EAE79B72-27D8-4E51-9E6F-8AD47DFC65F0}" type="slidenum">
              <a:rPr lang="en-GB"/>
              <a:pPr>
                <a:defRPr/>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US" smtClean="0"/>
              <a:t>Mullins, Management and Organisational Behaviour, 11e © Pearson Education Limited 2016</a:t>
            </a:r>
            <a:endParaRPr lang="en-GB" dirty="0"/>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5B2CC60B-B175-4881-ABA8-FDF5144E7C6F}" type="slidenum">
              <a:rPr lang="en-GB"/>
              <a:pPr>
                <a:defRPr/>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Footer Placeholder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US" smtClean="0"/>
              <a:t>Mullins, Management and Organisational Behaviour, 11e © Pearson Education Limited 2016</a:t>
            </a:r>
            <a:endParaRPr lang="en-GB" dirty="0"/>
          </a:p>
        </p:txBody>
      </p:sp>
      <p:sp>
        <p:nvSpPr>
          <p:cNvPr id="7" name="Slide Number Placeholder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2278CD4F-4B4F-439B-8435-37112D1736BB}" type="slidenum">
              <a:rPr lang="en-GB"/>
              <a:pPr>
                <a:defRPr/>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dirty="0"/>
          </a:p>
        </p:txBody>
      </p:sp>
      <p:sp>
        <p:nvSpPr>
          <p:cNvPr id="8"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US" smtClean="0"/>
              <a:t>Mullins, Management and Organisational Behaviour, 11e © Pearson Education Limited 2016</a:t>
            </a:r>
            <a:endParaRPr lang="en-GB" dirty="0"/>
          </a:p>
        </p:txBody>
      </p:sp>
      <p:sp>
        <p:nvSpPr>
          <p:cNvPr id="9"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51BBA454-C0B7-4A8A-9C9B-651EEF9D1890}" type="slidenum">
              <a:rPr lang="en-GB"/>
              <a:pPr>
                <a:defRPr/>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dirty="0"/>
          </a:p>
        </p:txBody>
      </p:sp>
      <p:sp>
        <p:nvSpPr>
          <p:cNvPr id="4"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US" smtClean="0"/>
              <a:t>Mullins, Management and Organisational Behaviour, 11e © Pearson Education Limited 2016</a:t>
            </a:r>
            <a:endParaRPr lang="en-GB" dirty="0"/>
          </a:p>
        </p:txBody>
      </p:sp>
      <p:sp>
        <p:nvSpPr>
          <p:cNvPr id="5"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463C9C8E-36A4-4BED-B16F-43A4DDD92AC1}" type="slidenum">
              <a:rPr lang="en-GB"/>
              <a:pPr>
                <a:defRPr/>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dirty="0"/>
          </a:p>
        </p:txBody>
      </p:sp>
      <p:sp>
        <p:nvSpPr>
          <p:cNvPr id="3"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US" smtClean="0"/>
              <a:t>Mullins, Management and Organisational Behaviour, 11e © Pearson Education Limited 2016</a:t>
            </a:r>
            <a:endParaRPr lang="en-GB" dirty="0"/>
          </a:p>
        </p:txBody>
      </p:sp>
      <p:sp>
        <p:nvSpPr>
          <p:cNvPr id="4"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A803FBA3-A617-44B3-A81A-77CB3C9AF4FA}" type="slidenum">
              <a:rPr lang="en-GB"/>
              <a:pPr>
                <a:defRPr/>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Footer Placeholder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US" smtClean="0"/>
              <a:t>Mullins, Management and Organisational Behaviour, 11e © Pearson Education Limited 2016</a:t>
            </a:r>
            <a:endParaRPr lang="en-GB" dirty="0"/>
          </a:p>
        </p:txBody>
      </p:sp>
      <p:sp>
        <p:nvSpPr>
          <p:cNvPr id="7" name="Slide Number Placeholder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A2E9BFB8-4983-435E-831D-970AD58CC0CB}" type="slidenum">
              <a:rPr lang="en-GB"/>
              <a:pPr>
                <a:defRPr/>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Footer Placeholder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US" smtClean="0"/>
              <a:t>Mullins, Management and Organisational Behaviour, 11e © Pearson Education Limited 2016</a:t>
            </a:r>
            <a:endParaRPr lang="en-GB" dirty="0"/>
          </a:p>
        </p:txBody>
      </p:sp>
      <p:sp>
        <p:nvSpPr>
          <p:cNvPr id="7" name="Slide Number Placeholder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C45B246E-75B1-4116-BBFD-AD0F23180BF1}" type="slidenum">
              <a:rPr lang="en-GB"/>
              <a:pPr>
                <a:defRPr/>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US" smtClean="0"/>
              <a:t>Mullins, Management and Organisational Behaviour, 11e © Pearson Education Limited 2016</a:t>
            </a:r>
            <a:endParaRPr lang="en-GB" dirty="0"/>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88E443A1-C5D3-4FC6-A7D7-EDFBA4B0E78B}" type="slidenum">
              <a:rPr lang="en-GB"/>
              <a:pPr>
                <a:defRPr/>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US" smtClean="0"/>
              <a:t>Mullins, Management and Organisational Behaviour, 11e © Pearson Education Limited 2016</a:t>
            </a:r>
            <a:endParaRPr lang="en-GB" dirty="0"/>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CBFBE36A-C4BF-408C-AED9-AB66F9BF1A48}" type="slidenum">
              <a:rPr lang="en-GB"/>
              <a:pPr>
                <a:defRPr/>
              </a:pPr>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US" smtClean="0"/>
              <a:t>Mullins, Management and Organisational Behaviour, 11e © Pearson Education Limited 2016</a:t>
            </a:r>
            <a:endParaRPr lang="en-GB"/>
          </a:p>
        </p:txBody>
      </p:sp>
      <p:sp>
        <p:nvSpPr>
          <p:cNvPr id="6" name="Slide Number Placeholder 5"/>
          <p:cNvSpPr>
            <a:spLocks noGrp="1"/>
          </p:cNvSpPr>
          <p:nvPr>
            <p:ph type="sldNum" sz="quarter" idx="12"/>
          </p:nvPr>
        </p:nvSpPr>
        <p:spPr/>
        <p:txBody>
          <a:bodyPr/>
          <a:lstStyle/>
          <a:p>
            <a:fld id="{1C039283-5D65-4AA7-A5B9-65FA49F85BCA}" type="slidenum">
              <a:rPr lang="en-GB" smtClean="0"/>
              <a:pPr/>
              <a:t>‹#›</a:t>
            </a:fld>
            <a:endParaRPr lang="en-GB"/>
          </a:p>
        </p:txBody>
      </p:sp>
    </p:spTree>
    <p:extLst>
      <p:ext uri="{BB962C8B-B14F-4D97-AF65-F5344CB8AC3E}">
        <p14:creationId xmlns:p14="http://schemas.microsoft.com/office/powerpoint/2010/main" val="34823547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US" smtClean="0"/>
              <a:t>Mullins, Management and Organisational Behaviour, 11e © Pearson Education Limited 2016</a:t>
            </a:r>
            <a:endParaRPr lang="en-GB"/>
          </a:p>
        </p:txBody>
      </p:sp>
      <p:sp>
        <p:nvSpPr>
          <p:cNvPr id="6" name="Slide Number Placeholder 5"/>
          <p:cNvSpPr>
            <a:spLocks noGrp="1"/>
          </p:cNvSpPr>
          <p:nvPr>
            <p:ph type="sldNum" sz="quarter" idx="12"/>
          </p:nvPr>
        </p:nvSpPr>
        <p:spPr/>
        <p:txBody>
          <a:bodyPr/>
          <a:lstStyle/>
          <a:p>
            <a:fld id="{1C039283-5D65-4AA7-A5B9-65FA49F85BCA}" type="slidenum">
              <a:rPr lang="en-GB" smtClean="0"/>
              <a:pPr/>
              <a:t>‹#›</a:t>
            </a:fld>
            <a:endParaRPr lang="en-GB"/>
          </a:p>
        </p:txBody>
      </p:sp>
    </p:spTree>
    <p:extLst>
      <p:ext uri="{BB962C8B-B14F-4D97-AF65-F5344CB8AC3E}">
        <p14:creationId xmlns:p14="http://schemas.microsoft.com/office/powerpoint/2010/main" val="1242750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US" smtClean="0"/>
              <a:t>Mullins, Management and Organisational Behaviour, 11e © Pearson Education Limited 2016</a:t>
            </a:r>
            <a:endParaRPr lang="en-GB"/>
          </a:p>
        </p:txBody>
      </p:sp>
      <p:sp>
        <p:nvSpPr>
          <p:cNvPr id="6" name="Slide Number Placeholder 5"/>
          <p:cNvSpPr>
            <a:spLocks noGrp="1"/>
          </p:cNvSpPr>
          <p:nvPr>
            <p:ph type="sldNum" sz="quarter" idx="12"/>
          </p:nvPr>
        </p:nvSpPr>
        <p:spPr/>
        <p:txBody>
          <a:bodyPr/>
          <a:lstStyle/>
          <a:p>
            <a:fld id="{1C039283-5D65-4AA7-A5B9-65FA49F85BCA}" type="slidenum">
              <a:rPr lang="en-GB" smtClean="0"/>
              <a:pPr/>
              <a:t>‹#›</a:t>
            </a:fld>
            <a:endParaRPr lang="en-GB"/>
          </a:p>
        </p:txBody>
      </p:sp>
    </p:spTree>
    <p:extLst>
      <p:ext uri="{BB962C8B-B14F-4D97-AF65-F5344CB8AC3E}">
        <p14:creationId xmlns:p14="http://schemas.microsoft.com/office/powerpoint/2010/main" val="9071414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r>
              <a:rPr lang="en-US" smtClean="0"/>
              <a:t>Mullins, Management and Organisational Behaviour, 11e © Pearson Education Limited 2016</a:t>
            </a:r>
            <a:endParaRPr lang="en-GB"/>
          </a:p>
        </p:txBody>
      </p:sp>
      <p:sp>
        <p:nvSpPr>
          <p:cNvPr id="7" name="Slide Number Placeholder 6"/>
          <p:cNvSpPr>
            <a:spLocks noGrp="1"/>
          </p:cNvSpPr>
          <p:nvPr>
            <p:ph type="sldNum" sz="quarter" idx="12"/>
          </p:nvPr>
        </p:nvSpPr>
        <p:spPr/>
        <p:txBody>
          <a:bodyPr/>
          <a:lstStyle/>
          <a:p>
            <a:fld id="{1C039283-5D65-4AA7-A5B9-65FA49F85BCA}" type="slidenum">
              <a:rPr lang="en-GB" smtClean="0"/>
              <a:pPr/>
              <a:t>‹#›</a:t>
            </a:fld>
            <a:endParaRPr lang="en-GB"/>
          </a:p>
        </p:txBody>
      </p:sp>
    </p:spTree>
    <p:extLst>
      <p:ext uri="{BB962C8B-B14F-4D97-AF65-F5344CB8AC3E}">
        <p14:creationId xmlns:p14="http://schemas.microsoft.com/office/powerpoint/2010/main" val="5590094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endParaRPr lang="en-GB"/>
          </a:p>
        </p:txBody>
      </p:sp>
      <p:sp>
        <p:nvSpPr>
          <p:cNvPr id="8" name="Footer Placeholder 7"/>
          <p:cNvSpPr>
            <a:spLocks noGrp="1"/>
          </p:cNvSpPr>
          <p:nvPr>
            <p:ph type="ftr" sz="quarter" idx="11"/>
          </p:nvPr>
        </p:nvSpPr>
        <p:spPr/>
        <p:txBody>
          <a:bodyPr/>
          <a:lstStyle/>
          <a:p>
            <a:r>
              <a:rPr lang="en-US" smtClean="0"/>
              <a:t>Mullins, Management and Organisational Behaviour, 11e © Pearson Education Limited 2016</a:t>
            </a:r>
            <a:endParaRPr lang="en-GB"/>
          </a:p>
        </p:txBody>
      </p:sp>
      <p:sp>
        <p:nvSpPr>
          <p:cNvPr id="9" name="Slide Number Placeholder 8"/>
          <p:cNvSpPr>
            <a:spLocks noGrp="1"/>
          </p:cNvSpPr>
          <p:nvPr>
            <p:ph type="sldNum" sz="quarter" idx="12"/>
          </p:nvPr>
        </p:nvSpPr>
        <p:spPr/>
        <p:txBody>
          <a:bodyPr/>
          <a:lstStyle/>
          <a:p>
            <a:fld id="{1C039283-5D65-4AA7-A5B9-65FA49F85BCA}" type="slidenum">
              <a:rPr lang="en-GB" smtClean="0"/>
              <a:pPr/>
              <a:t>‹#›</a:t>
            </a:fld>
            <a:endParaRPr lang="en-GB"/>
          </a:p>
        </p:txBody>
      </p:sp>
    </p:spTree>
    <p:extLst>
      <p:ext uri="{BB962C8B-B14F-4D97-AF65-F5344CB8AC3E}">
        <p14:creationId xmlns:p14="http://schemas.microsoft.com/office/powerpoint/2010/main" val="23758016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endParaRPr lang="en-GB"/>
          </a:p>
        </p:txBody>
      </p:sp>
      <p:sp>
        <p:nvSpPr>
          <p:cNvPr id="4" name="Footer Placeholder 3"/>
          <p:cNvSpPr>
            <a:spLocks noGrp="1"/>
          </p:cNvSpPr>
          <p:nvPr>
            <p:ph type="ftr" sz="quarter" idx="11"/>
          </p:nvPr>
        </p:nvSpPr>
        <p:spPr/>
        <p:txBody>
          <a:bodyPr/>
          <a:lstStyle/>
          <a:p>
            <a:r>
              <a:rPr lang="en-US" smtClean="0"/>
              <a:t>Mullins, Management and Organisational Behaviour, 11e © Pearson Education Limited 2016</a:t>
            </a:r>
            <a:endParaRPr lang="en-GB"/>
          </a:p>
        </p:txBody>
      </p:sp>
      <p:sp>
        <p:nvSpPr>
          <p:cNvPr id="5" name="Slide Number Placeholder 4"/>
          <p:cNvSpPr>
            <a:spLocks noGrp="1"/>
          </p:cNvSpPr>
          <p:nvPr>
            <p:ph type="sldNum" sz="quarter" idx="12"/>
          </p:nvPr>
        </p:nvSpPr>
        <p:spPr/>
        <p:txBody>
          <a:bodyPr/>
          <a:lstStyle/>
          <a:p>
            <a:fld id="{1C039283-5D65-4AA7-A5B9-65FA49F85BCA}" type="slidenum">
              <a:rPr lang="en-GB" smtClean="0"/>
              <a:pPr/>
              <a:t>‹#›</a:t>
            </a:fld>
            <a:endParaRPr lang="en-GB"/>
          </a:p>
        </p:txBody>
      </p:sp>
    </p:spTree>
    <p:extLst>
      <p:ext uri="{BB962C8B-B14F-4D97-AF65-F5344CB8AC3E}">
        <p14:creationId xmlns:p14="http://schemas.microsoft.com/office/powerpoint/2010/main" val="10364904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p>
        </p:txBody>
      </p:sp>
      <p:sp>
        <p:nvSpPr>
          <p:cNvPr id="3" name="Footer Placeholder 2"/>
          <p:cNvSpPr>
            <a:spLocks noGrp="1"/>
          </p:cNvSpPr>
          <p:nvPr>
            <p:ph type="ftr" sz="quarter" idx="11"/>
          </p:nvPr>
        </p:nvSpPr>
        <p:spPr/>
        <p:txBody>
          <a:bodyPr/>
          <a:lstStyle/>
          <a:p>
            <a:r>
              <a:rPr lang="en-US" smtClean="0"/>
              <a:t>Mullins, Management and Organisational Behaviour, 11e © Pearson Education Limited 2016</a:t>
            </a:r>
            <a:endParaRPr lang="en-GB"/>
          </a:p>
        </p:txBody>
      </p:sp>
      <p:sp>
        <p:nvSpPr>
          <p:cNvPr id="4" name="Slide Number Placeholder 3"/>
          <p:cNvSpPr>
            <a:spLocks noGrp="1"/>
          </p:cNvSpPr>
          <p:nvPr>
            <p:ph type="sldNum" sz="quarter" idx="12"/>
          </p:nvPr>
        </p:nvSpPr>
        <p:spPr/>
        <p:txBody>
          <a:bodyPr/>
          <a:lstStyle/>
          <a:p>
            <a:fld id="{1C039283-5D65-4AA7-A5B9-65FA49F85BCA}" type="slidenum">
              <a:rPr lang="en-GB" smtClean="0"/>
              <a:pPr/>
              <a:t>‹#›</a:t>
            </a:fld>
            <a:endParaRPr lang="en-GB"/>
          </a:p>
        </p:txBody>
      </p:sp>
    </p:spTree>
    <p:extLst>
      <p:ext uri="{BB962C8B-B14F-4D97-AF65-F5344CB8AC3E}">
        <p14:creationId xmlns:p14="http://schemas.microsoft.com/office/powerpoint/2010/main" val="11534187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r>
              <a:rPr lang="en-US" smtClean="0"/>
              <a:t>Mullins, Management and Organisational Behaviour, 11e © Pearson Education Limited 2016</a:t>
            </a:r>
            <a:endParaRPr lang="en-GB"/>
          </a:p>
        </p:txBody>
      </p:sp>
      <p:sp>
        <p:nvSpPr>
          <p:cNvPr id="7" name="Slide Number Placeholder 6"/>
          <p:cNvSpPr>
            <a:spLocks noGrp="1"/>
          </p:cNvSpPr>
          <p:nvPr>
            <p:ph type="sldNum" sz="quarter" idx="12"/>
          </p:nvPr>
        </p:nvSpPr>
        <p:spPr/>
        <p:txBody>
          <a:bodyPr/>
          <a:lstStyle/>
          <a:p>
            <a:fld id="{1C039283-5D65-4AA7-A5B9-65FA49F85BCA}" type="slidenum">
              <a:rPr lang="en-GB" smtClean="0"/>
              <a:pPr/>
              <a:t>‹#›</a:t>
            </a:fld>
            <a:endParaRPr lang="en-GB"/>
          </a:p>
        </p:txBody>
      </p:sp>
    </p:spTree>
    <p:extLst>
      <p:ext uri="{BB962C8B-B14F-4D97-AF65-F5344CB8AC3E}">
        <p14:creationId xmlns:p14="http://schemas.microsoft.com/office/powerpoint/2010/main" val="41283951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r>
              <a:rPr lang="en-US" smtClean="0"/>
              <a:t>Mullins, Management and Organisational Behaviour, 11e © Pearson Education Limited 2016</a:t>
            </a:r>
            <a:endParaRPr lang="en-GB"/>
          </a:p>
        </p:txBody>
      </p:sp>
      <p:sp>
        <p:nvSpPr>
          <p:cNvPr id="7" name="Slide Number Placeholder 6"/>
          <p:cNvSpPr>
            <a:spLocks noGrp="1"/>
          </p:cNvSpPr>
          <p:nvPr>
            <p:ph type="sldNum" sz="quarter" idx="12"/>
          </p:nvPr>
        </p:nvSpPr>
        <p:spPr/>
        <p:txBody>
          <a:bodyPr/>
          <a:lstStyle/>
          <a:p>
            <a:fld id="{1C039283-5D65-4AA7-A5B9-65FA49F85BCA}" type="slidenum">
              <a:rPr lang="en-GB" smtClean="0"/>
              <a:pPr/>
              <a:t>‹#›</a:t>
            </a:fld>
            <a:endParaRPr lang="en-GB"/>
          </a:p>
        </p:txBody>
      </p:sp>
    </p:spTree>
    <p:extLst>
      <p:ext uri="{BB962C8B-B14F-4D97-AF65-F5344CB8AC3E}">
        <p14:creationId xmlns:p14="http://schemas.microsoft.com/office/powerpoint/2010/main" val="16018899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US" smtClean="0"/>
              <a:t>Mullins, Management and Organisational Behaviour, 11e © Pearson Education Limited 2016</a:t>
            </a:r>
            <a:endParaRPr lang="en-GB"/>
          </a:p>
        </p:txBody>
      </p:sp>
      <p:sp>
        <p:nvSpPr>
          <p:cNvPr id="6" name="Slide Number Placeholder 5"/>
          <p:cNvSpPr>
            <a:spLocks noGrp="1"/>
          </p:cNvSpPr>
          <p:nvPr>
            <p:ph type="sldNum" sz="quarter" idx="12"/>
          </p:nvPr>
        </p:nvSpPr>
        <p:spPr/>
        <p:txBody>
          <a:bodyPr/>
          <a:lstStyle/>
          <a:p>
            <a:fld id="{1C039283-5D65-4AA7-A5B9-65FA49F85BCA}" type="slidenum">
              <a:rPr lang="en-GB" smtClean="0"/>
              <a:pPr/>
              <a:t>‹#›</a:t>
            </a:fld>
            <a:endParaRPr lang="en-GB"/>
          </a:p>
        </p:txBody>
      </p:sp>
    </p:spTree>
    <p:extLst>
      <p:ext uri="{BB962C8B-B14F-4D97-AF65-F5344CB8AC3E}">
        <p14:creationId xmlns:p14="http://schemas.microsoft.com/office/powerpoint/2010/main" val="41931393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US" smtClean="0"/>
              <a:t>Mullins, Management and Organisational Behaviour, 11e © Pearson Education Limited 2016</a:t>
            </a:r>
            <a:endParaRPr lang="en-GB"/>
          </a:p>
        </p:txBody>
      </p:sp>
      <p:sp>
        <p:nvSpPr>
          <p:cNvPr id="6" name="Slide Number Placeholder 5"/>
          <p:cNvSpPr>
            <a:spLocks noGrp="1"/>
          </p:cNvSpPr>
          <p:nvPr>
            <p:ph type="sldNum" sz="quarter" idx="12"/>
          </p:nvPr>
        </p:nvSpPr>
        <p:spPr/>
        <p:txBody>
          <a:bodyPr/>
          <a:lstStyle/>
          <a:p>
            <a:fld id="{1C039283-5D65-4AA7-A5B9-65FA49F85BCA}" type="slidenum">
              <a:rPr lang="en-GB" smtClean="0"/>
              <a:pPr/>
              <a:t>‹#›</a:t>
            </a:fld>
            <a:endParaRPr lang="en-GB"/>
          </a:p>
        </p:txBody>
      </p:sp>
    </p:spTree>
    <p:extLst>
      <p:ext uri="{BB962C8B-B14F-4D97-AF65-F5344CB8AC3E}">
        <p14:creationId xmlns:p14="http://schemas.microsoft.com/office/powerpoint/2010/main" val="38079405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US" smtClean="0"/>
              <a:t>Mullins, Management and Organisational Behaviour, 11e © Pearson Education Limited 2016</a:t>
            </a:r>
            <a:endParaRPr lang="en-GB" dirty="0"/>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E423C3E7-1012-47BD-88F8-9BE40123E0ED}" type="slidenum">
              <a:rPr lang="en-GB"/>
              <a:pPr>
                <a:defRPr/>
              </a:pPr>
              <a:t>‹#›</a:t>
            </a:fld>
            <a:endParaRPr lang="en-GB"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US" smtClean="0"/>
              <a:t>Mullins, Management and Organisational Behaviour, 11e © Pearson Education Limited 2016</a:t>
            </a:r>
            <a:endParaRPr lang="en-GB" dirty="0"/>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6703D8E8-6ED0-4840-BBC5-A622CF047D51}" type="slidenum">
              <a:rPr lang="en-GB"/>
              <a:pPr>
                <a:defRPr/>
              </a:pPr>
              <a:t>‹#›</a:t>
            </a:fld>
            <a:endParaRPr lang="en-GB"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US" smtClean="0"/>
              <a:t>Mullins, Management and Organisational Behaviour, 11e © Pearson Education Limited 2016</a:t>
            </a:r>
            <a:endParaRPr lang="en-GB" dirty="0"/>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42F2B96C-7105-4121-B2F5-8FECD027FC46}" type="slidenum">
              <a:rPr lang="en-GB"/>
              <a:pPr>
                <a:defRPr/>
              </a:pPr>
              <a:t>‹#›</a:t>
            </a:fld>
            <a:endParaRPr lang="en-GB"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Footer Placeholder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US" smtClean="0"/>
              <a:t>Mullins, Management and Organisational Behaviour, 11e © Pearson Education Limited 2016</a:t>
            </a:r>
            <a:endParaRPr lang="en-GB" dirty="0"/>
          </a:p>
        </p:txBody>
      </p:sp>
      <p:sp>
        <p:nvSpPr>
          <p:cNvPr id="7" name="Slide Number Placeholder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E7FE3C8A-5B13-4969-8C67-E4A6EFA862FC}" type="slidenum">
              <a:rPr lang="en-GB"/>
              <a:pPr>
                <a:defRPr/>
              </a:pPr>
              <a:t>‹#›</a:t>
            </a:fld>
            <a:endParaRPr lang="en-GB"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dirty="0"/>
          </a:p>
        </p:txBody>
      </p:sp>
      <p:sp>
        <p:nvSpPr>
          <p:cNvPr id="8"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US" smtClean="0"/>
              <a:t>Mullins, Management and Organisational Behaviour, 11e © Pearson Education Limited 2016</a:t>
            </a:r>
            <a:endParaRPr lang="en-GB" dirty="0"/>
          </a:p>
        </p:txBody>
      </p:sp>
      <p:sp>
        <p:nvSpPr>
          <p:cNvPr id="9"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07F1E973-566C-47D3-990C-F76150D4C0AF}" type="slidenum">
              <a:rPr lang="en-GB"/>
              <a:pPr>
                <a:defRPr/>
              </a:pPr>
              <a:t>‹#›</a:t>
            </a:fld>
            <a:endParaRPr lang="en-GB"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dirty="0"/>
          </a:p>
        </p:txBody>
      </p:sp>
      <p:sp>
        <p:nvSpPr>
          <p:cNvPr id="4"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US" smtClean="0"/>
              <a:t>Mullins, Management and Organisational Behaviour, 11e © Pearson Education Limited 2016</a:t>
            </a:r>
            <a:endParaRPr lang="en-GB" dirty="0"/>
          </a:p>
        </p:txBody>
      </p:sp>
      <p:sp>
        <p:nvSpPr>
          <p:cNvPr id="5"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1F6A1A8D-C6C0-4E79-A3E2-0FD45C43DB8B}" type="slidenum">
              <a:rPr lang="en-GB"/>
              <a:pPr>
                <a:defRPr/>
              </a:pPr>
              <a:t>‹#›</a:t>
            </a:fld>
            <a:endParaRPr lang="en-GB"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dirty="0"/>
          </a:p>
        </p:txBody>
      </p:sp>
      <p:sp>
        <p:nvSpPr>
          <p:cNvPr id="3"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US" smtClean="0"/>
              <a:t>Mullins, Management and Organisational Behaviour, 11e © Pearson Education Limited 2016</a:t>
            </a:r>
            <a:endParaRPr lang="en-GB" dirty="0"/>
          </a:p>
        </p:txBody>
      </p:sp>
      <p:sp>
        <p:nvSpPr>
          <p:cNvPr id="4"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04AF66DB-B6DC-4A34-81C1-F78A8D1F4A38}" type="slidenum">
              <a:rPr lang="en-GB"/>
              <a:pPr>
                <a:defRPr/>
              </a:pPr>
              <a:t>‹#›</a:t>
            </a:fld>
            <a:endParaRPr lang="en-GB" dirty="0"/>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Footer Placeholder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US" smtClean="0"/>
              <a:t>Mullins, Management and Organisational Behaviour, 11e © Pearson Education Limited 2016</a:t>
            </a:r>
            <a:endParaRPr lang="en-GB" dirty="0"/>
          </a:p>
        </p:txBody>
      </p:sp>
      <p:sp>
        <p:nvSpPr>
          <p:cNvPr id="7" name="Slide Number Placeholder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86F95039-9F21-4AE0-BE2E-91CF718E9FC6}" type="slidenum">
              <a:rPr lang="en-GB"/>
              <a:pPr>
                <a:defRPr/>
              </a:pPr>
              <a:t>‹#›</a:t>
            </a:fld>
            <a:endParaRPr lang="en-GB" dirty="0"/>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Footer Placeholder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US" smtClean="0"/>
              <a:t>Mullins, Management and Organisational Behaviour, 11e © Pearson Education Limited 2016</a:t>
            </a:r>
            <a:endParaRPr lang="en-GB" dirty="0"/>
          </a:p>
        </p:txBody>
      </p:sp>
      <p:sp>
        <p:nvSpPr>
          <p:cNvPr id="7" name="Slide Number Placeholder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13786365-344D-41E1-99F1-3790278D547E}" type="slidenum">
              <a:rPr lang="en-GB"/>
              <a:pPr>
                <a:defRPr/>
              </a:pPr>
              <a:t>‹#›</a:t>
            </a:fld>
            <a:endParaRPr lang="en-GB"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US" smtClean="0"/>
              <a:t>Mullins, Management and Organisational Behaviour, 11e © Pearson Education Limited 2016</a:t>
            </a:r>
            <a:endParaRPr lang="en-GB" dirty="0"/>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DF3DDAE8-AB9D-4E28-A2DB-7F5352FD837A}" type="slidenum">
              <a:rPr lang="en-GB"/>
              <a:pPr>
                <a:defRPr/>
              </a:pPr>
              <a:t>‹#›</a:t>
            </a:fld>
            <a:endParaRPr lang="en-GB" dirty="0"/>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r>
              <a:rPr lang="en-US" smtClean="0"/>
              <a:t>Mullins, Management and Organisational Behaviour, 11e © Pearson Education Limited 2016</a:t>
            </a:r>
            <a:endParaRPr lang="en-GB" dirty="0"/>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751E40AF-D3FF-4CBD-8675-BAC9D36CEFFC}" type="slidenum">
              <a:rPr lang="en-GB"/>
              <a:pPr>
                <a:defRPr/>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AF0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GB" dirty="0"/>
          </a:p>
        </p:txBody>
      </p:sp>
      <p:sp>
        <p:nvSpPr>
          <p:cNvPr id="7" name="Text Box 15"/>
          <p:cNvSpPr txBox="1">
            <a:spLocks noChangeArrowheads="1"/>
          </p:cNvSpPr>
          <p:nvPr userDrawn="1"/>
        </p:nvSpPr>
        <p:spPr bwMode="auto">
          <a:xfrm>
            <a:off x="0" y="0"/>
            <a:ext cx="806450" cy="217488"/>
          </a:xfrm>
          <a:prstGeom prst="rect">
            <a:avLst/>
          </a:prstGeom>
          <a:noFill/>
          <a:ln w="9525">
            <a:noFill/>
            <a:miter lim="800000"/>
            <a:headEnd/>
            <a:tailEnd/>
          </a:ln>
          <a:effectLst/>
        </p:spPr>
        <p:txBody>
          <a:bodyPr wrap="none"/>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GB" sz="800" b="0" i="0" u="none" strike="noStrike" kern="0" cap="none" spc="0" normalizeH="0" baseline="0" noProof="0" dirty="0">
                <a:ln>
                  <a:noFill/>
                </a:ln>
                <a:solidFill>
                  <a:schemeClr val="tx1"/>
                </a:solidFill>
                <a:effectLst/>
                <a:uLnTx/>
                <a:uFillTx/>
                <a:latin typeface="Arial" pitchFamily="34" charset="0"/>
                <a:cs typeface="Arial" pitchFamily="34" charset="0"/>
              </a:rPr>
              <a:t>Slide </a:t>
            </a:r>
            <a:r>
              <a:rPr kumimoji="0" lang="en-GB" sz="800" b="0" i="0" u="none" strike="noStrike" kern="0" cap="none" spc="0" normalizeH="0" baseline="0" noProof="0" dirty="0" smtClean="0">
                <a:ln>
                  <a:noFill/>
                </a:ln>
                <a:solidFill>
                  <a:schemeClr val="tx1"/>
                </a:solidFill>
                <a:effectLst/>
                <a:uLnTx/>
                <a:uFillTx/>
                <a:latin typeface="Arial" pitchFamily="34" charset="0"/>
                <a:cs typeface="Arial" pitchFamily="34" charset="0"/>
              </a:rPr>
              <a:t>1.</a:t>
            </a:r>
            <a:fld id="{BDBB4E39-BBBD-4ACC-A69F-8112D6D2DF34}" type="slidenum">
              <a:rPr kumimoji="0" lang="en-GB" sz="800" b="0" i="0" u="none" strike="noStrike" kern="0" cap="none" spc="0" normalizeH="0" baseline="0" noProof="0" smtClean="0">
                <a:ln>
                  <a:noFill/>
                </a:ln>
                <a:solidFill>
                  <a:schemeClr val="tx1"/>
                </a:solidFill>
                <a:effectLst/>
                <a:uLnTx/>
                <a:uFillTx/>
                <a:latin typeface="Arial" pitchFamily="34" charset="0"/>
                <a:cs typeface="Arial" pitchFamily="34" charset="0"/>
              </a:rPr>
              <a:pPr marL="0" marR="0" lvl="0" indent="0" algn="ctr" defTabSz="914400" eaLnBrk="0" fontAlgn="auto" latinLnBrk="0" hangingPunct="0">
                <a:lnSpc>
                  <a:spcPct val="100000"/>
                </a:lnSpc>
                <a:spcBef>
                  <a:spcPts val="0"/>
                </a:spcBef>
                <a:spcAft>
                  <a:spcPts val="0"/>
                </a:spcAft>
                <a:buClrTx/>
                <a:buSzTx/>
                <a:buFontTx/>
                <a:buNone/>
                <a:tabLst/>
                <a:defRPr/>
              </a:pPr>
              <a:t>‹#›</a:t>
            </a:fld>
            <a:endParaRPr kumimoji="0" lang="en-GB" sz="800" b="0" i="0" u="none" strike="noStrike" kern="0" cap="none" spc="0" normalizeH="0" baseline="0" noProof="0" dirty="0">
              <a:ln>
                <a:noFill/>
              </a:ln>
              <a:solidFill>
                <a:schemeClr val="tx1"/>
              </a:solidFill>
              <a:effectLst/>
              <a:uLnTx/>
              <a:uFillTx/>
              <a:latin typeface="Arial" pitchFamily="34" charset="0"/>
              <a:cs typeface="Arial" pitchFamily="34" charset="0"/>
            </a:endParaRPr>
          </a:p>
        </p:txBody>
      </p:sp>
      <p:sp>
        <p:nvSpPr>
          <p:cNvPr id="8" name="Text Box 13"/>
          <p:cNvSpPr txBox="1">
            <a:spLocks noChangeArrowheads="1"/>
          </p:cNvSpPr>
          <p:nvPr userDrawn="1"/>
        </p:nvSpPr>
        <p:spPr bwMode="auto">
          <a:xfrm>
            <a:off x="238125" y="6569075"/>
            <a:ext cx="8642350" cy="188913"/>
          </a:xfrm>
          <a:prstGeom prst="rect">
            <a:avLst/>
          </a:prstGeom>
          <a:noFill/>
          <a:ln w="9525">
            <a:noFill/>
            <a:miter lim="800000"/>
            <a:headEnd/>
            <a:tailEnd/>
          </a:ln>
          <a:effec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IN" sz="8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Mullins, </a:t>
            </a:r>
            <a:r>
              <a:rPr kumimoji="0" lang="en-IN" sz="800" b="0" i="1"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Management and Organisational Behaviour</a:t>
            </a:r>
            <a:r>
              <a:rPr kumimoji="0" lang="en-IN" sz="8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11e © Pearson Education Limited 2016</a:t>
            </a:r>
            <a:endParaRPr kumimoji="0" lang="en-GB" sz="8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hf sldNum="0" hdr="0" dt="0"/>
  <p:txStyles>
    <p:titleStyle>
      <a:lvl1pPr algn="ctr" rtl="0" eaLnBrk="0" fontAlgn="base" hangingPunct="0">
        <a:spcBef>
          <a:spcPct val="0"/>
        </a:spcBef>
        <a:spcAft>
          <a:spcPct val="0"/>
        </a:spcAft>
        <a:defRPr sz="40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Mullins, Management and Organisational Behaviour, 11e © Pearson Education Limited 2016</a:t>
            </a: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039283-5D65-4AA7-A5B9-65FA49F85BCA}" type="slidenum">
              <a:rPr lang="en-GB" smtClean="0"/>
              <a:pPr/>
              <a:t>‹#›</a:t>
            </a:fld>
            <a:endParaRPr lang="en-GB"/>
          </a:p>
        </p:txBody>
      </p:sp>
    </p:spTree>
    <p:extLst>
      <p:ext uri="{BB962C8B-B14F-4D97-AF65-F5344CB8AC3E}">
        <p14:creationId xmlns:p14="http://schemas.microsoft.com/office/powerpoint/2010/main" val="159551926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FAF0D2"/>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205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51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GB" dirty="0"/>
          </a:p>
        </p:txBody>
      </p:sp>
      <p:sp>
        <p:nvSpPr>
          <p:cNvPr id="11" name="Text Box 15"/>
          <p:cNvSpPr txBox="1">
            <a:spLocks noChangeArrowheads="1"/>
          </p:cNvSpPr>
          <p:nvPr userDrawn="1"/>
        </p:nvSpPr>
        <p:spPr bwMode="auto">
          <a:xfrm>
            <a:off x="0" y="0"/>
            <a:ext cx="806450" cy="217488"/>
          </a:xfrm>
          <a:prstGeom prst="rect">
            <a:avLst/>
          </a:prstGeom>
          <a:noFill/>
          <a:ln w="9525">
            <a:noFill/>
            <a:miter lim="800000"/>
            <a:headEnd/>
            <a:tailEnd/>
          </a:ln>
          <a:effectLst/>
        </p:spPr>
        <p:txBody>
          <a:bodyPr wrap="none"/>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GB" sz="800" b="0" i="0" u="none" strike="noStrike" kern="0" cap="none" spc="0" normalizeH="0" baseline="0" noProof="0" dirty="0">
                <a:ln>
                  <a:noFill/>
                </a:ln>
                <a:solidFill>
                  <a:schemeClr val="tx1"/>
                </a:solidFill>
                <a:effectLst/>
                <a:uLnTx/>
                <a:uFillTx/>
                <a:latin typeface="Arial" pitchFamily="34" charset="0"/>
                <a:cs typeface="Arial" pitchFamily="34" charset="0"/>
              </a:rPr>
              <a:t>Slide </a:t>
            </a:r>
            <a:r>
              <a:rPr kumimoji="0" lang="en-GB" sz="800" b="0" i="0" u="none" strike="noStrike" kern="0" cap="none" spc="0" normalizeH="0" baseline="0" noProof="0" dirty="0" smtClean="0">
                <a:ln>
                  <a:noFill/>
                </a:ln>
                <a:solidFill>
                  <a:schemeClr val="tx1"/>
                </a:solidFill>
                <a:effectLst/>
                <a:uLnTx/>
                <a:uFillTx/>
                <a:latin typeface="Arial" pitchFamily="34" charset="0"/>
                <a:cs typeface="Arial" pitchFamily="34" charset="0"/>
              </a:rPr>
              <a:t>1.</a:t>
            </a:r>
            <a:fld id="{BDBB4E39-BBBD-4ACC-A69F-8112D6D2DF34}" type="slidenum">
              <a:rPr kumimoji="0" lang="en-GB" sz="800" b="0" i="0" u="none" strike="noStrike" kern="0" cap="none" spc="0" normalizeH="0" baseline="0" noProof="0" smtClean="0">
                <a:ln>
                  <a:noFill/>
                </a:ln>
                <a:solidFill>
                  <a:schemeClr val="tx1"/>
                </a:solidFill>
                <a:effectLst/>
                <a:uLnTx/>
                <a:uFillTx/>
                <a:latin typeface="Arial" pitchFamily="34" charset="0"/>
                <a:cs typeface="Arial" pitchFamily="34" charset="0"/>
              </a:rPr>
              <a:pPr marL="0" marR="0" lvl="0" indent="0" algn="ctr" defTabSz="914400" eaLnBrk="0" fontAlgn="auto" latinLnBrk="0" hangingPunct="0">
                <a:lnSpc>
                  <a:spcPct val="100000"/>
                </a:lnSpc>
                <a:spcBef>
                  <a:spcPts val="0"/>
                </a:spcBef>
                <a:spcAft>
                  <a:spcPts val="0"/>
                </a:spcAft>
                <a:buClrTx/>
                <a:buSzTx/>
                <a:buFontTx/>
                <a:buNone/>
                <a:tabLst/>
                <a:defRPr/>
              </a:pPr>
              <a:t>‹#›</a:t>
            </a:fld>
            <a:endParaRPr kumimoji="0" lang="en-GB" sz="800" b="0" i="0" u="none" strike="noStrike" kern="0" cap="none" spc="0" normalizeH="0" baseline="0" noProof="0" dirty="0">
              <a:ln>
                <a:noFill/>
              </a:ln>
              <a:solidFill>
                <a:schemeClr val="tx1"/>
              </a:solidFill>
              <a:effectLst/>
              <a:uLnTx/>
              <a:uFillTx/>
              <a:latin typeface="Arial" pitchFamily="34" charset="0"/>
              <a:cs typeface="Arial" pitchFamily="34" charset="0"/>
            </a:endParaRPr>
          </a:p>
        </p:txBody>
      </p:sp>
      <p:sp>
        <p:nvSpPr>
          <p:cNvPr id="7" name="Text Box 13"/>
          <p:cNvSpPr txBox="1">
            <a:spLocks noChangeArrowheads="1"/>
          </p:cNvSpPr>
          <p:nvPr userDrawn="1"/>
        </p:nvSpPr>
        <p:spPr bwMode="auto">
          <a:xfrm>
            <a:off x="238125" y="6569075"/>
            <a:ext cx="8642350" cy="188913"/>
          </a:xfrm>
          <a:prstGeom prst="rect">
            <a:avLst/>
          </a:prstGeom>
          <a:noFill/>
          <a:ln w="9525">
            <a:noFill/>
            <a:miter lim="800000"/>
            <a:headEnd/>
            <a:tailEnd/>
          </a:ln>
          <a:effec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IN" sz="8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Mullins, </a:t>
            </a:r>
            <a:r>
              <a:rPr kumimoji="0" lang="en-IN" sz="800" b="0" i="1"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Management and Organisational Behaviour</a:t>
            </a:r>
            <a:r>
              <a:rPr kumimoji="0" lang="en-IN" sz="8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11e © Pearson Education Limited 2016</a:t>
            </a:r>
            <a:endParaRPr kumimoji="0" lang="en-GB" sz="8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ctr" rtl="0" eaLnBrk="0" fontAlgn="base" hangingPunct="0">
        <a:spcBef>
          <a:spcPct val="0"/>
        </a:spcBef>
        <a:spcAft>
          <a:spcPct val="0"/>
        </a:spcAft>
        <a:defRPr sz="40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AF0D2"/>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5800" y="1473200"/>
            <a:ext cx="7772400" cy="3911600"/>
          </a:xfrm>
        </p:spPr>
        <p:txBody>
          <a:bodyPr/>
          <a:lstStyle/>
          <a:p>
            <a:pPr lvl="0" eaLnBrk="1" hangingPunct="1">
              <a:spcBef>
                <a:spcPct val="20000"/>
              </a:spcBef>
            </a:pPr>
            <a:r>
              <a:rPr lang="en-GB" dirty="0" smtClean="0"/>
              <a:t>Part 1</a:t>
            </a:r>
            <a:br>
              <a:rPr lang="en-GB" dirty="0" smtClean="0"/>
            </a:br>
            <a:r>
              <a:rPr lang="en-US" sz="3600" b="1" dirty="0" smtClean="0">
                <a:latin typeface="Arial" pitchFamily="34" charset="0"/>
                <a:cs typeface="Arial" pitchFamily="34" charset="0"/>
              </a:rPr>
              <a:t>The </a:t>
            </a:r>
            <a:r>
              <a:rPr lang="en-US" sz="3600" b="1" dirty="0" err="1" smtClean="0">
                <a:latin typeface="Arial" pitchFamily="34" charset="0"/>
                <a:cs typeface="Arial" pitchFamily="34" charset="0"/>
              </a:rPr>
              <a:t>organisational</a:t>
            </a:r>
            <a:r>
              <a:rPr lang="en-US" sz="3600" b="1" dirty="0" smtClean="0">
                <a:latin typeface="Arial" pitchFamily="34" charset="0"/>
                <a:cs typeface="Arial" pitchFamily="34" charset="0"/>
              </a:rPr>
              <a:t> setting</a:t>
            </a:r>
            <a:r>
              <a:rPr lang="en-US" sz="3200" dirty="0" smtClean="0">
                <a:latin typeface="+mn-lt"/>
              </a:rPr>
              <a:t/>
            </a:r>
            <a:br>
              <a:rPr lang="en-US" sz="3200" dirty="0" smtClean="0">
                <a:latin typeface="+mn-lt"/>
              </a:rPr>
            </a:br>
            <a:r>
              <a:rPr lang="en-US" dirty="0" smtClean="0"/>
              <a:t/>
            </a:r>
            <a:br>
              <a:rPr lang="en-US" dirty="0" smtClean="0"/>
            </a:br>
            <a:r>
              <a:rPr lang="en-GB" dirty="0" smtClean="0"/>
              <a:t>Chapter 1</a:t>
            </a:r>
            <a:br>
              <a:rPr lang="en-GB" dirty="0" smtClean="0"/>
            </a:br>
            <a:r>
              <a:rPr lang="en-GB" sz="3600" b="1" dirty="0" smtClean="0">
                <a:solidFill>
                  <a:srgbClr val="000000"/>
                </a:solidFill>
                <a:latin typeface="Arial" pitchFamily="34" charset="0"/>
                <a:ea typeface="+mn-ea"/>
                <a:cs typeface="Arial" pitchFamily="34" charset="0"/>
              </a:rPr>
              <a:t>Understanding organisational behaviour</a:t>
            </a:r>
            <a:endParaRPr lang="en-GB" sz="3600" b="1"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2"/>
          <p:cNvSpPr>
            <a:spLocks noGrp="1" noChangeArrowheads="1"/>
          </p:cNvSpPr>
          <p:nvPr>
            <p:ph type="title"/>
          </p:nvPr>
        </p:nvSpPr>
        <p:spPr>
          <a:xfrm>
            <a:off x="468313" y="169334"/>
            <a:ext cx="8229600" cy="1143000"/>
          </a:xfrm>
        </p:spPr>
        <p:txBody>
          <a:bodyPr/>
          <a:lstStyle/>
          <a:p>
            <a:pPr eaLnBrk="1" hangingPunct="1"/>
            <a:r>
              <a:rPr lang="en-GB" b="1" dirty="0" smtClean="0"/>
              <a:t>The significance of </a:t>
            </a:r>
            <a:br>
              <a:rPr lang="en-GB" b="1" dirty="0" smtClean="0"/>
            </a:br>
            <a:r>
              <a:rPr lang="en-GB" b="1" dirty="0" smtClean="0"/>
              <a:t>organisational behaviour</a:t>
            </a:r>
          </a:p>
        </p:txBody>
      </p:sp>
      <p:sp>
        <p:nvSpPr>
          <p:cNvPr id="4101" name="Rectangle 3"/>
          <p:cNvSpPr>
            <a:spLocks noGrp="1" noChangeArrowheads="1"/>
          </p:cNvSpPr>
          <p:nvPr>
            <p:ph type="body" idx="1"/>
          </p:nvPr>
        </p:nvSpPr>
        <p:spPr>
          <a:xfrm>
            <a:off x="416665" y="1566332"/>
            <a:ext cx="8229600" cy="4176713"/>
          </a:xfrm>
        </p:spPr>
        <p:txBody>
          <a:bodyPr/>
          <a:lstStyle/>
          <a:p>
            <a:pPr eaLnBrk="1" hangingPunct="1">
              <a:lnSpc>
                <a:spcPct val="150000"/>
              </a:lnSpc>
              <a:buFontTx/>
              <a:buNone/>
            </a:pPr>
            <a:r>
              <a:rPr lang="en-GB" i="1" dirty="0" smtClean="0"/>
              <a:t>‘The study and understanding of individual and group behaviour and patterns of structure in order to help improve organisational performance and effectiveness’.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2"/>
          <p:cNvSpPr>
            <a:spLocks noGrp="1" noChangeArrowheads="1"/>
          </p:cNvSpPr>
          <p:nvPr>
            <p:ph type="title"/>
          </p:nvPr>
        </p:nvSpPr>
        <p:spPr>
          <a:xfrm>
            <a:off x="457200" y="169334"/>
            <a:ext cx="8229600" cy="1143000"/>
          </a:xfrm>
        </p:spPr>
        <p:txBody>
          <a:bodyPr/>
          <a:lstStyle/>
          <a:p>
            <a:pPr eaLnBrk="1" hangingPunct="1"/>
            <a:r>
              <a:rPr lang="en-GB" b="1" dirty="0" smtClean="0"/>
              <a:t>Organisational behaviour </a:t>
            </a:r>
            <a:r>
              <a:rPr lang="en-GB" b="1" dirty="0" smtClean="0">
                <a:cs typeface="Times New Roman"/>
              </a:rPr>
              <a:t>–</a:t>
            </a:r>
            <a:r>
              <a:rPr lang="en-GB" b="1" dirty="0" smtClean="0"/>
              <a:t> </a:t>
            </a:r>
            <a:br>
              <a:rPr lang="en-GB" b="1" dirty="0" smtClean="0"/>
            </a:br>
            <a:r>
              <a:rPr lang="en-GB" b="1" dirty="0" smtClean="0"/>
              <a:t> a multidisciplinary perspective</a:t>
            </a:r>
          </a:p>
        </p:txBody>
      </p:sp>
      <p:sp>
        <p:nvSpPr>
          <p:cNvPr id="7" name="Text Box 4"/>
          <p:cNvSpPr txBox="1">
            <a:spLocks noChangeArrowheads="1"/>
          </p:cNvSpPr>
          <p:nvPr/>
        </p:nvSpPr>
        <p:spPr bwMode="auto">
          <a:xfrm>
            <a:off x="284192" y="5900776"/>
            <a:ext cx="8534400" cy="369332"/>
          </a:xfrm>
          <a:prstGeom prst="rect">
            <a:avLst/>
          </a:prstGeom>
          <a:noFill/>
          <a:ln w="9525">
            <a:noFill/>
            <a:miter lim="800000"/>
            <a:headEnd/>
            <a:tailEnd/>
          </a:ln>
        </p:spPr>
        <p:txBody>
          <a:bodyPr>
            <a:spAutoFit/>
          </a:bodyPr>
          <a:lstStyle/>
          <a:p>
            <a:pPr eaLnBrk="0" hangingPunct="0">
              <a:spcBef>
                <a:spcPts val="0"/>
              </a:spcBef>
            </a:pPr>
            <a:r>
              <a:rPr lang="en-GB" sz="1200" dirty="0"/>
              <a:t>Figure </a:t>
            </a:r>
            <a:r>
              <a:rPr lang="en-GB" sz="1200" dirty="0" smtClean="0"/>
              <a:t>1.1 </a:t>
            </a:r>
            <a:r>
              <a:rPr lang="en-GB" dirty="0" smtClean="0"/>
              <a:t> </a:t>
            </a:r>
            <a:r>
              <a:rPr lang="en-IN" dirty="0" smtClean="0"/>
              <a:t>Organisational behaviour: a multidisciplinary approach</a:t>
            </a:r>
          </a:p>
        </p:txBody>
      </p:sp>
      <p:sp>
        <p:nvSpPr>
          <p:cNvPr id="2" name="TextBox 1"/>
          <p:cNvSpPr txBox="1"/>
          <p:nvPr/>
        </p:nvSpPr>
        <p:spPr>
          <a:xfrm>
            <a:off x="2915816" y="3140968"/>
            <a:ext cx="3048912" cy="369332"/>
          </a:xfrm>
          <a:prstGeom prst="rect">
            <a:avLst/>
          </a:prstGeom>
          <a:noFill/>
        </p:spPr>
        <p:txBody>
          <a:bodyPr wrap="none" rtlCol="0">
            <a:spAutoFit/>
          </a:bodyPr>
          <a:lstStyle/>
          <a:p>
            <a:r>
              <a:rPr lang="en-GB" dirty="0" smtClean="0"/>
              <a:t>INSERT FIGURE 1.1 HERE</a:t>
            </a:r>
            <a:endParaRPr lang="en-GB" dirty="0"/>
          </a:p>
        </p:txBody>
      </p:sp>
      <p:pic>
        <p:nvPicPr>
          <p:cNvPr id="1026" name="Picture 2" descr="V:\Powerpoint\PE_UK\PE501-MULLINS\Final Files\GIf\ch01\M01NF001.gif"/>
          <p:cNvPicPr>
            <a:picLocks noChangeAspect="1" noChangeArrowheads="1"/>
          </p:cNvPicPr>
          <p:nvPr/>
        </p:nvPicPr>
        <p:blipFill>
          <a:blip r:embed="rId3" cstate="print"/>
          <a:srcRect/>
          <a:stretch>
            <a:fillRect/>
          </a:stretch>
        </p:blipFill>
        <p:spPr bwMode="auto">
          <a:xfrm>
            <a:off x="1981200" y="1551017"/>
            <a:ext cx="5181600" cy="4097278"/>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2"/>
          <p:cNvSpPr>
            <a:spLocks noGrp="1" noChangeArrowheads="1"/>
          </p:cNvSpPr>
          <p:nvPr>
            <p:ph type="title"/>
          </p:nvPr>
        </p:nvSpPr>
        <p:spPr>
          <a:xfrm>
            <a:off x="448147" y="474134"/>
            <a:ext cx="8229600" cy="1143000"/>
          </a:xfrm>
        </p:spPr>
        <p:txBody>
          <a:bodyPr/>
          <a:lstStyle/>
          <a:p>
            <a:pPr eaLnBrk="1" hangingPunct="1"/>
            <a:r>
              <a:rPr lang="en-GB" b="1" dirty="0" smtClean="0"/>
              <a:t>Three main disciplines</a:t>
            </a:r>
          </a:p>
        </p:txBody>
      </p:sp>
      <p:sp>
        <p:nvSpPr>
          <p:cNvPr id="16389" name="Rectangle 3"/>
          <p:cNvSpPr>
            <a:spLocks noGrp="1" noChangeArrowheads="1"/>
          </p:cNvSpPr>
          <p:nvPr>
            <p:ph type="body" idx="1"/>
          </p:nvPr>
        </p:nvSpPr>
        <p:spPr>
          <a:xfrm>
            <a:off x="448733" y="1720320"/>
            <a:ext cx="8229600" cy="4824413"/>
          </a:xfrm>
        </p:spPr>
        <p:txBody>
          <a:bodyPr/>
          <a:lstStyle/>
          <a:p>
            <a:pPr eaLnBrk="1" hangingPunct="1"/>
            <a:r>
              <a:rPr lang="en-GB" sz="2600" dirty="0" smtClean="0"/>
              <a:t>Psychology</a:t>
            </a:r>
          </a:p>
          <a:p>
            <a:pPr marL="711200" lvl="1" indent="-355600" eaLnBrk="1" hangingPunct="1"/>
            <a:r>
              <a:rPr lang="en-GB" sz="2400" dirty="0" smtClean="0"/>
              <a:t>The study of human personality and behaviour, including perception, attitudes and motives.</a:t>
            </a:r>
          </a:p>
          <a:p>
            <a:pPr eaLnBrk="1" hangingPunct="1"/>
            <a:r>
              <a:rPr lang="en-GB" sz="2600" dirty="0" smtClean="0"/>
              <a:t>Sociology</a:t>
            </a:r>
          </a:p>
          <a:p>
            <a:pPr marL="711200" lvl="1" indent="-355600" eaLnBrk="1" hangingPunct="1"/>
            <a:r>
              <a:rPr lang="en-GB" sz="2400" dirty="0" smtClean="0"/>
              <a:t>The study of social behaviour, relationships and order, including social structures, social position and leader </a:t>
            </a:r>
            <a:r>
              <a:rPr lang="en-GB" sz="2400" dirty="0" smtClean="0">
                <a:latin typeface="Times New Roman"/>
                <a:cs typeface="Times New Roman"/>
              </a:rPr>
              <a:t>– </a:t>
            </a:r>
            <a:r>
              <a:rPr lang="en-GB" sz="2400" dirty="0" smtClean="0"/>
              <a:t>follower relationships.</a:t>
            </a:r>
          </a:p>
          <a:p>
            <a:pPr eaLnBrk="1" hangingPunct="1"/>
            <a:r>
              <a:rPr lang="en-GB" sz="2600" dirty="0" smtClean="0"/>
              <a:t>Anthropology</a:t>
            </a:r>
          </a:p>
          <a:p>
            <a:pPr marL="711200" lvl="1" indent="-355600" eaLnBrk="1" hangingPunct="1"/>
            <a:r>
              <a:rPr lang="en-GB" sz="2400" dirty="0" smtClean="0"/>
              <a:t>The study of mankind, including cultural systems, beliefs, ideas and values and comparisons among such systems.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2"/>
          <p:cNvSpPr>
            <a:spLocks noGrp="1" noChangeArrowheads="1"/>
          </p:cNvSpPr>
          <p:nvPr>
            <p:ph type="title"/>
          </p:nvPr>
        </p:nvSpPr>
        <p:spPr>
          <a:xfrm>
            <a:off x="457200" y="169334"/>
            <a:ext cx="8229600" cy="1143000"/>
          </a:xfrm>
        </p:spPr>
        <p:txBody>
          <a:bodyPr/>
          <a:lstStyle/>
          <a:p>
            <a:pPr eaLnBrk="1" hangingPunct="1"/>
            <a:r>
              <a:rPr lang="en-GB" b="1" dirty="0" smtClean="0"/>
              <a:t>Influences on </a:t>
            </a:r>
            <a:br>
              <a:rPr lang="en-GB" b="1" dirty="0" smtClean="0"/>
            </a:br>
            <a:r>
              <a:rPr lang="en-GB" b="1" dirty="0" smtClean="0"/>
              <a:t>organisational behaviour</a:t>
            </a:r>
          </a:p>
        </p:txBody>
      </p:sp>
      <p:sp>
        <p:nvSpPr>
          <p:cNvPr id="10245" name="Rectangle 3"/>
          <p:cNvSpPr>
            <a:spLocks noGrp="1" noChangeArrowheads="1"/>
          </p:cNvSpPr>
          <p:nvPr>
            <p:ph type="body" idx="1"/>
          </p:nvPr>
        </p:nvSpPr>
        <p:spPr>
          <a:xfrm>
            <a:off x="448147" y="1708511"/>
            <a:ext cx="8229600" cy="4525963"/>
          </a:xfrm>
        </p:spPr>
        <p:txBody>
          <a:bodyPr/>
          <a:lstStyle/>
          <a:p>
            <a:pPr eaLnBrk="1" hangingPunct="1"/>
            <a:r>
              <a:rPr lang="en-GB" dirty="0" smtClean="0"/>
              <a:t>The individual</a:t>
            </a:r>
          </a:p>
          <a:p>
            <a:pPr eaLnBrk="1" hangingPunct="1"/>
            <a:r>
              <a:rPr lang="en-GB" dirty="0" smtClean="0"/>
              <a:t>The group</a:t>
            </a:r>
          </a:p>
          <a:p>
            <a:pPr eaLnBrk="1" hangingPunct="1"/>
            <a:r>
              <a:rPr lang="en-GB" dirty="0" smtClean="0"/>
              <a:t>The organisation</a:t>
            </a:r>
          </a:p>
          <a:p>
            <a:pPr eaLnBrk="1" hangingPunct="1"/>
            <a:r>
              <a:rPr lang="en-GB" dirty="0" smtClean="0"/>
              <a:t>The environment</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2"/>
          <p:cNvSpPr>
            <a:spLocks noGrp="1" noChangeArrowheads="1"/>
          </p:cNvSpPr>
          <p:nvPr>
            <p:ph type="title"/>
          </p:nvPr>
        </p:nvSpPr>
        <p:spPr>
          <a:xfrm>
            <a:off x="457200" y="474131"/>
            <a:ext cx="8229600" cy="1143000"/>
          </a:xfrm>
        </p:spPr>
        <p:txBody>
          <a:bodyPr/>
          <a:lstStyle/>
          <a:p>
            <a:pPr eaLnBrk="1" hangingPunct="1"/>
            <a:r>
              <a:rPr lang="en-GB" b="1" dirty="0" smtClean="0"/>
              <a:t>The individual</a:t>
            </a:r>
          </a:p>
        </p:txBody>
      </p:sp>
      <p:sp>
        <p:nvSpPr>
          <p:cNvPr id="11269" name="Rectangle 3"/>
          <p:cNvSpPr>
            <a:spLocks noGrp="1" noChangeArrowheads="1"/>
          </p:cNvSpPr>
          <p:nvPr>
            <p:ph type="body" idx="1"/>
          </p:nvPr>
        </p:nvSpPr>
        <p:spPr>
          <a:xfrm>
            <a:off x="456614" y="1726942"/>
            <a:ext cx="8229600" cy="4525963"/>
          </a:xfrm>
        </p:spPr>
        <p:txBody>
          <a:bodyPr/>
          <a:lstStyle/>
          <a:p>
            <a:pPr eaLnBrk="1" hangingPunct="1"/>
            <a:r>
              <a:rPr lang="en-GB" sz="2800" dirty="0" smtClean="0"/>
              <a:t>Individuals are central to the study of OB.</a:t>
            </a:r>
          </a:p>
          <a:p>
            <a:pPr eaLnBrk="1" hangingPunct="1"/>
            <a:r>
              <a:rPr lang="en-GB" sz="2800" dirty="0" smtClean="0"/>
              <a:t>Organisations are made up of individual members.</a:t>
            </a:r>
          </a:p>
          <a:p>
            <a:pPr eaLnBrk="1" hangingPunct="1"/>
            <a:r>
              <a:rPr lang="en-GB" sz="2800" dirty="0" smtClean="0"/>
              <a:t>Conflict arises if needs and demands of the organisation and the individual are incompatible.</a:t>
            </a:r>
          </a:p>
          <a:p>
            <a:pPr eaLnBrk="1" hangingPunct="1">
              <a:buNone/>
            </a:pPr>
            <a:endParaRPr lang="en-GB" sz="2800" dirty="0" smtClean="0"/>
          </a:p>
          <a:p>
            <a:pPr indent="4763" eaLnBrk="1" hangingPunct="1">
              <a:buFontTx/>
              <a:buNone/>
            </a:pPr>
            <a:r>
              <a:rPr lang="en-GB" sz="2800" i="1" dirty="0" smtClean="0"/>
              <a:t>The role of management is to integrate individuals and the organisation as a means to attaining organisational goals.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Rectangle 2"/>
          <p:cNvSpPr>
            <a:spLocks noGrp="1" noChangeArrowheads="1"/>
          </p:cNvSpPr>
          <p:nvPr>
            <p:ph type="title"/>
          </p:nvPr>
        </p:nvSpPr>
        <p:spPr>
          <a:xfrm>
            <a:off x="457200" y="474134"/>
            <a:ext cx="8229600" cy="1143000"/>
          </a:xfrm>
        </p:spPr>
        <p:txBody>
          <a:bodyPr/>
          <a:lstStyle/>
          <a:p>
            <a:pPr eaLnBrk="1" hangingPunct="1"/>
            <a:r>
              <a:rPr lang="en-GB" b="1" dirty="0" smtClean="0"/>
              <a:t>The group</a:t>
            </a:r>
          </a:p>
        </p:txBody>
      </p:sp>
      <p:sp>
        <p:nvSpPr>
          <p:cNvPr id="12293" name="Rectangle 3"/>
          <p:cNvSpPr>
            <a:spLocks noGrp="1" noChangeArrowheads="1"/>
          </p:cNvSpPr>
          <p:nvPr>
            <p:ph type="body" idx="1"/>
          </p:nvPr>
        </p:nvSpPr>
        <p:spPr>
          <a:xfrm>
            <a:off x="456028" y="1763154"/>
            <a:ext cx="8229600" cy="4525963"/>
          </a:xfrm>
        </p:spPr>
        <p:txBody>
          <a:bodyPr>
            <a:normAutofit/>
          </a:bodyPr>
          <a:lstStyle/>
          <a:p>
            <a:pPr eaLnBrk="1" hangingPunct="1">
              <a:lnSpc>
                <a:spcPct val="90000"/>
              </a:lnSpc>
            </a:pPr>
            <a:r>
              <a:rPr lang="en-GB" sz="2800" dirty="0" smtClean="0"/>
              <a:t>Groups are essential to organisation work and performance</a:t>
            </a:r>
          </a:p>
          <a:p>
            <a:pPr eaLnBrk="1" hangingPunct="1">
              <a:lnSpc>
                <a:spcPct val="90000"/>
              </a:lnSpc>
            </a:pPr>
            <a:r>
              <a:rPr lang="en-GB" sz="2800" dirty="0" smtClean="0"/>
              <a:t>Can be formal or informal</a:t>
            </a:r>
          </a:p>
          <a:p>
            <a:pPr eaLnBrk="1" hangingPunct="1">
              <a:lnSpc>
                <a:spcPct val="90000"/>
              </a:lnSpc>
            </a:pPr>
            <a:r>
              <a:rPr lang="en-GB" sz="2800" dirty="0" smtClean="0"/>
              <a:t>Often develop their own hierarchies and leaders</a:t>
            </a:r>
          </a:p>
          <a:p>
            <a:pPr eaLnBrk="1" hangingPunct="1">
              <a:lnSpc>
                <a:spcPct val="90000"/>
              </a:lnSpc>
            </a:pPr>
            <a:r>
              <a:rPr lang="en-GB" sz="2800" dirty="0" smtClean="0"/>
              <a:t>Can influence individual behaviour</a:t>
            </a:r>
          </a:p>
          <a:p>
            <a:pPr eaLnBrk="1" hangingPunct="1">
              <a:lnSpc>
                <a:spcPct val="90000"/>
              </a:lnSpc>
            </a:pPr>
            <a:endParaRPr lang="en-GB" sz="2800" dirty="0" smtClean="0"/>
          </a:p>
          <a:p>
            <a:pPr eaLnBrk="1" hangingPunct="1">
              <a:lnSpc>
                <a:spcPct val="90000"/>
              </a:lnSpc>
              <a:buFontTx/>
              <a:buNone/>
            </a:pPr>
            <a:r>
              <a:rPr lang="en-GB" sz="2800" i="1" dirty="0" smtClean="0"/>
              <a:t>	An understanding of group structure and behaviour complements knowledge of individual behaviour.</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2"/>
          <p:cNvSpPr>
            <a:spLocks noGrp="1" noChangeArrowheads="1"/>
          </p:cNvSpPr>
          <p:nvPr>
            <p:ph type="title"/>
          </p:nvPr>
        </p:nvSpPr>
        <p:spPr>
          <a:xfrm>
            <a:off x="457200" y="474134"/>
            <a:ext cx="8229600" cy="1143000"/>
          </a:xfrm>
        </p:spPr>
        <p:txBody>
          <a:bodyPr/>
          <a:lstStyle/>
          <a:p>
            <a:pPr eaLnBrk="1" hangingPunct="1"/>
            <a:r>
              <a:rPr lang="en-GB" b="1" dirty="0" smtClean="0"/>
              <a:t>The organisation</a:t>
            </a:r>
          </a:p>
        </p:txBody>
      </p:sp>
      <p:sp>
        <p:nvSpPr>
          <p:cNvPr id="13317" name="Rectangle 3"/>
          <p:cNvSpPr>
            <a:spLocks noGrp="1" noChangeArrowheads="1"/>
          </p:cNvSpPr>
          <p:nvPr>
            <p:ph type="body" idx="1"/>
          </p:nvPr>
        </p:nvSpPr>
        <p:spPr>
          <a:xfrm>
            <a:off x="448147" y="1769277"/>
            <a:ext cx="8229600" cy="4525963"/>
          </a:xfrm>
        </p:spPr>
        <p:txBody>
          <a:bodyPr>
            <a:normAutofit lnSpcReduction="10000"/>
          </a:bodyPr>
          <a:lstStyle/>
          <a:p>
            <a:pPr eaLnBrk="1" hangingPunct="1"/>
            <a:r>
              <a:rPr lang="en-GB" sz="2800" dirty="0" smtClean="0"/>
              <a:t>Individuals and groups interact within the formal </a:t>
            </a:r>
            <a:r>
              <a:rPr lang="en-GB" sz="2800" dirty="0"/>
              <a:t>organisation. </a:t>
            </a:r>
            <a:endParaRPr lang="en-GB" sz="2800" dirty="0" smtClean="0"/>
          </a:p>
          <a:p>
            <a:pPr eaLnBrk="1" hangingPunct="1"/>
            <a:r>
              <a:rPr lang="en-GB" sz="2800" dirty="0" smtClean="0"/>
              <a:t>Behaviour </a:t>
            </a:r>
            <a:r>
              <a:rPr lang="en-GB" sz="2800" dirty="0"/>
              <a:t>is influenced by</a:t>
            </a:r>
            <a:r>
              <a:rPr lang="en-GB" sz="2800" dirty="0" smtClean="0"/>
              <a:t>:</a:t>
            </a:r>
            <a:endParaRPr lang="en-GB" sz="2800" dirty="0"/>
          </a:p>
          <a:p>
            <a:pPr marL="711200" lvl="1" indent="-355600" eaLnBrk="1" hangingPunct="1"/>
            <a:r>
              <a:rPr lang="en-GB" sz="2600" dirty="0"/>
              <a:t>Patterns of structure</a:t>
            </a:r>
          </a:p>
          <a:p>
            <a:pPr marL="711200" lvl="1" indent="-355600" eaLnBrk="1" hangingPunct="1"/>
            <a:r>
              <a:rPr lang="en-GB" sz="2600" dirty="0"/>
              <a:t>Technology</a:t>
            </a:r>
          </a:p>
          <a:p>
            <a:pPr marL="711200" lvl="1" indent="-355600" eaLnBrk="1" hangingPunct="1"/>
            <a:r>
              <a:rPr lang="en-GB" sz="2600" dirty="0"/>
              <a:t>Styles of leadership</a:t>
            </a:r>
          </a:p>
          <a:p>
            <a:pPr marL="711200" lvl="1" indent="-355600" eaLnBrk="1" hangingPunct="1"/>
            <a:r>
              <a:rPr lang="en-GB" sz="2600" dirty="0"/>
              <a:t>Systems of </a:t>
            </a:r>
            <a:r>
              <a:rPr lang="en-GB" sz="2600" dirty="0" smtClean="0"/>
              <a:t>management.</a:t>
            </a:r>
          </a:p>
          <a:p>
            <a:pPr lvl="1" eaLnBrk="1" hangingPunct="1"/>
            <a:endParaRPr lang="en-GB" sz="2800" dirty="0" smtClean="0"/>
          </a:p>
          <a:p>
            <a:pPr marL="0" indent="0" eaLnBrk="1" hangingPunct="1">
              <a:buNone/>
            </a:pPr>
            <a:r>
              <a:rPr lang="en-GB" sz="2800" i="1" dirty="0" smtClean="0"/>
              <a:t>Systems </a:t>
            </a:r>
            <a:r>
              <a:rPr lang="en-GB" sz="2800" i="1" dirty="0"/>
              <a:t>of management plan, direct and monitor organisational processes</a:t>
            </a:r>
            <a:r>
              <a:rPr lang="en-GB" sz="2800" i="1" dirty="0" smtClean="0"/>
              <a:t>.</a:t>
            </a:r>
            <a:endParaRPr lang="en-GB" sz="2400"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2"/>
          <p:cNvSpPr>
            <a:spLocks noGrp="1" noChangeArrowheads="1"/>
          </p:cNvSpPr>
          <p:nvPr>
            <p:ph type="title"/>
          </p:nvPr>
        </p:nvSpPr>
        <p:spPr>
          <a:xfrm>
            <a:off x="457200" y="474134"/>
            <a:ext cx="8229600" cy="1143000"/>
          </a:xfrm>
        </p:spPr>
        <p:txBody>
          <a:bodyPr/>
          <a:lstStyle/>
          <a:p>
            <a:pPr eaLnBrk="1" hangingPunct="1"/>
            <a:r>
              <a:rPr lang="en-GB" b="1" dirty="0" smtClean="0"/>
              <a:t>The environment</a:t>
            </a:r>
          </a:p>
        </p:txBody>
      </p:sp>
      <p:sp>
        <p:nvSpPr>
          <p:cNvPr id="13315" name="Rectangle 3"/>
          <p:cNvSpPr>
            <a:spLocks noGrp="1" noChangeArrowheads="1"/>
          </p:cNvSpPr>
          <p:nvPr>
            <p:ph type="body" idx="1"/>
          </p:nvPr>
        </p:nvSpPr>
        <p:spPr>
          <a:xfrm>
            <a:off x="448147" y="1764769"/>
            <a:ext cx="8229600" cy="4525963"/>
          </a:xfrm>
        </p:spPr>
        <p:txBody>
          <a:bodyPr>
            <a:normAutofit/>
          </a:bodyPr>
          <a:lstStyle/>
          <a:p>
            <a:pPr eaLnBrk="1" hangingPunct="1">
              <a:lnSpc>
                <a:spcPct val="90000"/>
              </a:lnSpc>
              <a:defRPr/>
            </a:pPr>
            <a:r>
              <a:rPr lang="en-GB" sz="2800" dirty="0" smtClean="0"/>
              <a:t>External environment affects organisations as the result of:</a:t>
            </a:r>
          </a:p>
          <a:p>
            <a:pPr marL="711200" lvl="1" indent="-355600" eaLnBrk="1" hangingPunct="1">
              <a:lnSpc>
                <a:spcPct val="90000"/>
              </a:lnSpc>
              <a:defRPr/>
            </a:pPr>
            <a:r>
              <a:rPr lang="en-GB" sz="2600" dirty="0" smtClean="0"/>
              <a:t>Technological development</a:t>
            </a:r>
          </a:p>
          <a:p>
            <a:pPr marL="711200" lvl="1" indent="-355600" eaLnBrk="1" hangingPunct="1">
              <a:lnSpc>
                <a:spcPct val="90000"/>
              </a:lnSpc>
              <a:defRPr/>
            </a:pPr>
            <a:r>
              <a:rPr lang="en-GB" sz="2600" dirty="0" smtClean="0"/>
              <a:t>Economic activity</a:t>
            </a:r>
          </a:p>
          <a:p>
            <a:pPr marL="711200" lvl="1" indent="-355600" eaLnBrk="1" hangingPunct="1">
              <a:lnSpc>
                <a:spcPct val="90000"/>
              </a:lnSpc>
              <a:defRPr/>
            </a:pPr>
            <a:r>
              <a:rPr lang="en-GB" sz="2600" dirty="0" smtClean="0"/>
              <a:t>Social and cultural influences</a:t>
            </a:r>
          </a:p>
          <a:p>
            <a:pPr marL="711200" lvl="1" indent="-355600" eaLnBrk="1" hangingPunct="1">
              <a:lnSpc>
                <a:spcPct val="90000"/>
              </a:lnSpc>
              <a:defRPr/>
            </a:pPr>
            <a:r>
              <a:rPr lang="en-GB" sz="2600" dirty="0" smtClean="0"/>
              <a:t>The impact of government actions</a:t>
            </a:r>
          </a:p>
          <a:p>
            <a:pPr marL="711200" lvl="1" indent="-355600" eaLnBrk="1" hangingPunct="1">
              <a:lnSpc>
                <a:spcPct val="90000"/>
              </a:lnSpc>
              <a:defRPr/>
            </a:pPr>
            <a:r>
              <a:rPr lang="en-GB" sz="2600" dirty="0" smtClean="0"/>
              <a:t>Corporate responsibility and ethical behaviour.</a:t>
            </a:r>
          </a:p>
          <a:p>
            <a:pPr eaLnBrk="1" hangingPunct="1">
              <a:lnSpc>
                <a:spcPct val="90000"/>
              </a:lnSpc>
              <a:defRPr/>
            </a:pPr>
            <a:endParaRPr lang="en-GB" sz="2800" dirty="0" smtClean="0"/>
          </a:p>
          <a:p>
            <a:pPr marL="26988" indent="-26988" eaLnBrk="1" hangingPunct="1">
              <a:lnSpc>
                <a:spcPct val="90000"/>
              </a:lnSpc>
              <a:buFontTx/>
              <a:buNone/>
              <a:defRPr/>
            </a:pPr>
            <a:r>
              <a:rPr lang="en-GB" sz="2800" i="1" dirty="0" smtClean="0"/>
              <a:t>Study of the organisational environment helps organisations adapt to change.</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a:xfrm>
            <a:off x="457200" y="482926"/>
            <a:ext cx="8229600" cy="1143000"/>
          </a:xfrm>
        </p:spPr>
        <p:txBody>
          <a:bodyPr/>
          <a:lstStyle/>
          <a:p>
            <a:pPr eaLnBrk="1" hangingPunct="1"/>
            <a:r>
              <a:rPr lang="en-GB" sz="4000" b="1" dirty="0" smtClean="0"/>
              <a:t>A </a:t>
            </a:r>
            <a:r>
              <a:rPr lang="en-GB" b="1" dirty="0" smtClean="0"/>
              <a:t>basic f</a:t>
            </a:r>
            <a:r>
              <a:rPr lang="en-GB" sz="4000" b="1" dirty="0" smtClean="0"/>
              <a:t>ramework of study</a:t>
            </a:r>
          </a:p>
        </p:txBody>
      </p:sp>
      <p:sp>
        <p:nvSpPr>
          <p:cNvPr id="8" name="Text Box 4"/>
          <p:cNvSpPr txBox="1">
            <a:spLocks noChangeArrowheads="1"/>
          </p:cNvSpPr>
          <p:nvPr/>
        </p:nvSpPr>
        <p:spPr bwMode="auto">
          <a:xfrm>
            <a:off x="284192" y="5900776"/>
            <a:ext cx="8534400" cy="369332"/>
          </a:xfrm>
          <a:prstGeom prst="rect">
            <a:avLst/>
          </a:prstGeom>
          <a:noFill/>
          <a:ln w="9525">
            <a:noFill/>
            <a:miter lim="800000"/>
            <a:headEnd/>
            <a:tailEnd/>
          </a:ln>
        </p:spPr>
        <p:txBody>
          <a:bodyPr>
            <a:spAutoFit/>
          </a:bodyPr>
          <a:lstStyle/>
          <a:p>
            <a:pPr eaLnBrk="0" hangingPunct="0">
              <a:spcBef>
                <a:spcPts val="0"/>
              </a:spcBef>
            </a:pPr>
            <a:r>
              <a:rPr lang="en-GB" sz="1200" dirty="0"/>
              <a:t>Figure </a:t>
            </a:r>
            <a:r>
              <a:rPr lang="en-GB" sz="1200" dirty="0" smtClean="0"/>
              <a:t>1.2 </a:t>
            </a:r>
            <a:r>
              <a:rPr lang="en-GB" dirty="0" smtClean="0"/>
              <a:t> </a:t>
            </a:r>
            <a:r>
              <a:rPr lang="en-IN" dirty="0" smtClean="0"/>
              <a:t>Organisational behaviour (OB): a basic framework of study</a:t>
            </a:r>
          </a:p>
        </p:txBody>
      </p:sp>
      <p:pic>
        <p:nvPicPr>
          <p:cNvPr id="6" name="Picture 2" descr="V:\Powerpoint\PE_UK\PE501-MULLINS\Final Files\GIf\ch01\M01NF002.gif"/>
          <p:cNvPicPr>
            <a:picLocks noChangeAspect="1" noChangeArrowheads="1"/>
          </p:cNvPicPr>
          <p:nvPr/>
        </p:nvPicPr>
        <p:blipFill>
          <a:blip r:embed="rId3" cstate="print"/>
          <a:stretch>
            <a:fillRect/>
          </a:stretch>
        </p:blipFill>
        <p:spPr bwMode="auto">
          <a:xfrm>
            <a:off x="2212648" y="1549400"/>
            <a:ext cx="4718705" cy="4207932"/>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2"/>
          <p:cNvSpPr>
            <a:spLocks noGrp="1" noChangeArrowheads="1"/>
          </p:cNvSpPr>
          <p:nvPr>
            <p:ph type="title"/>
          </p:nvPr>
        </p:nvSpPr>
        <p:spPr>
          <a:xfrm>
            <a:off x="457200" y="169334"/>
            <a:ext cx="8229600" cy="1143000"/>
          </a:xfrm>
        </p:spPr>
        <p:txBody>
          <a:bodyPr/>
          <a:lstStyle/>
          <a:p>
            <a:pPr eaLnBrk="1" hangingPunct="1"/>
            <a:r>
              <a:rPr lang="en-GB" b="1" dirty="0" smtClean="0"/>
              <a:t>Morgan’s organisational </a:t>
            </a:r>
            <a:br>
              <a:rPr lang="en-GB" b="1" dirty="0" smtClean="0"/>
            </a:br>
            <a:r>
              <a:rPr lang="en-GB" b="1" dirty="0" smtClean="0"/>
              <a:t>metaphors</a:t>
            </a:r>
          </a:p>
        </p:txBody>
      </p:sp>
      <p:sp>
        <p:nvSpPr>
          <p:cNvPr id="7173" name="Rectangle 3"/>
          <p:cNvSpPr>
            <a:spLocks noGrp="1" noChangeArrowheads="1"/>
          </p:cNvSpPr>
          <p:nvPr>
            <p:ph type="body" sz="half" idx="1"/>
          </p:nvPr>
        </p:nvSpPr>
        <p:spPr>
          <a:xfrm>
            <a:off x="355599" y="3302001"/>
            <a:ext cx="4038600" cy="2476500"/>
          </a:xfrm>
        </p:spPr>
        <p:txBody>
          <a:bodyPr/>
          <a:lstStyle/>
          <a:p>
            <a:pPr marL="804863" lvl="1" indent="-347663" eaLnBrk="1" hangingPunct="1"/>
            <a:r>
              <a:rPr lang="en-GB" sz="2600" dirty="0" smtClean="0"/>
              <a:t>Machines</a:t>
            </a:r>
          </a:p>
          <a:p>
            <a:pPr marL="804863" lvl="1" indent="-347663" eaLnBrk="1" hangingPunct="1"/>
            <a:r>
              <a:rPr lang="en-GB" sz="2600" dirty="0" smtClean="0"/>
              <a:t>Organisms</a:t>
            </a:r>
          </a:p>
          <a:p>
            <a:pPr marL="804863" lvl="1" indent="-347663" eaLnBrk="1" hangingPunct="1"/>
            <a:r>
              <a:rPr lang="en-GB" sz="2600" dirty="0" smtClean="0"/>
              <a:t>Brains</a:t>
            </a:r>
          </a:p>
          <a:p>
            <a:pPr marL="804863" lvl="1" indent="-347663" eaLnBrk="1" hangingPunct="1"/>
            <a:r>
              <a:rPr lang="en-GB" sz="2600" dirty="0" smtClean="0"/>
              <a:t>Cultures</a:t>
            </a:r>
          </a:p>
        </p:txBody>
      </p:sp>
      <p:sp>
        <p:nvSpPr>
          <p:cNvPr id="7174" name="Rectangle 5"/>
          <p:cNvSpPr>
            <a:spLocks noGrp="1" noChangeArrowheads="1"/>
          </p:cNvSpPr>
          <p:nvPr>
            <p:ph type="body" sz="half" idx="2"/>
          </p:nvPr>
        </p:nvSpPr>
        <p:spPr>
          <a:xfrm>
            <a:off x="4546599" y="3302001"/>
            <a:ext cx="4038600" cy="2476500"/>
          </a:xfrm>
        </p:spPr>
        <p:txBody>
          <a:bodyPr/>
          <a:lstStyle/>
          <a:p>
            <a:pPr marL="804863" lvl="1" indent="-347663" eaLnBrk="1" hangingPunct="1"/>
            <a:r>
              <a:rPr lang="en-GB" sz="2600" dirty="0" smtClean="0"/>
              <a:t>Political systems</a:t>
            </a:r>
          </a:p>
          <a:p>
            <a:pPr marL="804863" lvl="1" indent="-347663" eaLnBrk="1" hangingPunct="1"/>
            <a:r>
              <a:rPr lang="en-GB" sz="2600" dirty="0" smtClean="0"/>
              <a:t>Psychic prisons</a:t>
            </a:r>
          </a:p>
          <a:p>
            <a:pPr marL="804863" lvl="1" indent="-347663" eaLnBrk="1" hangingPunct="1"/>
            <a:r>
              <a:rPr lang="en-GB" sz="2600" dirty="0" smtClean="0"/>
              <a:t>States of flux </a:t>
            </a:r>
          </a:p>
          <a:p>
            <a:pPr marL="804863" lvl="1" indent="-347663" eaLnBrk="1" hangingPunct="1"/>
            <a:r>
              <a:rPr lang="en-GB" sz="2600" dirty="0" smtClean="0"/>
              <a:t>Instruments of domination</a:t>
            </a:r>
          </a:p>
          <a:p>
            <a:pPr eaLnBrk="1" hangingPunct="1"/>
            <a:endParaRPr lang="en-GB" sz="2600" dirty="0" smtClean="0"/>
          </a:p>
        </p:txBody>
      </p:sp>
      <p:sp>
        <p:nvSpPr>
          <p:cNvPr id="7175" name="Text Box 4"/>
          <p:cNvSpPr txBox="1">
            <a:spLocks noChangeArrowheads="1"/>
          </p:cNvSpPr>
          <p:nvPr/>
        </p:nvSpPr>
        <p:spPr bwMode="auto">
          <a:xfrm>
            <a:off x="781823" y="1764771"/>
            <a:ext cx="7488237" cy="1671637"/>
          </a:xfrm>
          <a:prstGeom prst="rect">
            <a:avLst/>
          </a:prstGeom>
          <a:noFill/>
          <a:ln w="9525">
            <a:noFill/>
            <a:miter lim="800000"/>
            <a:headEnd/>
            <a:tailEnd/>
          </a:ln>
        </p:spPr>
        <p:txBody>
          <a:bodyPr>
            <a:spAutoFit/>
          </a:bodyPr>
          <a:lstStyle/>
          <a:p>
            <a:pPr>
              <a:lnSpc>
                <a:spcPct val="90000"/>
              </a:lnSpc>
              <a:spcBef>
                <a:spcPct val="20000"/>
              </a:spcBef>
            </a:pPr>
            <a:r>
              <a:rPr lang="en-GB" sz="2800" dirty="0"/>
              <a:t>Morgan believes we can interpret and understand the nature of organisations by the use of metaphors. </a:t>
            </a:r>
            <a:r>
              <a:rPr lang="en-GB" sz="2800" dirty="0" smtClean="0"/>
              <a:t>We </a:t>
            </a:r>
            <a:r>
              <a:rPr lang="en-GB" sz="2800" dirty="0"/>
              <a:t>can describe them as:</a:t>
            </a:r>
          </a:p>
          <a:p>
            <a:endParaRPr lang="en-GB" sz="28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2"/>
          <p:cNvSpPr>
            <a:spLocks noGrp="1" noChangeArrowheads="1"/>
          </p:cNvSpPr>
          <p:nvPr>
            <p:ph type="title"/>
          </p:nvPr>
        </p:nvSpPr>
        <p:spPr>
          <a:xfrm>
            <a:off x="457200" y="474134"/>
            <a:ext cx="8229600" cy="1143000"/>
          </a:xfrm>
        </p:spPr>
        <p:txBody>
          <a:bodyPr/>
          <a:lstStyle/>
          <a:p>
            <a:pPr eaLnBrk="1" hangingPunct="1"/>
            <a:r>
              <a:rPr lang="en-GB" b="1" smtClean="0"/>
              <a:t>Wilson: </a:t>
            </a:r>
            <a:r>
              <a:rPr lang="en-GB" b="1" dirty="0" smtClean="0"/>
              <a:t>an extra dimension?</a:t>
            </a:r>
          </a:p>
        </p:txBody>
      </p:sp>
      <p:sp>
        <p:nvSpPr>
          <p:cNvPr id="8197" name="Rectangle 3"/>
          <p:cNvSpPr>
            <a:spLocks noGrp="1" noChangeArrowheads="1"/>
          </p:cNvSpPr>
          <p:nvPr>
            <p:ph type="body" idx="1"/>
          </p:nvPr>
        </p:nvSpPr>
        <p:spPr>
          <a:xfrm>
            <a:off x="457200" y="1717303"/>
            <a:ext cx="8229600" cy="4525963"/>
          </a:xfrm>
        </p:spPr>
        <p:txBody>
          <a:bodyPr/>
          <a:lstStyle/>
          <a:p>
            <a:pPr marL="347663" indent="0" eaLnBrk="1" hangingPunct="1">
              <a:buNone/>
            </a:pPr>
            <a:r>
              <a:rPr lang="en-GB" sz="2800" dirty="0" smtClean="0"/>
              <a:t>What happens </a:t>
            </a:r>
            <a:r>
              <a:rPr lang="en-GB" sz="2800" i="1" dirty="0" smtClean="0"/>
              <a:t>outside</a:t>
            </a:r>
            <a:r>
              <a:rPr lang="en-GB" sz="2800" dirty="0" smtClean="0"/>
              <a:t> work organisations can help us understand what happens </a:t>
            </a:r>
            <a:r>
              <a:rPr lang="en-GB" sz="2800" i="1" dirty="0" smtClean="0"/>
              <a:t>inside</a:t>
            </a:r>
            <a:r>
              <a:rPr lang="en-GB" sz="2800" dirty="0" smtClean="0"/>
              <a:t> them.</a:t>
            </a:r>
          </a:p>
          <a:p>
            <a:pPr marL="703263" lvl="1" indent="-355600" eaLnBrk="1" hangingPunct="1"/>
            <a:r>
              <a:rPr lang="en-GB" dirty="0" smtClean="0"/>
              <a:t>Rest and play</a:t>
            </a:r>
          </a:p>
          <a:p>
            <a:pPr marL="703263" lvl="1" indent="-355600" eaLnBrk="1" hangingPunct="1"/>
            <a:r>
              <a:rPr lang="en-GB" dirty="0" smtClean="0"/>
              <a:t>Emotion and feeling</a:t>
            </a:r>
          </a:p>
          <a:p>
            <a:pPr marL="703263" lvl="1" indent="-355600" eaLnBrk="1" hangingPunct="1"/>
            <a:r>
              <a:rPr lang="en-GB" dirty="0" smtClean="0"/>
              <a:t>‘Men's’ and ‘women's’ work</a:t>
            </a:r>
          </a:p>
          <a:p>
            <a:pPr marL="703263" lvl="1" indent="-355600" eaLnBrk="1" hangingPunct="1"/>
            <a:r>
              <a:rPr lang="en-GB" dirty="0" smtClean="0"/>
              <a:t>Unorganised work</a:t>
            </a:r>
          </a:p>
          <a:p>
            <a:pPr marL="703263" lvl="1" indent="-355600" eaLnBrk="1" hangingPunct="1"/>
            <a:r>
              <a:rPr lang="en-GB" dirty="0" smtClean="0"/>
              <a:t>Unemployment</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6" name="Rectangle 2"/>
          <p:cNvSpPr>
            <a:spLocks noGrp="1" noChangeArrowheads="1"/>
          </p:cNvSpPr>
          <p:nvPr>
            <p:ph type="title"/>
          </p:nvPr>
        </p:nvSpPr>
        <p:spPr>
          <a:xfrm>
            <a:off x="457200" y="169334"/>
            <a:ext cx="8229600" cy="1143000"/>
          </a:xfrm>
        </p:spPr>
        <p:txBody>
          <a:bodyPr/>
          <a:lstStyle/>
          <a:p>
            <a:pPr eaLnBrk="1" hangingPunct="1"/>
            <a:r>
              <a:rPr lang="en-GB" b="1" dirty="0" smtClean="0"/>
              <a:t>Importance of people </a:t>
            </a:r>
            <a:br>
              <a:rPr lang="en-GB" b="1" dirty="0" smtClean="0"/>
            </a:br>
            <a:r>
              <a:rPr lang="en-GB" b="1" dirty="0" smtClean="0"/>
              <a:t>and organisational behaviour</a:t>
            </a:r>
          </a:p>
        </p:txBody>
      </p:sp>
      <p:sp>
        <p:nvSpPr>
          <p:cNvPr id="33797" name="Rectangle 3"/>
          <p:cNvSpPr>
            <a:spLocks noGrp="1" noChangeArrowheads="1"/>
          </p:cNvSpPr>
          <p:nvPr>
            <p:ph type="body" idx="1"/>
          </p:nvPr>
        </p:nvSpPr>
        <p:spPr>
          <a:xfrm>
            <a:off x="411935" y="1718568"/>
            <a:ext cx="8229600" cy="4525963"/>
          </a:xfrm>
        </p:spPr>
        <p:txBody>
          <a:bodyPr/>
          <a:lstStyle/>
          <a:p>
            <a:pPr marL="398463" indent="-398463" eaLnBrk="1" hangingPunct="1">
              <a:buFontTx/>
              <a:buNone/>
            </a:pPr>
            <a:r>
              <a:rPr lang="en-GB" i="1" dirty="0" smtClean="0"/>
              <a:t>‘One way to recognise why people behave as they do at work is to view an organisation as an iceberg. What sinks ships isn’t always what sailors can see, but what they can’t see’.</a:t>
            </a:r>
          </a:p>
          <a:p>
            <a:pPr eaLnBrk="1" hangingPunct="1">
              <a:buFontTx/>
              <a:buNone/>
            </a:pPr>
            <a:endParaRPr lang="en-GB" i="1" dirty="0" smtClean="0"/>
          </a:p>
          <a:p>
            <a:pPr eaLnBrk="1" hangingPunct="1">
              <a:buFontTx/>
              <a:buNone/>
            </a:pPr>
            <a:r>
              <a:rPr lang="en-GB" sz="2400" dirty="0" smtClean="0"/>
              <a:t>				    </a:t>
            </a:r>
            <a:r>
              <a:rPr lang="en-GB" sz="2400" dirty="0" err="1" smtClean="0"/>
              <a:t>Hellriegel</a:t>
            </a:r>
            <a:r>
              <a:rPr lang="en-GB" sz="2400" dirty="0" smtClean="0"/>
              <a:t>, Slocum and Woodman</a:t>
            </a:r>
          </a:p>
          <a:p>
            <a:pPr eaLnBrk="1" hangingPunct="1">
              <a:buFontTx/>
              <a:buNone/>
            </a:pPr>
            <a:endParaRPr lang="en-GB" i="1"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57200" y="474131"/>
            <a:ext cx="8229600" cy="1143000"/>
          </a:xfrm>
        </p:spPr>
        <p:txBody>
          <a:bodyPr/>
          <a:lstStyle/>
          <a:p>
            <a:pPr eaLnBrk="1" hangingPunct="1"/>
            <a:r>
              <a:rPr lang="en-GB" sz="4000" b="1" dirty="0" smtClean="0"/>
              <a:t>The organisational iceberg</a:t>
            </a:r>
          </a:p>
        </p:txBody>
      </p:sp>
      <p:sp>
        <p:nvSpPr>
          <p:cNvPr id="8" name="Text Box 4"/>
          <p:cNvSpPr txBox="1">
            <a:spLocks noChangeArrowheads="1"/>
          </p:cNvSpPr>
          <p:nvPr/>
        </p:nvSpPr>
        <p:spPr bwMode="auto">
          <a:xfrm>
            <a:off x="284192" y="5900776"/>
            <a:ext cx="8534400" cy="492443"/>
          </a:xfrm>
          <a:prstGeom prst="rect">
            <a:avLst/>
          </a:prstGeom>
          <a:noFill/>
          <a:ln w="9525">
            <a:noFill/>
            <a:miter lim="800000"/>
            <a:headEnd/>
            <a:tailEnd/>
          </a:ln>
        </p:spPr>
        <p:txBody>
          <a:bodyPr>
            <a:spAutoFit/>
          </a:bodyPr>
          <a:lstStyle/>
          <a:p>
            <a:pPr eaLnBrk="0" hangingPunct="0">
              <a:spcBef>
                <a:spcPts val="0"/>
              </a:spcBef>
            </a:pPr>
            <a:r>
              <a:rPr lang="en-GB" sz="1200" dirty="0"/>
              <a:t>Figure </a:t>
            </a:r>
            <a:r>
              <a:rPr lang="en-GB" sz="1200" dirty="0" smtClean="0"/>
              <a:t>1.3 </a:t>
            </a:r>
            <a:r>
              <a:rPr lang="en-GB" dirty="0" smtClean="0"/>
              <a:t> The organisational iceberg</a:t>
            </a:r>
          </a:p>
          <a:p>
            <a:r>
              <a:rPr lang="en-IN" sz="800" i="1" dirty="0" smtClean="0"/>
              <a:t>Source</a:t>
            </a:r>
            <a:r>
              <a:rPr lang="en-IN" sz="800" dirty="0" smtClean="0"/>
              <a:t>: From </a:t>
            </a:r>
            <a:r>
              <a:rPr lang="en-IN" sz="800" dirty="0" err="1" smtClean="0"/>
              <a:t>Hellriegel</a:t>
            </a:r>
            <a:r>
              <a:rPr lang="en-IN" sz="800" dirty="0" smtClean="0"/>
              <a:t>, D., Slocum, J. W., Jr. and Woodman, R. W. </a:t>
            </a:r>
            <a:r>
              <a:rPr lang="en-IN" sz="800" i="1" dirty="0" smtClean="0"/>
              <a:t>Management</a:t>
            </a:r>
            <a:r>
              <a:rPr lang="en-IN" sz="800" dirty="0" smtClean="0"/>
              <a:t>, eighth edition, South-Western Publishing (1998), p. 6. Reproduced by permission.</a:t>
            </a:r>
          </a:p>
        </p:txBody>
      </p:sp>
      <p:pic>
        <p:nvPicPr>
          <p:cNvPr id="6" name="Picture 2" descr="V:\Powerpoint\PE_UK\PE501-MULLINS\Final Files\GIf\ch01\M01NF003.gif"/>
          <p:cNvPicPr>
            <a:picLocks noChangeAspect="1" noChangeArrowheads="1"/>
          </p:cNvPicPr>
          <p:nvPr/>
        </p:nvPicPr>
        <p:blipFill>
          <a:blip r:embed="rId3" cstate="print"/>
          <a:srcRect/>
          <a:stretch>
            <a:fillRect/>
          </a:stretch>
        </p:blipFill>
        <p:spPr bwMode="auto">
          <a:xfrm>
            <a:off x="2005467" y="1550747"/>
            <a:ext cx="5133066" cy="4164253"/>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2"/>
          <p:cNvSpPr>
            <a:spLocks noGrp="1" noChangeArrowheads="1"/>
          </p:cNvSpPr>
          <p:nvPr>
            <p:ph type="title"/>
          </p:nvPr>
        </p:nvSpPr>
        <p:spPr>
          <a:xfrm>
            <a:off x="1115616" y="171862"/>
            <a:ext cx="6912768" cy="1143000"/>
          </a:xfrm>
        </p:spPr>
        <p:txBody>
          <a:bodyPr/>
          <a:lstStyle/>
          <a:p>
            <a:pPr eaLnBrk="1" hangingPunct="1"/>
            <a:r>
              <a:rPr lang="en-GB" b="1" dirty="0" smtClean="0"/>
              <a:t>Orientations to work </a:t>
            </a:r>
            <a:br>
              <a:rPr lang="en-GB" b="1" dirty="0" smtClean="0"/>
            </a:br>
            <a:r>
              <a:rPr lang="en-GB" b="1" dirty="0" smtClean="0"/>
              <a:t>and the work ethic</a:t>
            </a:r>
          </a:p>
        </p:txBody>
      </p:sp>
      <p:sp>
        <p:nvSpPr>
          <p:cNvPr id="17413" name="Rectangle 3"/>
          <p:cNvSpPr>
            <a:spLocks noGrp="1" noChangeArrowheads="1"/>
          </p:cNvSpPr>
          <p:nvPr>
            <p:ph type="body" idx="1"/>
          </p:nvPr>
        </p:nvSpPr>
        <p:spPr>
          <a:xfrm>
            <a:off x="458491" y="1764349"/>
            <a:ext cx="8229600" cy="4525963"/>
          </a:xfrm>
        </p:spPr>
        <p:txBody>
          <a:bodyPr/>
          <a:lstStyle/>
          <a:p>
            <a:pPr eaLnBrk="1" hangingPunct="1">
              <a:lnSpc>
                <a:spcPct val="90000"/>
              </a:lnSpc>
            </a:pPr>
            <a:r>
              <a:rPr lang="en-GB" sz="2800" dirty="0" smtClean="0"/>
              <a:t>Instrumental orientation</a:t>
            </a:r>
          </a:p>
          <a:p>
            <a:pPr marL="703263" lvl="1" indent="-355600" eaLnBrk="1" hangingPunct="1">
              <a:lnSpc>
                <a:spcPct val="90000"/>
              </a:lnSpc>
            </a:pPr>
            <a:r>
              <a:rPr lang="en-GB" sz="2600" dirty="0" smtClean="0"/>
              <a:t>Work is not central to life, just a means to an end.</a:t>
            </a:r>
          </a:p>
          <a:p>
            <a:pPr eaLnBrk="1" hangingPunct="1">
              <a:lnSpc>
                <a:spcPct val="90000"/>
              </a:lnSpc>
            </a:pPr>
            <a:r>
              <a:rPr lang="en-GB" sz="2800" dirty="0" smtClean="0"/>
              <a:t>Bureaucratic orientation</a:t>
            </a:r>
          </a:p>
          <a:p>
            <a:pPr marL="703263" lvl="1" indent="-355600" eaLnBrk="1" hangingPunct="1">
              <a:lnSpc>
                <a:spcPct val="90000"/>
              </a:lnSpc>
            </a:pPr>
            <a:r>
              <a:rPr lang="en-GB" sz="2600" dirty="0" smtClean="0"/>
              <a:t>Work is central to life and there is a sense of obligation both to the work and the organisation.</a:t>
            </a:r>
          </a:p>
          <a:p>
            <a:pPr eaLnBrk="1" hangingPunct="1">
              <a:lnSpc>
                <a:spcPct val="90000"/>
              </a:lnSpc>
            </a:pPr>
            <a:r>
              <a:rPr lang="en-GB" sz="2800" dirty="0" smtClean="0"/>
              <a:t>Solidaristic orientation</a:t>
            </a:r>
          </a:p>
          <a:p>
            <a:pPr marL="703263" lvl="1" indent="-355600" eaLnBrk="1" hangingPunct="1">
              <a:lnSpc>
                <a:spcPct val="90000"/>
              </a:lnSpc>
            </a:pPr>
            <a:r>
              <a:rPr lang="en-GB" sz="2600" dirty="0" smtClean="0"/>
              <a:t>Work is about being part of a group and these relationships are more important than the organisation. </a:t>
            </a:r>
          </a:p>
          <a:p>
            <a:pPr eaLnBrk="1" hangingPunct="1">
              <a:lnSpc>
                <a:spcPct val="90000"/>
              </a:lnSpc>
              <a:buFontTx/>
              <a:buNone/>
            </a:pPr>
            <a:endParaRPr lang="en-GB" sz="2000" dirty="0" smtClean="0"/>
          </a:p>
          <a:p>
            <a:pPr eaLnBrk="1" hangingPunct="1">
              <a:lnSpc>
                <a:spcPct val="90000"/>
              </a:lnSpc>
              <a:buFontTx/>
              <a:buNone/>
            </a:pPr>
            <a:r>
              <a:rPr lang="en-GB" sz="2000" dirty="0" smtClean="0"/>
              <a:t>							</a:t>
            </a:r>
            <a:r>
              <a:rPr lang="en-GB" sz="2400" dirty="0" err="1" smtClean="0"/>
              <a:t>Goldthorpe</a:t>
            </a:r>
            <a:r>
              <a:rPr lang="en-GB" sz="2400" dirty="0" smtClean="0"/>
              <a:t> </a:t>
            </a:r>
            <a:r>
              <a:rPr lang="en-GB" sz="2400" i="1" dirty="0" smtClean="0"/>
              <a:t>et al</a:t>
            </a:r>
            <a:r>
              <a:rPr lang="en-GB" sz="2400" dirty="0" smtClean="0"/>
              <a:t>.</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2"/>
          <p:cNvSpPr>
            <a:spLocks noGrp="1" noChangeArrowheads="1"/>
          </p:cNvSpPr>
          <p:nvPr>
            <p:ph type="title"/>
          </p:nvPr>
        </p:nvSpPr>
        <p:spPr>
          <a:xfrm>
            <a:off x="457200" y="169334"/>
            <a:ext cx="8229600" cy="1143000"/>
          </a:xfrm>
        </p:spPr>
        <p:txBody>
          <a:bodyPr/>
          <a:lstStyle/>
          <a:p>
            <a:pPr eaLnBrk="1" hangingPunct="1"/>
            <a:r>
              <a:rPr lang="en-GB" b="1" dirty="0" smtClean="0"/>
              <a:t>International and cultural </a:t>
            </a:r>
            <a:br>
              <a:rPr lang="en-GB" b="1" dirty="0" smtClean="0"/>
            </a:br>
            <a:r>
              <a:rPr lang="en-GB" b="1" dirty="0" smtClean="0"/>
              <a:t>influences</a:t>
            </a:r>
          </a:p>
        </p:txBody>
      </p:sp>
      <p:sp>
        <p:nvSpPr>
          <p:cNvPr id="18437" name="Rectangle 3"/>
          <p:cNvSpPr>
            <a:spLocks noGrp="1" noChangeArrowheads="1"/>
          </p:cNvSpPr>
          <p:nvPr>
            <p:ph type="body" idx="1"/>
          </p:nvPr>
        </p:nvSpPr>
        <p:spPr>
          <a:xfrm>
            <a:off x="448147" y="1722437"/>
            <a:ext cx="8229600" cy="4525963"/>
          </a:xfrm>
        </p:spPr>
        <p:txBody>
          <a:bodyPr/>
          <a:lstStyle/>
          <a:p>
            <a:pPr eaLnBrk="1" hangingPunct="1">
              <a:buFontTx/>
              <a:buNone/>
            </a:pPr>
            <a:r>
              <a:rPr lang="en-GB" sz="2800" i="1" dirty="0" smtClean="0"/>
              <a:t>‘The Protestant version of the work ethic prevails, implying heads-down work, focused agendas, punctuality, efficiency. In French and Spanish offices, it takes the first hour to kiss everyone, the second to discuss local gossip and the third to pop out for a coffee and croissant. In Britain, these activities would count as sexual harassment, time-wasting and absenteeism’.</a:t>
            </a:r>
          </a:p>
          <a:p>
            <a:pPr eaLnBrk="1" hangingPunct="1">
              <a:buFontTx/>
              <a:buNone/>
            </a:pPr>
            <a:endParaRPr lang="en-GB" sz="2800" i="1" dirty="0" smtClean="0"/>
          </a:p>
          <a:p>
            <a:pPr eaLnBrk="1" hangingPunct="1">
              <a:buFontTx/>
              <a:buNone/>
            </a:pPr>
            <a:r>
              <a:rPr lang="en-GB" sz="2800" dirty="0" smtClean="0"/>
              <a:t>								</a:t>
            </a:r>
            <a:r>
              <a:rPr lang="en-GB" sz="2400" dirty="0" smtClean="0"/>
              <a:t>Reeves</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Rectangle 2"/>
          <p:cNvSpPr>
            <a:spLocks noGrp="1" noChangeArrowheads="1"/>
          </p:cNvSpPr>
          <p:nvPr>
            <p:ph type="title"/>
          </p:nvPr>
        </p:nvSpPr>
        <p:spPr>
          <a:xfrm>
            <a:off x="457200" y="474134"/>
            <a:ext cx="8229600" cy="1143000"/>
          </a:xfrm>
        </p:spPr>
        <p:txBody>
          <a:bodyPr/>
          <a:lstStyle/>
          <a:p>
            <a:pPr eaLnBrk="1" hangingPunct="1"/>
            <a:r>
              <a:rPr lang="en-GB" sz="4000" b="1" dirty="0" smtClean="0"/>
              <a:t>Social exchange theory</a:t>
            </a:r>
          </a:p>
        </p:txBody>
      </p:sp>
      <p:sp>
        <p:nvSpPr>
          <p:cNvPr id="21509" name="Rectangle 3"/>
          <p:cNvSpPr>
            <a:spLocks noGrp="1" noChangeArrowheads="1"/>
          </p:cNvSpPr>
          <p:nvPr>
            <p:ph type="body" idx="1"/>
          </p:nvPr>
        </p:nvSpPr>
        <p:spPr>
          <a:xfrm>
            <a:off x="448147" y="1718719"/>
            <a:ext cx="8229600" cy="4497388"/>
          </a:xfrm>
        </p:spPr>
        <p:txBody>
          <a:bodyPr/>
          <a:lstStyle/>
          <a:p>
            <a:pPr eaLnBrk="1" hangingPunct="1"/>
            <a:r>
              <a:rPr lang="en-GB" dirty="0" smtClean="0"/>
              <a:t>People generally enter into a relationship with others with the expectation of some kind of mutually acceptable exchange.</a:t>
            </a:r>
          </a:p>
          <a:p>
            <a:pPr eaLnBrk="1" hangingPunct="1"/>
            <a:r>
              <a:rPr lang="en-GB" dirty="0" smtClean="0"/>
              <a:t>Exchanges are subject to a ‘cost-benefit’ analysis.</a:t>
            </a:r>
          </a:p>
          <a:p>
            <a:pPr eaLnBrk="1" hangingPunct="1"/>
            <a:r>
              <a:rPr lang="en-GB" dirty="0" smtClean="0"/>
              <a:t>The importance of actual (or perceived) reciprocity in determining attitudes and behaviours at work.</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Rectangle 2"/>
          <p:cNvSpPr>
            <a:spLocks noGrp="1" noChangeArrowheads="1"/>
          </p:cNvSpPr>
          <p:nvPr>
            <p:ph type="title"/>
          </p:nvPr>
        </p:nvSpPr>
        <p:spPr>
          <a:xfrm>
            <a:off x="457200" y="474134"/>
            <a:ext cx="8229600" cy="1143000"/>
          </a:xfrm>
        </p:spPr>
        <p:txBody>
          <a:bodyPr/>
          <a:lstStyle/>
          <a:p>
            <a:pPr eaLnBrk="1" hangingPunct="1"/>
            <a:r>
              <a:rPr lang="en-GB" b="1" dirty="0" smtClean="0"/>
              <a:t>The psychological contract</a:t>
            </a:r>
          </a:p>
        </p:txBody>
      </p:sp>
      <p:sp>
        <p:nvSpPr>
          <p:cNvPr id="22533" name="Rectangle 3"/>
          <p:cNvSpPr>
            <a:spLocks noGrp="1" noChangeArrowheads="1"/>
          </p:cNvSpPr>
          <p:nvPr>
            <p:ph type="body" idx="1"/>
          </p:nvPr>
        </p:nvSpPr>
        <p:spPr>
          <a:xfrm>
            <a:off x="448147" y="1717303"/>
            <a:ext cx="8229600" cy="4525963"/>
          </a:xfrm>
        </p:spPr>
        <p:txBody>
          <a:bodyPr/>
          <a:lstStyle/>
          <a:p>
            <a:pPr eaLnBrk="1" hangingPunct="1"/>
            <a:r>
              <a:rPr lang="en-GB" dirty="0" smtClean="0"/>
              <a:t>A series of mutual expectations and satisfaction of needs arising from the people </a:t>
            </a:r>
            <a:r>
              <a:rPr lang="en-GB" dirty="0" smtClean="0">
                <a:latin typeface="Times New Roman"/>
                <a:cs typeface="Times New Roman"/>
              </a:rPr>
              <a:t>– </a:t>
            </a:r>
            <a:r>
              <a:rPr lang="en-GB" dirty="0" smtClean="0"/>
              <a:t>organisation relationship.</a:t>
            </a:r>
          </a:p>
          <a:p>
            <a:pPr eaLnBrk="1" hangingPunct="1"/>
            <a:r>
              <a:rPr lang="en-GB" dirty="0" smtClean="0"/>
              <a:t>Rights, privileges, duties and obligations which are not part of a formal agreement, but have an important influence of behaviour.</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457200" y="474134"/>
            <a:ext cx="8229600" cy="1143000"/>
          </a:xfrm>
        </p:spPr>
        <p:txBody>
          <a:bodyPr/>
          <a:lstStyle/>
          <a:p>
            <a:pPr eaLnBrk="1" hangingPunct="1"/>
            <a:r>
              <a:rPr lang="en-GB" b="1" dirty="0" smtClean="0"/>
              <a:t>Individuals’ expectations</a:t>
            </a:r>
          </a:p>
        </p:txBody>
      </p:sp>
      <p:sp>
        <p:nvSpPr>
          <p:cNvPr id="9" name="Text Box 4"/>
          <p:cNvSpPr txBox="1">
            <a:spLocks noChangeArrowheads="1"/>
          </p:cNvSpPr>
          <p:nvPr/>
        </p:nvSpPr>
        <p:spPr bwMode="auto">
          <a:xfrm>
            <a:off x="284192" y="5900776"/>
            <a:ext cx="8534400" cy="646331"/>
          </a:xfrm>
          <a:prstGeom prst="rect">
            <a:avLst/>
          </a:prstGeom>
          <a:noFill/>
          <a:ln w="9525">
            <a:noFill/>
            <a:miter lim="800000"/>
            <a:headEnd/>
            <a:tailEnd/>
          </a:ln>
        </p:spPr>
        <p:txBody>
          <a:bodyPr>
            <a:spAutoFit/>
          </a:bodyPr>
          <a:lstStyle/>
          <a:p>
            <a:r>
              <a:rPr lang="en-GB" sz="1200" dirty="0"/>
              <a:t>Figure </a:t>
            </a:r>
            <a:r>
              <a:rPr lang="en-GB" sz="1200" dirty="0" smtClean="0"/>
              <a:t>1.4 </a:t>
            </a:r>
            <a:r>
              <a:rPr lang="en-GB" dirty="0" smtClean="0"/>
              <a:t> </a:t>
            </a:r>
            <a:r>
              <a:rPr lang="en-IN" dirty="0" smtClean="0"/>
              <a:t>The psychological contract: possible examples of individual and organisational expectations</a:t>
            </a:r>
          </a:p>
        </p:txBody>
      </p:sp>
      <p:pic>
        <p:nvPicPr>
          <p:cNvPr id="6" name="Picture 2" descr="V:\Powerpoint\PE_UK\PE501-MULLINS\Final Files\GIf\ch01\M01NF004A.gif"/>
          <p:cNvPicPr>
            <a:picLocks noChangeAspect="1" noChangeArrowheads="1"/>
          </p:cNvPicPr>
          <p:nvPr/>
        </p:nvPicPr>
        <p:blipFill>
          <a:blip r:embed="rId3" cstate="print"/>
          <a:srcRect/>
          <a:stretch>
            <a:fillRect/>
          </a:stretch>
        </p:blipFill>
        <p:spPr bwMode="auto">
          <a:xfrm>
            <a:off x="1356608" y="1551348"/>
            <a:ext cx="6430784" cy="4138252"/>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457200" y="474134"/>
            <a:ext cx="8229600" cy="1143000"/>
          </a:xfrm>
        </p:spPr>
        <p:txBody>
          <a:bodyPr/>
          <a:lstStyle/>
          <a:p>
            <a:pPr eaLnBrk="1" hangingPunct="1"/>
            <a:r>
              <a:rPr lang="en-GB" b="1" dirty="0" smtClean="0"/>
              <a:t>Organisational expectations</a:t>
            </a:r>
          </a:p>
        </p:txBody>
      </p:sp>
      <p:sp>
        <p:nvSpPr>
          <p:cNvPr id="9" name="Text Box 4"/>
          <p:cNvSpPr txBox="1">
            <a:spLocks noChangeArrowheads="1"/>
          </p:cNvSpPr>
          <p:nvPr/>
        </p:nvSpPr>
        <p:spPr bwMode="auto">
          <a:xfrm>
            <a:off x="284192" y="5900776"/>
            <a:ext cx="8534400" cy="646331"/>
          </a:xfrm>
          <a:prstGeom prst="rect">
            <a:avLst/>
          </a:prstGeom>
          <a:noFill/>
          <a:ln w="9525">
            <a:noFill/>
            <a:miter lim="800000"/>
            <a:headEnd/>
            <a:tailEnd/>
          </a:ln>
        </p:spPr>
        <p:txBody>
          <a:bodyPr>
            <a:spAutoFit/>
          </a:bodyPr>
          <a:lstStyle/>
          <a:p>
            <a:r>
              <a:rPr lang="en-GB" sz="1200" dirty="0"/>
              <a:t>Figure </a:t>
            </a:r>
            <a:r>
              <a:rPr lang="en-GB" sz="1200" dirty="0" smtClean="0"/>
              <a:t>1.4 </a:t>
            </a:r>
            <a:r>
              <a:rPr lang="en-GB" dirty="0" smtClean="0"/>
              <a:t> </a:t>
            </a:r>
            <a:r>
              <a:rPr lang="en-IN" dirty="0" smtClean="0"/>
              <a:t>The psychological contract: possible examples of individual and organisational expectations (Continued)</a:t>
            </a:r>
          </a:p>
        </p:txBody>
      </p:sp>
      <p:pic>
        <p:nvPicPr>
          <p:cNvPr id="6" name="Picture 2" descr="V:\Powerpoint\PE_UK\PE501-MULLINS\Final Files\GIf\ch01\M01NF004B.gif"/>
          <p:cNvPicPr>
            <a:picLocks noChangeAspect="1" noChangeArrowheads="1"/>
          </p:cNvPicPr>
          <p:nvPr/>
        </p:nvPicPr>
        <p:blipFill>
          <a:blip r:embed="rId3" cstate="print"/>
          <a:srcRect/>
          <a:stretch>
            <a:fillRect/>
          </a:stretch>
        </p:blipFill>
        <p:spPr bwMode="auto">
          <a:xfrm>
            <a:off x="904875" y="1851474"/>
            <a:ext cx="7334250" cy="3790950"/>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2"/>
          <p:cNvSpPr>
            <a:spLocks noGrp="1" noChangeArrowheads="1"/>
          </p:cNvSpPr>
          <p:nvPr>
            <p:ph type="title"/>
          </p:nvPr>
        </p:nvSpPr>
        <p:spPr>
          <a:xfrm>
            <a:off x="457200" y="474134"/>
            <a:ext cx="8229600" cy="1143000"/>
          </a:xfrm>
        </p:spPr>
        <p:txBody>
          <a:bodyPr/>
          <a:lstStyle/>
          <a:p>
            <a:pPr eaLnBrk="1" hangingPunct="1"/>
            <a:r>
              <a:rPr lang="en-GB" sz="4000" b="1" dirty="0" smtClean="0"/>
              <a:t>Process of balancing</a:t>
            </a:r>
          </a:p>
        </p:txBody>
      </p:sp>
      <p:sp>
        <p:nvSpPr>
          <p:cNvPr id="23557" name="Rectangle 3"/>
          <p:cNvSpPr>
            <a:spLocks noGrp="1" noChangeArrowheads="1"/>
          </p:cNvSpPr>
          <p:nvPr>
            <p:ph type="body" idx="1"/>
          </p:nvPr>
        </p:nvSpPr>
        <p:spPr>
          <a:xfrm>
            <a:off x="448147" y="1842287"/>
            <a:ext cx="8229600" cy="4708525"/>
          </a:xfrm>
        </p:spPr>
        <p:txBody>
          <a:bodyPr/>
          <a:lstStyle/>
          <a:p>
            <a:pPr eaLnBrk="1" hangingPunct="1">
              <a:lnSpc>
                <a:spcPts val="2400"/>
              </a:lnSpc>
            </a:pPr>
            <a:r>
              <a:rPr lang="en-GB" sz="2800" dirty="0" smtClean="0"/>
              <a:t>Caring</a:t>
            </a:r>
          </a:p>
          <a:p>
            <a:pPr marL="711200" lvl="1" indent="-355600" eaLnBrk="1" hangingPunct="1">
              <a:lnSpc>
                <a:spcPts val="2400"/>
              </a:lnSpc>
            </a:pPr>
            <a:r>
              <a:rPr lang="en-GB" sz="2600" dirty="0" smtClean="0"/>
              <a:t>Demonstrating genuine concern for individuals.</a:t>
            </a:r>
          </a:p>
          <a:p>
            <a:pPr eaLnBrk="1" hangingPunct="1">
              <a:lnSpc>
                <a:spcPts val="2400"/>
              </a:lnSpc>
            </a:pPr>
            <a:r>
              <a:rPr lang="en-GB" sz="2800" dirty="0" smtClean="0"/>
              <a:t>Communicating</a:t>
            </a:r>
          </a:p>
          <a:p>
            <a:pPr marL="711200" lvl="1" indent="-355600" eaLnBrk="1" hangingPunct="1">
              <a:lnSpc>
                <a:spcPts val="2400"/>
              </a:lnSpc>
            </a:pPr>
            <a:r>
              <a:rPr lang="en-GB" sz="2600" dirty="0" smtClean="0"/>
              <a:t>Talking about what the company hopes to achieve.</a:t>
            </a:r>
          </a:p>
          <a:p>
            <a:pPr eaLnBrk="1" hangingPunct="1">
              <a:lnSpc>
                <a:spcPts val="2400"/>
              </a:lnSpc>
            </a:pPr>
            <a:r>
              <a:rPr lang="en-GB" sz="2800" dirty="0" smtClean="0"/>
              <a:t>Listening</a:t>
            </a:r>
          </a:p>
          <a:p>
            <a:pPr marL="711200" lvl="1" indent="-355600" eaLnBrk="1" hangingPunct="1">
              <a:lnSpc>
                <a:spcPts val="2400"/>
              </a:lnSpc>
            </a:pPr>
            <a:r>
              <a:rPr lang="en-GB" sz="2600" dirty="0" smtClean="0"/>
              <a:t>Hearing the words and the meaning behind them.</a:t>
            </a:r>
          </a:p>
          <a:p>
            <a:pPr eaLnBrk="1" hangingPunct="1">
              <a:lnSpc>
                <a:spcPts val="2400"/>
              </a:lnSpc>
            </a:pPr>
            <a:r>
              <a:rPr lang="en-GB" sz="2800" dirty="0" smtClean="0"/>
              <a:t>Knowing</a:t>
            </a:r>
          </a:p>
          <a:p>
            <a:pPr marL="711200" lvl="1" indent="-355600" eaLnBrk="1" hangingPunct="1">
              <a:lnSpc>
                <a:spcPts val="2400"/>
              </a:lnSpc>
            </a:pPr>
            <a:r>
              <a:rPr lang="en-GB" sz="2600" dirty="0" smtClean="0"/>
              <a:t>The individuals who work for you.</a:t>
            </a:r>
          </a:p>
          <a:p>
            <a:pPr eaLnBrk="1" hangingPunct="1">
              <a:lnSpc>
                <a:spcPts val="2400"/>
              </a:lnSpc>
            </a:pPr>
            <a:r>
              <a:rPr lang="en-GB" sz="2800" dirty="0" smtClean="0"/>
              <a:t>Rewarding</a:t>
            </a:r>
          </a:p>
          <a:p>
            <a:pPr marL="711200" lvl="1" indent="-355600" eaLnBrk="1" hangingPunct="1">
              <a:lnSpc>
                <a:spcPts val="2400"/>
              </a:lnSpc>
            </a:pPr>
            <a:r>
              <a:rPr lang="en-GB" sz="2600" dirty="0" smtClean="0"/>
              <a:t>Not necessarily with money, but recognition.</a:t>
            </a:r>
            <a:endParaRPr lang="en-GB" sz="2400" dirty="0" smtClean="0"/>
          </a:p>
          <a:p>
            <a:pPr eaLnBrk="1" hangingPunct="1">
              <a:lnSpc>
                <a:spcPts val="2500"/>
              </a:lnSpc>
              <a:buFontTx/>
              <a:buNone/>
            </a:pPr>
            <a:r>
              <a:rPr lang="en-GB" sz="2000" dirty="0" smtClean="0"/>
              <a:t>								</a:t>
            </a:r>
            <a:r>
              <a:rPr lang="en-GB" sz="2400" dirty="0" smtClean="0"/>
              <a:t>Stalker</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2"/>
          <p:cNvSpPr>
            <a:spLocks noGrp="1" noChangeArrowheads="1"/>
          </p:cNvSpPr>
          <p:nvPr>
            <p:ph type="title"/>
          </p:nvPr>
        </p:nvSpPr>
        <p:spPr>
          <a:xfrm>
            <a:off x="457200" y="474134"/>
            <a:ext cx="8229600" cy="1143000"/>
          </a:xfrm>
        </p:spPr>
        <p:txBody>
          <a:bodyPr/>
          <a:lstStyle/>
          <a:p>
            <a:pPr eaLnBrk="1" hangingPunct="1"/>
            <a:r>
              <a:rPr lang="en-GB" b="1" dirty="0" smtClean="0"/>
              <a:t>The Peter Principle</a:t>
            </a:r>
          </a:p>
        </p:txBody>
      </p:sp>
      <p:sp>
        <p:nvSpPr>
          <p:cNvPr id="26629" name="Rectangle 3"/>
          <p:cNvSpPr>
            <a:spLocks noGrp="1" noChangeArrowheads="1"/>
          </p:cNvSpPr>
          <p:nvPr>
            <p:ph type="body" idx="1"/>
          </p:nvPr>
        </p:nvSpPr>
        <p:spPr>
          <a:xfrm>
            <a:off x="313267" y="1574799"/>
            <a:ext cx="8229600" cy="4525963"/>
          </a:xfrm>
        </p:spPr>
        <p:txBody>
          <a:bodyPr/>
          <a:lstStyle/>
          <a:p>
            <a:pPr algn="ctr" eaLnBrk="1" hangingPunct="1">
              <a:lnSpc>
                <a:spcPct val="200000"/>
              </a:lnSpc>
              <a:buFontTx/>
              <a:buNone/>
            </a:pPr>
            <a:endParaRPr lang="en-GB" i="1" dirty="0" smtClean="0"/>
          </a:p>
          <a:p>
            <a:pPr algn="ctr" eaLnBrk="1" hangingPunct="1">
              <a:lnSpc>
                <a:spcPct val="200000"/>
              </a:lnSpc>
              <a:buFontTx/>
              <a:buNone/>
            </a:pPr>
            <a:r>
              <a:rPr lang="en-GB" i="1" dirty="0" smtClean="0"/>
              <a:t>‘In a hierarchy every employee tends to rise to their level of incompetence’.</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Rectangle 2"/>
          <p:cNvSpPr>
            <a:spLocks noGrp="1" noChangeArrowheads="1"/>
          </p:cNvSpPr>
          <p:nvPr>
            <p:ph type="title"/>
          </p:nvPr>
        </p:nvSpPr>
        <p:spPr>
          <a:xfrm>
            <a:off x="457200" y="482926"/>
            <a:ext cx="8229600" cy="1143000"/>
          </a:xfrm>
        </p:spPr>
        <p:txBody>
          <a:bodyPr/>
          <a:lstStyle/>
          <a:p>
            <a:pPr eaLnBrk="1" hangingPunct="1"/>
            <a:r>
              <a:rPr lang="en-GB" b="1" dirty="0" smtClean="0"/>
              <a:t>Parkinson’s Law</a:t>
            </a:r>
          </a:p>
        </p:txBody>
      </p:sp>
      <p:sp>
        <p:nvSpPr>
          <p:cNvPr id="27653" name="Rectangle 3"/>
          <p:cNvSpPr>
            <a:spLocks noGrp="1" noChangeArrowheads="1"/>
          </p:cNvSpPr>
          <p:nvPr>
            <p:ph type="body" idx="1"/>
          </p:nvPr>
        </p:nvSpPr>
        <p:spPr>
          <a:xfrm>
            <a:off x="392110" y="1574272"/>
            <a:ext cx="8229600" cy="4525962"/>
          </a:xfrm>
        </p:spPr>
        <p:txBody>
          <a:bodyPr/>
          <a:lstStyle/>
          <a:p>
            <a:pPr eaLnBrk="1" hangingPunct="1">
              <a:lnSpc>
                <a:spcPct val="200000"/>
              </a:lnSpc>
              <a:buFontTx/>
              <a:buNone/>
            </a:pPr>
            <a:endParaRPr lang="en-GB" i="1" dirty="0" smtClean="0"/>
          </a:p>
          <a:p>
            <a:pPr algn="ctr" eaLnBrk="1" hangingPunct="1">
              <a:lnSpc>
                <a:spcPct val="200000"/>
              </a:lnSpc>
              <a:buFontTx/>
              <a:buNone/>
            </a:pPr>
            <a:r>
              <a:rPr lang="en-GB" i="1" dirty="0" smtClean="0"/>
              <a:t>‘Work expands to fill the time available for its completion’.</a:t>
            </a:r>
            <a:endParaRPr lang="en-GB" dirty="0" smtClean="0"/>
          </a:p>
          <a:p>
            <a:pPr eaLnBrk="1" hangingPunct="1">
              <a:lnSpc>
                <a:spcPct val="200000"/>
              </a:lnSpc>
              <a:buFontTx/>
              <a:buNone/>
            </a:pPr>
            <a:endParaRPr lang="en-GB" i="1" dirty="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468313" y="169334"/>
            <a:ext cx="8229600" cy="1143000"/>
          </a:xfrm>
        </p:spPr>
        <p:txBody>
          <a:bodyPr/>
          <a:lstStyle/>
          <a:p>
            <a:pPr eaLnBrk="1" hangingPunct="1"/>
            <a:r>
              <a:rPr lang="en-GB" sz="4000" b="1" dirty="0" smtClean="0"/>
              <a:t>Positive organisational behaviour (POB)</a:t>
            </a:r>
          </a:p>
        </p:txBody>
      </p:sp>
      <p:sp>
        <p:nvSpPr>
          <p:cNvPr id="5123" name="Content Placeholder 2"/>
          <p:cNvSpPr>
            <a:spLocks noGrp="1"/>
          </p:cNvSpPr>
          <p:nvPr>
            <p:ph idx="1"/>
          </p:nvPr>
        </p:nvSpPr>
        <p:spPr>
          <a:xfrm>
            <a:off x="412470" y="1709940"/>
            <a:ext cx="8229600" cy="4176713"/>
          </a:xfrm>
        </p:spPr>
        <p:txBody>
          <a:bodyPr/>
          <a:lstStyle/>
          <a:p>
            <a:pPr eaLnBrk="1" hangingPunct="1">
              <a:buFontTx/>
              <a:buNone/>
            </a:pPr>
            <a:r>
              <a:rPr lang="en-GB" i="1" dirty="0" smtClean="0"/>
              <a:t>‘The study and application of positively oriented human resource strengths and psychological capacities that can be measured, developed and effectively managed for performance improvement in today’s workplace’.</a:t>
            </a:r>
          </a:p>
          <a:p>
            <a:pPr eaLnBrk="1" hangingPunct="1">
              <a:buFontTx/>
              <a:buNone/>
            </a:pPr>
            <a:endParaRPr lang="en-GB" i="1" dirty="0" smtClean="0"/>
          </a:p>
          <a:p>
            <a:pPr eaLnBrk="1" hangingPunct="1">
              <a:buFontTx/>
              <a:buNone/>
            </a:pPr>
            <a:r>
              <a:rPr lang="en-GB" sz="2000" i="1" dirty="0" smtClean="0"/>
              <a:t>								</a:t>
            </a:r>
            <a:r>
              <a:rPr lang="en-GB" sz="2400" i="1" dirty="0" err="1" smtClean="0"/>
              <a:t>Luthans</a:t>
            </a:r>
            <a:endParaRPr lang="en-GB" sz="2400" i="1" dirty="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Rectangle 2"/>
          <p:cNvSpPr>
            <a:spLocks noGrp="1" noChangeArrowheads="1"/>
          </p:cNvSpPr>
          <p:nvPr>
            <p:ph type="title"/>
          </p:nvPr>
        </p:nvSpPr>
        <p:spPr>
          <a:xfrm>
            <a:off x="457200" y="169334"/>
            <a:ext cx="8229600" cy="1143000"/>
          </a:xfrm>
        </p:spPr>
        <p:txBody>
          <a:bodyPr/>
          <a:lstStyle/>
          <a:p>
            <a:pPr eaLnBrk="1" hangingPunct="1"/>
            <a:r>
              <a:rPr lang="en-GB" sz="4000" b="1" dirty="0" smtClean="0"/>
              <a:t>Management as </a:t>
            </a:r>
            <a:r>
              <a:rPr lang="en-GB" sz="4000" b="1" smtClean="0"/>
              <a:t>an </a:t>
            </a:r>
            <a:br>
              <a:rPr lang="en-GB" sz="4000" b="1" smtClean="0"/>
            </a:br>
            <a:r>
              <a:rPr lang="en-GB" sz="4000" b="1" smtClean="0"/>
              <a:t>integrating </a:t>
            </a:r>
            <a:r>
              <a:rPr lang="en-GB" sz="4000" b="1" dirty="0" smtClean="0"/>
              <a:t>activity</a:t>
            </a:r>
          </a:p>
        </p:txBody>
      </p:sp>
      <p:sp>
        <p:nvSpPr>
          <p:cNvPr id="7" name="Text Box 4"/>
          <p:cNvSpPr txBox="1">
            <a:spLocks noChangeArrowheads="1"/>
          </p:cNvSpPr>
          <p:nvPr/>
        </p:nvSpPr>
        <p:spPr bwMode="auto">
          <a:xfrm>
            <a:off x="284192" y="5900776"/>
            <a:ext cx="8534400" cy="369332"/>
          </a:xfrm>
          <a:prstGeom prst="rect">
            <a:avLst/>
          </a:prstGeom>
          <a:noFill/>
          <a:ln w="9525">
            <a:noFill/>
            <a:miter lim="800000"/>
            <a:headEnd/>
            <a:tailEnd/>
          </a:ln>
        </p:spPr>
        <p:txBody>
          <a:bodyPr>
            <a:spAutoFit/>
          </a:bodyPr>
          <a:lstStyle/>
          <a:p>
            <a:r>
              <a:rPr lang="en-GB" sz="1200" dirty="0"/>
              <a:t>Figure </a:t>
            </a:r>
            <a:r>
              <a:rPr lang="en-GB" sz="1200" dirty="0" smtClean="0"/>
              <a:t>1.6 </a:t>
            </a:r>
            <a:r>
              <a:rPr lang="en-GB" dirty="0" smtClean="0"/>
              <a:t> </a:t>
            </a:r>
            <a:r>
              <a:rPr lang="en-IN" dirty="0" smtClean="0"/>
              <a:t>Management as the cornerstone of organisational effectiveness</a:t>
            </a:r>
          </a:p>
        </p:txBody>
      </p:sp>
      <p:pic>
        <p:nvPicPr>
          <p:cNvPr id="6" name="Picture 2" descr="V:\Powerpoint\PE_UK\PE501-MULLINS\Final Files\GIf\ch01\M01NF006.gif"/>
          <p:cNvPicPr>
            <a:picLocks noChangeAspect="1" noChangeArrowheads="1"/>
          </p:cNvPicPr>
          <p:nvPr/>
        </p:nvPicPr>
        <p:blipFill>
          <a:blip r:embed="rId3" cstate="print"/>
          <a:stretch>
            <a:fillRect/>
          </a:stretch>
        </p:blipFill>
        <p:spPr bwMode="auto">
          <a:xfrm>
            <a:off x="1706323" y="1550868"/>
            <a:ext cx="5731355" cy="4127612"/>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Rectangle 2"/>
          <p:cNvSpPr>
            <a:spLocks noGrp="1" noChangeArrowheads="1"/>
          </p:cNvSpPr>
          <p:nvPr>
            <p:ph type="title"/>
          </p:nvPr>
        </p:nvSpPr>
        <p:spPr>
          <a:xfrm>
            <a:off x="683568" y="169334"/>
            <a:ext cx="7848872" cy="1143000"/>
          </a:xfrm>
        </p:spPr>
        <p:txBody>
          <a:bodyPr/>
          <a:lstStyle/>
          <a:p>
            <a:pPr eaLnBrk="1" hangingPunct="1"/>
            <a:r>
              <a:rPr lang="en-GB" b="1" dirty="0" smtClean="0"/>
              <a:t>Globalisation and </a:t>
            </a:r>
            <a:br>
              <a:rPr lang="en-GB" b="1" dirty="0" smtClean="0"/>
            </a:br>
            <a:r>
              <a:rPr lang="en-GB" b="1" dirty="0" smtClean="0"/>
              <a:t>the international context</a:t>
            </a:r>
          </a:p>
        </p:txBody>
      </p:sp>
      <p:sp>
        <p:nvSpPr>
          <p:cNvPr id="28677" name="Rectangle 3"/>
          <p:cNvSpPr>
            <a:spLocks noGrp="1" noChangeArrowheads="1"/>
          </p:cNvSpPr>
          <p:nvPr>
            <p:ph type="body" idx="1"/>
          </p:nvPr>
        </p:nvSpPr>
        <p:spPr>
          <a:xfrm>
            <a:off x="459077" y="1769531"/>
            <a:ext cx="8229600" cy="4258134"/>
          </a:xfrm>
        </p:spPr>
        <p:txBody>
          <a:bodyPr/>
          <a:lstStyle/>
          <a:p>
            <a:pPr marL="347663" indent="-339725" eaLnBrk="1" hangingPunct="1">
              <a:lnSpc>
                <a:spcPct val="90000"/>
              </a:lnSpc>
              <a:buNone/>
            </a:pPr>
            <a:r>
              <a:rPr lang="en-GB" sz="3000" dirty="0" smtClean="0"/>
              <a:t>Origins</a:t>
            </a:r>
          </a:p>
          <a:p>
            <a:pPr marL="347663" lvl="1" indent="-339725" eaLnBrk="1" hangingPunct="1">
              <a:lnSpc>
                <a:spcPct val="90000"/>
              </a:lnSpc>
            </a:pPr>
            <a:r>
              <a:rPr lang="en-GB" dirty="0" smtClean="0"/>
              <a:t>Improvements in international communication</a:t>
            </a:r>
          </a:p>
          <a:p>
            <a:pPr marL="347663" lvl="1" indent="-339725" eaLnBrk="1" hangingPunct="1">
              <a:lnSpc>
                <a:spcPct val="90000"/>
              </a:lnSpc>
            </a:pPr>
            <a:r>
              <a:rPr lang="en-GB" dirty="0" smtClean="0"/>
              <a:t>International competitive pressure</a:t>
            </a:r>
          </a:p>
          <a:p>
            <a:pPr marL="347663" lvl="1" indent="-339725" eaLnBrk="1" hangingPunct="1">
              <a:lnSpc>
                <a:spcPct val="90000"/>
              </a:lnSpc>
            </a:pPr>
            <a:r>
              <a:rPr lang="en-GB" dirty="0" smtClean="0"/>
              <a:t>Increased mobility of labour</a:t>
            </a:r>
          </a:p>
          <a:p>
            <a:pPr marL="347663" lvl="1" indent="-339725" eaLnBrk="1" hangingPunct="1">
              <a:lnSpc>
                <a:spcPct val="90000"/>
              </a:lnSpc>
            </a:pPr>
            <a:r>
              <a:rPr lang="en-GB" dirty="0" smtClean="0"/>
              <a:t>International business activity</a:t>
            </a:r>
          </a:p>
          <a:p>
            <a:pPr marL="347663" lvl="1" indent="-339725" eaLnBrk="1" hangingPunct="1">
              <a:lnSpc>
                <a:spcPct val="90000"/>
              </a:lnSpc>
            </a:pPr>
            <a:r>
              <a:rPr lang="en-GB" dirty="0" smtClean="0"/>
              <a:t>Greater cross-cultural awareness and acceptance of diversity</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Rectangle 2"/>
          <p:cNvSpPr>
            <a:spLocks noGrp="1" noChangeArrowheads="1"/>
          </p:cNvSpPr>
          <p:nvPr>
            <p:ph type="title"/>
          </p:nvPr>
        </p:nvSpPr>
        <p:spPr>
          <a:xfrm>
            <a:off x="457200" y="169334"/>
            <a:ext cx="8229600" cy="1143000"/>
          </a:xfrm>
        </p:spPr>
        <p:txBody>
          <a:bodyPr/>
          <a:lstStyle/>
          <a:p>
            <a:pPr eaLnBrk="1" hangingPunct="1"/>
            <a:r>
              <a:rPr lang="en-GB" b="1" dirty="0" smtClean="0"/>
              <a:t>Managing people from </a:t>
            </a:r>
            <a:br>
              <a:rPr lang="en-GB" b="1" dirty="0" smtClean="0"/>
            </a:br>
            <a:r>
              <a:rPr lang="en-GB" b="1" dirty="0" smtClean="0"/>
              <a:t>different cultures</a:t>
            </a:r>
          </a:p>
        </p:txBody>
      </p:sp>
      <p:sp>
        <p:nvSpPr>
          <p:cNvPr id="29701" name="Rectangle 3"/>
          <p:cNvSpPr>
            <a:spLocks noGrp="1" noChangeArrowheads="1"/>
          </p:cNvSpPr>
          <p:nvPr>
            <p:ph type="body" idx="1"/>
          </p:nvPr>
        </p:nvSpPr>
        <p:spPr>
          <a:xfrm>
            <a:off x="433676" y="1747839"/>
            <a:ext cx="8229600" cy="4525962"/>
          </a:xfrm>
        </p:spPr>
        <p:txBody>
          <a:bodyPr/>
          <a:lstStyle/>
          <a:p>
            <a:pPr eaLnBrk="1" hangingPunct="1">
              <a:lnSpc>
                <a:spcPts val="3400"/>
              </a:lnSpc>
              <a:buFontTx/>
              <a:buNone/>
            </a:pPr>
            <a:r>
              <a:rPr lang="en-GB" sz="2800" i="1" dirty="0" smtClean="0"/>
              <a:t>‘Managers must develop organisational systems that are flexible enough to take into account the meaning of work and the relative value of rewards within the range of cultures where they operate’. </a:t>
            </a:r>
          </a:p>
          <a:p>
            <a:pPr eaLnBrk="1" hangingPunct="1">
              <a:lnSpc>
                <a:spcPts val="3400"/>
              </a:lnSpc>
              <a:buFontTx/>
              <a:buNone/>
            </a:pPr>
            <a:endParaRPr lang="en-GB" sz="2800" i="1" dirty="0" smtClean="0"/>
          </a:p>
          <a:p>
            <a:pPr eaLnBrk="1" hangingPunct="1">
              <a:lnSpc>
                <a:spcPts val="3400"/>
              </a:lnSpc>
              <a:buFontTx/>
              <a:buNone/>
            </a:pPr>
            <a:r>
              <a:rPr lang="en-GB" sz="2000" dirty="0" smtClean="0"/>
              <a:t>						</a:t>
            </a:r>
            <a:r>
              <a:rPr lang="en-GB" sz="2400" dirty="0" smtClean="0"/>
              <a:t>Francesco and Gold</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2"/>
          <p:cNvSpPr>
            <a:spLocks noGrp="1" noChangeArrowheads="1"/>
          </p:cNvSpPr>
          <p:nvPr>
            <p:ph type="title"/>
          </p:nvPr>
        </p:nvSpPr>
        <p:spPr>
          <a:xfrm>
            <a:off x="457200" y="474134"/>
            <a:ext cx="8229600" cy="1143000"/>
          </a:xfrm>
        </p:spPr>
        <p:txBody>
          <a:bodyPr/>
          <a:lstStyle/>
          <a:p>
            <a:pPr eaLnBrk="1" hangingPunct="1"/>
            <a:r>
              <a:rPr lang="en-GB" sz="4000" b="1" dirty="0" smtClean="0"/>
              <a:t>Factors affecting national culture</a:t>
            </a:r>
          </a:p>
        </p:txBody>
      </p:sp>
      <p:sp>
        <p:nvSpPr>
          <p:cNvPr id="7" name="Text Box 4"/>
          <p:cNvSpPr txBox="1">
            <a:spLocks noChangeArrowheads="1"/>
          </p:cNvSpPr>
          <p:nvPr/>
        </p:nvSpPr>
        <p:spPr bwMode="auto">
          <a:xfrm>
            <a:off x="284192" y="5900776"/>
            <a:ext cx="8534400" cy="615553"/>
          </a:xfrm>
          <a:prstGeom prst="rect">
            <a:avLst/>
          </a:prstGeom>
          <a:noFill/>
          <a:ln w="9525">
            <a:noFill/>
            <a:miter lim="800000"/>
            <a:headEnd/>
            <a:tailEnd/>
          </a:ln>
        </p:spPr>
        <p:txBody>
          <a:bodyPr>
            <a:spAutoFit/>
          </a:bodyPr>
          <a:lstStyle/>
          <a:p>
            <a:r>
              <a:rPr lang="en-GB" sz="1200" dirty="0"/>
              <a:t>Figure </a:t>
            </a:r>
            <a:r>
              <a:rPr lang="en-GB" sz="1200" dirty="0" smtClean="0"/>
              <a:t>1.7 </a:t>
            </a:r>
            <a:r>
              <a:rPr lang="en-GB" dirty="0" smtClean="0"/>
              <a:t> </a:t>
            </a:r>
            <a:r>
              <a:rPr lang="en-IN" dirty="0" smtClean="0"/>
              <a:t>Factors affecting national culture</a:t>
            </a:r>
          </a:p>
          <a:p>
            <a:r>
              <a:rPr lang="en-IN" sz="800" i="1" dirty="0" smtClean="0"/>
              <a:t>Source</a:t>
            </a:r>
            <a:r>
              <a:rPr lang="en-IN" sz="800" dirty="0" smtClean="0"/>
              <a:t>: From Brooks, I. </a:t>
            </a:r>
            <a:r>
              <a:rPr lang="en-IN" sz="800" i="1" dirty="0" smtClean="0"/>
              <a:t>Organisational Behaviour: Individuals, Groups and Organisation</a:t>
            </a:r>
            <a:r>
              <a:rPr lang="en-IN" sz="800" dirty="0" smtClean="0"/>
              <a:t>, fourth edition, Financial Times Prentice Hall (2009), p. 286. Reproduced with permission from Pearson Education Ltd.</a:t>
            </a:r>
          </a:p>
        </p:txBody>
      </p:sp>
      <p:pic>
        <p:nvPicPr>
          <p:cNvPr id="6" name="Picture 2" descr="V:\Powerpoint\PE_UK\PE501-MULLINS\Final Files\GIf\ch01\M01NF007.gif"/>
          <p:cNvPicPr>
            <a:picLocks noChangeAspect="1" noChangeArrowheads="1"/>
          </p:cNvPicPr>
          <p:nvPr/>
        </p:nvPicPr>
        <p:blipFill>
          <a:blip r:embed="rId3" cstate="print"/>
          <a:srcRect/>
          <a:stretch>
            <a:fillRect/>
          </a:stretch>
        </p:blipFill>
        <p:spPr bwMode="auto">
          <a:xfrm>
            <a:off x="1623281" y="1854201"/>
            <a:ext cx="5897440" cy="3420004"/>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2"/>
          <p:cNvSpPr>
            <a:spLocks noGrp="1" noChangeArrowheads="1"/>
          </p:cNvSpPr>
          <p:nvPr>
            <p:ph type="title"/>
          </p:nvPr>
        </p:nvSpPr>
        <p:spPr>
          <a:xfrm>
            <a:off x="457200" y="474134"/>
            <a:ext cx="8229600" cy="1143000"/>
          </a:xfrm>
        </p:spPr>
        <p:txBody>
          <a:bodyPr/>
          <a:lstStyle/>
          <a:p>
            <a:pPr eaLnBrk="1" hangingPunct="1"/>
            <a:r>
              <a:rPr lang="en-GB" sz="4000" b="1" dirty="0" smtClean="0"/>
              <a:t>Hofstede’s dimensions of culture</a:t>
            </a:r>
          </a:p>
        </p:txBody>
      </p:sp>
      <p:sp>
        <p:nvSpPr>
          <p:cNvPr id="31749" name="Rectangle 3"/>
          <p:cNvSpPr>
            <a:spLocks noGrp="1" noChangeArrowheads="1"/>
          </p:cNvSpPr>
          <p:nvPr>
            <p:ph type="body" idx="1"/>
          </p:nvPr>
        </p:nvSpPr>
        <p:spPr>
          <a:xfrm>
            <a:off x="439680" y="1764766"/>
            <a:ext cx="8229600" cy="4525963"/>
          </a:xfrm>
        </p:spPr>
        <p:txBody>
          <a:bodyPr>
            <a:normAutofit/>
          </a:bodyPr>
          <a:lstStyle/>
          <a:p>
            <a:pPr eaLnBrk="1" hangingPunct="1">
              <a:lnSpc>
                <a:spcPct val="90000"/>
              </a:lnSpc>
            </a:pPr>
            <a:r>
              <a:rPr lang="en-GB" sz="3000" dirty="0" smtClean="0"/>
              <a:t>Power distance</a:t>
            </a:r>
          </a:p>
          <a:p>
            <a:pPr eaLnBrk="1" hangingPunct="1">
              <a:lnSpc>
                <a:spcPct val="90000"/>
              </a:lnSpc>
            </a:pPr>
            <a:r>
              <a:rPr lang="en-GB" sz="3000" dirty="0" smtClean="0"/>
              <a:t>Uncertainty avoidance</a:t>
            </a:r>
          </a:p>
          <a:p>
            <a:pPr eaLnBrk="1" hangingPunct="1">
              <a:lnSpc>
                <a:spcPct val="90000"/>
              </a:lnSpc>
            </a:pPr>
            <a:r>
              <a:rPr lang="en-GB" sz="3000" dirty="0" smtClean="0"/>
              <a:t>Individualism</a:t>
            </a:r>
          </a:p>
          <a:p>
            <a:pPr eaLnBrk="1" hangingPunct="1">
              <a:lnSpc>
                <a:spcPct val="90000"/>
              </a:lnSpc>
            </a:pPr>
            <a:r>
              <a:rPr lang="en-GB" sz="3000" dirty="0" smtClean="0"/>
              <a:t>Masculinity</a:t>
            </a:r>
          </a:p>
          <a:p>
            <a:pPr eaLnBrk="1" hangingPunct="1">
              <a:lnSpc>
                <a:spcPct val="90000"/>
              </a:lnSpc>
            </a:pPr>
            <a:r>
              <a:rPr lang="en-GB" sz="3000" dirty="0" smtClean="0"/>
              <a:t>Long-term/short-term orientation</a:t>
            </a:r>
          </a:p>
          <a:p>
            <a:pPr marL="0" indent="0" eaLnBrk="1" hangingPunct="1">
              <a:lnSpc>
                <a:spcPct val="90000"/>
              </a:lnSpc>
              <a:buNone/>
            </a:pPr>
            <a:r>
              <a:rPr lang="en-GB" sz="3000" dirty="0" smtClean="0"/>
              <a:t>   (formerly Confucian work dynamism)</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457200" y="169334"/>
            <a:ext cx="8229600" cy="1143000"/>
          </a:xfrm>
        </p:spPr>
        <p:txBody>
          <a:bodyPr/>
          <a:lstStyle/>
          <a:p>
            <a:pPr eaLnBrk="1" hangingPunct="1"/>
            <a:r>
              <a:rPr lang="en-GB" b="1" dirty="0" smtClean="0"/>
              <a:t>Trompenaars’ framework for analysing cultural differences</a:t>
            </a:r>
          </a:p>
        </p:txBody>
      </p:sp>
      <p:sp>
        <p:nvSpPr>
          <p:cNvPr id="32771" name="Content Placeholder 2"/>
          <p:cNvSpPr>
            <a:spLocks noGrp="1"/>
          </p:cNvSpPr>
          <p:nvPr>
            <p:ph idx="1"/>
          </p:nvPr>
        </p:nvSpPr>
        <p:spPr>
          <a:xfrm>
            <a:off x="440167" y="1718334"/>
            <a:ext cx="8229600" cy="4525962"/>
          </a:xfrm>
        </p:spPr>
        <p:txBody>
          <a:bodyPr/>
          <a:lstStyle/>
          <a:p>
            <a:pPr eaLnBrk="1" hangingPunct="1"/>
            <a:r>
              <a:rPr lang="en-GB" sz="3000" dirty="0" smtClean="0"/>
              <a:t>Universalism vs. particularism</a:t>
            </a:r>
          </a:p>
          <a:p>
            <a:pPr eaLnBrk="1" hangingPunct="1"/>
            <a:r>
              <a:rPr lang="en-GB" sz="3000" dirty="0" smtClean="0"/>
              <a:t>Individualism vs. collectivism</a:t>
            </a:r>
          </a:p>
          <a:p>
            <a:pPr eaLnBrk="1" hangingPunct="1"/>
            <a:r>
              <a:rPr lang="en-GB" sz="3000" dirty="0" smtClean="0"/>
              <a:t>Neutrality vs. emotion</a:t>
            </a:r>
          </a:p>
          <a:p>
            <a:pPr eaLnBrk="1" hangingPunct="1"/>
            <a:r>
              <a:rPr lang="en-GB" sz="3000" dirty="0" smtClean="0"/>
              <a:t>Diffuse vs. specific relationships</a:t>
            </a:r>
          </a:p>
          <a:p>
            <a:pPr eaLnBrk="1" hangingPunct="1"/>
            <a:r>
              <a:rPr lang="en-GB" sz="3000" dirty="0" smtClean="0"/>
              <a:t>Achievement vs. ascription</a:t>
            </a:r>
          </a:p>
          <a:p>
            <a:pPr eaLnBrk="1" hangingPunct="1"/>
            <a:r>
              <a:rPr lang="en-GB" sz="3000" dirty="0" smtClean="0"/>
              <a:t>Future vs. past orientation</a:t>
            </a:r>
          </a:p>
          <a:p>
            <a:pPr eaLnBrk="1" hangingPunct="1"/>
            <a:r>
              <a:rPr lang="en-GB" sz="3000" dirty="0" smtClean="0"/>
              <a:t>Attitude to the natural environment</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4134"/>
            <a:ext cx="8229600" cy="1143000"/>
          </a:xfrm>
        </p:spPr>
        <p:txBody>
          <a:bodyPr/>
          <a:lstStyle/>
          <a:p>
            <a:r>
              <a:rPr lang="en-GB" b="1" dirty="0" smtClean="0"/>
              <a:t>Hall’s cultural ‘languages’</a:t>
            </a:r>
            <a:endParaRPr lang="en-GB" b="1" dirty="0"/>
          </a:p>
        </p:txBody>
      </p:sp>
      <p:sp>
        <p:nvSpPr>
          <p:cNvPr id="3" name="Content Placeholder 2"/>
          <p:cNvSpPr>
            <a:spLocks noGrp="1"/>
          </p:cNvSpPr>
          <p:nvPr>
            <p:ph idx="1"/>
          </p:nvPr>
        </p:nvSpPr>
        <p:spPr>
          <a:xfrm>
            <a:off x="448733" y="1718732"/>
            <a:ext cx="8229600" cy="4724400"/>
          </a:xfrm>
        </p:spPr>
        <p:txBody>
          <a:bodyPr/>
          <a:lstStyle/>
          <a:p>
            <a:r>
              <a:rPr lang="en-GB" sz="3000" dirty="0" smtClean="0"/>
              <a:t>Culture as a series of ‘languages’</a:t>
            </a:r>
          </a:p>
          <a:p>
            <a:pPr marL="711200" lvl="1" indent="-355600"/>
            <a:r>
              <a:rPr lang="en-GB" dirty="0" smtClean="0"/>
              <a:t>The language of time</a:t>
            </a:r>
          </a:p>
          <a:p>
            <a:pPr marL="711200" lvl="1" indent="-355600"/>
            <a:r>
              <a:rPr lang="en-GB" dirty="0" smtClean="0"/>
              <a:t>The language of space</a:t>
            </a:r>
          </a:p>
          <a:p>
            <a:pPr marL="711200" lvl="1" indent="-355600"/>
            <a:r>
              <a:rPr lang="en-GB" dirty="0" smtClean="0"/>
              <a:t>The language of things</a:t>
            </a:r>
          </a:p>
          <a:p>
            <a:pPr marL="711200" lvl="1" indent="-355600"/>
            <a:r>
              <a:rPr lang="en-GB" dirty="0" smtClean="0"/>
              <a:t>The language of friendships</a:t>
            </a:r>
          </a:p>
          <a:p>
            <a:pPr marL="711200" lvl="1" indent="-355600"/>
            <a:r>
              <a:rPr lang="en-GB" dirty="0" smtClean="0"/>
              <a:t>The language of agreements.</a:t>
            </a:r>
          </a:p>
          <a:p>
            <a:r>
              <a:rPr lang="en-GB" sz="3000" dirty="0" smtClean="0"/>
              <a:t>High- and low-context societies differ in the way they communicate shared attitudes.</a:t>
            </a:r>
            <a:endParaRPr lang="en-GB" sz="3000" dirty="0"/>
          </a:p>
        </p:txBody>
      </p:sp>
    </p:spTree>
    <p:extLst>
      <p:ext uri="{BB962C8B-B14F-4D97-AF65-F5344CB8AC3E}">
        <p14:creationId xmlns:p14="http://schemas.microsoft.com/office/powerpoint/2010/main" val="412858281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Rectangle 2"/>
          <p:cNvSpPr>
            <a:spLocks noGrp="1" noChangeArrowheads="1"/>
          </p:cNvSpPr>
          <p:nvPr>
            <p:ph type="title"/>
          </p:nvPr>
        </p:nvSpPr>
        <p:spPr>
          <a:xfrm>
            <a:off x="457200" y="474134"/>
            <a:ext cx="8229600" cy="1143000"/>
          </a:xfrm>
        </p:spPr>
        <p:txBody>
          <a:bodyPr/>
          <a:lstStyle/>
          <a:p>
            <a:pPr eaLnBrk="1" hangingPunct="1"/>
            <a:r>
              <a:rPr lang="en-GB" b="1" smtClean="0"/>
              <a:t>Group Work</a:t>
            </a:r>
            <a:endParaRPr lang="en-GB" b="1" dirty="0" smtClean="0"/>
          </a:p>
        </p:txBody>
      </p:sp>
      <p:pic>
        <p:nvPicPr>
          <p:cNvPr id="5" name="Picture 2" descr="V:\Powerpoint\PE_UK\PE501-MULLINS\Final Files\GIf\ch01\M01UF001.gif"/>
          <p:cNvPicPr>
            <a:picLocks noChangeAspect="1" noChangeArrowheads="1"/>
          </p:cNvPicPr>
          <p:nvPr/>
        </p:nvPicPr>
        <p:blipFill>
          <a:blip r:embed="rId3" cstate="print"/>
          <a:srcRect/>
          <a:stretch>
            <a:fillRect/>
          </a:stretch>
        </p:blipFill>
        <p:spPr bwMode="auto">
          <a:xfrm>
            <a:off x="377438" y="1854200"/>
            <a:ext cx="8389124" cy="3514120"/>
          </a:xfrm>
          <a:prstGeom prst="rect">
            <a:avLst/>
          </a:prstGeom>
          <a:noFill/>
        </p:spPr>
      </p:pic>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24"/>
  <p:tag name="MMPROD_UIDATA" val="&lt;database version=&quot;6.0&quot;&gt;&lt;object type=&quot;1&quot; unique_id=&quot;10001&quot;&gt;&lt;object type=&quot;8&quot; unique_id=&quot;358230&quot;&gt;&lt;/object&gt;&lt;object type=&quot;2&quot; unique_id=&quot;358231&quot;&gt;&lt;object type=&quot;3&quot; unique_id=&quot;358232&quot;&gt;&lt;property id=&quot;20148&quot; value=&quot;5&quot;/&gt;&lt;property id=&quot;20300&quot; value=&quot;Slide 1 - &amp;quot;Part 1&amp;#x0D;&amp;#x0A;The organisational setting&amp;#x0D;&amp;#x0A;&amp;#x0D;&amp;#x0A;Chapter 1&amp;#x0D;&amp;#x0A;Understanding organisational behaviour&amp;quot;&quot;/&gt;&lt;property id=&quot;20307&quot; value=&quot;256&quot;/&gt;&lt;/object&gt;&lt;object type=&quot;3&quot; unique_id=&quot;358233&quot;&gt;&lt;property id=&quot;20148&quot; value=&quot;5&quot;/&gt;&lt;property id=&quot;20300&quot; value=&quot;Slide 2 - &amp;quot;The significance of &amp;#x0D;&amp;#x0A;organisational behaviour&amp;quot;&quot;/&gt;&lt;property id=&quot;20307&quot; value=&quot;257&quot;/&gt;&lt;/object&gt;&lt;object type=&quot;3&quot; unique_id=&quot;358234&quot;&gt;&lt;property id=&quot;20148&quot; value=&quot;5&quot;/&gt;&lt;property id=&quot;20300&quot; value=&quot;Slide 24 - &amp;quot;Positive organisational behaviour (POB)&amp;quot;&quot;/&gt;&lt;property id=&quot;20307&quot; value=&quot;287&quot;/&gt;&lt;/object&gt;&lt;object type=&quot;3&quot; unique_id=&quot;358235&quot;&gt;&lt;property id=&quot;20148&quot; value=&quot;5&quot;/&gt;&lt;property id=&quot;20300&quot; value=&quot;Slide 14 - &amp;quot;The organisational iceberg&amp;quot;&quot;/&gt;&lt;property id=&quot;20307&quot; value=&quot;288&quot;/&gt;&lt;/object&gt;&lt;object type=&quot;3&quot; unique_id=&quot;358236&quot;&gt;&lt;property id=&quot;20148&quot; value=&quot;5&quot;/&gt;&lt;property id=&quot;20300&quot; value=&quot;Slide 11 - &amp;quot;Morgan’s organisational &amp;#x0D;&amp;#x0A;metaphors&amp;quot;&quot;/&gt;&lt;property id=&quot;20307&quot; value=&quot;289&quot;/&gt;&lt;/object&gt;&lt;object type=&quot;3&quot; unique_id=&quot;358237&quot;&gt;&lt;property id=&quot;20148&quot; value=&quot;5&quot;/&gt;&lt;property id=&quot;20300&quot; value=&quot;Slide 12 - &amp;quot;Wilson: an extra dimension?&amp;quot;&quot;/&gt;&lt;property id=&quot;20307&quot; value=&quot;259&quot;/&gt;&lt;/object&gt;&lt;object type=&quot;3&quot; unique_id=&quot;358238&quot;&gt;&lt;property id=&quot;20148&quot; value=&quot;5&quot;/&gt;&lt;property id=&quot;20300&quot; value=&quot;Slide 10 - &amp;quot;A basic framework of study&amp;quot;&quot;/&gt;&lt;property id=&quot;20307&quot; value=&quot;258&quot;/&gt;&lt;/object&gt;&lt;object type=&quot;3&quot; unique_id=&quot;358239&quot;&gt;&lt;property id=&quot;20148&quot; value=&quot;5&quot;/&gt;&lt;property id=&quot;20300&quot; value=&quot;Slide 5 - &amp;quot;Influences on &amp;#x0D;&amp;#x0A;organisational behaviour&amp;quot;&quot;/&gt;&lt;property id=&quot;20307&quot; value=&quot;260&quot;/&gt;&lt;/object&gt;&lt;object type=&quot;3&quot; unique_id=&quot;358240&quot;&gt;&lt;property id=&quot;20148&quot; value=&quot;5&quot;/&gt;&lt;property id=&quot;20300&quot; value=&quot;Slide 6 - &amp;quot;The individual&amp;quot;&quot;/&gt;&lt;property id=&quot;20307&quot; value=&quot;261&quot;/&gt;&lt;/object&gt;&lt;object type=&quot;3&quot; unique_id=&quot;358241&quot;&gt;&lt;property id=&quot;20148&quot; value=&quot;5&quot;/&gt;&lt;property id=&quot;20300&quot; value=&quot;Slide 7 - &amp;quot;The group&amp;quot;&quot;/&gt;&lt;property id=&quot;20307&quot; value=&quot;262&quot;/&gt;&lt;/object&gt;&lt;object type=&quot;3&quot; unique_id=&quot;358242&quot;&gt;&lt;property id=&quot;20148&quot; value=&quot;5&quot;/&gt;&lt;property id=&quot;20300&quot; value=&quot;Slide 8 - &amp;quot;The organisation&amp;quot;&quot;/&gt;&lt;property id=&quot;20307&quot; value=&quot;263&quot;/&gt;&lt;/object&gt;&lt;object type=&quot;3&quot; unique_id=&quot;358243&quot;&gt;&lt;property id=&quot;20148&quot; value=&quot;5&quot;/&gt;&lt;property id=&quot;20300&quot; value=&quot;Slide 9 - &amp;quot;The environment&amp;quot;&quot;/&gt;&lt;property id=&quot;20307&quot; value=&quot;264&quot;/&gt;&lt;/object&gt;&lt;object type=&quot;3&quot; unique_id=&quot;358244&quot;&gt;&lt;property id=&quot;20148&quot; value=&quot;5&quot;/&gt;&lt;property id=&quot;20300&quot; value=&quot;Slide 3 - &amp;quot;Organisational behaviour – &amp;#x0D;&amp;#x0A; a multidisciplinary perspective&amp;quot;&quot;/&gt;&lt;property id=&quot;20307&quot; value=&quot;265&quot;/&gt;&lt;/object&gt;&lt;object type=&quot;3&quot; unique_id=&quot;358245&quot;&gt;&lt;property id=&quot;20148&quot; value=&quot;5&quot;/&gt;&lt;property id=&quot;20300&quot; value=&quot;Slide 4 - &amp;quot;Three main disciplines&amp;quot;&quot;/&gt;&lt;property id=&quot;20307&quot; value=&quot;266&quot;/&gt;&lt;/object&gt;&lt;object type=&quot;3&quot; unique_id=&quot;358246&quot;&gt;&lt;property id=&quot;20148&quot; value=&quot;5&quot;/&gt;&lt;property id=&quot;20300&quot; value=&quot;Slide 15 - &amp;quot;Orientations to work &amp;#x0D;&amp;#x0A;and the work ethic&amp;quot;&quot;/&gt;&lt;property id=&quot;20307&quot; value=&quot;268&quot;/&gt;&lt;/object&gt;&lt;object type=&quot;3&quot; unique_id=&quot;358247&quot;&gt;&lt;property id=&quot;20148&quot; value=&quot;5&quot;/&gt;&lt;property id=&quot;20300&quot; value=&quot;Slide 16 - &amp;quot;International and cultural &amp;#x0D;&amp;#x0A;influences&amp;quot;&quot;/&gt;&lt;property id=&quot;20307&quot; value=&quot;269&quot;/&gt;&lt;/object&gt;&lt;object type=&quot;3&quot; unique_id=&quot;358249&quot;&gt;&lt;property id=&quot;20148&quot; value=&quot;5&quot;/&gt;&lt;property id=&quot;20300&quot; value=&quot;Slide 25 - &amp;quot;Management as an &amp;#x0D;&amp;#x0A;integrating activity&amp;quot;&quot;/&gt;&lt;property id=&quot;20307&quot; value=&quot;270&quot;/&gt;&lt;/object&gt;&lt;object type=&quot;3&quot; unique_id=&quot;358250&quot;&gt;&lt;property id=&quot;20148&quot; value=&quot;5&quot;/&gt;&lt;property id=&quot;20300&quot; value=&quot;Slide 17 - &amp;quot;Social exchange theory&amp;quot;&quot;/&gt;&lt;property id=&quot;20307&quot; value=&quot;271&quot;/&gt;&lt;/object&gt;&lt;object type=&quot;3&quot; unique_id=&quot;358251&quot;&gt;&lt;property id=&quot;20148&quot; value=&quot;5&quot;/&gt;&lt;property id=&quot;20300&quot; value=&quot;Slide 18 - &amp;quot;The psychological contract&amp;quot;&quot;/&gt;&lt;property id=&quot;20307&quot; value=&quot;272&quot;/&gt;&lt;/object&gt;&lt;object type=&quot;3&quot; unique_id=&quot;358252&quot;&gt;&lt;property id=&quot;20148&quot; value=&quot;5&quot;/&gt;&lt;property id=&quot;20300&quot; value=&quot;Slide 21 - &amp;quot;Process of balancing&amp;quot;&quot;/&gt;&lt;property id=&quot;20307&quot; value=&quot;274&quot;/&gt;&lt;/object&gt;&lt;object type=&quot;3&quot; unique_id=&quot;358253&quot;&gt;&lt;property id=&quot;20148&quot; value=&quot;5&quot;/&gt;&lt;property id=&quot;20300&quot; value=&quot;Slide 19 - &amp;quot;Individuals’ expectations&amp;quot;&quot;/&gt;&lt;property id=&quot;20307&quot; value=&quot;291&quot;/&gt;&lt;/object&gt;&lt;object type=&quot;3&quot; unique_id=&quot;358254&quot;&gt;&lt;property id=&quot;20148&quot; value=&quot;5&quot;/&gt;&lt;property id=&quot;20300&quot; value=&quot;Slide 20 - &amp;quot;Organisational expectations&amp;quot;&quot;/&gt;&lt;property id=&quot;20307&quot; value=&quot;290&quot;/&gt;&lt;/object&gt;&lt;object type=&quot;3&quot; unique_id=&quot;358255&quot;&gt;&lt;property id=&quot;20148&quot; value=&quot;5&quot;/&gt;&lt;property id=&quot;20300&quot; value=&quot;Slide 22 - &amp;quot;The Peter Principle&amp;quot;&quot;/&gt;&lt;property id=&quot;20307&quot; value=&quot;275&quot;/&gt;&lt;/object&gt;&lt;object type=&quot;3&quot; unique_id=&quot;358256&quot;&gt;&lt;property id=&quot;20148&quot; value=&quot;5&quot;/&gt;&lt;property id=&quot;20300&quot; value=&quot;Slide 23 - &amp;quot;Parkinson’s Law&amp;quot;&quot;/&gt;&lt;property id=&quot;20307&quot; value=&quot;276&quot;/&gt;&lt;/object&gt;&lt;object type=&quot;3&quot; unique_id=&quot;358257&quot;&gt;&lt;property id=&quot;20148&quot; value=&quot;5&quot;/&gt;&lt;property id=&quot;20300&quot; value=&quot;Slide 26 - &amp;quot;Globalisation and &amp;#x0D;&amp;#x0A;the international context&amp;quot;&quot;/&gt;&lt;property id=&quot;20307&quot; value=&quot;278&quot;/&gt;&lt;/object&gt;&lt;object type=&quot;3&quot; unique_id=&quot;358258&quot;&gt;&lt;property id=&quot;20148&quot; value=&quot;5&quot;/&gt;&lt;property id=&quot;20300&quot; value=&quot;Slide 27 - &amp;quot;Managing people from &amp;#x0D;&amp;#x0A;different cultures&amp;quot;&quot;/&gt;&lt;property id=&quot;20307&quot; value=&quot;279&quot;/&gt;&lt;/object&gt;&lt;object type=&quot;3&quot; unique_id=&quot;358259&quot;&gt;&lt;property id=&quot;20148&quot; value=&quot;5&quot;/&gt;&lt;property id=&quot;20300&quot; value=&quot;Slide 28 - &amp;quot;Factors affecting national culture&amp;quot;&quot;/&gt;&lt;property id=&quot;20307&quot; value=&quot;280&quot;/&gt;&lt;/object&gt;&lt;object type=&quot;3&quot; unique_id=&quot;358260&quot;&gt;&lt;property id=&quot;20148&quot; value=&quot;5&quot;/&gt;&lt;property id=&quot;20300&quot; value=&quot;Slide 29 - &amp;quot;Hofstede’s dimensions of culture&amp;quot;&quot;/&gt;&lt;property id=&quot;20307&quot; value=&quot;281&quot;/&gt;&lt;/object&gt;&lt;object type=&quot;3&quot; unique_id=&quot;358261&quot;&gt;&lt;property id=&quot;20148&quot; value=&quot;5&quot;/&gt;&lt;property id=&quot;20300&quot; value=&quot;Slide 30 - &amp;quot;Trompenaars’ framework for analysing cultural differences&amp;quot;&quot;/&gt;&lt;property id=&quot;20307&quot; value=&quot;292&quot;/&gt;&lt;/object&gt;&lt;object type=&quot;3&quot; unique_id=&quot;358262&quot;&gt;&lt;property id=&quot;20148&quot; value=&quot;5&quot;/&gt;&lt;property id=&quot;20300&quot; value=&quot;Slide 13 - &amp;quot;Importance of people &amp;#x0D;&amp;#x0A;and organisational behaviour&amp;quot;&quot;/&gt;&lt;property id=&quot;20307&quot; value=&quot;282&quot;/&gt;&lt;/object&gt;&lt;object type=&quot;3&quot; unique_id=&quot;358263&quot;&gt;&lt;property id=&quot;20148&quot; value=&quot;5&quot;/&gt;&lt;property id=&quot;20300&quot; value=&quot;Slide 32 - &amp;quot;Assignment&amp;quot;&quot;/&gt;&lt;property id=&quot;20307&quot; value=&quot;286&quot;/&gt;&lt;/object&gt;&lt;object type=&quot;3&quot; unique_id=&quot;358264&quot;&gt;&lt;property id=&quot;20148&quot; value=&quot;5&quot;/&gt;&lt;property id=&quot;20300&quot; value=&quot;Slide 31 - &amp;quot;Hall’s cultural ‘languages’&amp;quot;&quot;/&gt;&lt;property id=&quot;20307&quot; value=&quot;293&quot;/&gt;&lt;/object&gt;&lt;/object&gt;&lt;/object&gt;&lt;/database&gt;"/>
</p:tagLst>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1076</TotalTime>
  <Words>1089</Words>
  <Application>Microsoft Office PowerPoint</Application>
  <PresentationFormat>On-screen Show (4:3)</PresentationFormat>
  <Paragraphs>192</Paragraphs>
  <Slides>32</Slides>
  <Notes>31</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32</vt:i4>
      </vt:variant>
    </vt:vector>
  </HeadingPairs>
  <TitlesOfParts>
    <vt:vector size="38" baseType="lpstr">
      <vt:lpstr>Arial</vt:lpstr>
      <vt:lpstr>Calibri</vt:lpstr>
      <vt:lpstr>Times New Roman</vt:lpstr>
      <vt:lpstr>Default Design</vt:lpstr>
      <vt:lpstr>1_Custom Design</vt:lpstr>
      <vt:lpstr>Custom Design</vt:lpstr>
      <vt:lpstr>Part 1 The organisational setting  Chapter 1 Understanding organisational behaviour</vt:lpstr>
      <vt:lpstr>The significance of  organisational behaviour</vt:lpstr>
      <vt:lpstr>Organisational behaviour –   a multidisciplinary perspective</vt:lpstr>
      <vt:lpstr>Three main disciplines</vt:lpstr>
      <vt:lpstr>Influences on  organisational behaviour</vt:lpstr>
      <vt:lpstr>The individual</vt:lpstr>
      <vt:lpstr>The group</vt:lpstr>
      <vt:lpstr>The organisation</vt:lpstr>
      <vt:lpstr>The environment</vt:lpstr>
      <vt:lpstr>A basic framework of study</vt:lpstr>
      <vt:lpstr>Morgan’s organisational  metaphors</vt:lpstr>
      <vt:lpstr>Wilson: an extra dimension?</vt:lpstr>
      <vt:lpstr>Importance of people  and organisational behaviour</vt:lpstr>
      <vt:lpstr>The organisational iceberg</vt:lpstr>
      <vt:lpstr>Orientations to work  and the work ethic</vt:lpstr>
      <vt:lpstr>International and cultural  influences</vt:lpstr>
      <vt:lpstr>Social exchange theory</vt:lpstr>
      <vt:lpstr>The psychological contract</vt:lpstr>
      <vt:lpstr>Individuals’ expectations</vt:lpstr>
      <vt:lpstr>Organisational expectations</vt:lpstr>
      <vt:lpstr>Process of balancing</vt:lpstr>
      <vt:lpstr>The Peter Principle</vt:lpstr>
      <vt:lpstr>Parkinson’s Law</vt:lpstr>
      <vt:lpstr>Positive organisational behaviour (POB)</vt:lpstr>
      <vt:lpstr>Management as an  integrating activity</vt:lpstr>
      <vt:lpstr>Globalisation and  the international context</vt:lpstr>
      <vt:lpstr>Managing people from  different cultures</vt:lpstr>
      <vt:lpstr>Factors affecting national culture</vt:lpstr>
      <vt:lpstr>Hofstede’s dimensions of culture</vt:lpstr>
      <vt:lpstr>Trompenaars’ framework for analysing cultural differences</vt:lpstr>
      <vt:lpstr>Hall’s cultural ‘languages’</vt:lpstr>
      <vt:lpstr>Group Work</vt:lpstr>
    </vt:vector>
  </TitlesOfParts>
  <Company>Christy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 One</dc:title>
  <dc:creator>Gill</dc:creator>
  <cp:lastModifiedBy>Irina Neaga</cp:lastModifiedBy>
  <cp:revision>156</cp:revision>
  <cp:lastPrinted>2015-10-18T15:08:28Z</cp:lastPrinted>
  <dcterms:created xsi:type="dcterms:W3CDTF">2007-02-22T15:17:11Z</dcterms:created>
  <dcterms:modified xsi:type="dcterms:W3CDTF">2019-01-28T10:03:40Z</dcterms:modified>
</cp:coreProperties>
</file>