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78" r:id="rId1"/>
  </p:sldMasterIdLst>
  <p:notesMasterIdLst>
    <p:notesMasterId r:id="rId29"/>
  </p:notesMasterIdLst>
  <p:sldIdLst>
    <p:sldId id="291" r:id="rId2"/>
    <p:sldId id="292" r:id="rId3"/>
    <p:sldId id="297" r:id="rId4"/>
    <p:sldId id="293" r:id="rId5"/>
    <p:sldId id="298" r:id="rId6"/>
    <p:sldId id="299" r:id="rId7"/>
    <p:sldId id="300" r:id="rId8"/>
    <p:sldId id="301" r:id="rId9"/>
    <p:sldId id="302" r:id="rId10"/>
    <p:sldId id="303" r:id="rId11"/>
    <p:sldId id="304" r:id="rId12"/>
    <p:sldId id="294" r:id="rId13"/>
    <p:sldId id="296" r:id="rId14"/>
    <p:sldId id="310" r:id="rId15"/>
    <p:sldId id="311" r:id="rId16"/>
    <p:sldId id="312" r:id="rId17"/>
    <p:sldId id="313" r:id="rId18"/>
    <p:sldId id="315" r:id="rId19"/>
    <p:sldId id="316" r:id="rId20"/>
    <p:sldId id="314" r:id="rId21"/>
    <p:sldId id="317" r:id="rId22"/>
    <p:sldId id="318" r:id="rId23"/>
    <p:sldId id="319" r:id="rId24"/>
    <p:sldId id="320" r:id="rId25"/>
    <p:sldId id="321" r:id="rId26"/>
    <p:sldId id="322" r:id="rId27"/>
    <p:sldId id="323" r:id="rId2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67399C4-E45E-4312-9AB4-74A91FFCE939}">
  <a:tblStyle styleId="{767399C4-E45E-4312-9AB4-74A91FFCE939}"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83" d="100"/>
          <a:sy n="83" d="100"/>
        </p:scale>
        <p:origin x="957" y="48"/>
      </p:cViewPr>
      <p:guideLst/>
    </p:cSldViewPr>
  </p:slideViewPr>
  <p:notesTextViewPr>
    <p:cViewPr>
      <p:scale>
        <a:sx n="1" d="1"/>
        <a:sy n="1" d="1"/>
      </p:scale>
      <p:origin x="0" y="0"/>
    </p:cViewPr>
  </p:notesTextViewPr>
  <p:sorterViewPr>
    <p:cViewPr varScale="1">
      <p:scale>
        <a:sx n="100" d="100"/>
        <a:sy n="100" d="100"/>
      </p:scale>
      <p:origin x="0" y="-5853"/>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F3E457-D26E-4745-91F7-20608F55186F}" type="doc">
      <dgm:prSet loTypeId="urn:microsoft.com/office/officeart/2011/layout/TabList" loCatId="list" qsTypeId="urn:microsoft.com/office/officeart/2005/8/quickstyle/simple1" qsCatId="simple" csTypeId="urn:microsoft.com/office/officeart/2005/8/colors/colorful1" csCatId="colorful" phldr="1"/>
      <dgm:spPr/>
      <dgm:t>
        <a:bodyPr/>
        <a:lstStyle/>
        <a:p>
          <a:endParaRPr lang="en-US"/>
        </a:p>
      </dgm:t>
    </dgm:pt>
    <dgm:pt modelId="{368F8F29-D41D-4FE6-96B2-80A9651767B2}">
      <dgm:prSet phldrT="[Text]"/>
      <dgm:spPr/>
      <dgm:t>
        <a:bodyPr/>
        <a:lstStyle/>
        <a:p>
          <a:r>
            <a:rPr lang="en-US" dirty="0"/>
            <a:t>1</a:t>
          </a:r>
        </a:p>
      </dgm:t>
    </dgm:pt>
    <dgm:pt modelId="{E2BE7C70-B300-4ED3-8970-54BEBEB5BCA3}" type="parTrans" cxnId="{3545C2B9-28CF-437C-9E21-FFD7E1EC6D80}">
      <dgm:prSet/>
      <dgm:spPr/>
      <dgm:t>
        <a:bodyPr/>
        <a:lstStyle/>
        <a:p>
          <a:endParaRPr lang="en-US"/>
        </a:p>
      </dgm:t>
    </dgm:pt>
    <dgm:pt modelId="{6E5F80AA-8428-4380-92A0-A0A850EE0FAC}" type="sibTrans" cxnId="{3545C2B9-28CF-437C-9E21-FFD7E1EC6D80}">
      <dgm:prSet/>
      <dgm:spPr/>
      <dgm:t>
        <a:bodyPr/>
        <a:lstStyle/>
        <a:p>
          <a:endParaRPr lang="en-US"/>
        </a:p>
      </dgm:t>
    </dgm:pt>
    <dgm:pt modelId="{6F3986E8-F5D9-43E4-8815-4AADF173F8CC}">
      <dgm:prSet phldrT="[Text]"/>
      <dgm:spPr/>
      <dgm:t>
        <a:bodyPr/>
        <a:lstStyle/>
        <a:p>
          <a:r>
            <a:rPr lang="en-US" dirty="0"/>
            <a:t>Close interpretative reading of first case</a:t>
          </a:r>
        </a:p>
      </dgm:t>
    </dgm:pt>
    <dgm:pt modelId="{5A1E52ED-2D85-4F80-B4C2-70CAC7D82AF6}" type="parTrans" cxnId="{36FB12CB-C939-4DB8-BE40-12183F727442}">
      <dgm:prSet/>
      <dgm:spPr/>
      <dgm:t>
        <a:bodyPr/>
        <a:lstStyle/>
        <a:p>
          <a:endParaRPr lang="en-US"/>
        </a:p>
      </dgm:t>
    </dgm:pt>
    <dgm:pt modelId="{6A0377D0-ACC8-49E6-9CEE-1FF7B6B07A33}" type="sibTrans" cxnId="{36FB12CB-C939-4DB8-BE40-12183F727442}">
      <dgm:prSet/>
      <dgm:spPr/>
      <dgm:t>
        <a:bodyPr/>
        <a:lstStyle/>
        <a:p>
          <a:endParaRPr lang="en-US"/>
        </a:p>
      </dgm:t>
    </dgm:pt>
    <dgm:pt modelId="{586FD45E-CCBD-4BD7-B67D-48AFD2185745}">
      <dgm:prSet phldrT="[Text]"/>
      <dgm:spPr/>
      <dgm:t>
        <a:bodyPr/>
        <a:lstStyle/>
        <a:p>
          <a:r>
            <a:rPr lang="en-US" dirty="0"/>
            <a:t>2</a:t>
          </a:r>
        </a:p>
      </dgm:t>
    </dgm:pt>
    <dgm:pt modelId="{1C67BE4B-F70D-40E8-AFB2-F23DBA30534B}" type="parTrans" cxnId="{B6D244FC-6659-4F51-9D90-5D06D2C67B4E}">
      <dgm:prSet/>
      <dgm:spPr/>
      <dgm:t>
        <a:bodyPr/>
        <a:lstStyle/>
        <a:p>
          <a:endParaRPr lang="en-US"/>
        </a:p>
      </dgm:t>
    </dgm:pt>
    <dgm:pt modelId="{9C8411E5-4170-4789-905D-41B232D9E44B}" type="sibTrans" cxnId="{B6D244FC-6659-4F51-9D90-5D06D2C67B4E}">
      <dgm:prSet/>
      <dgm:spPr/>
      <dgm:t>
        <a:bodyPr/>
        <a:lstStyle/>
        <a:p>
          <a:endParaRPr lang="en-US"/>
        </a:p>
      </dgm:t>
    </dgm:pt>
    <dgm:pt modelId="{F85F09F1-E558-47D3-8762-A2768838D8B6}">
      <dgm:prSet phldrT="[Text]"/>
      <dgm:spPr/>
      <dgm:t>
        <a:bodyPr/>
        <a:lstStyle/>
        <a:p>
          <a:r>
            <a:rPr lang="en-US" dirty="0"/>
            <a:t>Establish themes</a:t>
          </a:r>
        </a:p>
      </dgm:t>
    </dgm:pt>
    <dgm:pt modelId="{88E4C3E1-27DD-4669-B322-1150D273BC82}" type="parTrans" cxnId="{3CF043C4-FC7A-4BB4-B7A4-863D38C647A6}">
      <dgm:prSet/>
      <dgm:spPr/>
      <dgm:t>
        <a:bodyPr/>
        <a:lstStyle/>
        <a:p>
          <a:endParaRPr lang="en-US"/>
        </a:p>
      </dgm:t>
    </dgm:pt>
    <dgm:pt modelId="{D35D6220-46DD-4BF7-BF0E-AB55D6DB0DEC}" type="sibTrans" cxnId="{3CF043C4-FC7A-4BB4-B7A4-863D38C647A6}">
      <dgm:prSet/>
      <dgm:spPr/>
      <dgm:t>
        <a:bodyPr/>
        <a:lstStyle/>
        <a:p>
          <a:endParaRPr lang="en-US"/>
        </a:p>
      </dgm:t>
    </dgm:pt>
    <dgm:pt modelId="{138AA76B-9C88-4FE8-A89D-45A0093F1626}">
      <dgm:prSet phldrT="[Text]"/>
      <dgm:spPr/>
      <dgm:t>
        <a:bodyPr/>
        <a:lstStyle/>
        <a:p>
          <a:r>
            <a:rPr lang="en-US" dirty="0"/>
            <a:t>3</a:t>
          </a:r>
        </a:p>
      </dgm:t>
    </dgm:pt>
    <dgm:pt modelId="{18A69764-D5D3-4B19-9A20-968B2E8D7C7D}" type="parTrans" cxnId="{C0ED3689-87BA-4453-85FE-A592DE6B2FDA}">
      <dgm:prSet/>
      <dgm:spPr/>
      <dgm:t>
        <a:bodyPr/>
        <a:lstStyle/>
        <a:p>
          <a:endParaRPr lang="en-US"/>
        </a:p>
      </dgm:t>
    </dgm:pt>
    <dgm:pt modelId="{ABC2FF9B-09AF-47C5-A134-4A9049700C88}" type="sibTrans" cxnId="{C0ED3689-87BA-4453-85FE-A592DE6B2FDA}">
      <dgm:prSet/>
      <dgm:spPr/>
      <dgm:t>
        <a:bodyPr/>
        <a:lstStyle/>
        <a:p>
          <a:endParaRPr lang="en-US"/>
        </a:p>
      </dgm:t>
    </dgm:pt>
    <dgm:pt modelId="{4ADCF693-EB27-4273-B42B-77776DC3F392}">
      <dgm:prSet phldrT="[Text]"/>
      <dgm:spPr/>
      <dgm:t>
        <a:bodyPr/>
        <a:lstStyle/>
        <a:p>
          <a:r>
            <a:rPr lang="en-US" dirty="0"/>
            <a:t>Repeat for subsequent cases</a:t>
          </a:r>
        </a:p>
      </dgm:t>
    </dgm:pt>
    <dgm:pt modelId="{A54DC809-BA72-44AF-95AF-037EBA0B10D9}" type="parTrans" cxnId="{B8430F2A-2981-4925-91E3-A48439DAFF6D}">
      <dgm:prSet/>
      <dgm:spPr/>
      <dgm:t>
        <a:bodyPr/>
        <a:lstStyle/>
        <a:p>
          <a:endParaRPr lang="en-US"/>
        </a:p>
      </dgm:t>
    </dgm:pt>
    <dgm:pt modelId="{E8187FBC-C37B-45F2-A69E-796A05C93B61}" type="sibTrans" cxnId="{B8430F2A-2981-4925-91E3-A48439DAFF6D}">
      <dgm:prSet/>
      <dgm:spPr/>
      <dgm:t>
        <a:bodyPr/>
        <a:lstStyle/>
        <a:p>
          <a:endParaRPr lang="en-US"/>
        </a:p>
      </dgm:t>
    </dgm:pt>
    <dgm:pt modelId="{6D1BD52E-22DD-4464-914C-412407BACD32}">
      <dgm:prSet phldrT="[Text]"/>
      <dgm:spPr/>
      <dgm:t>
        <a:bodyPr/>
        <a:lstStyle/>
        <a:p>
          <a:r>
            <a:rPr lang="en-US" dirty="0"/>
            <a:t>4</a:t>
          </a:r>
        </a:p>
      </dgm:t>
    </dgm:pt>
    <dgm:pt modelId="{1136781B-315D-4DDF-BC39-D91654A5FCE2}" type="parTrans" cxnId="{05F5473E-FA30-4B52-B777-3C29715DA844}">
      <dgm:prSet/>
      <dgm:spPr/>
      <dgm:t>
        <a:bodyPr/>
        <a:lstStyle/>
        <a:p>
          <a:endParaRPr lang="en-US"/>
        </a:p>
      </dgm:t>
    </dgm:pt>
    <dgm:pt modelId="{D95EF4BF-BD96-4068-B83D-6B04995205BF}" type="sibTrans" cxnId="{05F5473E-FA30-4B52-B777-3C29715DA844}">
      <dgm:prSet/>
      <dgm:spPr/>
      <dgm:t>
        <a:bodyPr/>
        <a:lstStyle/>
        <a:p>
          <a:endParaRPr lang="en-US"/>
        </a:p>
      </dgm:t>
    </dgm:pt>
    <dgm:pt modelId="{41155EF6-787C-4751-BE9E-9BA0E6AC2F3E}">
      <dgm:prSet phldrT="[Text]"/>
      <dgm:spPr/>
      <dgm:t>
        <a:bodyPr/>
        <a:lstStyle/>
        <a:p>
          <a:r>
            <a:rPr lang="en-US" dirty="0"/>
            <a:t>5</a:t>
          </a:r>
        </a:p>
      </dgm:t>
    </dgm:pt>
    <dgm:pt modelId="{AF8E5E82-9EA8-42DE-A683-853446698403}" type="parTrans" cxnId="{C8F35A78-DC00-4B2C-A8CF-11C314DDB1CA}">
      <dgm:prSet/>
      <dgm:spPr/>
      <dgm:t>
        <a:bodyPr/>
        <a:lstStyle/>
        <a:p>
          <a:endParaRPr lang="en-US"/>
        </a:p>
      </dgm:t>
    </dgm:pt>
    <dgm:pt modelId="{A616EB28-E763-40DF-8D8D-8566B7509B3C}" type="sibTrans" cxnId="{C8F35A78-DC00-4B2C-A8CF-11C314DDB1CA}">
      <dgm:prSet/>
      <dgm:spPr/>
      <dgm:t>
        <a:bodyPr/>
        <a:lstStyle/>
        <a:p>
          <a:endParaRPr lang="en-US"/>
        </a:p>
      </dgm:t>
    </dgm:pt>
    <dgm:pt modelId="{73532A75-5A48-483B-9238-FB5FAD013951}" type="pres">
      <dgm:prSet presAssocID="{A8F3E457-D26E-4745-91F7-20608F55186F}" presName="Name0" presStyleCnt="0">
        <dgm:presLayoutVars>
          <dgm:chMax/>
          <dgm:chPref val="3"/>
          <dgm:dir/>
          <dgm:animOne val="branch"/>
          <dgm:animLvl val="lvl"/>
        </dgm:presLayoutVars>
      </dgm:prSet>
      <dgm:spPr/>
      <dgm:t>
        <a:bodyPr/>
        <a:lstStyle/>
        <a:p>
          <a:endParaRPr lang="en-US"/>
        </a:p>
      </dgm:t>
    </dgm:pt>
    <dgm:pt modelId="{61230CD6-DAD7-4B97-926F-7617AA8BE0BB}" type="pres">
      <dgm:prSet presAssocID="{368F8F29-D41D-4FE6-96B2-80A9651767B2}" presName="composite" presStyleCnt="0"/>
      <dgm:spPr/>
    </dgm:pt>
    <dgm:pt modelId="{EFA53F48-C0B0-43A3-A7B2-5D293D2E4812}" type="pres">
      <dgm:prSet presAssocID="{368F8F29-D41D-4FE6-96B2-80A9651767B2}" presName="FirstChild" presStyleLbl="revTx" presStyleIdx="0" presStyleCnt="5">
        <dgm:presLayoutVars>
          <dgm:chMax val="0"/>
          <dgm:chPref val="0"/>
          <dgm:bulletEnabled val="1"/>
        </dgm:presLayoutVars>
      </dgm:prSet>
      <dgm:spPr/>
      <dgm:t>
        <a:bodyPr/>
        <a:lstStyle/>
        <a:p>
          <a:endParaRPr lang="en-US"/>
        </a:p>
      </dgm:t>
    </dgm:pt>
    <dgm:pt modelId="{81F35A6F-F4A1-42C2-BCE2-9153C831A45B}" type="pres">
      <dgm:prSet presAssocID="{368F8F29-D41D-4FE6-96B2-80A9651767B2}" presName="Parent" presStyleLbl="alignNode1" presStyleIdx="0" presStyleCnt="5">
        <dgm:presLayoutVars>
          <dgm:chMax val="3"/>
          <dgm:chPref val="3"/>
          <dgm:bulletEnabled val="1"/>
        </dgm:presLayoutVars>
      </dgm:prSet>
      <dgm:spPr/>
      <dgm:t>
        <a:bodyPr/>
        <a:lstStyle/>
        <a:p>
          <a:endParaRPr lang="en-US"/>
        </a:p>
      </dgm:t>
    </dgm:pt>
    <dgm:pt modelId="{76B5EBE0-4094-4803-A60E-BB7405CA38C3}" type="pres">
      <dgm:prSet presAssocID="{368F8F29-D41D-4FE6-96B2-80A9651767B2}" presName="Accent" presStyleLbl="parChTrans1D1" presStyleIdx="0" presStyleCnt="5"/>
      <dgm:spPr/>
    </dgm:pt>
    <dgm:pt modelId="{33207015-F00C-4035-8339-59937DF54D67}" type="pres">
      <dgm:prSet presAssocID="{6E5F80AA-8428-4380-92A0-A0A850EE0FAC}" presName="sibTrans" presStyleCnt="0"/>
      <dgm:spPr/>
    </dgm:pt>
    <dgm:pt modelId="{9EA94D10-E039-417F-BA5F-193257339957}" type="pres">
      <dgm:prSet presAssocID="{586FD45E-CCBD-4BD7-B67D-48AFD2185745}" presName="composite" presStyleCnt="0"/>
      <dgm:spPr/>
    </dgm:pt>
    <dgm:pt modelId="{6C1660E9-725D-4984-B5AB-E3D289D44C64}" type="pres">
      <dgm:prSet presAssocID="{586FD45E-CCBD-4BD7-B67D-48AFD2185745}" presName="FirstChild" presStyleLbl="revTx" presStyleIdx="1" presStyleCnt="5">
        <dgm:presLayoutVars>
          <dgm:chMax val="0"/>
          <dgm:chPref val="0"/>
          <dgm:bulletEnabled val="1"/>
        </dgm:presLayoutVars>
      </dgm:prSet>
      <dgm:spPr/>
      <dgm:t>
        <a:bodyPr/>
        <a:lstStyle/>
        <a:p>
          <a:endParaRPr lang="en-US"/>
        </a:p>
      </dgm:t>
    </dgm:pt>
    <dgm:pt modelId="{E0FAEC33-7C31-499D-9979-3D5D14BCDF42}" type="pres">
      <dgm:prSet presAssocID="{586FD45E-CCBD-4BD7-B67D-48AFD2185745}" presName="Parent" presStyleLbl="alignNode1" presStyleIdx="1" presStyleCnt="5">
        <dgm:presLayoutVars>
          <dgm:chMax val="3"/>
          <dgm:chPref val="3"/>
          <dgm:bulletEnabled val="1"/>
        </dgm:presLayoutVars>
      </dgm:prSet>
      <dgm:spPr/>
      <dgm:t>
        <a:bodyPr/>
        <a:lstStyle/>
        <a:p>
          <a:endParaRPr lang="en-US"/>
        </a:p>
      </dgm:t>
    </dgm:pt>
    <dgm:pt modelId="{66D04B72-0239-4D4C-B955-8FB47338B262}" type="pres">
      <dgm:prSet presAssocID="{586FD45E-CCBD-4BD7-B67D-48AFD2185745}" presName="Accent" presStyleLbl="parChTrans1D1" presStyleIdx="1" presStyleCnt="5"/>
      <dgm:spPr/>
    </dgm:pt>
    <dgm:pt modelId="{CC4AECD4-49FD-4A58-8FCE-7B671FE631FA}" type="pres">
      <dgm:prSet presAssocID="{9C8411E5-4170-4789-905D-41B232D9E44B}" presName="sibTrans" presStyleCnt="0"/>
      <dgm:spPr/>
    </dgm:pt>
    <dgm:pt modelId="{0A73A834-08F7-4E35-B186-11ADF14BDB9B}" type="pres">
      <dgm:prSet presAssocID="{138AA76B-9C88-4FE8-A89D-45A0093F1626}" presName="composite" presStyleCnt="0"/>
      <dgm:spPr/>
    </dgm:pt>
    <dgm:pt modelId="{C126587A-0F6E-4AB6-B02C-214E338E1127}" type="pres">
      <dgm:prSet presAssocID="{138AA76B-9C88-4FE8-A89D-45A0093F1626}" presName="FirstChild" presStyleLbl="revTx" presStyleIdx="2" presStyleCnt="5">
        <dgm:presLayoutVars>
          <dgm:chMax val="0"/>
          <dgm:chPref val="0"/>
          <dgm:bulletEnabled val="1"/>
        </dgm:presLayoutVars>
      </dgm:prSet>
      <dgm:spPr/>
      <dgm:t>
        <a:bodyPr/>
        <a:lstStyle/>
        <a:p>
          <a:endParaRPr lang="en-US"/>
        </a:p>
      </dgm:t>
    </dgm:pt>
    <dgm:pt modelId="{0CAB5EF3-082B-400E-BCF2-0044995120A2}" type="pres">
      <dgm:prSet presAssocID="{138AA76B-9C88-4FE8-A89D-45A0093F1626}" presName="Parent" presStyleLbl="alignNode1" presStyleIdx="2" presStyleCnt="5">
        <dgm:presLayoutVars>
          <dgm:chMax val="3"/>
          <dgm:chPref val="3"/>
          <dgm:bulletEnabled val="1"/>
        </dgm:presLayoutVars>
      </dgm:prSet>
      <dgm:spPr/>
      <dgm:t>
        <a:bodyPr/>
        <a:lstStyle/>
        <a:p>
          <a:endParaRPr lang="en-US"/>
        </a:p>
      </dgm:t>
    </dgm:pt>
    <dgm:pt modelId="{A4381FFB-185D-450E-8654-4963AB9D08B6}" type="pres">
      <dgm:prSet presAssocID="{138AA76B-9C88-4FE8-A89D-45A0093F1626}" presName="Accent" presStyleLbl="parChTrans1D1" presStyleIdx="2" presStyleCnt="5"/>
      <dgm:spPr/>
    </dgm:pt>
    <dgm:pt modelId="{D47A6224-1D25-43D9-8F58-CA256EABF90C}" type="pres">
      <dgm:prSet presAssocID="{ABC2FF9B-09AF-47C5-A134-4A9049700C88}" presName="sibTrans" presStyleCnt="0"/>
      <dgm:spPr/>
    </dgm:pt>
    <dgm:pt modelId="{E9942709-94A1-4797-89B6-347E0D616A8F}" type="pres">
      <dgm:prSet presAssocID="{6D1BD52E-22DD-4464-914C-412407BACD32}" presName="composite" presStyleCnt="0"/>
      <dgm:spPr/>
    </dgm:pt>
    <dgm:pt modelId="{D0438A3B-29E4-4A34-864C-AA503AA014EB}" type="pres">
      <dgm:prSet presAssocID="{6D1BD52E-22DD-4464-914C-412407BACD32}" presName="FirstChild" presStyleLbl="revTx" presStyleIdx="3" presStyleCnt="5">
        <dgm:presLayoutVars>
          <dgm:chMax val="0"/>
          <dgm:chPref val="0"/>
          <dgm:bulletEnabled val="1"/>
        </dgm:presLayoutVars>
      </dgm:prSet>
      <dgm:spPr/>
    </dgm:pt>
    <dgm:pt modelId="{A27CB73A-7BF0-460D-9EEA-75A030FABA1D}" type="pres">
      <dgm:prSet presAssocID="{6D1BD52E-22DD-4464-914C-412407BACD32}" presName="Parent" presStyleLbl="alignNode1" presStyleIdx="3" presStyleCnt="5">
        <dgm:presLayoutVars>
          <dgm:chMax val="3"/>
          <dgm:chPref val="3"/>
          <dgm:bulletEnabled val="1"/>
        </dgm:presLayoutVars>
      </dgm:prSet>
      <dgm:spPr/>
      <dgm:t>
        <a:bodyPr/>
        <a:lstStyle/>
        <a:p>
          <a:endParaRPr lang="en-US"/>
        </a:p>
      </dgm:t>
    </dgm:pt>
    <dgm:pt modelId="{2C99A521-B8C1-44B1-A8B1-B040EF1FF525}" type="pres">
      <dgm:prSet presAssocID="{6D1BD52E-22DD-4464-914C-412407BACD32}" presName="Accent" presStyleLbl="parChTrans1D1" presStyleIdx="3" presStyleCnt="5"/>
      <dgm:spPr/>
    </dgm:pt>
    <dgm:pt modelId="{9DDACB88-4F84-4852-9994-70849B0E17BB}" type="pres">
      <dgm:prSet presAssocID="{D95EF4BF-BD96-4068-B83D-6B04995205BF}" presName="sibTrans" presStyleCnt="0"/>
      <dgm:spPr/>
    </dgm:pt>
    <dgm:pt modelId="{7C731E85-4295-4A5A-8F76-923EF002DA31}" type="pres">
      <dgm:prSet presAssocID="{41155EF6-787C-4751-BE9E-9BA0E6AC2F3E}" presName="composite" presStyleCnt="0"/>
      <dgm:spPr/>
    </dgm:pt>
    <dgm:pt modelId="{92AD9755-AA0B-4EA3-9CF6-16E98896C2C4}" type="pres">
      <dgm:prSet presAssocID="{41155EF6-787C-4751-BE9E-9BA0E6AC2F3E}" presName="FirstChild" presStyleLbl="revTx" presStyleIdx="4" presStyleCnt="5">
        <dgm:presLayoutVars>
          <dgm:chMax val="0"/>
          <dgm:chPref val="0"/>
          <dgm:bulletEnabled val="1"/>
        </dgm:presLayoutVars>
      </dgm:prSet>
      <dgm:spPr/>
    </dgm:pt>
    <dgm:pt modelId="{099CB67A-D874-4ED8-974D-2F8B7B114F93}" type="pres">
      <dgm:prSet presAssocID="{41155EF6-787C-4751-BE9E-9BA0E6AC2F3E}" presName="Parent" presStyleLbl="alignNode1" presStyleIdx="4" presStyleCnt="5">
        <dgm:presLayoutVars>
          <dgm:chMax val="3"/>
          <dgm:chPref val="3"/>
          <dgm:bulletEnabled val="1"/>
        </dgm:presLayoutVars>
      </dgm:prSet>
      <dgm:spPr/>
      <dgm:t>
        <a:bodyPr/>
        <a:lstStyle/>
        <a:p>
          <a:endParaRPr lang="en-US"/>
        </a:p>
      </dgm:t>
    </dgm:pt>
    <dgm:pt modelId="{02C6ADC9-B972-4BBA-8906-DCB133F026DD}" type="pres">
      <dgm:prSet presAssocID="{41155EF6-787C-4751-BE9E-9BA0E6AC2F3E}" presName="Accent" presStyleLbl="parChTrans1D1" presStyleIdx="4" presStyleCnt="5"/>
      <dgm:spPr/>
    </dgm:pt>
  </dgm:ptLst>
  <dgm:cxnLst>
    <dgm:cxn modelId="{0DDC568F-6E2F-47C0-8D1B-443CE48C24F4}" type="presOf" srcId="{41155EF6-787C-4751-BE9E-9BA0E6AC2F3E}" destId="{099CB67A-D874-4ED8-974D-2F8B7B114F93}" srcOrd="0" destOrd="0" presId="urn:microsoft.com/office/officeart/2011/layout/TabList"/>
    <dgm:cxn modelId="{56A3C64A-6BA7-4BB0-80C4-E401EE3D6853}" type="presOf" srcId="{6F3986E8-F5D9-43E4-8815-4AADF173F8CC}" destId="{EFA53F48-C0B0-43A3-A7B2-5D293D2E4812}" srcOrd="0" destOrd="0" presId="urn:microsoft.com/office/officeart/2011/layout/TabList"/>
    <dgm:cxn modelId="{9EDF72BD-FCEF-4BAD-A7C2-566FCDFEB0EC}" type="presOf" srcId="{6D1BD52E-22DD-4464-914C-412407BACD32}" destId="{A27CB73A-7BF0-460D-9EEA-75A030FABA1D}" srcOrd="0" destOrd="0" presId="urn:microsoft.com/office/officeart/2011/layout/TabList"/>
    <dgm:cxn modelId="{6E061FA8-55BA-47D8-AD58-AD7597607E4F}" type="presOf" srcId="{A8F3E457-D26E-4745-91F7-20608F55186F}" destId="{73532A75-5A48-483B-9238-FB5FAD013951}" srcOrd="0" destOrd="0" presId="urn:microsoft.com/office/officeart/2011/layout/TabList"/>
    <dgm:cxn modelId="{B6D244FC-6659-4F51-9D90-5D06D2C67B4E}" srcId="{A8F3E457-D26E-4745-91F7-20608F55186F}" destId="{586FD45E-CCBD-4BD7-B67D-48AFD2185745}" srcOrd="1" destOrd="0" parTransId="{1C67BE4B-F70D-40E8-AFB2-F23DBA30534B}" sibTransId="{9C8411E5-4170-4789-905D-41B232D9E44B}"/>
    <dgm:cxn modelId="{05F5473E-FA30-4B52-B777-3C29715DA844}" srcId="{A8F3E457-D26E-4745-91F7-20608F55186F}" destId="{6D1BD52E-22DD-4464-914C-412407BACD32}" srcOrd="3" destOrd="0" parTransId="{1136781B-315D-4DDF-BC39-D91654A5FCE2}" sibTransId="{D95EF4BF-BD96-4068-B83D-6B04995205BF}"/>
    <dgm:cxn modelId="{3545C2B9-28CF-437C-9E21-FFD7E1EC6D80}" srcId="{A8F3E457-D26E-4745-91F7-20608F55186F}" destId="{368F8F29-D41D-4FE6-96B2-80A9651767B2}" srcOrd="0" destOrd="0" parTransId="{E2BE7C70-B300-4ED3-8970-54BEBEB5BCA3}" sibTransId="{6E5F80AA-8428-4380-92A0-A0A850EE0FAC}"/>
    <dgm:cxn modelId="{36FB12CB-C939-4DB8-BE40-12183F727442}" srcId="{368F8F29-D41D-4FE6-96B2-80A9651767B2}" destId="{6F3986E8-F5D9-43E4-8815-4AADF173F8CC}" srcOrd="0" destOrd="0" parTransId="{5A1E52ED-2D85-4F80-B4C2-70CAC7D82AF6}" sibTransId="{6A0377D0-ACC8-49E6-9CEE-1FF7B6B07A33}"/>
    <dgm:cxn modelId="{C0ED3689-87BA-4453-85FE-A592DE6B2FDA}" srcId="{A8F3E457-D26E-4745-91F7-20608F55186F}" destId="{138AA76B-9C88-4FE8-A89D-45A0093F1626}" srcOrd="2" destOrd="0" parTransId="{18A69764-D5D3-4B19-9A20-968B2E8D7C7D}" sibTransId="{ABC2FF9B-09AF-47C5-A134-4A9049700C88}"/>
    <dgm:cxn modelId="{3CF043C4-FC7A-4BB4-B7A4-863D38C647A6}" srcId="{586FD45E-CCBD-4BD7-B67D-48AFD2185745}" destId="{F85F09F1-E558-47D3-8762-A2768838D8B6}" srcOrd="0" destOrd="0" parTransId="{88E4C3E1-27DD-4669-B322-1150D273BC82}" sibTransId="{D35D6220-46DD-4BF7-BF0E-AB55D6DB0DEC}"/>
    <dgm:cxn modelId="{C9B5CF15-A89B-4369-9F6A-6C7FF026D93C}" type="presOf" srcId="{586FD45E-CCBD-4BD7-B67D-48AFD2185745}" destId="{E0FAEC33-7C31-499D-9979-3D5D14BCDF42}" srcOrd="0" destOrd="0" presId="urn:microsoft.com/office/officeart/2011/layout/TabList"/>
    <dgm:cxn modelId="{8808F38B-3B65-4817-997A-A3ACC9F35543}" type="presOf" srcId="{F85F09F1-E558-47D3-8762-A2768838D8B6}" destId="{6C1660E9-725D-4984-B5AB-E3D289D44C64}" srcOrd="0" destOrd="0" presId="urn:microsoft.com/office/officeart/2011/layout/TabList"/>
    <dgm:cxn modelId="{F3CCA18F-9BE6-4CDA-B1FF-DD1C7A1D6BF3}" type="presOf" srcId="{4ADCF693-EB27-4273-B42B-77776DC3F392}" destId="{C126587A-0F6E-4AB6-B02C-214E338E1127}" srcOrd="0" destOrd="0" presId="urn:microsoft.com/office/officeart/2011/layout/TabList"/>
    <dgm:cxn modelId="{5481929F-ED6A-4D47-8302-04F001C38D02}" type="presOf" srcId="{368F8F29-D41D-4FE6-96B2-80A9651767B2}" destId="{81F35A6F-F4A1-42C2-BCE2-9153C831A45B}" srcOrd="0" destOrd="0" presId="urn:microsoft.com/office/officeart/2011/layout/TabList"/>
    <dgm:cxn modelId="{B8430F2A-2981-4925-91E3-A48439DAFF6D}" srcId="{138AA76B-9C88-4FE8-A89D-45A0093F1626}" destId="{4ADCF693-EB27-4273-B42B-77776DC3F392}" srcOrd="0" destOrd="0" parTransId="{A54DC809-BA72-44AF-95AF-037EBA0B10D9}" sibTransId="{E8187FBC-C37B-45F2-A69E-796A05C93B61}"/>
    <dgm:cxn modelId="{C8F35A78-DC00-4B2C-A8CF-11C314DDB1CA}" srcId="{A8F3E457-D26E-4745-91F7-20608F55186F}" destId="{41155EF6-787C-4751-BE9E-9BA0E6AC2F3E}" srcOrd="4" destOrd="0" parTransId="{AF8E5E82-9EA8-42DE-A683-853446698403}" sibTransId="{A616EB28-E763-40DF-8D8D-8566B7509B3C}"/>
    <dgm:cxn modelId="{82769A64-5DC9-45DA-97E3-1818E6853BAB}" type="presOf" srcId="{138AA76B-9C88-4FE8-A89D-45A0093F1626}" destId="{0CAB5EF3-082B-400E-BCF2-0044995120A2}" srcOrd="0" destOrd="0" presId="urn:microsoft.com/office/officeart/2011/layout/TabList"/>
    <dgm:cxn modelId="{BAC52EC4-0639-4DDF-BB46-B27B5D2C319C}" type="presParOf" srcId="{73532A75-5A48-483B-9238-FB5FAD013951}" destId="{61230CD6-DAD7-4B97-926F-7617AA8BE0BB}" srcOrd="0" destOrd="0" presId="urn:microsoft.com/office/officeart/2011/layout/TabList"/>
    <dgm:cxn modelId="{8454ACEC-A467-4DE7-9D22-2082A94E4B99}" type="presParOf" srcId="{61230CD6-DAD7-4B97-926F-7617AA8BE0BB}" destId="{EFA53F48-C0B0-43A3-A7B2-5D293D2E4812}" srcOrd="0" destOrd="0" presId="urn:microsoft.com/office/officeart/2011/layout/TabList"/>
    <dgm:cxn modelId="{7AB70975-F267-4352-A7C8-DC1771D954D2}" type="presParOf" srcId="{61230CD6-DAD7-4B97-926F-7617AA8BE0BB}" destId="{81F35A6F-F4A1-42C2-BCE2-9153C831A45B}" srcOrd="1" destOrd="0" presId="urn:microsoft.com/office/officeart/2011/layout/TabList"/>
    <dgm:cxn modelId="{AB739187-7713-447F-9A63-EFFD75D8BE76}" type="presParOf" srcId="{61230CD6-DAD7-4B97-926F-7617AA8BE0BB}" destId="{76B5EBE0-4094-4803-A60E-BB7405CA38C3}" srcOrd="2" destOrd="0" presId="urn:microsoft.com/office/officeart/2011/layout/TabList"/>
    <dgm:cxn modelId="{CC8D5C0A-9FB9-4E21-88A2-BA2A7FC1BCAD}" type="presParOf" srcId="{73532A75-5A48-483B-9238-FB5FAD013951}" destId="{33207015-F00C-4035-8339-59937DF54D67}" srcOrd="1" destOrd="0" presId="urn:microsoft.com/office/officeart/2011/layout/TabList"/>
    <dgm:cxn modelId="{E040DA49-BEB7-4EF5-BEF0-B4F0D388B288}" type="presParOf" srcId="{73532A75-5A48-483B-9238-FB5FAD013951}" destId="{9EA94D10-E039-417F-BA5F-193257339957}" srcOrd="2" destOrd="0" presId="urn:microsoft.com/office/officeart/2011/layout/TabList"/>
    <dgm:cxn modelId="{C4943B75-A2AD-460D-BB21-AC50CED18E19}" type="presParOf" srcId="{9EA94D10-E039-417F-BA5F-193257339957}" destId="{6C1660E9-725D-4984-B5AB-E3D289D44C64}" srcOrd="0" destOrd="0" presId="urn:microsoft.com/office/officeart/2011/layout/TabList"/>
    <dgm:cxn modelId="{CAF12A9E-B336-404D-A09C-03F2773E3919}" type="presParOf" srcId="{9EA94D10-E039-417F-BA5F-193257339957}" destId="{E0FAEC33-7C31-499D-9979-3D5D14BCDF42}" srcOrd="1" destOrd="0" presId="urn:microsoft.com/office/officeart/2011/layout/TabList"/>
    <dgm:cxn modelId="{F9DADB2B-A12E-4809-9BAE-3ED690848625}" type="presParOf" srcId="{9EA94D10-E039-417F-BA5F-193257339957}" destId="{66D04B72-0239-4D4C-B955-8FB47338B262}" srcOrd="2" destOrd="0" presId="urn:microsoft.com/office/officeart/2011/layout/TabList"/>
    <dgm:cxn modelId="{7BB490DF-D777-4D63-AC10-D14522F57F10}" type="presParOf" srcId="{73532A75-5A48-483B-9238-FB5FAD013951}" destId="{CC4AECD4-49FD-4A58-8FCE-7B671FE631FA}" srcOrd="3" destOrd="0" presId="urn:microsoft.com/office/officeart/2011/layout/TabList"/>
    <dgm:cxn modelId="{39C679C2-EEBE-45CC-9257-220D0651EB93}" type="presParOf" srcId="{73532A75-5A48-483B-9238-FB5FAD013951}" destId="{0A73A834-08F7-4E35-B186-11ADF14BDB9B}" srcOrd="4" destOrd="0" presId="urn:microsoft.com/office/officeart/2011/layout/TabList"/>
    <dgm:cxn modelId="{41504828-C6B1-4E80-83A6-519921A969C4}" type="presParOf" srcId="{0A73A834-08F7-4E35-B186-11ADF14BDB9B}" destId="{C126587A-0F6E-4AB6-B02C-214E338E1127}" srcOrd="0" destOrd="0" presId="urn:microsoft.com/office/officeart/2011/layout/TabList"/>
    <dgm:cxn modelId="{5559CC41-B586-4677-B4B2-FE43573DA96E}" type="presParOf" srcId="{0A73A834-08F7-4E35-B186-11ADF14BDB9B}" destId="{0CAB5EF3-082B-400E-BCF2-0044995120A2}" srcOrd="1" destOrd="0" presId="urn:microsoft.com/office/officeart/2011/layout/TabList"/>
    <dgm:cxn modelId="{7BB7FDCE-14BF-4CD1-B11E-C64605B69398}" type="presParOf" srcId="{0A73A834-08F7-4E35-B186-11ADF14BDB9B}" destId="{A4381FFB-185D-450E-8654-4963AB9D08B6}" srcOrd="2" destOrd="0" presId="urn:microsoft.com/office/officeart/2011/layout/TabList"/>
    <dgm:cxn modelId="{B42A73D0-A4CC-41BC-988F-3E4F1BB4CCA2}" type="presParOf" srcId="{73532A75-5A48-483B-9238-FB5FAD013951}" destId="{D47A6224-1D25-43D9-8F58-CA256EABF90C}" srcOrd="5" destOrd="0" presId="urn:microsoft.com/office/officeart/2011/layout/TabList"/>
    <dgm:cxn modelId="{ECA1145B-D577-4F7A-8199-EADED4CF4E66}" type="presParOf" srcId="{73532A75-5A48-483B-9238-FB5FAD013951}" destId="{E9942709-94A1-4797-89B6-347E0D616A8F}" srcOrd="6" destOrd="0" presId="urn:microsoft.com/office/officeart/2011/layout/TabList"/>
    <dgm:cxn modelId="{2B264501-88F8-42E5-93AF-DD2E367740BA}" type="presParOf" srcId="{E9942709-94A1-4797-89B6-347E0D616A8F}" destId="{D0438A3B-29E4-4A34-864C-AA503AA014EB}" srcOrd="0" destOrd="0" presId="urn:microsoft.com/office/officeart/2011/layout/TabList"/>
    <dgm:cxn modelId="{3B799751-BBB0-4331-9DD2-3EED16482A8C}" type="presParOf" srcId="{E9942709-94A1-4797-89B6-347E0D616A8F}" destId="{A27CB73A-7BF0-460D-9EEA-75A030FABA1D}" srcOrd="1" destOrd="0" presId="urn:microsoft.com/office/officeart/2011/layout/TabList"/>
    <dgm:cxn modelId="{3A79BE04-9F90-405D-9227-33BDE76943AD}" type="presParOf" srcId="{E9942709-94A1-4797-89B6-347E0D616A8F}" destId="{2C99A521-B8C1-44B1-A8B1-B040EF1FF525}" srcOrd="2" destOrd="0" presId="urn:microsoft.com/office/officeart/2011/layout/TabList"/>
    <dgm:cxn modelId="{667AA6CE-F505-4A6F-BFF2-44B5C723A24C}" type="presParOf" srcId="{73532A75-5A48-483B-9238-FB5FAD013951}" destId="{9DDACB88-4F84-4852-9994-70849B0E17BB}" srcOrd="7" destOrd="0" presId="urn:microsoft.com/office/officeart/2011/layout/TabList"/>
    <dgm:cxn modelId="{15717987-A2F9-4F52-AFB1-CFF635C96EC2}" type="presParOf" srcId="{73532A75-5A48-483B-9238-FB5FAD013951}" destId="{7C731E85-4295-4A5A-8F76-923EF002DA31}" srcOrd="8" destOrd="0" presId="urn:microsoft.com/office/officeart/2011/layout/TabList"/>
    <dgm:cxn modelId="{E26E03E1-BFD2-458E-9654-9D981C79EAC8}" type="presParOf" srcId="{7C731E85-4295-4A5A-8F76-923EF002DA31}" destId="{92AD9755-AA0B-4EA3-9CF6-16E98896C2C4}" srcOrd="0" destOrd="0" presId="urn:microsoft.com/office/officeart/2011/layout/TabList"/>
    <dgm:cxn modelId="{55AEF1B2-D4C9-434A-8247-2EA42E119D88}" type="presParOf" srcId="{7C731E85-4295-4A5A-8F76-923EF002DA31}" destId="{099CB67A-D874-4ED8-974D-2F8B7B114F93}" srcOrd="1" destOrd="0" presId="urn:microsoft.com/office/officeart/2011/layout/TabList"/>
    <dgm:cxn modelId="{6F6F25D5-9E77-441D-992B-0722B9008311}" type="presParOf" srcId="{7C731E85-4295-4A5A-8F76-923EF002DA31}" destId="{02C6ADC9-B972-4BBA-8906-DCB133F026DD}"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BF2A96-A88D-411F-9E54-9BE0EAD01164}" type="doc">
      <dgm:prSet loTypeId="urn:microsoft.com/office/officeart/2005/8/layout/cycle1" loCatId="cycle" qsTypeId="urn:microsoft.com/office/officeart/2005/8/quickstyle/simple1" qsCatId="simple" csTypeId="urn:microsoft.com/office/officeart/2005/8/colors/colorful2" csCatId="colorful" phldr="1"/>
      <dgm:spPr/>
      <dgm:t>
        <a:bodyPr/>
        <a:lstStyle/>
        <a:p>
          <a:endParaRPr lang="en-US"/>
        </a:p>
      </dgm:t>
    </dgm:pt>
    <dgm:pt modelId="{85B25B27-B598-40E9-A9D6-5017E0F86C8C}">
      <dgm:prSet phldrT="[Text]"/>
      <dgm:spPr/>
      <dgm:t>
        <a:bodyPr/>
        <a:lstStyle/>
        <a:p>
          <a:r>
            <a:rPr lang="en-US" dirty="0"/>
            <a:t>Reflection </a:t>
          </a:r>
        </a:p>
      </dgm:t>
    </dgm:pt>
    <dgm:pt modelId="{3DF90237-C36F-4B82-817A-B0FE74EBD8D0}" type="parTrans" cxnId="{20B5C38C-1462-4EF5-AD47-5D5FC453D292}">
      <dgm:prSet/>
      <dgm:spPr/>
      <dgm:t>
        <a:bodyPr/>
        <a:lstStyle/>
        <a:p>
          <a:endParaRPr lang="en-US"/>
        </a:p>
      </dgm:t>
    </dgm:pt>
    <dgm:pt modelId="{97598C19-D069-4FC4-BA28-184FC1E55673}" type="sibTrans" cxnId="{20B5C38C-1462-4EF5-AD47-5D5FC453D292}">
      <dgm:prSet/>
      <dgm:spPr/>
      <dgm:t>
        <a:bodyPr/>
        <a:lstStyle/>
        <a:p>
          <a:endParaRPr lang="en-US"/>
        </a:p>
      </dgm:t>
    </dgm:pt>
    <dgm:pt modelId="{41429166-34EF-418D-A63A-2C4489D4D346}">
      <dgm:prSet phldrT="[Text]"/>
      <dgm:spPr/>
      <dgm:t>
        <a:bodyPr/>
        <a:lstStyle/>
        <a:p>
          <a:r>
            <a:rPr lang="en-US" dirty="0"/>
            <a:t>Description</a:t>
          </a:r>
        </a:p>
      </dgm:t>
    </dgm:pt>
    <dgm:pt modelId="{0ECB5569-90FA-4FA0-87AE-3A6DB8053D23}" type="parTrans" cxnId="{22EEE718-2EDF-4F92-A7CA-0F356D5F3A8C}">
      <dgm:prSet/>
      <dgm:spPr/>
      <dgm:t>
        <a:bodyPr/>
        <a:lstStyle/>
        <a:p>
          <a:endParaRPr lang="en-US"/>
        </a:p>
      </dgm:t>
    </dgm:pt>
    <dgm:pt modelId="{F6532674-4590-499E-B296-5D7422BBF588}" type="sibTrans" cxnId="{22EEE718-2EDF-4F92-A7CA-0F356D5F3A8C}">
      <dgm:prSet/>
      <dgm:spPr/>
      <dgm:t>
        <a:bodyPr/>
        <a:lstStyle/>
        <a:p>
          <a:endParaRPr lang="en-US"/>
        </a:p>
      </dgm:t>
    </dgm:pt>
    <dgm:pt modelId="{AA08300D-AB63-4E8B-BCD5-4972CCBC6D11}">
      <dgm:prSet phldrT="[Text]"/>
      <dgm:spPr/>
      <dgm:t>
        <a:bodyPr/>
        <a:lstStyle/>
        <a:p>
          <a:r>
            <a:rPr lang="en-US" dirty="0"/>
            <a:t>Interpretation </a:t>
          </a:r>
        </a:p>
      </dgm:t>
    </dgm:pt>
    <dgm:pt modelId="{D0447706-C07D-4019-9066-E99871B539E6}" type="parTrans" cxnId="{14102C94-025B-4470-AAF7-BE6882033D92}">
      <dgm:prSet/>
      <dgm:spPr/>
      <dgm:t>
        <a:bodyPr/>
        <a:lstStyle/>
        <a:p>
          <a:endParaRPr lang="en-US"/>
        </a:p>
      </dgm:t>
    </dgm:pt>
    <dgm:pt modelId="{578C11AA-B5E8-4F72-B746-99707662EBC7}" type="sibTrans" cxnId="{14102C94-025B-4470-AAF7-BE6882033D92}">
      <dgm:prSet/>
      <dgm:spPr/>
      <dgm:t>
        <a:bodyPr/>
        <a:lstStyle/>
        <a:p>
          <a:endParaRPr lang="en-US"/>
        </a:p>
      </dgm:t>
    </dgm:pt>
    <dgm:pt modelId="{4886DEC0-11C9-41C1-B5C8-1AA0370A6DDD}" type="pres">
      <dgm:prSet presAssocID="{2DBF2A96-A88D-411F-9E54-9BE0EAD01164}" presName="cycle" presStyleCnt="0">
        <dgm:presLayoutVars>
          <dgm:dir/>
          <dgm:resizeHandles val="exact"/>
        </dgm:presLayoutVars>
      </dgm:prSet>
      <dgm:spPr/>
      <dgm:t>
        <a:bodyPr/>
        <a:lstStyle/>
        <a:p>
          <a:endParaRPr lang="en-US"/>
        </a:p>
      </dgm:t>
    </dgm:pt>
    <dgm:pt modelId="{D60C9AFD-0ACE-44DA-A47C-7CE30DFC085B}" type="pres">
      <dgm:prSet presAssocID="{85B25B27-B598-40E9-A9D6-5017E0F86C8C}" presName="dummy" presStyleCnt="0"/>
      <dgm:spPr/>
    </dgm:pt>
    <dgm:pt modelId="{8A2D0E69-CE7F-4885-8C43-06FFF2393E95}" type="pres">
      <dgm:prSet presAssocID="{85B25B27-B598-40E9-A9D6-5017E0F86C8C}" presName="node" presStyleLbl="revTx" presStyleIdx="0" presStyleCnt="3" custScaleY="37646" custRadScaleRad="106723" custRadScaleInc="26662">
        <dgm:presLayoutVars>
          <dgm:bulletEnabled val="1"/>
        </dgm:presLayoutVars>
      </dgm:prSet>
      <dgm:spPr/>
      <dgm:t>
        <a:bodyPr/>
        <a:lstStyle/>
        <a:p>
          <a:endParaRPr lang="en-US"/>
        </a:p>
      </dgm:t>
    </dgm:pt>
    <dgm:pt modelId="{D14DAAD9-53E5-4DF7-BA24-A75890A90FB2}" type="pres">
      <dgm:prSet presAssocID="{97598C19-D069-4FC4-BA28-184FC1E55673}" presName="sibTrans" presStyleLbl="node1" presStyleIdx="0" presStyleCnt="3"/>
      <dgm:spPr/>
      <dgm:t>
        <a:bodyPr/>
        <a:lstStyle/>
        <a:p>
          <a:endParaRPr lang="en-US"/>
        </a:p>
      </dgm:t>
    </dgm:pt>
    <dgm:pt modelId="{F88CAE13-6F2D-49B3-93A9-1C1FA974539F}" type="pres">
      <dgm:prSet presAssocID="{41429166-34EF-418D-A63A-2C4489D4D346}" presName="dummy" presStyleCnt="0"/>
      <dgm:spPr/>
    </dgm:pt>
    <dgm:pt modelId="{A85BC42E-A4AC-436A-968C-0BBA207DF448}" type="pres">
      <dgm:prSet presAssocID="{41429166-34EF-418D-A63A-2C4489D4D346}" presName="node" presStyleLbl="revTx" presStyleIdx="1" presStyleCnt="3" custScaleY="50952">
        <dgm:presLayoutVars>
          <dgm:bulletEnabled val="1"/>
        </dgm:presLayoutVars>
      </dgm:prSet>
      <dgm:spPr/>
      <dgm:t>
        <a:bodyPr/>
        <a:lstStyle/>
        <a:p>
          <a:endParaRPr lang="en-US"/>
        </a:p>
      </dgm:t>
    </dgm:pt>
    <dgm:pt modelId="{EFA27519-F3CE-43D6-B251-AE6465C93E8C}" type="pres">
      <dgm:prSet presAssocID="{F6532674-4590-499E-B296-5D7422BBF588}" presName="sibTrans" presStyleLbl="node1" presStyleIdx="1" presStyleCnt="3"/>
      <dgm:spPr/>
      <dgm:t>
        <a:bodyPr/>
        <a:lstStyle/>
        <a:p>
          <a:endParaRPr lang="en-US"/>
        </a:p>
      </dgm:t>
    </dgm:pt>
    <dgm:pt modelId="{A14644BB-558D-4874-BDA3-D26AFEC57D8F}" type="pres">
      <dgm:prSet presAssocID="{AA08300D-AB63-4E8B-BCD5-4972CCBC6D11}" presName="dummy" presStyleCnt="0"/>
      <dgm:spPr/>
    </dgm:pt>
    <dgm:pt modelId="{4474972E-6445-4A7A-80D8-44C43C37D625}" type="pres">
      <dgm:prSet presAssocID="{AA08300D-AB63-4E8B-BCD5-4972CCBC6D11}" presName="node" presStyleLbl="revTx" presStyleIdx="2" presStyleCnt="3" custScaleY="38969" custRadScaleRad="113671" custRadScaleInc="-27474">
        <dgm:presLayoutVars>
          <dgm:bulletEnabled val="1"/>
        </dgm:presLayoutVars>
      </dgm:prSet>
      <dgm:spPr/>
      <dgm:t>
        <a:bodyPr/>
        <a:lstStyle/>
        <a:p>
          <a:endParaRPr lang="en-US"/>
        </a:p>
      </dgm:t>
    </dgm:pt>
    <dgm:pt modelId="{9516D263-9836-4861-8D7D-38D8C5D37E6C}" type="pres">
      <dgm:prSet presAssocID="{578C11AA-B5E8-4F72-B746-99707662EBC7}" presName="sibTrans" presStyleLbl="node1" presStyleIdx="2" presStyleCnt="3"/>
      <dgm:spPr/>
      <dgm:t>
        <a:bodyPr/>
        <a:lstStyle/>
        <a:p>
          <a:endParaRPr lang="en-US"/>
        </a:p>
      </dgm:t>
    </dgm:pt>
  </dgm:ptLst>
  <dgm:cxnLst>
    <dgm:cxn modelId="{20B5C38C-1462-4EF5-AD47-5D5FC453D292}" srcId="{2DBF2A96-A88D-411F-9E54-9BE0EAD01164}" destId="{85B25B27-B598-40E9-A9D6-5017E0F86C8C}" srcOrd="0" destOrd="0" parTransId="{3DF90237-C36F-4B82-817A-B0FE74EBD8D0}" sibTransId="{97598C19-D069-4FC4-BA28-184FC1E55673}"/>
    <dgm:cxn modelId="{801D17E4-FFFF-462A-9C48-AC03CDFC2D6D}" type="presOf" srcId="{41429166-34EF-418D-A63A-2C4489D4D346}" destId="{A85BC42E-A4AC-436A-968C-0BBA207DF448}" srcOrd="0" destOrd="0" presId="urn:microsoft.com/office/officeart/2005/8/layout/cycle1"/>
    <dgm:cxn modelId="{14102C94-025B-4470-AAF7-BE6882033D92}" srcId="{2DBF2A96-A88D-411F-9E54-9BE0EAD01164}" destId="{AA08300D-AB63-4E8B-BCD5-4972CCBC6D11}" srcOrd="2" destOrd="0" parTransId="{D0447706-C07D-4019-9066-E99871B539E6}" sibTransId="{578C11AA-B5E8-4F72-B746-99707662EBC7}"/>
    <dgm:cxn modelId="{ADE325E1-86BB-4A07-B750-AA72492F1CC5}" type="presOf" srcId="{AA08300D-AB63-4E8B-BCD5-4972CCBC6D11}" destId="{4474972E-6445-4A7A-80D8-44C43C37D625}" srcOrd="0" destOrd="0" presId="urn:microsoft.com/office/officeart/2005/8/layout/cycle1"/>
    <dgm:cxn modelId="{1EA3B6BC-0CBB-416A-A0F7-F6BD7A663B7C}" type="presOf" srcId="{2DBF2A96-A88D-411F-9E54-9BE0EAD01164}" destId="{4886DEC0-11C9-41C1-B5C8-1AA0370A6DDD}" srcOrd="0" destOrd="0" presId="urn:microsoft.com/office/officeart/2005/8/layout/cycle1"/>
    <dgm:cxn modelId="{A3ECB7ED-0DA9-4349-B0BD-D47F1B8A5DD5}" type="presOf" srcId="{F6532674-4590-499E-B296-5D7422BBF588}" destId="{EFA27519-F3CE-43D6-B251-AE6465C93E8C}" srcOrd="0" destOrd="0" presId="urn:microsoft.com/office/officeart/2005/8/layout/cycle1"/>
    <dgm:cxn modelId="{1457DB69-4955-4BD3-B102-3C71C2A2A776}" type="presOf" srcId="{578C11AA-B5E8-4F72-B746-99707662EBC7}" destId="{9516D263-9836-4861-8D7D-38D8C5D37E6C}" srcOrd="0" destOrd="0" presId="urn:microsoft.com/office/officeart/2005/8/layout/cycle1"/>
    <dgm:cxn modelId="{22EEE718-2EDF-4F92-A7CA-0F356D5F3A8C}" srcId="{2DBF2A96-A88D-411F-9E54-9BE0EAD01164}" destId="{41429166-34EF-418D-A63A-2C4489D4D346}" srcOrd="1" destOrd="0" parTransId="{0ECB5569-90FA-4FA0-87AE-3A6DB8053D23}" sibTransId="{F6532674-4590-499E-B296-5D7422BBF588}"/>
    <dgm:cxn modelId="{84991F18-68FF-40BD-9DCE-A5B20EB5BAC5}" type="presOf" srcId="{85B25B27-B598-40E9-A9D6-5017E0F86C8C}" destId="{8A2D0E69-CE7F-4885-8C43-06FFF2393E95}" srcOrd="0" destOrd="0" presId="urn:microsoft.com/office/officeart/2005/8/layout/cycle1"/>
    <dgm:cxn modelId="{388D8614-0E1E-4996-B16D-9080C49A49BF}" type="presOf" srcId="{97598C19-D069-4FC4-BA28-184FC1E55673}" destId="{D14DAAD9-53E5-4DF7-BA24-A75890A90FB2}" srcOrd="0" destOrd="0" presId="urn:microsoft.com/office/officeart/2005/8/layout/cycle1"/>
    <dgm:cxn modelId="{DA2A6855-AF3A-4527-9CE9-A27257BAE4C1}" type="presParOf" srcId="{4886DEC0-11C9-41C1-B5C8-1AA0370A6DDD}" destId="{D60C9AFD-0ACE-44DA-A47C-7CE30DFC085B}" srcOrd="0" destOrd="0" presId="urn:microsoft.com/office/officeart/2005/8/layout/cycle1"/>
    <dgm:cxn modelId="{1E23B277-7750-47D1-B9BB-AF1721FB7A8C}" type="presParOf" srcId="{4886DEC0-11C9-41C1-B5C8-1AA0370A6DDD}" destId="{8A2D0E69-CE7F-4885-8C43-06FFF2393E95}" srcOrd="1" destOrd="0" presId="urn:microsoft.com/office/officeart/2005/8/layout/cycle1"/>
    <dgm:cxn modelId="{B3032D79-538D-4391-96D3-7585F767D470}" type="presParOf" srcId="{4886DEC0-11C9-41C1-B5C8-1AA0370A6DDD}" destId="{D14DAAD9-53E5-4DF7-BA24-A75890A90FB2}" srcOrd="2" destOrd="0" presId="urn:microsoft.com/office/officeart/2005/8/layout/cycle1"/>
    <dgm:cxn modelId="{0FE81688-5FF6-4FCA-A8DD-B51348F69B6D}" type="presParOf" srcId="{4886DEC0-11C9-41C1-B5C8-1AA0370A6DDD}" destId="{F88CAE13-6F2D-49B3-93A9-1C1FA974539F}" srcOrd="3" destOrd="0" presId="urn:microsoft.com/office/officeart/2005/8/layout/cycle1"/>
    <dgm:cxn modelId="{F39CCDD7-8A6C-45BB-809C-26590E3ACA6B}" type="presParOf" srcId="{4886DEC0-11C9-41C1-B5C8-1AA0370A6DDD}" destId="{A85BC42E-A4AC-436A-968C-0BBA207DF448}" srcOrd="4" destOrd="0" presId="urn:microsoft.com/office/officeart/2005/8/layout/cycle1"/>
    <dgm:cxn modelId="{18C07808-10BF-47BC-BB28-0C045362C99D}" type="presParOf" srcId="{4886DEC0-11C9-41C1-B5C8-1AA0370A6DDD}" destId="{EFA27519-F3CE-43D6-B251-AE6465C93E8C}" srcOrd="5" destOrd="0" presId="urn:microsoft.com/office/officeart/2005/8/layout/cycle1"/>
    <dgm:cxn modelId="{5AFE3CB4-245D-4D3D-87BB-25B1098CAE67}" type="presParOf" srcId="{4886DEC0-11C9-41C1-B5C8-1AA0370A6DDD}" destId="{A14644BB-558D-4874-BDA3-D26AFEC57D8F}" srcOrd="6" destOrd="0" presId="urn:microsoft.com/office/officeart/2005/8/layout/cycle1"/>
    <dgm:cxn modelId="{6678735C-73B0-485F-945C-9F0C4ACAF953}" type="presParOf" srcId="{4886DEC0-11C9-41C1-B5C8-1AA0370A6DDD}" destId="{4474972E-6445-4A7A-80D8-44C43C37D625}" srcOrd="7" destOrd="0" presId="urn:microsoft.com/office/officeart/2005/8/layout/cycle1"/>
    <dgm:cxn modelId="{D1A340CC-C776-4134-880E-57A50B7B53AD}" type="presParOf" srcId="{4886DEC0-11C9-41C1-B5C8-1AA0370A6DDD}" destId="{9516D263-9836-4861-8D7D-38D8C5D37E6C}"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6ADC9-B972-4BBA-8906-DCB133F026DD}">
      <dsp:nvSpPr>
        <dsp:cNvPr id="0" name=""/>
        <dsp:cNvSpPr/>
      </dsp:nvSpPr>
      <dsp:spPr>
        <a:xfrm>
          <a:off x="0" y="4853822"/>
          <a:ext cx="8556770" cy="0"/>
        </a:xfrm>
        <a:prstGeom prst="line">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99A521-B8C1-44B1-A8B1-B040EF1FF525}">
      <dsp:nvSpPr>
        <dsp:cNvPr id="0" name=""/>
        <dsp:cNvSpPr/>
      </dsp:nvSpPr>
      <dsp:spPr>
        <a:xfrm>
          <a:off x="0" y="3874410"/>
          <a:ext cx="8556770" cy="0"/>
        </a:xfrm>
        <a:prstGeom prst="line">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381FFB-185D-450E-8654-4963AB9D08B6}">
      <dsp:nvSpPr>
        <dsp:cNvPr id="0" name=""/>
        <dsp:cNvSpPr/>
      </dsp:nvSpPr>
      <dsp:spPr>
        <a:xfrm>
          <a:off x="0" y="2894999"/>
          <a:ext cx="8556770" cy="0"/>
        </a:xfrm>
        <a:prstGeom prst="line">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6D04B72-0239-4D4C-B955-8FB47338B262}">
      <dsp:nvSpPr>
        <dsp:cNvPr id="0" name=""/>
        <dsp:cNvSpPr/>
      </dsp:nvSpPr>
      <dsp:spPr>
        <a:xfrm>
          <a:off x="0" y="1915588"/>
          <a:ext cx="8556770" cy="0"/>
        </a:xfrm>
        <a:prstGeom prst="line">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B5EBE0-4094-4803-A60E-BB7405CA38C3}">
      <dsp:nvSpPr>
        <dsp:cNvPr id="0" name=""/>
        <dsp:cNvSpPr/>
      </dsp:nvSpPr>
      <dsp:spPr>
        <a:xfrm>
          <a:off x="0" y="936177"/>
          <a:ext cx="8556770" cy="0"/>
        </a:xfrm>
        <a:prstGeom prst="line">
          <a:avLst/>
        </a:pr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A53F48-C0B0-43A3-A7B2-5D293D2E4812}">
      <dsp:nvSpPr>
        <dsp:cNvPr id="0" name=""/>
        <dsp:cNvSpPr/>
      </dsp:nvSpPr>
      <dsp:spPr>
        <a:xfrm>
          <a:off x="2224760" y="3404"/>
          <a:ext cx="6332009" cy="932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1333500">
            <a:lnSpc>
              <a:spcPct val="90000"/>
            </a:lnSpc>
            <a:spcBef>
              <a:spcPct val="0"/>
            </a:spcBef>
            <a:spcAft>
              <a:spcPct val="35000"/>
            </a:spcAft>
          </a:pPr>
          <a:r>
            <a:rPr lang="en-US" sz="3000" kern="1200" dirty="0"/>
            <a:t>Close interpretative reading of first case</a:t>
          </a:r>
        </a:p>
      </dsp:txBody>
      <dsp:txXfrm>
        <a:off x="2224760" y="3404"/>
        <a:ext cx="6332009" cy="932772"/>
      </dsp:txXfrm>
    </dsp:sp>
    <dsp:sp modelId="{81F35A6F-F4A1-42C2-BCE2-9153C831A45B}">
      <dsp:nvSpPr>
        <dsp:cNvPr id="0" name=""/>
        <dsp:cNvSpPr/>
      </dsp:nvSpPr>
      <dsp:spPr>
        <a:xfrm>
          <a:off x="0" y="3404"/>
          <a:ext cx="2224760" cy="932772"/>
        </a:xfrm>
        <a:prstGeom prst="round2SameRect">
          <a:avLst>
            <a:gd name="adj1" fmla="val 16670"/>
            <a:gd name="adj2" fmla="val 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2311400">
            <a:lnSpc>
              <a:spcPct val="90000"/>
            </a:lnSpc>
            <a:spcBef>
              <a:spcPct val="0"/>
            </a:spcBef>
            <a:spcAft>
              <a:spcPct val="35000"/>
            </a:spcAft>
          </a:pPr>
          <a:r>
            <a:rPr lang="en-US" sz="5200" kern="1200" dirty="0"/>
            <a:t>1</a:t>
          </a:r>
        </a:p>
      </dsp:txBody>
      <dsp:txXfrm>
        <a:off x="45542" y="48946"/>
        <a:ext cx="2133676" cy="887230"/>
      </dsp:txXfrm>
    </dsp:sp>
    <dsp:sp modelId="{6C1660E9-725D-4984-B5AB-E3D289D44C64}">
      <dsp:nvSpPr>
        <dsp:cNvPr id="0" name=""/>
        <dsp:cNvSpPr/>
      </dsp:nvSpPr>
      <dsp:spPr>
        <a:xfrm>
          <a:off x="2224760" y="982816"/>
          <a:ext cx="6332009" cy="932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1333500">
            <a:lnSpc>
              <a:spcPct val="90000"/>
            </a:lnSpc>
            <a:spcBef>
              <a:spcPct val="0"/>
            </a:spcBef>
            <a:spcAft>
              <a:spcPct val="35000"/>
            </a:spcAft>
          </a:pPr>
          <a:r>
            <a:rPr lang="en-US" sz="3000" kern="1200" dirty="0"/>
            <a:t>Establish themes</a:t>
          </a:r>
        </a:p>
      </dsp:txBody>
      <dsp:txXfrm>
        <a:off x="2224760" y="982816"/>
        <a:ext cx="6332009" cy="932772"/>
      </dsp:txXfrm>
    </dsp:sp>
    <dsp:sp modelId="{E0FAEC33-7C31-499D-9979-3D5D14BCDF42}">
      <dsp:nvSpPr>
        <dsp:cNvPr id="0" name=""/>
        <dsp:cNvSpPr/>
      </dsp:nvSpPr>
      <dsp:spPr>
        <a:xfrm>
          <a:off x="0" y="982816"/>
          <a:ext cx="2224760" cy="932772"/>
        </a:xfrm>
        <a:prstGeom prst="round2SameRect">
          <a:avLst>
            <a:gd name="adj1" fmla="val 16670"/>
            <a:gd name="adj2" fmla="val 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2311400">
            <a:lnSpc>
              <a:spcPct val="90000"/>
            </a:lnSpc>
            <a:spcBef>
              <a:spcPct val="0"/>
            </a:spcBef>
            <a:spcAft>
              <a:spcPct val="35000"/>
            </a:spcAft>
          </a:pPr>
          <a:r>
            <a:rPr lang="en-US" sz="5200" kern="1200" dirty="0"/>
            <a:t>2</a:t>
          </a:r>
        </a:p>
      </dsp:txBody>
      <dsp:txXfrm>
        <a:off x="45542" y="1028358"/>
        <a:ext cx="2133676" cy="887230"/>
      </dsp:txXfrm>
    </dsp:sp>
    <dsp:sp modelId="{C126587A-0F6E-4AB6-B02C-214E338E1127}">
      <dsp:nvSpPr>
        <dsp:cNvPr id="0" name=""/>
        <dsp:cNvSpPr/>
      </dsp:nvSpPr>
      <dsp:spPr>
        <a:xfrm>
          <a:off x="2224760" y="1962227"/>
          <a:ext cx="6332009" cy="932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1333500">
            <a:lnSpc>
              <a:spcPct val="90000"/>
            </a:lnSpc>
            <a:spcBef>
              <a:spcPct val="0"/>
            </a:spcBef>
            <a:spcAft>
              <a:spcPct val="35000"/>
            </a:spcAft>
          </a:pPr>
          <a:r>
            <a:rPr lang="en-US" sz="3000" kern="1200" dirty="0"/>
            <a:t>Repeat for subsequent cases</a:t>
          </a:r>
        </a:p>
      </dsp:txBody>
      <dsp:txXfrm>
        <a:off x="2224760" y="1962227"/>
        <a:ext cx="6332009" cy="932772"/>
      </dsp:txXfrm>
    </dsp:sp>
    <dsp:sp modelId="{0CAB5EF3-082B-400E-BCF2-0044995120A2}">
      <dsp:nvSpPr>
        <dsp:cNvPr id="0" name=""/>
        <dsp:cNvSpPr/>
      </dsp:nvSpPr>
      <dsp:spPr>
        <a:xfrm>
          <a:off x="0" y="1962227"/>
          <a:ext cx="2224760" cy="932772"/>
        </a:xfrm>
        <a:prstGeom prst="round2SameRect">
          <a:avLst>
            <a:gd name="adj1" fmla="val 16670"/>
            <a:gd name="adj2" fmla="val 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2311400">
            <a:lnSpc>
              <a:spcPct val="90000"/>
            </a:lnSpc>
            <a:spcBef>
              <a:spcPct val="0"/>
            </a:spcBef>
            <a:spcAft>
              <a:spcPct val="35000"/>
            </a:spcAft>
          </a:pPr>
          <a:r>
            <a:rPr lang="en-US" sz="5200" kern="1200" dirty="0"/>
            <a:t>3</a:t>
          </a:r>
        </a:p>
      </dsp:txBody>
      <dsp:txXfrm>
        <a:off x="45542" y="2007769"/>
        <a:ext cx="2133676" cy="887230"/>
      </dsp:txXfrm>
    </dsp:sp>
    <dsp:sp modelId="{D0438A3B-29E4-4A34-864C-AA503AA014EB}">
      <dsp:nvSpPr>
        <dsp:cNvPr id="0" name=""/>
        <dsp:cNvSpPr/>
      </dsp:nvSpPr>
      <dsp:spPr>
        <a:xfrm>
          <a:off x="2224760" y="2941638"/>
          <a:ext cx="6332009" cy="932772"/>
        </a:xfrm>
        <a:prstGeom prst="rect">
          <a:avLst/>
        </a:prstGeom>
        <a:noFill/>
        <a:ln>
          <a:noFill/>
        </a:ln>
        <a:effectLst/>
      </dsp:spPr>
      <dsp:style>
        <a:lnRef idx="0">
          <a:scrgbClr r="0" g="0" b="0"/>
        </a:lnRef>
        <a:fillRef idx="0">
          <a:scrgbClr r="0" g="0" b="0"/>
        </a:fillRef>
        <a:effectRef idx="0">
          <a:scrgbClr r="0" g="0" b="0"/>
        </a:effectRef>
        <a:fontRef idx="minor"/>
      </dsp:style>
    </dsp:sp>
    <dsp:sp modelId="{A27CB73A-7BF0-460D-9EEA-75A030FABA1D}">
      <dsp:nvSpPr>
        <dsp:cNvPr id="0" name=""/>
        <dsp:cNvSpPr/>
      </dsp:nvSpPr>
      <dsp:spPr>
        <a:xfrm>
          <a:off x="0" y="2941638"/>
          <a:ext cx="2224760" cy="932772"/>
        </a:xfrm>
        <a:prstGeom prst="round2SameRect">
          <a:avLst>
            <a:gd name="adj1" fmla="val 16670"/>
            <a:gd name="adj2" fmla="val 0"/>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2311400">
            <a:lnSpc>
              <a:spcPct val="90000"/>
            </a:lnSpc>
            <a:spcBef>
              <a:spcPct val="0"/>
            </a:spcBef>
            <a:spcAft>
              <a:spcPct val="35000"/>
            </a:spcAft>
          </a:pPr>
          <a:r>
            <a:rPr lang="en-US" sz="5200" kern="1200" dirty="0"/>
            <a:t>4</a:t>
          </a:r>
        </a:p>
      </dsp:txBody>
      <dsp:txXfrm>
        <a:off x="45542" y="2987180"/>
        <a:ext cx="2133676" cy="887230"/>
      </dsp:txXfrm>
    </dsp:sp>
    <dsp:sp modelId="{92AD9755-AA0B-4EA3-9CF6-16E98896C2C4}">
      <dsp:nvSpPr>
        <dsp:cNvPr id="0" name=""/>
        <dsp:cNvSpPr/>
      </dsp:nvSpPr>
      <dsp:spPr>
        <a:xfrm>
          <a:off x="2224760" y="3921049"/>
          <a:ext cx="6332009" cy="932772"/>
        </a:xfrm>
        <a:prstGeom prst="rect">
          <a:avLst/>
        </a:prstGeom>
        <a:noFill/>
        <a:ln>
          <a:noFill/>
        </a:ln>
        <a:effectLst/>
      </dsp:spPr>
      <dsp:style>
        <a:lnRef idx="0">
          <a:scrgbClr r="0" g="0" b="0"/>
        </a:lnRef>
        <a:fillRef idx="0">
          <a:scrgbClr r="0" g="0" b="0"/>
        </a:fillRef>
        <a:effectRef idx="0">
          <a:scrgbClr r="0" g="0" b="0"/>
        </a:effectRef>
        <a:fontRef idx="minor"/>
      </dsp:style>
    </dsp:sp>
    <dsp:sp modelId="{099CB67A-D874-4ED8-974D-2F8B7B114F93}">
      <dsp:nvSpPr>
        <dsp:cNvPr id="0" name=""/>
        <dsp:cNvSpPr/>
      </dsp:nvSpPr>
      <dsp:spPr>
        <a:xfrm>
          <a:off x="0" y="3921049"/>
          <a:ext cx="2224760" cy="932772"/>
        </a:xfrm>
        <a:prstGeom prst="round2SameRect">
          <a:avLst>
            <a:gd name="adj1" fmla="val 16670"/>
            <a:gd name="adj2" fmla="val 0"/>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2311400">
            <a:lnSpc>
              <a:spcPct val="90000"/>
            </a:lnSpc>
            <a:spcBef>
              <a:spcPct val="0"/>
            </a:spcBef>
            <a:spcAft>
              <a:spcPct val="35000"/>
            </a:spcAft>
          </a:pPr>
          <a:r>
            <a:rPr lang="en-US" sz="5200" kern="1200" dirty="0"/>
            <a:t>5</a:t>
          </a:r>
        </a:p>
      </dsp:txBody>
      <dsp:txXfrm>
        <a:off x="45542" y="3966591"/>
        <a:ext cx="2133676" cy="887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D0E69-CE7F-4885-8C43-06FFF2393E95}">
      <dsp:nvSpPr>
        <dsp:cNvPr id="0" name=""/>
        <dsp:cNvSpPr/>
      </dsp:nvSpPr>
      <dsp:spPr>
        <a:xfrm>
          <a:off x="3779356" y="1183586"/>
          <a:ext cx="1532929" cy="57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a:t>Reflection </a:t>
          </a:r>
        </a:p>
      </dsp:txBody>
      <dsp:txXfrm>
        <a:off x="3779356" y="1183586"/>
        <a:ext cx="1532929" cy="577086"/>
      </dsp:txXfrm>
    </dsp:sp>
    <dsp:sp modelId="{D14DAAD9-53E5-4DF7-BA24-A75890A90FB2}">
      <dsp:nvSpPr>
        <dsp:cNvPr id="0" name=""/>
        <dsp:cNvSpPr/>
      </dsp:nvSpPr>
      <dsp:spPr>
        <a:xfrm>
          <a:off x="1330579" y="134626"/>
          <a:ext cx="3622375" cy="3622375"/>
        </a:xfrm>
        <a:prstGeom prst="circularArrow">
          <a:avLst>
            <a:gd name="adj1" fmla="val 8252"/>
            <a:gd name="adj2" fmla="val 576426"/>
            <a:gd name="adj3" fmla="val 3210181"/>
            <a:gd name="adj4" fmla="val 21170969"/>
            <a:gd name="adj5" fmla="val 9627"/>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5BC42E-A4AC-436A-968C-0BBA207DF448}">
      <dsp:nvSpPr>
        <dsp:cNvPr id="0" name=""/>
        <dsp:cNvSpPr/>
      </dsp:nvSpPr>
      <dsp:spPr>
        <a:xfrm>
          <a:off x="2281535" y="3094520"/>
          <a:ext cx="1532929" cy="781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a:t>Description</a:t>
          </a:r>
        </a:p>
      </dsp:txBody>
      <dsp:txXfrm>
        <a:off x="2281535" y="3094520"/>
        <a:ext cx="1532929" cy="781058"/>
      </dsp:txXfrm>
    </dsp:sp>
    <dsp:sp modelId="{EFA27519-F3CE-43D6-B251-AE6465C93E8C}">
      <dsp:nvSpPr>
        <dsp:cNvPr id="0" name=""/>
        <dsp:cNvSpPr/>
      </dsp:nvSpPr>
      <dsp:spPr>
        <a:xfrm>
          <a:off x="1044316" y="89018"/>
          <a:ext cx="3622375" cy="3622375"/>
        </a:xfrm>
        <a:prstGeom prst="circularArrow">
          <a:avLst>
            <a:gd name="adj1" fmla="val 8252"/>
            <a:gd name="adj2" fmla="val 576426"/>
            <a:gd name="adj3" fmla="val 10581447"/>
            <a:gd name="adj4" fmla="val 6761972"/>
            <a:gd name="adj5" fmla="val 9627"/>
          </a:avLst>
        </a:prstGeom>
        <a:solidFill>
          <a:schemeClr val="accent2">
            <a:hueOff val="1193893"/>
            <a:satOff val="-11392"/>
            <a:lumOff val="-35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74972E-6445-4A7A-80D8-44C43C37D625}">
      <dsp:nvSpPr>
        <dsp:cNvPr id="0" name=""/>
        <dsp:cNvSpPr/>
      </dsp:nvSpPr>
      <dsp:spPr>
        <a:xfrm>
          <a:off x="683053" y="1148283"/>
          <a:ext cx="1532929" cy="59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US" sz="1900" kern="1200" dirty="0"/>
            <a:t>Interpretation </a:t>
          </a:r>
        </a:p>
      </dsp:txBody>
      <dsp:txXfrm>
        <a:off x="683053" y="1148283"/>
        <a:ext cx="1532929" cy="597367"/>
      </dsp:txXfrm>
    </dsp:sp>
    <dsp:sp modelId="{9516D263-9836-4861-8D7D-38D8C5D37E6C}">
      <dsp:nvSpPr>
        <dsp:cNvPr id="0" name=""/>
        <dsp:cNvSpPr/>
      </dsp:nvSpPr>
      <dsp:spPr>
        <a:xfrm>
          <a:off x="1181412" y="-178979"/>
          <a:ext cx="3622375" cy="3622375"/>
        </a:xfrm>
        <a:prstGeom prst="circularArrow">
          <a:avLst>
            <a:gd name="adj1" fmla="val 8252"/>
            <a:gd name="adj2" fmla="val 576426"/>
            <a:gd name="adj3" fmla="val 19970268"/>
            <a:gd name="adj4" fmla="val 11939239"/>
            <a:gd name="adj5" fmla="val 9627"/>
          </a:avLst>
        </a:prstGeom>
        <a:solidFill>
          <a:schemeClr val="accent2">
            <a:hueOff val="2387787"/>
            <a:satOff val="-22785"/>
            <a:lumOff val="-7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red">
  <p:cSld name="TITLE_2">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1295550" y="2655750"/>
            <a:ext cx="6552900" cy="1546500"/>
          </a:xfrm>
          <a:prstGeom prst="rect">
            <a:avLst/>
          </a:prstGeom>
        </p:spPr>
        <p:txBody>
          <a:bodyPr spcFirstLastPara="1" wrap="square" lIns="91425" tIns="91425" rIns="91425" bIns="91425" anchor="ctr" anchorCtr="0"/>
          <a:lstStyle>
            <a:lvl1pPr lvl="0" algn="ctr" rtl="0">
              <a:spcBef>
                <a:spcPts val="0"/>
              </a:spcBef>
              <a:spcAft>
                <a:spcPts val="0"/>
              </a:spcAft>
              <a:buClr>
                <a:srgbClr val="FFFFFF"/>
              </a:buClr>
              <a:buSzPts val="4800"/>
              <a:buNone/>
              <a:defRPr sz="4800">
                <a:solidFill>
                  <a:srgbClr val="FFFFFF"/>
                </a:solidFill>
              </a:defRPr>
            </a:lvl1pPr>
            <a:lvl2pPr lvl="1" algn="ctr" rtl="0">
              <a:spcBef>
                <a:spcPts val="0"/>
              </a:spcBef>
              <a:spcAft>
                <a:spcPts val="0"/>
              </a:spcAft>
              <a:buClr>
                <a:srgbClr val="FFFFFF"/>
              </a:buClr>
              <a:buSzPts val="4800"/>
              <a:buNone/>
              <a:defRPr sz="4800">
                <a:solidFill>
                  <a:srgbClr val="FFFFFF"/>
                </a:solidFill>
              </a:defRPr>
            </a:lvl2pPr>
            <a:lvl3pPr lvl="2" algn="ctr" rtl="0">
              <a:spcBef>
                <a:spcPts val="0"/>
              </a:spcBef>
              <a:spcAft>
                <a:spcPts val="0"/>
              </a:spcAft>
              <a:buClr>
                <a:srgbClr val="FFFFFF"/>
              </a:buClr>
              <a:buSzPts val="4800"/>
              <a:buNone/>
              <a:defRPr sz="4800">
                <a:solidFill>
                  <a:srgbClr val="FFFFFF"/>
                </a:solidFill>
              </a:defRPr>
            </a:lvl3pPr>
            <a:lvl4pPr lvl="3" algn="ctr" rtl="0">
              <a:spcBef>
                <a:spcPts val="0"/>
              </a:spcBef>
              <a:spcAft>
                <a:spcPts val="0"/>
              </a:spcAft>
              <a:buClr>
                <a:srgbClr val="FFFFFF"/>
              </a:buClr>
              <a:buSzPts val="4800"/>
              <a:buNone/>
              <a:defRPr sz="4800">
                <a:solidFill>
                  <a:srgbClr val="FFFFFF"/>
                </a:solidFill>
              </a:defRPr>
            </a:lvl4pPr>
            <a:lvl5pPr lvl="4" algn="ctr" rtl="0">
              <a:spcBef>
                <a:spcPts val="0"/>
              </a:spcBef>
              <a:spcAft>
                <a:spcPts val="0"/>
              </a:spcAft>
              <a:buClr>
                <a:srgbClr val="FFFFFF"/>
              </a:buClr>
              <a:buSzPts val="4800"/>
              <a:buNone/>
              <a:defRPr sz="4800">
                <a:solidFill>
                  <a:srgbClr val="FFFFFF"/>
                </a:solidFill>
              </a:defRPr>
            </a:lvl5pPr>
            <a:lvl6pPr lvl="5" algn="ctr" rtl="0">
              <a:spcBef>
                <a:spcPts val="0"/>
              </a:spcBef>
              <a:spcAft>
                <a:spcPts val="0"/>
              </a:spcAft>
              <a:buClr>
                <a:srgbClr val="FFFFFF"/>
              </a:buClr>
              <a:buSzPts val="4800"/>
              <a:buNone/>
              <a:defRPr sz="4800">
                <a:solidFill>
                  <a:srgbClr val="FFFFFF"/>
                </a:solidFill>
              </a:defRPr>
            </a:lvl6pPr>
            <a:lvl7pPr lvl="6" algn="ctr" rtl="0">
              <a:spcBef>
                <a:spcPts val="0"/>
              </a:spcBef>
              <a:spcAft>
                <a:spcPts val="0"/>
              </a:spcAft>
              <a:buClr>
                <a:srgbClr val="FFFFFF"/>
              </a:buClr>
              <a:buSzPts val="4800"/>
              <a:buNone/>
              <a:defRPr sz="4800">
                <a:solidFill>
                  <a:srgbClr val="FFFFFF"/>
                </a:solidFill>
              </a:defRPr>
            </a:lvl7pPr>
            <a:lvl8pPr lvl="7" algn="ctr" rtl="0">
              <a:spcBef>
                <a:spcPts val="0"/>
              </a:spcBef>
              <a:spcAft>
                <a:spcPts val="0"/>
              </a:spcAft>
              <a:buClr>
                <a:srgbClr val="FFFFFF"/>
              </a:buClr>
              <a:buSzPts val="4800"/>
              <a:buNone/>
              <a:defRPr sz="4800">
                <a:solidFill>
                  <a:srgbClr val="FFFFFF"/>
                </a:solidFill>
              </a:defRPr>
            </a:lvl8pPr>
            <a:lvl9pPr lvl="8" algn="ctr" rtl="0">
              <a:spcBef>
                <a:spcPts val="0"/>
              </a:spcBef>
              <a:spcAft>
                <a:spcPts val="0"/>
              </a:spcAft>
              <a:buClr>
                <a:srgbClr val="FFFFFF"/>
              </a:buClr>
              <a:buSzPts val="4800"/>
              <a:buNone/>
              <a:defRPr sz="4800">
                <a:solidFill>
                  <a:srgbClr val="FFFFFF"/>
                </a:solidFill>
              </a:defRPr>
            </a:lvl9pPr>
          </a:lstStyle>
          <a:p>
            <a:endParaRPr/>
          </a:p>
        </p:txBody>
      </p:sp>
      <p:sp>
        <p:nvSpPr>
          <p:cNvPr id="13" name="Google Shape;13;p3"/>
          <p:cNvSpPr txBox="1">
            <a:spLocks noGrp="1"/>
          </p:cNvSpPr>
          <p:nvPr>
            <p:ph type="sldNum" idx="12"/>
          </p:nvPr>
        </p:nvSpPr>
        <p:spPr>
          <a:xfrm>
            <a:off x="4297650" y="6479803"/>
            <a:ext cx="548700" cy="3783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blue">
  <p:cSld name="TITLE_1_2">
    <p:bg>
      <p:bgPr>
        <a:blipFill>
          <a:blip r:embed="rId2">
            <a:alphaModFix/>
          </a:blip>
          <a:stretch>
            <a:fillRect/>
          </a:stretch>
        </a:blipFill>
        <a:effectLst/>
      </p:bgPr>
    </p:bg>
    <p:spTree>
      <p:nvGrpSpPr>
        <p:cNvPr id="1" name="Shape 21"/>
        <p:cNvGrpSpPr/>
        <p:nvPr/>
      </p:nvGrpSpPr>
      <p:grpSpPr>
        <a:xfrm>
          <a:off x="0" y="0"/>
          <a:ext cx="0" cy="0"/>
          <a:chOff x="0" y="0"/>
          <a:chExt cx="0" cy="0"/>
        </a:xfrm>
      </p:grpSpPr>
      <p:sp>
        <p:nvSpPr>
          <p:cNvPr id="22" name="Google Shape;22;p6"/>
          <p:cNvSpPr txBox="1">
            <a:spLocks noGrp="1"/>
          </p:cNvSpPr>
          <p:nvPr>
            <p:ph type="ctrTitle"/>
          </p:nvPr>
        </p:nvSpPr>
        <p:spPr>
          <a:xfrm>
            <a:off x="1557300" y="2187325"/>
            <a:ext cx="6029400" cy="1546500"/>
          </a:xfrm>
          <a:prstGeom prst="rect">
            <a:avLst/>
          </a:prstGeom>
        </p:spPr>
        <p:txBody>
          <a:bodyPr spcFirstLastPara="1" wrap="square" lIns="91425" tIns="91425" rIns="91425" bIns="91425" anchor="b" anchorCtr="0"/>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3" name="Google Shape;23;p6"/>
          <p:cNvSpPr txBox="1">
            <a:spLocks noGrp="1"/>
          </p:cNvSpPr>
          <p:nvPr>
            <p:ph type="subTitle" idx="1"/>
          </p:nvPr>
        </p:nvSpPr>
        <p:spPr>
          <a:xfrm>
            <a:off x="1557300" y="3558146"/>
            <a:ext cx="6029400" cy="1046400"/>
          </a:xfrm>
          <a:prstGeom prst="rect">
            <a:avLst/>
          </a:prstGeom>
        </p:spPr>
        <p:txBody>
          <a:bodyPr spcFirstLastPara="1" wrap="square" lIns="91425" tIns="91425" rIns="91425" bIns="91425" anchor="t" anchorCtr="0"/>
          <a:lstStyle>
            <a:lvl1pPr lvl="0" algn="ctr" rtl="0">
              <a:spcBef>
                <a:spcPts val="0"/>
              </a:spcBef>
              <a:spcAft>
                <a:spcPts val="0"/>
              </a:spcAft>
              <a:buClr>
                <a:srgbClr val="2C343B"/>
              </a:buClr>
              <a:buSzPts val="2400"/>
              <a:buNone/>
              <a:defRPr sz="2400"/>
            </a:lvl1pPr>
            <a:lvl2pPr lvl="1" algn="ctr" rtl="0">
              <a:spcBef>
                <a:spcPts val="0"/>
              </a:spcBef>
              <a:spcAft>
                <a:spcPts val="0"/>
              </a:spcAft>
              <a:buClr>
                <a:srgbClr val="2C343B"/>
              </a:buClr>
              <a:buSzPts val="2400"/>
              <a:buNone/>
              <a:defRPr/>
            </a:lvl2pPr>
            <a:lvl3pPr lvl="2" algn="ctr" rtl="0">
              <a:spcBef>
                <a:spcPts val="0"/>
              </a:spcBef>
              <a:spcAft>
                <a:spcPts val="0"/>
              </a:spcAft>
              <a:buClr>
                <a:srgbClr val="2C343B"/>
              </a:buClr>
              <a:buSzPts val="2400"/>
              <a:buNone/>
              <a:defRPr/>
            </a:lvl3pPr>
            <a:lvl4pPr lvl="3" algn="ctr" rtl="0">
              <a:spcBef>
                <a:spcPts val="0"/>
              </a:spcBef>
              <a:spcAft>
                <a:spcPts val="0"/>
              </a:spcAft>
              <a:buClr>
                <a:srgbClr val="2C343B"/>
              </a:buClr>
              <a:buSzPts val="2400"/>
              <a:buNone/>
              <a:defRPr sz="2400"/>
            </a:lvl4pPr>
            <a:lvl5pPr lvl="4" algn="ctr" rtl="0">
              <a:spcBef>
                <a:spcPts val="0"/>
              </a:spcBef>
              <a:spcAft>
                <a:spcPts val="0"/>
              </a:spcAft>
              <a:buClr>
                <a:srgbClr val="2C343B"/>
              </a:buClr>
              <a:buSzPts val="2400"/>
              <a:buNone/>
              <a:defRPr sz="2400"/>
            </a:lvl5pPr>
            <a:lvl6pPr lvl="5" algn="ctr" rtl="0">
              <a:spcBef>
                <a:spcPts val="0"/>
              </a:spcBef>
              <a:spcAft>
                <a:spcPts val="0"/>
              </a:spcAft>
              <a:buClr>
                <a:srgbClr val="2C343B"/>
              </a:buClr>
              <a:buSzPts val="2400"/>
              <a:buNone/>
              <a:defRPr sz="2400"/>
            </a:lvl6pPr>
            <a:lvl7pPr lvl="6" algn="ctr" rtl="0">
              <a:spcBef>
                <a:spcPts val="0"/>
              </a:spcBef>
              <a:spcAft>
                <a:spcPts val="0"/>
              </a:spcAft>
              <a:buClr>
                <a:srgbClr val="2C343B"/>
              </a:buClr>
              <a:buSzPts val="2400"/>
              <a:buNone/>
              <a:defRPr sz="2400"/>
            </a:lvl7pPr>
            <a:lvl8pPr lvl="7" algn="ctr" rtl="0">
              <a:spcBef>
                <a:spcPts val="0"/>
              </a:spcBef>
              <a:spcAft>
                <a:spcPts val="0"/>
              </a:spcAft>
              <a:buClr>
                <a:srgbClr val="2C343B"/>
              </a:buClr>
              <a:buSzPts val="2400"/>
              <a:buNone/>
              <a:defRPr sz="2400"/>
            </a:lvl8pPr>
            <a:lvl9pPr lvl="8" algn="ctr" rtl="0">
              <a:spcBef>
                <a:spcPts val="0"/>
              </a:spcBef>
              <a:spcAft>
                <a:spcPts val="0"/>
              </a:spcAft>
              <a:buClr>
                <a:srgbClr val="2C343B"/>
              </a:buClr>
              <a:buSzPts val="2400"/>
              <a:buNone/>
              <a:defRPr sz="2400"/>
            </a:lvl9pPr>
          </a:lstStyle>
          <a:p>
            <a:endParaRPr/>
          </a:p>
        </p:txBody>
      </p:sp>
      <p:sp>
        <p:nvSpPr>
          <p:cNvPr id="24" name="Google Shape;24;p6"/>
          <p:cNvSpPr txBox="1">
            <a:spLocks noGrp="1"/>
          </p:cNvSpPr>
          <p:nvPr>
            <p:ph type="sldNum" idx="12"/>
          </p:nvPr>
        </p:nvSpPr>
        <p:spPr>
          <a:xfrm>
            <a:off x="4297650" y="6479803"/>
            <a:ext cx="548700" cy="3783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ubtitle yellow">
  <p:cSld name="TITLE_1_2_1">
    <p:bg>
      <p:bgPr>
        <a:blipFill>
          <a:blip r:embed="rId2">
            <a:alphaModFix/>
          </a:blip>
          <a:stretch>
            <a:fillRect/>
          </a:stretch>
        </a:blipFill>
        <a:effectLst/>
      </p:bgPr>
    </p:bg>
    <p:spTree>
      <p:nvGrpSpPr>
        <p:cNvPr id="1" name="Shape 25"/>
        <p:cNvGrpSpPr/>
        <p:nvPr/>
      </p:nvGrpSpPr>
      <p:grpSpPr>
        <a:xfrm>
          <a:off x="0" y="0"/>
          <a:ext cx="0" cy="0"/>
          <a:chOff x="0" y="0"/>
          <a:chExt cx="0" cy="0"/>
        </a:xfrm>
      </p:grpSpPr>
      <p:sp>
        <p:nvSpPr>
          <p:cNvPr id="26" name="Google Shape;26;p7"/>
          <p:cNvSpPr txBox="1">
            <a:spLocks noGrp="1"/>
          </p:cNvSpPr>
          <p:nvPr>
            <p:ph type="ctrTitle"/>
          </p:nvPr>
        </p:nvSpPr>
        <p:spPr>
          <a:xfrm>
            <a:off x="1557300" y="2187325"/>
            <a:ext cx="6029400" cy="1546500"/>
          </a:xfrm>
          <a:prstGeom prst="rect">
            <a:avLst/>
          </a:prstGeom>
        </p:spPr>
        <p:txBody>
          <a:bodyPr spcFirstLastPara="1" wrap="square" lIns="91425" tIns="91425" rIns="91425" bIns="91425" anchor="b" anchorCtr="0"/>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7" name="Google Shape;27;p7"/>
          <p:cNvSpPr txBox="1">
            <a:spLocks noGrp="1"/>
          </p:cNvSpPr>
          <p:nvPr>
            <p:ph type="subTitle" idx="1"/>
          </p:nvPr>
        </p:nvSpPr>
        <p:spPr>
          <a:xfrm>
            <a:off x="1557300" y="3558146"/>
            <a:ext cx="6029400" cy="1046400"/>
          </a:xfrm>
          <a:prstGeom prst="rect">
            <a:avLst/>
          </a:prstGeom>
        </p:spPr>
        <p:txBody>
          <a:bodyPr spcFirstLastPara="1" wrap="square" lIns="91425" tIns="91425" rIns="91425" bIns="91425" anchor="t" anchorCtr="0"/>
          <a:lstStyle>
            <a:lvl1pPr lvl="0" algn="ctr" rtl="0">
              <a:spcBef>
                <a:spcPts val="0"/>
              </a:spcBef>
              <a:spcAft>
                <a:spcPts val="0"/>
              </a:spcAft>
              <a:buClr>
                <a:srgbClr val="2C343B"/>
              </a:buClr>
              <a:buSzPts val="2400"/>
              <a:buNone/>
              <a:defRPr sz="2400"/>
            </a:lvl1pPr>
            <a:lvl2pPr lvl="1" algn="ctr" rtl="0">
              <a:spcBef>
                <a:spcPts val="0"/>
              </a:spcBef>
              <a:spcAft>
                <a:spcPts val="0"/>
              </a:spcAft>
              <a:buClr>
                <a:srgbClr val="2C343B"/>
              </a:buClr>
              <a:buSzPts val="2400"/>
              <a:buNone/>
              <a:defRPr/>
            </a:lvl2pPr>
            <a:lvl3pPr lvl="2" algn="ctr" rtl="0">
              <a:spcBef>
                <a:spcPts val="0"/>
              </a:spcBef>
              <a:spcAft>
                <a:spcPts val="0"/>
              </a:spcAft>
              <a:buClr>
                <a:srgbClr val="2C343B"/>
              </a:buClr>
              <a:buSzPts val="2400"/>
              <a:buNone/>
              <a:defRPr/>
            </a:lvl3pPr>
            <a:lvl4pPr lvl="3" algn="ctr" rtl="0">
              <a:spcBef>
                <a:spcPts val="0"/>
              </a:spcBef>
              <a:spcAft>
                <a:spcPts val="0"/>
              </a:spcAft>
              <a:buClr>
                <a:srgbClr val="2C343B"/>
              </a:buClr>
              <a:buSzPts val="2400"/>
              <a:buNone/>
              <a:defRPr sz="2400"/>
            </a:lvl4pPr>
            <a:lvl5pPr lvl="4" algn="ctr" rtl="0">
              <a:spcBef>
                <a:spcPts val="0"/>
              </a:spcBef>
              <a:spcAft>
                <a:spcPts val="0"/>
              </a:spcAft>
              <a:buClr>
                <a:srgbClr val="2C343B"/>
              </a:buClr>
              <a:buSzPts val="2400"/>
              <a:buNone/>
              <a:defRPr sz="2400"/>
            </a:lvl5pPr>
            <a:lvl6pPr lvl="5" algn="ctr" rtl="0">
              <a:spcBef>
                <a:spcPts val="0"/>
              </a:spcBef>
              <a:spcAft>
                <a:spcPts val="0"/>
              </a:spcAft>
              <a:buClr>
                <a:srgbClr val="2C343B"/>
              </a:buClr>
              <a:buSzPts val="2400"/>
              <a:buNone/>
              <a:defRPr sz="2400"/>
            </a:lvl6pPr>
            <a:lvl7pPr lvl="6" algn="ctr" rtl="0">
              <a:spcBef>
                <a:spcPts val="0"/>
              </a:spcBef>
              <a:spcAft>
                <a:spcPts val="0"/>
              </a:spcAft>
              <a:buClr>
                <a:srgbClr val="2C343B"/>
              </a:buClr>
              <a:buSzPts val="2400"/>
              <a:buNone/>
              <a:defRPr sz="2400"/>
            </a:lvl7pPr>
            <a:lvl8pPr lvl="7" algn="ctr" rtl="0">
              <a:spcBef>
                <a:spcPts val="0"/>
              </a:spcBef>
              <a:spcAft>
                <a:spcPts val="0"/>
              </a:spcAft>
              <a:buClr>
                <a:srgbClr val="2C343B"/>
              </a:buClr>
              <a:buSzPts val="2400"/>
              <a:buNone/>
              <a:defRPr sz="2400"/>
            </a:lvl8pPr>
            <a:lvl9pPr lvl="8" algn="ctr" rtl="0">
              <a:spcBef>
                <a:spcPts val="0"/>
              </a:spcBef>
              <a:spcAft>
                <a:spcPts val="0"/>
              </a:spcAft>
              <a:buClr>
                <a:srgbClr val="2C343B"/>
              </a:buClr>
              <a:buSzPts val="2400"/>
              <a:buNone/>
              <a:defRPr sz="2400"/>
            </a:lvl9pPr>
          </a:lstStyle>
          <a:p>
            <a:endParaRPr/>
          </a:p>
        </p:txBody>
      </p:sp>
      <p:sp>
        <p:nvSpPr>
          <p:cNvPr id="28" name="Google Shape;28;p7"/>
          <p:cNvSpPr txBox="1">
            <a:spLocks noGrp="1"/>
          </p:cNvSpPr>
          <p:nvPr>
            <p:ph type="sldNum" idx="12"/>
          </p:nvPr>
        </p:nvSpPr>
        <p:spPr>
          <a:xfrm>
            <a:off x="4297650" y="6479803"/>
            <a:ext cx="548700" cy="3783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Quote red">
  <p:cSld name="TITLE_1_1_1">
    <p:bg>
      <p:bgPr>
        <a:blipFill>
          <a:blip r:embed="rId2">
            <a:alphaModFix/>
          </a:blip>
          <a:stretch>
            <a:fillRect/>
          </a:stretch>
        </a:blipFill>
        <a:effectLst/>
      </p:bgPr>
    </p:bg>
    <p:spTree>
      <p:nvGrpSpPr>
        <p:cNvPr id="1" name="Shape 33"/>
        <p:cNvGrpSpPr/>
        <p:nvPr/>
      </p:nvGrpSpPr>
      <p:grpSpPr>
        <a:xfrm>
          <a:off x="0" y="0"/>
          <a:ext cx="0" cy="0"/>
          <a:chOff x="0" y="0"/>
          <a:chExt cx="0" cy="0"/>
        </a:xfrm>
      </p:grpSpPr>
      <p:sp>
        <p:nvSpPr>
          <p:cNvPr id="34" name="Google Shape;34;p9"/>
          <p:cNvSpPr txBox="1">
            <a:spLocks noGrp="1"/>
          </p:cNvSpPr>
          <p:nvPr>
            <p:ph type="body" idx="1"/>
          </p:nvPr>
        </p:nvSpPr>
        <p:spPr>
          <a:xfrm>
            <a:off x="1104300" y="3034800"/>
            <a:ext cx="6935400" cy="1093200"/>
          </a:xfrm>
          <a:prstGeom prst="rect">
            <a:avLst/>
          </a:prstGeom>
        </p:spPr>
        <p:txBody>
          <a:bodyPr spcFirstLastPara="1" wrap="square" lIns="91425" tIns="91425" rIns="91425" bIns="91425" anchor="ctr" anchorCtr="0"/>
          <a:lstStyle>
            <a:lvl1pPr marL="457200" lvl="0" indent="-381000" algn="ctr" rtl="0">
              <a:spcBef>
                <a:spcPts val="600"/>
              </a:spcBef>
              <a:spcAft>
                <a:spcPts val="0"/>
              </a:spcAft>
              <a:buSzPts val="2400"/>
              <a:buChar char="▸"/>
              <a:defRPr sz="2400" i="1"/>
            </a:lvl1pPr>
            <a:lvl2pPr marL="914400" lvl="1" indent="-381000" algn="ctr" rtl="0">
              <a:spcBef>
                <a:spcPts val="0"/>
              </a:spcBef>
              <a:spcAft>
                <a:spcPts val="0"/>
              </a:spcAft>
              <a:buSzPts val="2400"/>
              <a:buChar char="○"/>
              <a:defRPr i="1"/>
            </a:lvl2pPr>
            <a:lvl3pPr marL="1371600" lvl="2" indent="-381000" algn="ctr" rtl="0">
              <a:spcBef>
                <a:spcPts val="0"/>
              </a:spcBef>
              <a:spcAft>
                <a:spcPts val="0"/>
              </a:spcAft>
              <a:buSzPts val="2400"/>
              <a:buChar char="■"/>
              <a:defRPr i="1"/>
            </a:lvl3pPr>
            <a:lvl4pPr marL="1828800" lvl="3" indent="-381000" algn="ctr" rtl="0">
              <a:spcBef>
                <a:spcPts val="0"/>
              </a:spcBef>
              <a:spcAft>
                <a:spcPts val="0"/>
              </a:spcAft>
              <a:buSzPts val="2400"/>
              <a:buChar char="●"/>
              <a:defRPr sz="2400" i="1"/>
            </a:lvl4pPr>
            <a:lvl5pPr marL="2286000" lvl="4" indent="-381000" algn="ctr" rtl="0">
              <a:spcBef>
                <a:spcPts val="0"/>
              </a:spcBef>
              <a:spcAft>
                <a:spcPts val="0"/>
              </a:spcAft>
              <a:buSzPts val="2400"/>
              <a:buChar char="○"/>
              <a:defRPr sz="2400" i="1"/>
            </a:lvl5pPr>
            <a:lvl6pPr marL="2743200" lvl="5" indent="-381000" algn="ctr" rtl="0">
              <a:spcBef>
                <a:spcPts val="0"/>
              </a:spcBef>
              <a:spcAft>
                <a:spcPts val="0"/>
              </a:spcAft>
              <a:buSzPts val="2400"/>
              <a:buChar char="■"/>
              <a:defRPr sz="2400" i="1"/>
            </a:lvl6pPr>
            <a:lvl7pPr marL="3200400" lvl="6" indent="-381000" algn="ctr" rtl="0">
              <a:spcBef>
                <a:spcPts val="0"/>
              </a:spcBef>
              <a:spcAft>
                <a:spcPts val="0"/>
              </a:spcAft>
              <a:buSzPts val="2400"/>
              <a:buChar char="●"/>
              <a:defRPr sz="2400" i="1"/>
            </a:lvl7pPr>
            <a:lvl8pPr marL="3657600" lvl="7" indent="-381000" algn="ctr" rtl="0">
              <a:spcBef>
                <a:spcPts val="0"/>
              </a:spcBef>
              <a:spcAft>
                <a:spcPts val="0"/>
              </a:spcAft>
              <a:buSzPts val="2400"/>
              <a:buChar char="○"/>
              <a:defRPr sz="2400" i="1"/>
            </a:lvl8pPr>
            <a:lvl9pPr marL="4114800" lvl="8" indent="-381000" algn="ctr" rtl="0">
              <a:spcBef>
                <a:spcPts val="0"/>
              </a:spcBef>
              <a:spcAft>
                <a:spcPts val="0"/>
              </a:spcAft>
              <a:buSzPts val="2400"/>
              <a:buChar char="■"/>
              <a:defRPr sz="2400" i="1"/>
            </a:lvl9pPr>
          </a:lstStyle>
          <a:p>
            <a:endParaRPr/>
          </a:p>
        </p:txBody>
      </p:sp>
      <p:sp>
        <p:nvSpPr>
          <p:cNvPr id="35" name="Google Shape;35;p9"/>
          <p:cNvSpPr txBox="1"/>
          <p:nvPr/>
        </p:nvSpPr>
        <p:spPr>
          <a:xfrm>
            <a:off x="3593400" y="1322831"/>
            <a:ext cx="1957200" cy="871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9600">
                <a:solidFill>
                  <a:srgbClr val="0198AD"/>
                </a:solidFill>
                <a:latin typeface="Permanent Marker"/>
                <a:ea typeface="Permanent Marker"/>
                <a:cs typeface="Permanent Marker"/>
                <a:sym typeface="Permanent Marker"/>
              </a:rPr>
              <a:t>“</a:t>
            </a:r>
            <a:endParaRPr sz="9600">
              <a:solidFill>
                <a:srgbClr val="0198AD"/>
              </a:solidFill>
              <a:latin typeface="Permanent Marker"/>
              <a:ea typeface="Permanent Marker"/>
              <a:cs typeface="Permanent Marker"/>
              <a:sym typeface="Permanent Marker"/>
            </a:endParaRPr>
          </a:p>
        </p:txBody>
      </p:sp>
      <p:sp>
        <p:nvSpPr>
          <p:cNvPr id="36" name="Google Shape;36;p9"/>
          <p:cNvSpPr txBox="1">
            <a:spLocks noGrp="1"/>
          </p:cNvSpPr>
          <p:nvPr>
            <p:ph type="sldNum" idx="12"/>
          </p:nvPr>
        </p:nvSpPr>
        <p:spPr>
          <a:xfrm>
            <a:off x="4297650" y="6479803"/>
            <a:ext cx="548700" cy="3783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blue">
  <p:cSld name="TITLE_1_1_1_1">
    <p:bg>
      <p:bgPr>
        <a:blipFill>
          <a:blip r:embed="rId2">
            <a:alphaModFix/>
          </a:blip>
          <a:stretch>
            <a:fillRect/>
          </a:stretch>
        </a:blipFill>
        <a:effectLst/>
      </p:bgPr>
    </p:bg>
    <p:spTree>
      <p:nvGrpSpPr>
        <p:cNvPr id="1" name="Shape 37"/>
        <p:cNvGrpSpPr/>
        <p:nvPr/>
      </p:nvGrpSpPr>
      <p:grpSpPr>
        <a:xfrm>
          <a:off x="0" y="0"/>
          <a:ext cx="0" cy="0"/>
          <a:chOff x="0" y="0"/>
          <a:chExt cx="0" cy="0"/>
        </a:xfrm>
      </p:grpSpPr>
      <p:sp>
        <p:nvSpPr>
          <p:cNvPr id="38" name="Google Shape;38;p10"/>
          <p:cNvSpPr txBox="1">
            <a:spLocks noGrp="1"/>
          </p:cNvSpPr>
          <p:nvPr>
            <p:ph type="body" idx="1"/>
          </p:nvPr>
        </p:nvSpPr>
        <p:spPr>
          <a:xfrm>
            <a:off x="1104300" y="3034800"/>
            <a:ext cx="6935400" cy="1093200"/>
          </a:xfrm>
          <a:prstGeom prst="rect">
            <a:avLst/>
          </a:prstGeom>
        </p:spPr>
        <p:txBody>
          <a:bodyPr spcFirstLastPara="1" wrap="square" lIns="91425" tIns="91425" rIns="91425" bIns="91425" anchor="ctr" anchorCtr="0"/>
          <a:lstStyle>
            <a:lvl1pPr marL="457200" lvl="0" indent="-381000" algn="ctr" rtl="0">
              <a:spcBef>
                <a:spcPts val="600"/>
              </a:spcBef>
              <a:spcAft>
                <a:spcPts val="0"/>
              </a:spcAft>
              <a:buSzPts val="2400"/>
              <a:buChar char="▸"/>
              <a:defRPr sz="2400" i="1"/>
            </a:lvl1pPr>
            <a:lvl2pPr marL="914400" lvl="1" indent="-381000" algn="ctr" rtl="0">
              <a:spcBef>
                <a:spcPts val="0"/>
              </a:spcBef>
              <a:spcAft>
                <a:spcPts val="0"/>
              </a:spcAft>
              <a:buSzPts val="2400"/>
              <a:buChar char="○"/>
              <a:defRPr i="1"/>
            </a:lvl2pPr>
            <a:lvl3pPr marL="1371600" lvl="2" indent="-381000" algn="ctr" rtl="0">
              <a:spcBef>
                <a:spcPts val="0"/>
              </a:spcBef>
              <a:spcAft>
                <a:spcPts val="0"/>
              </a:spcAft>
              <a:buSzPts val="2400"/>
              <a:buChar char="■"/>
              <a:defRPr i="1"/>
            </a:lvl3pPr>
            <a:lvl4pPr marL="1828800" lvl="3" indent="-381000" algn="ctr" rtl="0">
              <a:spcBef>
                <a:spcPts val="0"/>
              </a:spcBef>
              <a:spcAft>
                <a:spcPts val="0"/>
              </a:spcAft>
              <a:buSzPts val="2400"/>
              <a:buChar char="●"/>
              <a:defRPr sz="2400" i="1"/>
            </a:lvl4pPr>
            <a:lvl5pPr marL="2286000" lvl="4" indent="-381000" algn="ctr" rtl="0">
              <a:spcBef>
                <a:spcPts val="0"/>
              </a:spcBef>
              <a:spcAft>
                <a:spcPts val="0"/>
              </a:spcAft>
              <a:buSzPts val="2400"/>
              <a:buChar char="○"/>
              <a:defRPr sz="2400" i="1"/>
            </a:lvl5pPr>
            <a:lvl6pPr marL="2743200" lvl="5" indent="-381000" algn="ctr" rtl="0">
              <a:spcBef>
                <a:spcPts val="0"/>
              </a:spcBef>
              <a:spcAft>
                <a:spcPts val="0"/>
              </a:spcAft>
              <a:buSzPts val="2400"/>
              <a:buChar char="■"/>
              <a:defRPr sz="2400" i="1"/>
            </a:lvl6pPr>
            <a:lvl7pPr marL="3200400" lvl="6" indent="-381000" algn="ctr" rtl="0">
              <a:spcBef>
                <a:spcPts val="0"/>
              </a:spcBef>
              <a:spcAft>
                <a:spcPts val="0"/>
              </a:spcAft>
              <a:buSzPts val="2400"/>
              <a:buChar char="●"/>
              <a:defRPr sz="2400" i="1"/>
            </a:lvl7pPr>
            <a:lvl8pPr marL="3657600" lvl="7" indent="-381000" algn="ctr" rtl="0">
              <a:spcBef>
                <a:spcPts val="0"/>
              </a:spcBef>
              <a:spcAft>
                <a:spcPts val="0"/>
              </a:spcAft>
              <a:buSzPts val="2400"/>
              <a:buChar char="○"/>
              <a:defRPr sz="2400" i="1"/>
            </a:lvl8pPr>
            <a:lvl9pPr marL="4114800" lvl="8" indent="-381000" algn="ctr" rtl="0">
              <a:spcBef>
                <a:spcPts val="0"/>
              </a:spcBef>
              <a:spcAft>
                <a:spcPts val="0"/>
              </a:spcAft>
              <a:buSzPts val="2400"/>
              <a:buChar char="■"/>
              <a:defRPr sz="2400" i="1"/>
            </a:lvl9pPr>
          </a:lstStyle>
          <a:p>
            <a:endParaRPr/>
          </a:p>
        </p:txBody>
      </p:sp>
      <p:sp>
        <p:nvSpPr>
          <p:cNvPr id="39" name="Google Shape;39;p10"/>
          <p:cNvSpPr txBox="1"/>
          <p:nvPr/>
        </p:nvSpPr>
        <p:spPr>
          <a:xfrm>
            <a:off x="3593400" y="1711768"/>
            <a:ext cx="1957200" cy="871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9600">
                <a:solidFill>
                  <a:srgbClr val="F5A500"/>
                </a:solidFill>
                <a:latin typeface="Permanent Marker"/>
                <a:ea typeface="Permanent Marker"/>
                <a:cs typeface="Permanent Marker"/>
                <a:sym typeface="Permanent Marker"/>
              </a:rPr>
              <a:t>“</a:t>
            </a:r>
            <a:endParaRPr sz="9600">
              <a:solidFill>
                <a:srgbClr val="F5A500"/>
              </a:solidFill>
              <a:latin typeface="Permanent Marker"/>
              <a:ea typeface="Permanent Marker"/>
              <a:cs typeface="Permanent Marker"/>
              <a:sym typeface="Permanent Marker"/>
            </a:endParaRPr>
          </a:p>
        </p:txBody>
      </p:sp>
      <p:sp>
        <p:nvSpPr>
          <p:cNvPr id="40" name="Google Shape;40;p10"/>
          <p:cNvSpPr txBox="1">
            <a:spLocks noGrp="1"/>
          </p:cNvSpPr>
          <p:nvPr>
            <p:ph type="sldNum" idx="12"/>
          </p:nvPr>
        </p:nvSpPr>
        <p:spPr>
          <a:xfrm>
            <a:off x="4297650" y="6479803"/>
            <a:ext cx="548700" cy="3783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12"/>
          <p:cNvSpPr txBox="1">
            <a:spLocks noGrp="1"/>
          </p:cNvSpPr>
          <p:nvPr>
            <p:ph type="title"/>
          </p:nvPr>
        </p:nvSpPr>
        <p:spPr>
          <a:xfrm>
            <a:off x="457200" y="-30162"/>
            <a:ext cx="8229600" cy="1143000"/>
          </a:xfrm>
          <a:prstGeom prst="rect">
            <a:avLst/>
          </a:prstGeom>
        </p:spPr>
        <p:txBody>
          <a:bodyPr spcFirstLastPara="1" wrap="square" lIns="91425" tIns="91425" rIns="91425" bIns="91425" anchor="ctr" anchorCtr="0"/>
          <a:lstStyle>
            <a:lvl1pPr lvl="0">
              <a:spcBef>
                <a:spcPts val="0"/>
              </a:spcBef>
              <a:spcAft>
                <a:spcPts val="0"/>
              </a:spcAft>
              <a:buClr>
                <a:srgbClr val="FFFFFF"/>
              </a:buClr>
              <a:buSzPts val="2400"/>
              <a:buNone/>
              <a:defRPr>
                <a:solidFill>
                  <a:srgbClr val="FFFFFF"/>
                </a:solidFill>
              </a:defRPr>
            </a:lvl1pPr>
            <a:lvl2pPr lvl="1">
              <a:spcBef>
                <a:spcPts val="0"/>
              </a:spcBef>
              <a:spcAft>
                <a:spcPts val="0"/>
              </a:spcAft>
              <a:buClr>
                <a:srgbClr val="FFFFFF"/>
              </a:buClr>
              <a:buSzPts val="2400"/>
              <a:buNone/>
              <a:defRPr>
                <a:solidFill>
                  <a:srgbClr val="FFFFFF"/>
                </a:solidFill>
              </a:defRPr>
            </a:lvl2pPr>
            <a:lvl3pPr lvl="2">
              <a:spcBef>
                <a:spcPts val="0"/>
              </a:spcBef>
              <a:spcAft>
                <a:spcPts val="0"/>
              </a:spcAft>
              <a:buClr>
                <a:srgbClr val="FFFFFF"/>
              </a:buClr>
              <a:buSzPts val="2400"/>
              <a:buNone/>
              <a:defRPr>
                <a:solidFill>
                  <a:srgbClr val="FFFFFF"/>
                </a:solidFill>
              </a:defRPr>
            </a:lvl3pPr>
            <a:lvl4pPr lvl="3">
              <a:spcBef>
                <a:spcPts val="0"/>
              </a:spcBef>
              <a:spcAft>
                <a:spcPts val="0"/>
              </a:spcAft>
              <a:buClr>
                <a:srgbClr val="FFFFFF"/>
              </a:buClr>
              <a:buSzPts val="2400"/>
              <a:buNone/>
              <a:defRPr>
                <a:solidFill>
                  <a:srgbClr val="FFFFFF"/>
                </a:solidFill>
              </a:defRPr>
            </a:lvl4pPr>
            <a:lvl5pPr lvl="4">
              <a:spcBef>
                <a:spcPts val="0"/>
              </a:spcBef>
              <a:spcAft>
                <a:spcPts val="0"/>
              </a:spcAft>
              <a:buClr>
                <a:srgbClr val="FFFFFF"/>
              </a:buClr>
              <a:buSzPts val="2400"/>
              <a:buNone/>
              <a:defRPr>
                <a:solidFill>
                  <a:srgbClr val="FFFFFF"/>
                </a:solidFill>
              </a:defRPr>
            </a:lvl5pPr>
            <a:lvl6pPr lvl="5">
              <a:spcBef>
                <a:spcPts val="0"/>
              </a:spcBef>
              <a:spcAft>
                <a:spcPts val="0"/>
              </a:spcAft>
              <a:buClr>
                <a:srgbClr val="FFFFFF"/>
              </a:buClr>
              <a:buSzPts val="2400"/>
              <a:buNone/>
              <a:defRPr>
                <a:solidFill>
                  <a:srgbClr val="FFFFFF"/>
                </a:solidFill>
              </a:defRPr>
            </a:lvl6pPr>
            <a:lvl7pPr lvl="6">
              <a:spcBef>
                <a:spcPts val="0"/>
              </a:spcBef>
              <a:spcAft>
                <a:spcPts val="0"/>
              </a:spcAft>
              <a:buClr>
                <a:srgbClr val="FFFFFF"/>
              </a:buClr>
              <a:buSzPts val="2400"/>
              <a:buNone/>
              <a:defRPr>
                <a:solidFill>
                  <a:srgbClr val="FFFFFF"/>
                </a:solidFill>
              </a:defRPr>
            </a:lvl7pPr>
            <a:lvl8pPr lvl="7">
              <a:spcBef>
                <a:spcPts val="0"/>
              </a:spcBef>
              <a:spcAft>
                <a:spcPts val="0"/>
              </a:spcAft>
              <a:buClr>
                <a:srgbClr val="FFFFFF"/>
              </a:buClr>
              <a:buSzPts val="2400"/>
              <a:buNone/>
              <a:defRPr>
                <a:solidFill>
                  <a:srgbClr val="FFFFFF"/>
                </a:solidFill>
              </a:defRPr>
            </a:lvl8pPr>
            <a:lvl9pPr lvl="8">
              <a:spcBef>
                <a:spcPts val="0"/>
              </a:spcBef>
              <a:spcAft>
                <a:spcPts val="0"/>
              </a:spcAft>
              <a:buClr>
                <a:srgbClr val="FFFFFF"/>
              </a:buClr>
              <a:buSzPts val="2400"/>
              <a:buNone/>
              <a:defRPr>
                <a:solidFill>
                  <a:srgbClr val="FFFFFF"/>
                </a:solidFill>
              </a:defRPr>
            </a:lvl9pPr>
          </a:lstStyle>
          <a:p>
            <a:endParaRPr/>
          </a:p>
        </p:txBody>
      </p:sp>
      <p:sp>
        <p:nvSpPr>
          <p:cNvPr id="47" name="Google Shape;47;p12"/>
          <p:cNvSpPr txBox="1">
            <a:spLocks noGrp="1"/>
          </p:cNvSpPr>
          <p:nvPr>
            <p:ph type="body" idx="1"/>
          </p:nvPr>
        </p:nvSpPr>
        <p:spPr>
          <a:xfrm>
            <a:off x="804798" y="1600200"/>
            <a:ext cx="3657000" cy="4967700"/>
          </a:xfrm>
          <a:prstGeom prst="rect">
            <a:avLst/>
          </a:prstGeom>
        </p:spPr>
        <p:txBody>
          <a:bodyPr spcFirstLastPara="1" wrap="square" lIns="91425" tIns="91425" rIns="91425" bIns="91425" anchor="t" anchorCtr="0"/>
          <a:lstStyle>
            <a:lvl1pPr marL="457200" lvl="0" indent="-381000">
              <a:spcBef>
                <a:spcPts val="600"/>
              </a:spcBef>
              <a:spcAft>
                <a:spcPts val="0"/>
              </a:spcAft>
              <a:buSzPts val="2400"/>
              <a:buChar char="▸"/>
              <a:defRPr sz="2400"/>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48" name="Google Shape;48;p12"/>
          <p:cNvSpPr txBox="1">
            <a:spLocks noGrp="1"/>
          </p:cNvSpPr>
          <p:nvPr>
            <p:ph type="body" idx="2"/>
          </p:nvPr>
        </p:nvSpPr>
        <p:spPr>
          <a:xfrm>
            <a:off x="4682202" y="1600200"/>
            <a:ext cx="3657000" cy="4967700"/>
          </a:xfrm>
          <a:prstGeom prst="rect">
            <a:avLst/>
          </a:prstGeom>
        </p:spPr>
        <p:txBody>
          <a:bodyPr spcFirstLastPara="1" wrap="square" lIns="91425" tIns="91425" rIns="91425" bIns="91425" anchor="t" anchorCtr="0"/>
          <a:lstStyle>
            <a:lvl1pPr marL="457200" lvl="0" indent="-381000">
              <a:spcBef>
                <a:spcPts val="600"/>
              </a:spcBef>
              <a:spcAft>
                <a:spcPts val="0"/>
              </a:spcAft>
              <a:buSzPts val="2400"/>
              <a:buChar char="▸"/>
              <a:defRPr sz="2400"/>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49" name="Google Shape;49;p12"/>
          <p:cNvSpPr txBox="1">
            <a:spLocks noGrp="1"/>
          </p:cNvSpPr>
          <p:nvPr>
            <p:ph type="sldNum" idx="12"/>
          </p:nvPr>
        </p:nvSpPr>
        <p:spPr>
          <a:xfrm>
            <a:off x="4297650" y="6479803"/>
            <a:ext cx="548700" cy="378300"/>
          </a:xfrm>
          <a:prstGeom prst="rect">
            <a:avLst/>
          </a:prstGeom>
        </p:spPr>
        <p:txBody>
          <a:bodyPr spcFirstLastPara="1" wrap="square" lIns="91425" tIns="91425" rIns="91425" bIns="91425" anchor="t" anchorCtr="0">
            <a:noAutofit/>
          </a:bodyPr>
          <a:lstStyle>
            <a:lvl1pPr lvl="0">
              <a:buNone/>
              <a:defRPr>
                <a:solidFill>
                  <a:srgbClr val="FFFFFF"/>
                </a:solidFill>
              </a:defRPr>
            </a:lvl1pPr>
            <a:lvl2pPr lvl="1">
              <a:buNone/>
              <a:defRPr>
                <a:solidFill>
                  <a:srgbClr val="FFFFFF"/>
                </a:solidFill>
              </a:defRPr>
            </a:lvl2pPr>
            <a:lvl3pPr lvl="2">
              <a:buNone/>
              <a:defRPr>
                <a:solidFill>
                  <a:srgbClr val="FFFFFF"/>
                </a:solidFill>
              </a:defRPr>
            </a:lvl3pPr>
            <a:lvl4pPr lvl="3">
              <a:buNone/>
              <a:defRPr>
                <a:solidFill>
                  <a:srgbClr val="FFFFFF"/>
                </a:solidFill>
              </a:defRPr>
            </a:lvl4pPr>
            <a:lvl5pPr lvl="4">
              <a:buNone/>
              <a:defRPr>
                <a:solidFill>
                  <a:srgbClr val="FFFFFF"/>
                </a:solidFill>
              </a:defRPr>
            </a:lvl5pPr>
            <a:lvl6pPr lvl="5">
              <a:buNone/>
              <a:defRPr>
                <a:solidFill>
                  <a:srgbClr val="FFFFFF"/>
                </a:solidFill>
              </a:defRPr>
            </a:lvl6pPr>
            <a:lvl7pPr lvl="6">
              <a:buNone/>
              <a:defRPr>
                <a:solidFill>
                  <a:srgbClr val="FFFFFF"/>
                </a:solidFill>
              </a:defRPr>
            </a:lvl7pPr>
            <a:lvl8pPr lvl="7">
              <a:buNone/>
              <a:defRPr>
                <a:solidFill>
                  <a:srgbClr val="FFFFFF"/>
                </a:solidFill>
              </a:defRPr>
            </a:lvl8pPr>
            <a:lvl9pPr lvl="8">
              <a:buNone/>
              <a:defRPr>
                <a:solidFill>
                  <a:srgbClr val="FFFFFF"/>
                </a:solidFill>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6"/>
          <p:cNvSpPr txBox="1">
            <a:spLocks noGrp="1"/>
          </p:cNvSpPr>
          <p:nvPr>
            <p:ph type="sldNum" idx="12"/>
          </p:nvPr>
        </p:nvSpPr>
        <p:spPr>
          <a:xfrm>
            <a:off x="4297650" y="6479803"/>
            <a:ext cx="548700" cy="3783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9">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30162"/>
            <a:ext cx="8229600" cy="1143000"/>
          </a:xfrm>
          <a:prstGeom prst="rect">
            <a:avLst/>
          </a:prstGeom>
          <a:noFill/>
          <a:ln>
            <a:noFill/>
          </a:ln>
        </p:spPr>
        <p:txBody>
          <a:bodyPr spcFirstLastPara="1" wrap="square" lIns="91425" tIns="91425" rIns="91425" bIns="91425" anchor="ctr" anchorCtr="0"/>
          <a:lstStyle>
            <a:lvl1pPr lvl="0"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1pPr>
            <a:lvl2pPr lvl="1"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2pPr>
            <a:lvl3pPr lvl="2"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3pPr>
            <a:lvl4pPr lvl="3"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4pPr>
            <a:lvl5pPr lvl="4"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5pPr>
            <a:lvl6pPr lvl="5"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6pPr>
            <a:lvl7pPr lvl="6"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7pPr>
            <a:lvl8pPr lvl="7"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8pPr>
            <a:lvl9pPr lvl="8" algn="ctr">
              <a:spcBef>
                <a:spcPts val="0"/>
              </a:spcBef>
              <a:spcAft>
                <a:spcPts val="0"/>
              </a:spcAft>
              <a:buClr>
                <a:srgbClr val="2C343B"/>
              </a:buClr>
              <a:buSzPts val="2400"/>
              <a:buFont typeface="Permanent Marker"/>
              <a:buNone/>
              <a:defRPr sz="2400">
                <a:solidFill>
                  <a:srgbClr val="2C343B"/>
                </a:solidFill>
                <a:latin typeface="Permanent Marker"/>
                <a:ea typeface="Permanent Marker"/>
                <a:cs typeface="Permanent Marker"/>
                <a:sym typeface="Permanent Marker"/>
              </a:defRPr>
            </a:lvl9pPr>
          </a:lstStyle>
          <a:p>
            <a:endParaRPr/>
          </a:p>
        </p:txBody>
      </p:sp>
      <p:sp>
        <p:nvSpPr>
          <p:cNvPr id="7" name="Google Shape;7;p1"/>
          <p:cNvSpPr txBox="1">
            <a:spLocks noGrp="1"/>
          </p:cNvSpPr>
          <p:nvPr>
            <p:ph type="body" idx="1"/>
          </p:nvPr>
        </p:nvSpPr>
        <p:spPr>
          <a:xfrm>
            <a:off x="911700" y="1600200"/>
            <a:ext cx="7320600" cy="4967700"/>
          </a:xfrm>
          <a:prstGeom prst="rect">
            <a:avLst/>
          </a:prstGeom>
          <a:noFill/>
          <a:ln>
            <a:noFill/>
          </a:ln>
        </p:spPr>
        <p:txBody>
          <a:bodyPr spcFirstLastPara="1" wrap="square" lIns="91425" tIns="91425" rIns="91425" bIns="91425" anchor="t" anchorCtr="0"/>
          <a:lstStyle>
            <a:lvl1pPr marL="457200" lvl="0" indent="-419100">
              <a:spcBef>
                <a:spcPts val="600"/>
              </a:spcBef>
              <a:spcAft>
                <a:spcPts val="0"/>
              </a:spcAft>
              <a:buClr>
                <a:srgbClr val="859CB1"/>
              </a:buClr>
              <a:buSzPts val="3000"/>
              <a:buFont typeface="Source Sans Pro"/>
              <a:buChar char="▸"/>
              <a:defRPr sz="3000">
                <a:solidFill>
                  <a:srgbClr val="2C343B"/>
                </a:solidFill>
                <a:latin typeface="Source Sans Pro"/>
                <a:ea typeface="Source Sans Pro"/>
                <a:cs typeface="Source Sans Pro"/>
                <a:sym typeface="Source Sans Pro"/>
              </a:defRPr>
            </a:lvl1pPr>
            <a:lvl2pPr marL="914400" lvl="1" indent="-381000">
              <a:spcBef>
                <a:spcPts val="0"/>
              </a:spcBef>
              <a:spcAft>
                <a:spcPts val="0"/>
              </a:spcAft>
              <a:buClr>
                <a:srgbClr val="859CB1"/>
              </a:buClr>
              <a:buSzPts val="2400"/>
              <a:buFont typeface="Source Sans Pro"/>
              <a:buChar char="○"/>
              <a:defRPr sz="2400">
                <a:solidFill>
                  <a:srgbClr val="2C343B"/>
                </a:solidFill>
                <a:latin typeface="Source Sans Pro"/>
                <a:ea typeface="Source Sans Pro"/>
                <a:cs typeface="Source Sans Pro"/>
                <a:sym typeface="Source Sans Pro"/>
              </a:defRPr>
            </a:lvl2pPr>
            <a:lvl3pPr marL="1371600" lvl="2" indent="-381000">
              <a:spcBef>
                <a:spcPts val="0"/>
              </a:spcBef>
              <a:spcAft>
                <a:spcPts val="0"/>
              </a:spcAft>
              <a:buClr>
                <a:srgbClr val="859CB1"/>
              </a:buClr>
              <a:buSzPts val="2400"/>
              <a:buFont typeface="Source Sans Pro"/>
              <a:buChar char="■"/>
              <a:defRPr sz="2400">
                <a:solidFill>
                  <a:srgbClr val="2C343B"/>
                </a:solidFill>
                <a:latin typeface="Source Sans Pro"/>
                <a:ea typeface="Source Sans Pro"/>
                <a:cs typeface="Source Sans Pro"/>
                <a:sym typeface="Source Sans Pro"/>
              </a:defRPr>
            </a:lvl3pPr>
            <a:lvl4pPr marL="1828800" lvl="3" indent="-342900">
              <a:spcBef>
                <a:spcPts val="0"/>
              </a:spcBef>
              <a:spcAft>
                <a:spcPts val="0"/>
              </a:spcAft>
              <a:buClr>
                <a:srgbClr val="859CB1"/>
              </a:buClr>
              <a:buSzPts val="1800"/>
              <a:buFont typeface="Source Sans Pro"/>
              <a:buChar char="●"/>
              <a:defRPr sz="1800">
                <a:solidFill>
                  <a:srgbClr val="2C343B"/>
                </a:solidFill>
                <a:latin typeface="Source Sans Pro"/>
                <a:ea typeface="Source Sans Pro"/>
                <a:cs typeface="Source Sans Pro"/>
                <a:sym typeface="Source Sans Pro"/>
              </a:defRPr>
            </a:lvl4pPr>
            <a:lvl5pPr marL="2286000" lvl="4" indent="-342900">
              <a:spcBef>
                <a:spcPts val="0"/>
              </a:spcBef>
              <a:spcAft>
                <a:spcPts val="0"/>
              </a:spcAft>
              <a:buClr>
                <a:srgbClr val="859CB1"/>
              </a:buClr>
              <a:buSzPts val="1800"/>
              <a:buFont typeface="Source Sans Pro"/>
              <a:buChar char="○"/>
              <a:defRPr sz="1800">
                <a:solidFill>
                  <a:srgbClr val="2C343B"/>
                </a:solidFill>
                <a:latin typeface="Source Sans Pro"/>
                <a:ea typeface="Source Sans Pro"/>
                <a:cs typeface="Source Sans Pro"/>
                <a:sym typeface="Source Sans Pro"/>
              </a:defRPr>
            </a:lvl5pPr>
            <a:lvl6pPr marL="2743200" lvl="5" indent="-342900">
              <a:spcBef>
                <a:spcPts val="0"/>
              </a:spcBef>
              <a:spcAft>
                <a:spcPts val="0"/>
              </a:spcAft>
              <a:buClr>
                <a:srgbClr val="859CB1"/>
              </a:buClr>
              <a:buSzPts val="1800"/>
              <a:buFont typeface="Source Sans Pro"/>
              <a:buChar char="■"/>
              <a:defRPr sz="1800">
                <a:solidFill>
                  <a:srgbClr val="2C343B"/>
                </a:solidFill>
                <a:latin typeface="Source Sans Pro"/>
                <a:ea typeface="Source Sans Pro"/>
                <a:cs typeface="Source Sans Pro"/>
                <a:sym typeface="Source Sans Pro"/>
              </a:defRPr>
            </a:lvl6pPr>
            <a:lvl7pPr marL="3200400" lvl="6" indent="-342900">
              <a:spcBef>
                <a:spcPts val="0"/>
              </a:spcBef>
              <a:spcAft>
                <a:spcPts val="0"/>
              </a:spcAft>
              <a:buClr>
                <a:srgbClr val="859CB1"/>
              </a:buClr>
              <a:buSzPts val="1800"/>
              <a:buFont typeface="Source Sans Pro"/>
              <a:buChar char="●"/>
              <a:defRPr sz="1800">
                <a:solidFill>
                  <a:srgbClr val="2C343B"/>
                </a:solidFill>
                <a:latin typeface="Source Sans Pro"/>
                <a:ea typeface="Source Sans Pro"/>
                <a:cs typeface="Source Sans Pro"/>
                <a:sym typeface="Source Sans Pro"/>
              </a:defRPr>
            </a:lvl7pPr>
            <a:lvl8pPr marL="3657600" lvl="7" indent="-342900">
              <a:spcBef>
                <a:spcPts val="0"/>
              </a:spcBef>
              <a:spcAft>
                <a:spcPts val="0"/>
              </a:spcAft>
              <a:buClr>
                <a:srgbClr val="859CB1"/>
              </a:buClr>
              <a:buSzPts val="1800"/>
              <a:buFont typeface="Source Sans Pro"/>
              <a:buChar char="○"/>
              <a:defRPr sz="1800">
                <a:solidFill>
                  <a:srgbClr val="2C343B"/>
                </a:solidFill>
                <a:latin typeface="Source Sans Pro"/>
                <a:ea typeface="Source Sans Pro"/>
                <a:cs typeface="Source Sans Pro"/>
                <a:sym typeface="Source Sans Pro"/>
              </a:defRPr>
            </a:lvl8pPr>
            <a:lvl9pPr marL="4114800" lvl="8" indent="-342900">
              <a:spcBef>
                <a:spcPts val="0"/>
              </a:spcBef>
              <a:spcAft>
                <a:spcPts val="0"/>
              </a:spcAft>
              <a:buClr>
                <a:srgbClr val="859CB1"/>
              </a:buClr>
              <a:buSzPts val="1800"/>
              <a:buFont typeface="Source Sans Pro"/>
              <a:buChar char="■"/>
              <a:defRPr sz="1800">
                <a:solidFill>
                  <a:srgbClr val="2C343B"/>
                </a:solidFill>
                <a:latin typeface="Source Sans Pro"/>
                <a:ea typeface="Source Sans Pro"/>
                <a:cs typeface="Source Sans Pro"/>
                <a:sym typeface="Source Sans Pro"/>
              </a:defRPr>
            </a:lvl9pPr>
          </a:lstStyle>
          <a:p>
            <a:endParaRPr/>
          </a:p>
        </p:txBody>
      </p:sp>
      <p:sp>
        <p:nvSpPr>
          <p:cNvPr id="8" name="Google Shape;8;p1"/>
          <p:cNvSpPr txBox="1">
            <a:spLocks noGrp="1"/>
          </p:cNvSpPr>
          <p:nvPr>
            <p:ph type="sldNum" idx="12"/>
          </p:nvPr>
        </p:nvSpPr>
        <p:spPr>
          <a:xfrm>
            <a:off x="4297650" y="6479803"/>
            <a:ext cx="548700" cy="378300"/>
          </a:xfrm>
          <a:prstGeom prst="rect">
            <a:avLst/>
          </a:prstGeom>
          <a:noFill/>
          <a:ln>
            <a:noFill/>
          </a:ln>
        </p:spPr>
        <p:txBody>
          <a:bodyPr spcFirstLastPara="1" wrap="square" lIns="91425" tIns="91425" rIns="91425" bIns="91425" anchor="t" anchorCtr="0">
            <a:noAutofit/>
          </a:bodyPr>
          <a:lstStyle>
            <a:lvl1pPr lvl="0" algn="ctr">
              <a:buNone/>
              <a:defRPr sz="1200">
                <a:solidFill>
                  <a:srgbClr val="859CB1"/>
                </a:solidFill>
                <a:latin typeface="Permanent Marker"/>
                <a:ea typeface="Permanent Marker"/>
                <a:cs typeface="Permanent Marker"/>
                <a:sym typeface="Permanent Marker"/>
              </a:defRPr>
            </a:lvl1pPr>
            <a:lvl2pPr lvl="1" algn="ctr">
              <a:buNone/>
              <a:defRPr sz="1200">
                <a:solidFill>
                  <a:srgbClr val="859CB1"/>
                </a:solidFill>
                <a:latin typeface="Permanent Marker"/>
                <a:ea typeface="Permanent Marker"/>
                <a:cs typeface="Permanent Marker"/>
                <a:sym typeface="Permanent Marker"/>
              </a:defRPr>
            </a:lvl2pPr>
            <a:lvl3pPr lvl="2" algn="ctr">
              <a:buNone/>
              <a:defRPr sz="1200">
                <a:solidFill>
                  <a:srgbClr val="859CB1"/>
                </a:solidFill>
                <a:latin typeface="Permanent Marker"/>
                <a:ea typeface="Permanent Marker"/>
                <a:cs typeface="Permanent Marker"/>
                <a:sym typeface="Permanent Marker"/>
              </a:defRPr>
            </a:lvl3pPr>
            <a:lvl4pPr lvl="3" algn="ctr">
              <a:buNone/>
              <a:defRPr sz="1200">
                <a:solidFill>
                  <a:srgbClr val="859CB1"/>
                </a:solidFill>
                <a:latin typeface="Permanent Marker"/>
                <a:ea typeface="Permanent Marker"/>
                <a:cs typeface="Permanent Marker"/>
                <a:sym typeface="Permanent Marker"/>
              </a:defRPr>
            </a:lvl4pPr>
            <a:lvl5pPr lvl="4" algn="ctr">
              <a:buNone/>
              <a:defRPr sz="1200">
                <a:solidFill>
                  <a:srgbClr val="859CB1"/>
                </a:solidFill>
                <a:latin typeface="Permanent Marker"/>
                <a:ea typeface="Permanent Marker"/>
                <a:cs typeface="Permanent Marker"/>
                <a:sym typeface="Permanent Marker"/>
              </a:defRPr>
            </a:lvl5pPr>
            <a:lvl6pPr lvl="5" algn="ctr">
              <a:buNone/>
              <a:defRPr sz="1200">
                <a:solidFill>
                  <a:srgbClr val="859CB1"/>
                </a:solidFill>
                <a:latin typeface="Permanent Marker"/>
                <a:ea typeface="Permanent Marker"/>
                <a:cs typeface="Permanent Marker"/>
                <a:sym typeface="Permanent Marker"/>
              </a:defRPr>
            </a:lvl6pPr>
            <a:lvl7pPr lvl="6" algn="ctr">
              <a:buNone/>
              <a:defRPr sz="1200">
                <a:solidFill>
                  <a:srgbClr val="859CB1"/>
                </a:solidFill>
                <a:latin typeface="Permanent Marker"/>
                <a:ea typeface="Permanent Marker"/>
                <a:cs typeface="Permanent Marker"/>
                <a:sym typeface="Permanent Marker"/>
              </a:defRPr>
            </a:lvl7pPr>
            <a:lvl8pPr lvl="7" algn="ctr">
              <a:buNone/>
              <a:defRPr sz="1200">
                <a:solidFill>
                  <a:srgbClr val="859CB1"/>
                </a:solidFill>
                <a:latin typeface="Permanent Marker"/>
                <a:ea typeface="Permanent Marker"/>
                <a:cs typeface="Permanent Marker"/>
                <a:sym typeface="Permanent Marker"/>
              </a:defRPr>
            </a:lvl8pPr>
            <a:lvl9pPr lvl="8" algn="ctr">
              <a:buNone/>
              <a:defRPr sz="1200">
                <a:solidFill>
                  <a:srgbClr val="859CB1"/>
                </a:solidFill>
                <a:latin typeface="Permanent Marker"/>
                <a:ea typeface="Permanent Marker"/>
                <a:cs typeface="Permanent Marker"/>
                <a:sym typeface="Permanent Marker"/>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2" r:id="rId2"/>
    <p:sldLayoutId id="2147483653" r:id="rId3"/>
    <p:sldLayoutId id="2147483655" r:id="rId4"/>
    <p:sldLayoutId id="2147483656" r:id="rId5"/>
    <p:sldLayoutId id="2147483658" r:id="rId6"/>
    <p:sldLayoutId id="2147483662" r:id="rId7"/>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Interpretative Phenomenological Analysis</a:t>
            </a:r>
            <a:br>
              <a:rPr lang="en-GB" b="1" dirty="0"/>
            </a:br>
            <a:r>
              <a:rPr lang="en-GB" b="1" dirty="0"/>
              <a:t>[IPA]</a:t>
            </a:r>
          </a:p>
        </p:txBody>
      </p:sp>
    </p:spTree>
    <p:extLst>
      <p:ext uri="{BB962C8B-B14F-4D97-AF65-F5344CB8AC3E}">
        <p14:creationId xmlns:p14="http://schemas.microsoft.com/office/powerpoint/2010/main" val="98701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Interpretative Phenomenological Analysis</a:t>
            </a:r>
            <a:br>
              <a:rPr lang="en-GB" sz="2800" b="1" dirty="0"/>
            </a:br>
            <a:r>
              <a:rPr lang="en-GB" sz="2800" b="1" dirty="0"/>
              <a:t>[IPA]</a:t>
            </a:r>
            <a:endParaRPr lang="en-GB" sz="2800" dirty="0"/>
          </a:p>
        </p:txBody>
      </p:sp>
      <p:sp>
        <p:nvSpPr>
          <p:cNvPr id="3" name="Text Placeholder 2"/>
          <p:cNvSpPr>
            <a:spLocks noGrp="1"/>
          </p:cNvSpPr>
          <p:nvPr>
            <p:ph type="body" idx="1"/>
          </p:nvPr>
        </p:nvSpPr>
        <p:spPr>
          <a:xfrm>
            <a:off x="804798" y="1600200"/>
            <a:ext cx="7882002" cy="4967700"/>
          </a:xfrm>
        </p:spPr>
        <p:txBody>
          <a:bodyPr/>
          <a:lstStyle/>
          <a:p>
            <a:r>
              <a:rPr lang="en-GB" dirty="0"/>
              <a:t>Qualitative methodological tool and form of analysis</a:t>
            </a:r>
          </a:p>
          <a:p>
            <a:endParaRPr lang="en-GB" dirty="0"/>
          </a:p>
          <a:p>
            <a:r>
              <a:rPr lang="en-GB" dirty="0"/>
              <a:t>Explores how an individual makes sense of their life world</a:t>
            </a:r>
          </a:p>
          <a:p>
            <a:endParaRPr lang="en-GB" dirty="0"/>
          </a:p>
          <a:p>
            <a:r>
              <a:rPr lang="en-GB" dirty="0"/>
              <a:t>Individual viewpoint and experience (phenomenological)</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a:t>
            </a:fld>
            <a:endParaRPr lang="en"/>
          </a:p>
        </p:txBody>
      </p:sp>
    </p:spTree>
    <p:extLst>
      <p:ext uri="{BB962C8B-B14F-4D97-AF65-F5344CB8AC3E}">
        <p14:creationId xmlns:p14="http://schemas.microsoft.com/office/powerpoint/2010/main" val="4070177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Interpretative Phenomenological Analysis</a:t>
            </a:r>
            <a:br>
              <a:rPr lang="en-GB" sz="2800" b="1" dirty="0"/>
            </a:br>
            <a:r>
              <a:rPr lang="en-GB" sz="2800" b="1" dirty="0"/>
              <a:t>[IPA]</a:t>
            </a:r>
            <a:endParaRPr lang="en-GB" sz="2800" dirty="0"/>
          </a:p>
        </p:txBody>
      </p:sp>
      <p:sp>
        <p:nvSpPr>
          <p:cNvPr id="3" name="Text Placeholder 2"/>
          <p:cNvSpPr>
            <a:spLocks noGrp="1"/>
          </p:cNvSpPr>
          <p:nvPr>
            <p:ph type="body" idx="1"/>
          </p:nvPr>
        </p:nvSpPr>
        <p:spPr>
          <a:xfrm>
            <a:off x="804798" y="1600200"/>
            <a:ext cx="7882002" cy="4967700"/>
          </a:xfrm>
        </p:spPr>
        <p:txBody>
          <a:bodyPr/>
          <a:lstStyle/>
          <a:p>
            <a:r>
              <a:rPr lang="en-GB" dirty="0"/>
              <a:t>When we talk about experience in IPA research, we are talking about “something that matters to the participant”, and something of which they have some understanding</a:t>
            </a:r>
          </a:p>
          <a:p>
            <a:endParaRPr lang="en-GB" dirty="0"/>
          </a:p>
          <a:p>
            <a:r>
              <a:rPr lang="en-GB" dirty="0"/>
              <a:t>We then seek to understand their </a:t>
            </a:r>
            <a:r>
              <a:rPr lang="en-GB" b="1" dirty="0"/>
              <a:t>perspective</a:t>
            </a:r>
            <a:r>
              <a:rPr lang="en-GB" dirty="0"/>
              <a:t> on it</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1075077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Interpretative Phenomenological Analysis</a:t>
            </a:r>
            <a:br>
              <a:rPr lang="en-GB" sz="2800" b="1" dirty="0"/>
            </a:br>
            <a:r>
              <a:rPr lang="en-GB" sz="2800" b="1" dirty="0"/>
              <a:t>[IPA]</a:t>
            </a:r>
            <a:endParaRPr lang="en-GB" sz="2800" dirty="0"/>
          </a:p>
        </p:txBody>
      </p:sp>
      <p:sp>
        <p:nvSpPr>
          <p:cNvPr id="3" name="Text Placeholder 2"/>
          <p:cNvSpPr>
            <a:spLocks noGrp="1"/>
          </p:cNvSpPr>
          <p:nvPr>
            <p:ph type="body" idx="1"/>
          </p:nvPr>
        </p:nvSpPr>
        <p:spPr>
          <a:xfrm>
            <a:off x="804798" y="1600200"/>
            <a:ext cx="7882002" cy="4967700"/>
          </a:xfrm>
        </p:spPr>
        <p:txBody>
          <a:bodyPr/>
          <a:lstStyle/>
          <a:p>
            <a:r>
              <a:rPr lang="en-GB" dirty="0"/>
              <a:t>Interest in personal perception of an object or event</a:t>
            </a:r>
          </a:p>
          <a:p>
            <a:endParaRPr lang="en-GB" dirty="0"/>
          </a:p>
          <a:p>
            <a:r>
              <a:rPr lang="en-GB" dirty="0"/>
              <a:t>Recognises that access to a participants world is dependent on the researcher’s own conceptions which are needed to make sense of that other personal world</a:t>
            </a:r>
          </a:p>
          <a:p>
            <a:endParaRPr lang="en-GB" dirty="0"/>
          </a:p>
          <a:p>
            <a:r>
              <a:rPr lang="en-GB" dirty="0"/>
              <a:t>Double interpretation</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spTree>
    <p:extLst>
      <p:ext uri="{BB962C8B-B14F-4D97-AF65-F5344CB8AC3E}">
        <p14:creationId xmlns:p14="http://schemas.microsoft.com/office/powerpoint/2010/main" val="3616276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IPA - Hermeneutics</a:t>
            </a:r>
            <a:endParaRPr lang="en-GB" sz="2800" dirty="0"/>
          </a:p>
        </p:txBody>
      </p:sp>
      <p:sp>
        <p:nvSpPr>
          <p:cNvPr id="3" name="Text Placeholder 2"/>
          <p:cNvSpPr>
            <a:spLocks noGrp="1"/>
          </p:cNvSpPr>
          <p:nvPr>
            <p:ph type="body" idx="1"/>
          </p:nvPr>
        </p:nvSpPr>
        <p:spPr>
          <a:xfrm>
            <a:off x="804798" y="1600200"/>
            <a:ext cx="7882002" cy="4967700"/>
          </a:xfrm>
        </p:spPr>
        <p:txBody>
          <a:bodyPr/>
          <a:lstStyle/>
          <a:p>
            <a:r>
              <a:rPr lang="en-GB" b="1" dirty="0"/>
              <a:t>HERMENEUTICS: </a:t>
            </a:r>
            <a:r>
              <a:rPr lang="en-GB" dirty="0"/>
              <a:t>The study and theory of </a:t>
            </a:r>
            <a:r>
              <a:rPr lang="en-GB" i="1" dirty="0"/>
              <a:t>interpretation</a:t>
            </a:r>
          </a:p>
          <a:p>
            <a:endParaRPr lang="en-GB" b="1" i="1" dirty="0"/>
          </a:p>
          <a:p>
            <a:r>
              <a:rPr lang="en-GB" dirty="0"/>
              <a:t>Understanding:</a:t>
            </a:r>
          </a:p>
          <a:p>
            <a:pPr lvl="1"/>
            <a:r>
              <a:rPr lang="en-GB" dirty="0"/>
              <a:t>Core of human existence; cyclical process</a:t>
            </a:r>
          </a:p>
          <a:p>
            <a:r>
              <a:rPr lang="en-GB" dirty="0"/>
              <a:t>Language:</a:t>
            </a:r>
          </a:p>
          <a:p>
            <a:pPr lvl="1"/>
            <a:r>
              <a:rPr lang="en-GB" dirty="0"/>
              <a:t>Mean through which we get to understanding</a:t>
            </a:r>
          </a:p>
          <a:p>
            <a:pPr lvl="1"/>
            <a:endParaRPr lang="en-GB" dirty="0"/>
          </a:p>
          <a:p>
            <a:r>
              <a:rPr lang="en-GB" dirty="0"/>
              <a:t>Negotiated understanding (through conversation) reveals the “things themselves”</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5</a:t>
            </a:fld>
            <a:endParaRPr lang="en"/>
          </a:p>
        </p:txBody>
      </p:sp>
    </p:spTree>
    <p:extLst>
      <p:ext uri="{BB962C8B-B14F-4D97-AF65-F5344CB8AC3E}">
        <p14:creationId xmlns:p14="http://schemas.microsoft.com/office/powerpoint/2010/main" val="4273389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IPA - Hermeneutics</a:t>
            </a:r>
            <a:endParaRPr lang="en-GB" sz="2800" dirty="0"/>
          </a:p>
        </p:txBody>
      </p:sp>
      <p:sp>
        <p:nvSpPr>
          <p:cNvPr id="3" name="Text Placeholder 2"/>
          <p:cNvSpPr>
            <a:spLocks noGrp="1"/>
          </p:cNvSpPr>
          <p:nvPr>
            <p:ph type="body" idx="1"/>
          </p:nvPr>
        </p:nvSpPr>
        <p:spPr>
          <a:xfrm>
            <a:off x="804798" y="1600200"/>
            <a:ext cx="7882002" cy="4967700"/>
          </a:xfrm>
        </p:spPr>
        <p:txBody>
          <a:bodyPr/>
          <a:lstStyle/>
          <a:p>
            <a:r>
              <a:rPr lang="en-GB" dirty="0"/>
              <a:t>Explanation and understanding – two modes of knowing…</a:t>
            </a:r>
          </a:p>
          <a:p>
            <a:endParaRPr lang="en-GB" dirty="0"/>
          </a:p>
          <a:p>
            <a:r>
              <a:rPr lang="en-GB" dirty="0">
                <a:solidFill>
                  <a:schemeClr val="tx1">
                    <a:lumMod val="85000"/>
                    <a:lumOff val="15000"/>
                  </a:schemeClr>
                </a:solidFill>
              </a:rPr>
              <a:t>“Human beings therefore have two different tasks. </a:t>
            </a:r>
            <a:r>
              <a:rPr lang="en-GB" spc="25" dirty="0">
                <a:solidFill>
                  <a:schemeClr val="tx1">
                    <a:lumMod val="85000"/>
                    <a:lumOff val="15000"/>
                  </a:schemeClr>
                </a:solidFill>
                <a:latin typeface="Trebuchet MS"/>
                <a:cs typeface="Trebuchet MS"/>
              </a:rPr>
              <a:t>One </a:t>
            </a:r>
            <a:r>
              <a:rPr lang="en-GB" spc="-110" dirty="0">
                <a:solidFill>
                  <a:schemeClr val="tx1">
                    <a:lumMod val="85000"/>
                    <a:lumOff val="15000"/>
                  </a:schemeClr>
                </a:solidFill>
                <a:latin typeface="Trebuchet MS"/>
                <a:cs typeface="Trebuchet MS"/>
              </a:rPr>
              <a:t>is </a:t>
            </a:r>
            <a:r>
              <a:rPr lang="en-GB" spc="-60" dirty="0">
                <a:solidFill>
                  <a:schemeClr val="tx1">
                    <a:lumMod val="85000"/>
                    <a:lumOff val="15000"/>
                  </a:schemeClr>
                </a:solidFill>
                <a:latin typeface="Trebuchet MS"/>
                <a:cs typeface="Trebuchet MS"/>
              </a:rPr>
              <a:t>to </a:t>
            </a:r>
            <a:r>
              <a:rPr lang="en-GB" spc="-90" dirty="0">
                <a:solidFill>
                  <a:schemeClr val="tx1">
                    <a:lumMod val="85000"/>
                    <a:lumOff val="15000"/>
                  </a:schemeClr>
                </a:solidFill>
                <a:latin typeface="Trebuchet MS"/>
                <a:cs typeface="Trebuchet MS"/>
              </a:rPr>
              <a:t>construct </a:t>
            </a:r>
            <a:r>
              <a:rPr lang="en-GB" spc="-155" dirty="0">
                <a:solidFill>
                  <a:schemeClr val="tx1">
                    <a:lumMod val="85000"/>
                    <a:lumOff val="15000"/>
                  </a:schemeClr>
                </a:solidFill>
                <a:latin typeface="Trebuchet MS"/>
                <a:cs typeface="Trebuchet MS"/>
              </a:rPr>
              <a:t>and </a:t>
            </a:r>
            <a:r>
              <a:rPr lang="en-GB" i="1" spc="-215" dirty="0">
                <a:solidFill>
                  <a:schemeClr val="tx1">
                    <a:lumMod val="85000"/>
                    <a:lumOff val="15000"/>
                  </a:schemeClr>
                </a:solidFill>
                <a:latin typeface="Trebuchet MS"/>
                <a:cs typeface="Trebuchet MS"/>
              </a:rPr>
              <a:t>explain </a:t>
            </a:r>
            <a:r>
              <a:rPr lang="en-GB" spc="-135" dirty="0">
                <a:solidFill>
                  <a:schemeClr val="tx1">
                    <a:lumMod val="85000"/>
                    <a:lumOff val="15000"/>
                  </a:schemeClr>
                </a:solidFill>
                <a:latin typeface="Trebuchet MS"/>
                <a:cs typeface="Trebuchet MS"/>
              </a:rPr>
              <a:t>nature </a:t>
            </a:r>
            <a:r>
              <a:rPr lang="en-GB" spc="-145" dirty="0">
                <a:solidFill>
                  <a:schemeClr val="tx1">
                    <a:lumMod val="85000"/>
                    <a:lumOff val="15000"/>
                  </a:schemeClr>
                </a:solidFill>
                <a:latin typeface="Trebuchet MS"/>
                <a:cs typeface="Trebuchet MS"/>
              </a:rPr>
              <a:t>as </a:t>
            </a:r>
            <a:r>
              <a:rPr lang="en-GB" spc="-175" dirty="0">
                <a:solidFill>
                  <a:schemeClr val="tx1">
                    <a:lumMod val="85000"/>
                    <a:lumOff val="15000"/>
                  </a:schemeClr>
                </a:solidFill>
                <a:latin typeface="Trebuchet MS"/>
                <a:cs typeface="Trebuchet MS"/>
              </a:rPr>
              <a:t>an </a:t>
            </a:r>
            <a:r>
              <a:rPr lang="en-GB" spc="-85" dirty="0">
                <a:solidFill>
                  <a:schemeClr val="tx1">
                    <a:lumMod val="85000"/>
                    <a:lumOff val="15000"/>
                  </a:schemeClr>
                </a:solidFill>
                <a:latin typeface="Trebuchet MS"/>
                <a:cs typeface="Trebuchet MS"/>
              </a:rPr>
              <a:t>ordered </a:t>
            </a:r>
            <a:r>
              <a:rPr lang="en-GB" spc="-100" dirty="0">
                <a:solidFill>
                  <a:schemeClr val="tx1">
                    <a:lumMod val="85000"/>
                    <a:lumOff val="15000"/>
                  </a:schemeClr>
                </a:solidFill>
                <a:latin typeface="Trebuchet MS"/>
                <a:cs typeface="Trebuchet MS"/>
              </a:rPr>
              <a:t>whole </a:t>
            </a:r>
            <a:r>
              <a:rPr lang="en-GB" spc="-114" dirty="0">
                <a:solidFill>
                  <a:schemeClr val="tx1">
                    <a:lumMod val="85000"/>
                    <a:lumOff val="15000"/>
                  </a:schemeClr>
                </a:solidFill>
                <a:latin typeface="Trebuchet MS"/>
                <a:cs typeface="Trebuchet MS"/>
              </a:rPr>
              <a:t>governed </a:t>
            </a:r>
            <a:r>
              <a:rPr lang="en-GB" spc="-150" dirty="0">
                <a:solidFill>
                  <a:schemeClr val="tx1">
                    <a:lumMod val="85000"/>
                    <a:lumOff val="15000"/>
                  </a:schemeClr>
                </a:solidFill>
                <a:latin typeface="Trebuchet MS"/>
                <a:cs typeface="Trebuchet MS"/>
              </a:rPr>
              <a:t>by  </a:t>
            </a:r>
            <a:r>
              <a:rPr lang="en-GB" spc="-160" dirty="0">
                <a:solidFill>
                  <a:schemeClr val="tx1">
                    <a:lumMod val="85000"/>
                    <a:lumOff val="15000"/>
                  </a:schemeClr>
                </a:solidFill>
                <a:latin typeface="Trebuchet MS"/>
                <a:cs typeface="Trebuchet MS"/>
              </a:rPr>
              <a:t>causal laws </a:t>
            </a:r>
            <a:r>
              <a:rPr lang="en-GB" spc="-110" dirty="0">
                <a:solidFill>
                  <a:schemeClr val="tx1">
                    <a:lumMod val="85000"/>
                    <a:lumOff val="15000"/>
                  </a:schemeClr>
                </a:solidFill>
                <a:latin typeface="Trebuchet MS"/>
                <a:cs typeface="Trebuchet MS"/>
              </a:rPr>
              <a:t>from </a:t>
            </a:r>
            <a:r>
              <a:rPr lang="en-GB" spc="-140" dirty="0">
                <a:solidFill>
                  <a:schemeClr val="tx1">
                    <a:lumMod val="85000"/>
                    <a:lumOff val="15000"/>
                  </a:schemeClr>
                </a:solidFill>
                <a:latin typeface="Trebuchet MS"/>
                <a:cs typeface="Trebuchet MS"/>
              </a:rPr>
              <a:t>the </a:t>
            </a:r>
            <a:r>
              <a:rPr lang="en-GB" spc="-95" dirty="0">
                <a:solidFill>
                  <a:schemeClr val="tx1">
                    <a:lumMod val="85000"/>
                    <a:lumOff val="15000"/>
                  </a:schemeClr>
                </a:solidFill>
                <a:latin typeface="Trebuchet MS"/>
                <a:cs typeface="Trebuchet MS"/>
              </a:rPr>
              <a:t>impressions </a:t>
            </a:r>
            <a:r>
              <a:rPr lang="en-GB" spc="-135" dirty="0">
                <a:solidFill>
                  <a:schemeClr val="tx1">
                    <a:lumMod val="85000"/>
                    <a:lumOff val="15000"/>
                  </a:schemeClr>
                </a:solidFill>
                <a:latin typeface="Trebuchet MS"/>
                <a:cs typeface="Trebuchet MS"/>
              </a:rPr>
              <a:t>we </a:t>
            </a:r>
            <a:r>
              <a:rPr lang="en-GB" spc="-130" dirty="0" err="1">
                <a:solidFill>
                  <a:schemeClr val="tx1">
                    <a:lumMod val="85000"/>
                    <a:lumOff val="15000"/>
                  </a:schemeClr>
                </a:solidFill>
                <a:latin typeface="Trebuchet MS"/>
                <a:cs typeface="Trebuchet MS"/>
              </a:rPr>
              <a:t>receive.T</a:t>
            </a:r>
            <a:r>
              <a:rPr lang="en-GB" spc="-130" dirty="0">
                <a:solidFill>
                  <a:schemeClr val="tx1">
                    <a:lumMod val="85000"/>
                    <a:lumOff val="15000"/>
                  </a:schemeClr>
                </a:solidFill>
                <a:latin typeface="Trebuchet MS"/>
                <a:cs typeface="Trebuchet MS"/>
              </a:rPr>
              <a:t> he </a:t>
            </a:r>
            <a:r>
              <a:rPr lang="en-GB" spc="-75" dirty="0">
                <a:solidFill>
                  <a:schemeClr val="tx1">
                    <a:lumMod val="85000"/>
                    <a:lumOff val="15000"/>
                  </a:schemeClr>
                </a:solidFill>
                <a:latin typeface="Trebuchet MS"/>
                <a:cs typeface="Trebuchet MS"/>
              </a:rPr>
              <a:t>other </a:t>
            </a:r>
            <a:r>
              <a:rPr lang="en-GB" spc="-110" dirty="0">
                <a:solidFill>
                  <a:schemeClr val="tx1">
                    <a:lumMod val="85000"/>
                    <a:lumOff val="15000"/>
                  </a:schemeClr>
                </a:solidFill>
                <a:latin typeface="Trebuchet MS"/>
                <a:cs typeface="Trebuchet MS"/>
              </a:rPr>
              <a:t>is </a:t>
            </a:r>
            <a:r>
              <a:rPr lang="en-GB" spc="-60" dirty="0">
                <a:solidFill>
                  <a:schemeClr val="tx1">
                    <a:lumMod val="85000"/>
                    <a:lumOff val="15000"/>
                  </a:schemeClr>
                </a:solidFill>
                <a:latin typeface="Trebuchet MS"/>
                <a:cs typeface="Trebuchet MS"/>
              </a:rPr>
              <a:t>to </a:t>
            </a:r>
            <a:r>
              <a:rPr lang="en-GB" spc="-95" dirty="0">
                <a:solidFill>
                  <a:schemeClr val="tx1">
                    <a:lumMod val="85000"/>
                    <a:lumOff val="15000"/>
                  </a:schemeClr>
                </a:solidFill>
                <a:latin typeface="Trebuchet MS"/>
                <a:cs typeface="Trebuchet MS"/>
              </a:rPr>
              <a:t>return </a:t>
            </a:r>
            <a:r>
              <a:rPr lang="en-GB" spc="-110" dirty="0">
                <a:solidFill>
                  <a:schemeClr val="tx1">
                    <a:lumMod val="85000"/>
                    <a:lumOff val="15000"/>
                  </a:schemeClr>
                </a:solidFill>
                <a:latin typeface="Trebuchet MS"/>
                <a:cs typeface="Trebuchet MS"/>
              </a:rPr>
              <a:t>from </a:t>
            </a:r>
            <a:r>
              <a:rPr lang="en-GB" spc="-135" dirty="0">
                <a:solidFill>
                  <a:schemeClr val="tx1">
                    <a:lumMod val="85000"/>
                    <a:lumOff val="15000"/>
                  </a:schemeClr>
                </a:solidFill>
                <a:latin typeface="Trebuchet MS"/>
                <a:cs typeface="Trebuchet MS"/>
              </a:rPr>
              <a:t>nature </a:t>
            </a:r>
            <a:r>
              <a:rPr lang="en-GB" spc="-60" dirty="0">
                <a:solidFill>
                  <a:schemeClr val="tx1">
                    <a:lumMod val="85000"/>
                    <a:lumOff val="15000"/>
                  </a:schemeClr>
                </a:solidFill>
                <a:latin typeface="Trebuchet MS"/>
                <a:cs typeface="Trebuchet MS"/>
              </a:rPr>
              <a:t>to </a:t>
            </a:r>
            <a:r>
              <a:rPr lang="en-GB" spc="-204" dirty="0">
                <a:solidFill>
                  <a:schemeClr val="tx1">
                    <a:lumMod val="85000"/>
                    <a:lumOff val="15000"/>
                  </a:schemeClr>
                </a:solidFill>
                <a:latin typeface="Trebuchet MS"/>
                <a:cs typeface="Trebuchet MS"/>
              </a:rPr>
              <a:t>life </a:t>
            </a:r>
            <a:r>
              <a:rPr lang="en-GB" spc="-170" dirty="0">
                <a:solidFill>
                  <a:schemeClr val="tx1">
                    <a:lumMod val="85000"/>
                    <a:lumOff val="15000"/>
                  </a:schemeClr>
                </a:solidFill>
                <a:latin typeface="Trebuchet MS"/>
                <a:cs typeface="Trebuchet MS"/>
              </a:rPr>
              <a:t>itself </a:t>
            </a:r>
            <a:r>
              <a:rPr lang="en-GB" spc="-110" dirty="0">
                <a:solidFill>
                  <a:schemeClr val="tx1">
                    <a:lumMod val="85000"/>
                    <a:lumOff val="15000"/>
                  </a:schemeClr>
                </a:solidFill>
                <a:latin typeface="Trebuchet MS"/>
                <a:cs typeface="Trebuchet MS"/>
              </a:rPr>
              <a:t>where </a:t>
            </a:r>
            <a:r>
              <a:rPr lang="en-GB" spc="-125" dirty="0">
                <a:solidFill>
                  <a:schemeClr val="tx1">
                    <a:lumMod val="85000"/>
                    <a:lumOff val="15000"/>
                  </a:schemeClr>
                </a:solidFill>
                <a:latin typeface="Trebuchet MS"/>
                <a:cs typeface="Trebuchet MS"/>
              </a:rPr>
              <a:t>there </a:t>
            </a:r>
            <a:r>
              <a:rPr lang="en-GB" spc="-110" dirty="0">
                <a:solidFill>
                  <a:schemeClr val="tx1">
                    <a:lumMod val="85000"/>
                    <a:lumOff val="15000"/>
                  </a:schemeClr>
                </a:solidFill>
                <a:latin typeface="Trebuchet MS"/>
                <a:cs typeface="Trebuchet MS"/>
              </a:rPr>
              <a:t>is </a:t>
            </a:r>
            <a:r>
              <a:rPr lang="en-GB" i="1" spc="-235" dirty="0">
                <a:solidFill>
                  <a:schemeClr val="tx1">
                    <a:lumMod val="85000"/>
                    <a:lumOff val="15000"/>
                  </a:schemeClr>
                </a:solidFill>
                <a:latin typeface="Trebuchet MS"/>
                <a:cs typeface="Trebuchet MS"/>
              </a:rPr>
              <a:t>meaning, </a:t>
            </a:r>
            <a:r>
              <a:rPr lang="en-GB" spc="-165" dirty="0">
                <a:solidFill>
                  <a:schemeClr val="tx1">
                    <a:lumMod val="85000"/>
                    <a:lumOff val="15000"/>
                  </a:schemeClr>
                </a:solidFill>
                <a:latin typeface="Trebuchet MS"/>
                <a:cs typeface="Trebuchet MS"/>
              </a:rPr>
              <a:t>value  </a:t>
            </a:r>
            <a:r>
              <a:rPr lang="en-GB" spc="-155" dirty="0">
                <a:solidFill>
                  <a:schemeClr val="tx1">
                    <a:lumMod val="85000"/>
                    <a:lumOff val="15000"/>
                  </a:schemeClr>
                </a:solidFill>
                <a:latin typeface="Trebuchet MS"/>
                <a:cs typeface="Trebuchet MS"/>
              </a:rPr>
              <a:t>and </a:t>
            </a:r>
            <a:r>
              <a:rPr lang="en-GB" spc="-150" dirty="0">
                <a:solidFill>
                  <a:schemeClr val="tx1">
                    <a:lumMod val="85000"/>
                    <a:lumOff val="15000"/>
                  </a:schemeClr>
                </a:solidFill>
                <a:latin typeface="Trebuchet MS"/>
                <a:cs typeface="Trebuchet MS"/>
              </a:rPr>
              <a:t>purpose.” </a:t>
            </a:r>
          </a:p>
          <a:p>
            <a:pPr lvl="1"/>
            <a:r>
              <a:rPr lang="en-GB" spc="-150" dirty="0">
                <a:solidFill>
                  <a:schemeClr val="tx1">
                    <a:lumMod val="85000"/>
                    <a:lumOff val="15000"/>
                  </a:schemeClr>
                </a:solidFill>
                <a:latin typeface="Trebuchet MS"/>
                <a:cs typeface="Trebuchet MS"/>
              </a:rPr>
              <a:t>(Schmidt, </a:t>
            </a:r>
            <a:r>
              <a:rPr lang="en-GB" spc="-120" dirty="0">
                <a:solidFill>
                  <a:schemeClr val="tx1">
                    <a:lumMod val="85000"/>
                    <a:lumOff val="15000"/>
                  </a:schemeClr>
                </a:solidFill>
                <a:latin typeface="Trebuchet MS"/>
                <a:cs typeface="Trebuchet MS"/>
              </a:rPr>
              <a:t>2006,</a:t>
            </a:r>
            <a:r>
              <a:rPr lang="en-GB" spc="-285" dirty="0">
                <a:solidFill>
                  <a:schemeClr val="tx1">
                    <a:lumMod val="85000"/>
                    <a:lumOff val="15000"/>
                  </a:schemeClr>
                </a:solidFill>
                <a:latin typeface="Trebuchet MS"/>
                <a:cs typeface="Trebuchet MS"/>
              </a:rPr>
              <a:t> </a:t>
            </a:r>
            <a:r>
              <a:rPr lang="en-GB" spc="-165" dirty="0">
                <a:solidFill>
                  <a:schemeClr val="tx1">
                    <a:lumMod val="85000"/>
                    <a:lumOff val="15000"/>
                  </a:schemeClr>
                </a:solidFill>
                <a:latin typeface="Trebuchet MS"/>
                <a:cs typeface="Trebuchet MS"/>
              </a:rPr>
              <a:t>p.36)</a:t>
            </a:r>
            <a:endParaRPr lang="en-GB" dirty="0">
              <a:solidFill>
                <a:schemeClr val="tx1">
                  <a:lumMod val="85000"/>
                  <a:lumOff val="15000"/>
                </a:schemeClr>
              </a:solidFill>
              <a:latin typeface="Trebuchet MS"/>
              <a:cs typeface="Trebuchet MS"/>
            </a:endParaRP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4095719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Doing IPA</a:t>
            </a:r>
            <a:endParaRPr lang="en-GB" sz="2800" dirty="0"/>
          </a:p>
        </p:txBody>
      </p:sp>
      <p:sp>
        <p:nvSpPr>
          <p:cNvPr id="3" name="Text Placeholder 2"/>
          <p:cNvSpPr>
            <a:spLocks noGrp="1"/>
          </p:cNvSpPr>
          <p:nvPr>
            <p:ph type="body" idx="1"/>
          </p:nvPr>
        </p:nvSpPr>
        <p:spPr>
          <a:xfrm>
            <a:off x="804798" y="1600200"/>
            <a:ext cx="7882002" cy="4967700"/>
          </a:xfrm>
        </p:spPr>
        <p:txBody>
          <a:bodyPr/>
          <a:lstStyle/>
          <a:p>
            <a:pPr marL="76200" indent="0">
              <a:buNone/>
            </a:pPr>
            <a:r>
              <a:rPr lang="en-GB" b="1" dirty="0"/>
              <a:t>Design:</a:t>
            </a:r>
          </a:p>
          <a:p>
            <a:pPr marL="76200" indent="0">
              <a:buNone/>
            </a:pPr>
            <a:endParaRPr lang="en-GB" b="1" dirty="0"/>
          </a:p>
          <a:p>
            <a:r>
              <a:rPr lang="en-GB" dirty="0"/>
              <a:t>Suitable research questions:</a:t>
            </a:r>
          </a:p>
          <a:p>
            <a:pPr lvl="1"/>
            <a:r>
              <a:rPr lang="en-GB" dirty="0"/>
              <a:t>Existential moment (e.g., crisis)</a:t>
            </a:r>
          </a:p>
          <a:p>
            <a:pPr lvl="1"/>
            <a:r>
              <a:rPr lang="en-GB" dirty="0"/>
              <a:t>Experience at varied levels</a:t>
            </a:r>
          </a:p>
          <a:p>
            <a:pPr lvl="1"/>
            <a:r>
              <a:rPr lang="en-GB" dirty="0"/>
              <a:t>Life transitions</a:t>
            </a:r>
          </a:p>
          <a:p>
            <a:pPr lvl="1"/>
            <a:endParaRPr lang="en-GB" dirty="0"/>
          </a:p>
          <a:p>
            <a:pPr marL="76200" indent="0">
              <a:buNone/>
            </a:pPr>
            <a:r>
              <a:rPr lang="en-GB" b="1" dirty="0"/>
              <a:t>Sampling:</a:t>
            </a:r>
          </a:p>
          <a:p>
            <a:r>
              <a:rPr lang="en-GB" dirty="0"/>
              <a:t>Why homogenous?</a:t>
            </a:r>
          </a:p>
          <a:p>
            <a:r>
              <a:rPr lang="en-GB" dirty="0"/>
              <a:t>How homogenous?</a:t>
            </a:r>
          </a:p>
          <a:p>
            <a:r>
              <a:rPr lang="en-GB" dirty="0"/>
              <a:t>How many…?</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7</a:t>
            </a:fld>
            <a:endParaRPr lang="en"/>
          </a:p>
        </p:txBody>
      </p:sp>
    </p:spTree>
    <p:extLst>
      <p:ext uri="{BB962C8B-B14F-4D97-AF65-F5344CB8AC3E}">
        <p14:creationId xmlns:p14="http://schemas.microsoft.com/office/powerpoint/2010/main" val="1833761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Formulating Research Questions</a:t>
            </a:r>
            <a:endParaRPr lang="en-GB" sz="2800" dirty="0"/>
          </a:p>
        </p:txBody>
      </p:sp>
      <p:sp>
        <p:nvSpPr>
          <p:cNvPr id="3" name="Text Placeholder 2"/>
          <p:cNvSpPr>
            <a:spLocks noGrp="1"/>
          </p:cNvSpPr>
          <p:nvPr>
            <p:ph type="body" idx="1"/>
          </p:nvPr>
        </p:nvSpPr>
        <p:spPr>
          <a:xfrm>
            <a:off x="804798" y="1600200"/>
            <a:ext cx="7882002" cy="4967700"/>
          </a:xfrm>
        </p:spPr>
        <p:txBody>
          <a:bodyPr/>
          <a:lstStyle/>
          <a:p>
            <a:pPr marL="76200" indent="0">
              <a:buNone/>
            </a:pPr>
            <a:r>
              <a:rPr lang="en-GB" dirty="0"/>
              <a:t>The aims and research questions in IPA research tend to focus upon a person’s </a:t>
            </a:r>
            <a:r>
              <a:rPr lang="en-GB" b="1" dirty="0"/>
              <a:t>experience and/or understanding </a:t>
            </a:r>
            <a:r>
              <a:rPr lang="en-GB" dirty="0"/>
              <a:t>of particular phenomena in particular contexts</a:t>
            </a:r>
          </a:p>
          <a:p>
            <a:pPr marL="76200" indent="0">
              <a:buNone/>
            </a:pPr>
            <a:endParaRPr lang="en-GB" dirty="0"/>
          </a:p>
          <a:p>
            <a:pPr marL="76200" indent="0">
              <a:buNone/>
            </a:pPr>
            <a:r>
              <a:rPr lang="en-GB" dirty="0"/>
              <a:t>Other common focal points for IPA researchers are the </a:t>
            </a:r>
            <a:r>
              <a:rPr lang="en-GB" b="1" dirty="0"/>
              <a:t>perceptions and views</a:t>
            </a:r>
            <a:r>
              <a:rPr lang="en-GB" dirty="0"/>
              <a:t> of participants (i.e., as alternatives to ‘understandings’).</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8</a:t>
            </a:fld>
            <a:endParaRPr lang="en"/>
          </a:p>
        </p:txBody>
      </p:sp>
    </p:spTree>
    <p:extLst>
      <p:ext uri="{BB962C8B-B14F-4D97-AF65-F5344CB8AC3E}">
        <p14:creationId xmlns:p14="http://schemas.microsoft.com/office/powerpoint/2010/main" val="2523882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Formulating Research Questions</a:t>
            </a:r>
            <a:endParaRPr lang="en-GB" sz="2800" dirty="0"/>
          </a:p>
        </p:txBody>
      </p:sp>
      <p:sp>
        <p:nvSpPr>
          <p:cNvPr id="3" name="Text Placeholder 2"/>
          <p:cNvSpPr>
            <a:spLocks noGrp="1"/>
          </p:cNvSpPr>
          <p:nvPr>
            <p:ph type="body" idx="1"/>
          </p:nvPr>
        </p:nvSpPr>
        <p:spPr>
          <a:xfrm>
            <a:off x="804798" y="1291905"/>
            <a:ext cx="7882002" cy="5275995"/>
          </a:xfrm>
        </p:spPr>
        <p:txBody>
          <a:bodyPr/>
          <a:lstStyle/>
          <a:p>
            <a:pPr marL="76200" indent="0">
              <a:buNone/>
            </a:pPr>
            <a:r>
              <a:rPr lang="en-GB" dirty="0"/>
              <a:t>E.g.,</a:t>
            </a:r>
          </a:p>
          <a:p>
            <a:pPr marL="76200" indent="0">
              <a:buNone/>
            </a:pPr>
            <a:endParaRPr lang="en-GB" dirty="0"/>
          </a:p>
          <a:p>
            <a:pPr lvl="1"/>
            <a:r>
              <a:rPr lang="en-GB" dirty="0"/>
              <a:t>What is it like to be a recovering addict within a self-help 12-step program?</a:t>
            </a:r>
          </a:p>
          <a:p>
            <a:pPr lvl="1"/>
            <a:r>
              <a:rPr lang="en-GB" dirty="0"/>
              <a:t>How do people receiving support from an Early Intervention Service make sense of their experiences of auditory hallucinations?</a:t>
            </a:r>
          </a:p>
          <a:p>
            <a:pPr lvl="1"/>
            <a:r>
              <a:rPr lang="en-GB" dirty="0"/>
              <a:t>How is the experience of dialysis understood in the consent of impending transplantation?</a:t>
            </a:r>
          </a:p>
          <a:p>
            <a:pPr lvl="1"/>
            <a:endParaRPr lang="en-GB" dirty="0"/>
          </a:p>
          <a:p>
            <a:r>
              <a:rPr lang="en-GB" dirty="0"/>
              <a:t>Set yourselves some CLEAR OBJECTIVES, so that you know when you are finished.</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spTree>
    <p:extLst>
      <p:ext uri="{BB962C8B-B14F-4D97-AF65-F5344CB8AC3E}">
        <p14:creationId xmlns:p14="http://schemas.microsoft.com/office/powerpoint/2010/main" val="3418453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What is a suitable research question for an IPA project?</a:t>
            </a:r>
            <a:endParaRPr lang="en-GB" sz="2800" dirty="0"/>
          </a:p>
        </p:txBody>
      </p:sp>
      <p:sp>
        <p:nvSpPr>
          <p:cNvPr id="3" name="Text Placeholder 2"/>
          <p:cNvSpPr>
            <a:spLocks noGrp="1"/>
          </p:cNvSpPr>
          <p:nvPr>
            <p:ph type="body" idx="1"/>
          </p:nvPr>
        </p:nvSpPr>
        <p:spPr>
          <a:xfrm>
            <a:off x="804798" y="1600200"/>
            <a:ext cx="7882002" cy="4967700"/>
          </a:xfrm>
        </p:spPr>
        <p:txBody>
          <a:bodyPr/>
          <a:lstStyle/>
          <a:p>
            <a:endParaRPr lang="en-GB" dirty="0"/>
          </a:p>
          <a:p>
            <a:r>
              <a:rPr lang="en-GB" dirty="0"/>
              <a:t>Not hypotheses…</a:t>
            </a:r>
          </a:p>
          <a:p>
            <a:r>
              <a:rPr lang="en-GB" dirty="0">
                <a:solidFill>
                  <a:schemeClr val="tx1">
                    <a:lumMod val="85000"/>
                    <a:lumOff val="15000"/>
                  </a:schemeClr>
                </a:solidFill>
                <a:latin typeface="Trebuchet MS"/>
                <a:cs typeface="Trebuchet MS"/>
              </a:rPr>
              <a:t>Exploratory and not explanatory (‘explore’, ‘investigate’, ‘examine’</a:t>
            </a:r>
          </a:p>
          <a:p>
            <a:r>
              <a:rPr lang="en-GB" dirty="0">
                <a:solidFill>
                  <a:schemeClr val="tx1">
                    <a:lumMod val="85000"/>
                    <a:lumOff val="15000"/>
                  </a:schemeClr>
                </a:solidFill>
                <a:latin typeface="Trebuchet MS"/>
                <a:cs typeface="Trebuchet MS"/>
              </a:rPr>
              <a:t>Focus on meaning and sense-making</a:t>
            </a:r>
          </a:p>
          <a:p>
            <a:r>
              <a:rPr lang="en-GB" dirty="0">
                <a:solidFill>
                  <a:schemeClr val="tx1">
                    <a:lumMod val="85000"/>
                    <a:lumOff val="15000"/>
                  </a:schemeClr>
                </a:solidFill>
                <a:latin typeface="Trebuchet MS"/>
                <a:cs typeface="Trebuchet MS"/>
              </a:rPr>
              <a:t>Grounded in an appropriate epistemological position (usually suggested by focus on experiences, and/or understandings in a particular context)</a:t>
            </a:r>
          </a:p>
          <a:p>
            <a:r>
              <a:rPr lang="en-GB" dirty="0">
                <a:solidFill>
                  <a:schemeClr val="tx1">
                    <a:lumMod val="85000"/>
                    <a:lumOff val="15000"/>
                  </a:schemeClr>
                </a:solidFill>
                <a:latin typeface="Trebuchet MS"/>
                <a:cs typeface="Trebuchet MS"/>
              </a:rPr>
              <a:t>Answerable.. And worth answering!</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10</a:t>
            </a:fld>
            <a:endParaRPr lang="en"/>
          </a:p>
        </p:txBody>
      </p:sp>
    </p:spTree>
    <p:extLst>
      <p:ext uri="{BB962C8B-B14F-4D97-AF65-F5344CB8AC3E}">
        <p14:creationId xmlns:p14="http://schemas.microsoft.com/office/powerpoint/2010/main" val="724358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What is a suitable research question for an IPA project?</a:t>
            </a:r>
            <a:endParaRPr lang="en-GB" sz="2800" dirty="0"/>
          </a:p>
        </p:txBody>
      </p:sp>
      <p:sp>
        <p:nvSpPr>
          <p:cNvPr id="3" name="Text Placeholder 2"/>
          <p:cNvSpPr>
            <a:spLocks noGrp="1"/>
          </p:cNvSpPr>
          <p:nvPr>
            <p:ph type="body" idx="1"/>
          </p:nvPr>
        </p:nvSpPr>
        <p:spPr>
          <a:xfrm>
            <a:off x="804798" y="1600200"/>
            <a:ext cx="7882002" cy="4967700"/>
          </a:xfrm>
        </p:spPr>
        <p:txBody>
          <a:bodyPr/>
          <a:lstStyle/>
          <a:p>
            <a:endParaRPr lang="en-GB" dirty="0">
              <a:solidFill>
                <a:schemeClr val="tx1">
                  <a:lumMod val="85000"/>
                  <a:lumOff val="15000"/>
                </a:schemeClr>
              </a:solidFill>
              <a:latin typeface="Trebuchet MS"/>
              <a:cs typeface="Trebuchet MS"/>
            </a:endParaRPr>
          </a:p>
          <a:p>
            <a:pPr marL="76200" indent="0" algn="ctr">
              <a:buNone/>
            </a:pPr>
            <a:r>
              <a:rPr lang="en-GB" b="1" dirty="0">
                <a:solidFill>
                  <a:schemeClr val="tx1">
                    <a:lumMod val="85000"/>
                    <a:lumOff val="15000"/>
                  </a:schemeClr>
                </a:solidFill>
                <a:latin typeface="Trebuchet MS"/>
                <a:cs typeface="Trebuchet MS"/>
              </a:rPr>
              <a:t>Answerable.. And worth answering!</a:t>
            </a:r>
          </a:p>
          <a:p>
            <a:endParaRPr lang="en-GB" dirty="0">
              <a:solidFill>
                <a:schemeClr val="tx1">
                  <a:lumMod val="85000"/>
                  <a:lumOff val="15000"/>
                </a:schemeClr>
              </a:solidFill>
              <a:latin typeface="Trebuchet MS"/>
              <a:cs typeface="Trebuchet MS"/>
            </a:endParaRPr>
          </a:p>
          <a:p>
            <a:r>
              <a:rPr lang="en-GB" i="1" dirty="0">
                <a:solidFill>
                  <a:schemeClr val="tx1">
                    <a:lumMod val="85000"/>
                    <a:lumOff val="15000"/>
                  </a:schemeClr>
                </a:solidFill>
                <a:latin typeface="Trebuchet MS"/>
                <a:cs typeface="Trebuchet MS"/>
              </a:rPr>
              <a:t>Don’t underestimate the importance of this last one..</a:t>
            </a:r>
          </a:p>
          <a:p>
            <a:endParaRPr lang="en-GB" i="1" dirty="0">
              <a:solidFill>
                <a:schemeClr val="tx1">
                  <a:lumMod val="85000"/>
                  <a:lumOff val="15000"/>
                </a:schemeClr>
              </a:solidFill>
              <a:latin typeface="Trebuchet MS"/>
              <a:cs typeface="Trebuchet MS"/>
            </a:endParaRPr>
          </a:p>
          <a:p>
            <a:r>
              <a:rPr lang="en-GB" i="1" dirty="0">
                <a:solidFill>
                  <a:schemeClr val="tx1">
                    <a:lumMod val="85000"/>
                    <a:lumOff val="15000"/>
                  </a:schemeClr>
                </a:solidFill>
                <a:latin typeface="Trebuchet MS"/>
                <a:cs typeface="Trebuchet MS"/>
              </a:rPr>
              <a:t>TOP TIP: Personal commitment if often a positive advantage</a:t>
            </a:r>
            <a:r>
              <a:rPr lang="en-GB" dirty="0">
                <a:solidFill>
                  <a:schemeClr val="tx1">
                    <a:lumMod val="85000"/>
                    <a:lumOff val="15000"/>
                  </a:schemeClr>
                </a:solidFill>
                <a:latin typeface="Trebuchet MS"/>
                <a:cs typeface="Trebuchet MS"/>
              </a:rPr>
              <a:t>…</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11</a:t>
            </a:fld>
            <a:endParaRPr lang="en"/>
          </a:p>
        </p:txBody>
      </p:sp>
    </p:spTree>
    <p:extLst>
      <p:ext uri="{BB962C8B-B14F-4D97-AF65-F5344CB8AC3E}">
        <p14:creationId xmlns:p14="http://schemas.microsoft.com/office/powerpoint/2010/main" val="1215450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IPA: Overview of Analysis</a:t>
            </a:r>
            <a:endParaRPr lang="en-GB" sz="2800"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12</a:t>
            </a:fld>
            <a:endParaRPr lang="en"/>
          </a:p>
        </p:txBody>
      </p:sp>
      <p:graphicFrame>
        <p:nvGraphicFramePr>
          <p:cNvPr id="6" name="Diagram 5"/>
          <p:cNvGraphicFramePr/>
          <p:nvPr>
            <p:extLst>
              <p:ext uri="{D42A27DB-BD31-4B8C-83A1-F6EECF244321}">
                <p14:modId xmlns:p14="http://schemas.microsoft.com/office/powerpoint/2010/main" val="2316555891"/>
              </p:ext>
            </p:extLst>
          </p:nvPr>
        </p:nvGraphicFramePr>
        <p:xfrm>
          <a:off x="318782" y="1451294"/>
          <a:ext cx="8556770" cy="4857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2543543" y="4338614"/>
            <a:ext cx="6332009" cy="93277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57150" tIns="57150" rIns="57150" bIns="57150" numCol="1" spcCol="1270" anchor="b" anchorCtr="0">
            <a:noAutofit/>
          </a:bodyPr>
          <a:lstStyle/>
          <a:p>
            <a:pPr lvl="0" algn="l" defTabSz="1333500">
              <a:lnSpc>
                <a:spcPct val="90000"/>
              </a:lnSpc>
              <a:spcBef>
                <a:spcPct val="0"/>
              </a:spcBef>
              <a:spcAft>
                <a:spcPct val="35000"/>
              </a:spcAft>
            </a:pPr>
            <a:r>
              <a:rPr lang="en-US" sz="3000" kern="1200" dirty="0"/>
              <a:t>Explore patterns across cases</a:t>
            </a:r>
          </a:p>
        </p:txBody>
      </p:sp>
      <p:sp>
        <p:nvSpPr>
          <p:cNvPr id="8" name="TextBox 7"/>
          <p:cNvSpPr txBox="1"/>
          <p:nvPr/>
        </p:nvSpPr>
        <p:spPr>
          <a:xfrm>
            <a:off x="2660150" y="6007613"/>
            <a:ext cx="6332009" cy="38654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57150" tIns="57150" rIns="57150" bIns="57150" numCol="1" spcCol="1270" anchor="b" anchorCtr="0">
            <a:noAutofit/>
          </a:bodyPr>
          <a:lstStyle/>
          <a:p>
            <a:pPr lvl="0" algn="l" defTabSz="1333500">
              <a:lnSpc>
                <a:spcPct val="90000"/>
              </a:lnSpc>
              <a:spcBef>
                <a:spcPct val="0"/>
              </a:spcBef>
              <a:spcAft>
                <a:spcPct val="35000"/>
              </a:spcAft>
            </a:pPr>
            <a:r>
              <a:rPr lang="en-US" sz="3000" kern="1200" dirty="0"/>
              <a:t>Write up account – look to convergence and individuality</a:t>
            </a:r>
          </a:p>
        </p:txBody>
      </p:sp>
    </p:spTree>
    <p:extLst>
      <p:ext uri="{BB962C8B-B14F-4D97-AF65-F5344CB8AC3E}">
        <p14:creationId xmlns:p14="http://schemas.microsoft.com/office/powerpoint/2010/main" val="1233654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Process of synthesis and analysis</a:t>
            </a:r>
            <a:endParaRPr lang="en-GB" sz="2800"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13</a:t>
            </a:fld>
            <a:endParaRPr lang="en"/>
          </a:p>
        </p:txBody>
      </p:sp>
      <p:graphicFrame>
        <p:nvGraphicFramePr>
          <p:cNvPr id="4" name="Diagram 3"/>
          <p:cNvGraphicFramePr/>
          <p:nvPr>
            <p:extLst>
              <p:ext uri="{D42A27DB-BD31-4B8C-83A1-F6EECF244321}">
                <p14:modId xmlns:p14="http://schemas.microsoft.com/office/powerpoint/2010/main" val="3560012605"/>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2731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1</a:t>
            </a:r>
            <a:endParaRPr lang="en-GB" sz="3200" dirty="0"/>
          </a:p>
        </p:txBody>
      </p:sp>
      <p:sp>
        <p:nvSpPr>
          <p:cNvPr id="3" name="Text Placeholder 2"/>
          <p:cNvSpPr>
            <a:spLocks noGrp="1"/>
          </p:cNvSpPr>
          <p:nvPr>
            <p:ph type="body" idx="1"/>
          </p:nvPr>
        </p:nvSpPr>
        <p:spPr>
          <a:xfrm>
            <a:off x="804798" y="1600200"/>
            <a:ext cx="7882002" cy="4967700"/>
          </a:xfrm>
        </p:spPr>
        <p:txBody>
          <a:bodyPr/>
          <a:lstStyle/>
          <a:p>
            <a:pPr marL="76200" indent="0" algn="ctr">
              <a:buNone/>
            </a:pPr>
            <a:r>
              <a:rPr lang="en-GB" b="1" i="1" dirty="0">
                <a:solidFill>
                  <a:schemeClr val="tx1">
                    <a:lumMod val="85000"/>
                    <a:lumOff val="15000"/>
                  </a:schemeClr>
                </a:solidFill>
                <a:latin typeface="Trebuchet MS"/>
                <a:cs typeface="Trebuchet MS"/>
              </a:rPr>
              <a:t>Reading and re-reading the transcript</a:t>
            </a:r>
          </a:p>
          <a:p>
            <a:endParaRPr lang="en-GB" b="1" i="1"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Ensures participant is the focus of the analysis</a:t>
            </a:r>
          </a:p>
          <a:p>
            <a:endParaRPr lang="en-GB"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Allows overall mapping of interview structure and narrative</a:t>
            </a:r>
          </a:p>
          <a:p>
            <a:pPr lvl="1"/>
            <a:r>
              <a:rPr lang="en-GB" sz="2000" dirty="0">
                <a:solidFill>
                  <a:schemeClr val="tx1">
                    <a:lumMod val="85000"/>
                    <a:lumOff val="15000"/>
                  </a:schemeClr>
                </a:solidFill>
                <a:latin typeface="Trebuchet MS"/>
                <a:cs typeface="Trebuchet MS"/>
              </a:rPr>
              <a:t>Develop a mental model of the person and the content</a:t>
            </a:r>
          </a:p>
          <a:p>
            <a:pPr lvl="1"/>
            <a:endParaRPr lang="en-GB" sz="2000"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Allows awareness of how interview dynamics shape the interview and highlights area of specific detail</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14</a:t>
            </a:fld>
            <a:endParaRPr lang="en"/>
          </a:p>
        </p:txBody>
      </p:sp>
    </p:spTree>
    <p:extLst>
      <p:ext uri="{BB962C8B-B14F-4D97-AF65-F5344CB8AC3E}">
        <p14:creationId xmlns:p14="http://schemas.microsoft.com/office/powerpoint/2010/main" val="3001720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2</a:t>
            </a:r>
            <a:endParaRPr lang="en-GB" sz="3200" dirty="0"/>
          </a:p>
        </p:txBody>
      </p:sp>
      <p:sp>
        <p:nvSpPr>
          <p:cNvPr id="3" name="Text Placeholder 2"/>
          <p:cNvSpPr>
            <a:spLocks noGrp="1"/>
          </p:cNvSpPr>
          <p:nvPr>
            <p:ph type="body" idx="1"/>
          </p:nvPr>
        </p:nvSpPr>
        <p:spPr>
          <a:xfrm>
            <a:off x="804798" y="1600200"/>
            <a:ext cx="7882002" cy="4967700"/>
          </a:xfrm>
        </p:spPr>
        <p:txBody>
          <a:bodyPr/>
          <a:lstStyle/>
          <a:p>
            <a:pPr marL="76200" indent="0" algn="ctr">
              <a:buNone/>
            </a:pPr>
            <a:r>
              <a:rPr lang="en-GB" b="1" i="1" dirty="0">
                <a:solidFill>
                  <a:schemeClr val="tx1">
                    <a:lumMod val="85000"/>
                    <a:lumOff val="15000"/>
                  </a:schemeClr>
                </a:solidFill>
                <a:latin typeface="Trebuchet MS"/>
                <a:cs typeface="Trebuchet MS"/>
              </a:rPr>
              <a:t>Initial coding</a:t>
            </a:r>
          </a:p>
          <a:p>
            <a:endParaRPr lang="en-GB" b="1" i="1"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The most detailed and time consuming step</a:t>
            </a:r>
          </a:p>
          <a:p>
            <a:endParaRPr lang="en-GB"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Researcher essentially notes anything of interest within the transcript (margin)</a:t>
            </a:r>
          </a:p>
          <a:p>
            <a:endParaRPr lang="en-GB"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Begins to identify the specific ways each participant talks about, thinks about, and understand their experiences</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15</a:t>
            </a:fld>
            <a:endParaRPr lang="en"/>
          </a:p>
        </p:txBody>
      </p:sp>
    </p:spTree>
    <p:extLst>
      <p:ext uri="{BB962C8B-B14F-4D97-AF65-F5344CB8AC3E}">
        <p14:creationId xmlns:p14="http://schemas.microsoft.com/office/powerpoint/2010/main" val="1400814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16</a:t>
            </a:fld>
            <a:endParaRPr lang="en"/>
          </a:p>
        </p:txBody>
      </p:sp>
      <p:pic>
        <p:nvPicPr>
          <p:cNvPr id="3" name="Picture 2"/>
          <p:cNvPicPr>
            <a:picLocks noChangeAspect="1"/>
          </p:cNvPicPr>
          <p:nvPr/>
        </p:nvPicPr>
        <p:blipFill>
          <a:blip r:embed="rId2"/>
          <a:stretch>
            <a:fillRect/>
          </a:stretch>
        </p:blipFill>
        <p:spPr>
          <a:xfrm>
            <a:off x="1485900" y="433387"/>
            <a:ext cx="6172200" cy="5991225"/>
          </a:xfrm>
          <a:prstGeom prst="rect">
            <a:avLst/>
          </a:prstGeom>
        </p:spPr>
      </p:pic>
    </p:spTree>
    <p:extLst>
      <p:ext uri="{BB962C8B-B14F-4D97-AF65-F5344CB8AC3E}">
        <p14:creationId xmlns:p14="http://schemas.microsoft.com/office/powerpoint/2010/main" val="4092544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2</a:t>
            </a:r>
            <a:endParaRPr lang="en-GB" sz="3200" dirty="0"/>
          </a:p>
        </p:txBody>
      </p:sp>
      <p:sp>
        <p:nvSpPr>
          <p:cNvPr id="3" name="Text Placeholder 2"/>
          <p:cNvSpPr>
            <a:spLocks noGrp="1"/>
          </p:cNvSpPr>
          <p:nvPr>
            <p:ph type="body" idx="1"/>
          </p:nvPr>
        </p:nvSpPr>
        <p:spPr>
          <a:xfrm>
            <a:off x="804798" y="1600200"/>
            <a:ext cx="7882002" cy="4967700"/>
          </a:xfrm>
        </p:spPr>
        <p:txBody>
          <a:bodyPr/>
          <a:lstStyle/>
          <a:p>
            <a:pPr marL="76200" indent="0" algn="ctr">
              <a:buNone/>
            </a:pPr>
            <a:r>
              <a:rPr lang="en-GB" b="1" i="1" dirty="0">
                <a:solidFill>
                  <a:schemeClr val="tx1">
                    <a:lumMod val="85000"/>
                    <a:lumOff val="15000"/>
                  </a:schemeClr>
                </a:solidFill>
                <a:latin typeface="Trebuchet MS"/>
                <a:cs typeface="Trebuchet MS"/>
              </a:rPr>
              <a:t>Initial coding</a:t>
            </a:r>
          </a:p>
          <a:p>
            <a:endParaRPr lang="en-GB" b="1" i="1"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Think about:</a:t>
            </a:r>
          </a:p>
          <a:p>
            <a:endParaRPr lang="en-GB" dirty="0">
              <a:solidFill>
                <a:schemeClr val="tx1">
                  <a:lumMod val="85000"/>
                  <a:lumOff val="15000"/>
                </a:schemeClr>
              </a:solidFill>
              <a:latin typeface="Trebuchet MS"/>
              <a:cs typeface="Trebuchet MS"/>
            </a:endParaRPr>
          </a:p>
          <a:p>
            <a:pPr lvl="1"/>
            <a:r>
              <a:rPr lang="en-GB" dirty="0">
                <a:solidFill>
                  <a:schemeClr val="tx1">
                    <a:lumMod val="85000"/>
                    <a:lumOff val="15000"/>
                  </a:schemeClr>
                </a:solidFill>
                <a:latin typeface="Trebuchet MS"/>
                <a:cs typeface="Trebuchet MS"/>
              </a:rPr>
              <a:t>Description and content</a:t>
            </a:r>
          </a:p>
          <a:p>
            <a:pPr lvl="1"/>
            <a:endParaRPr lang="en-GB" dirty="0">
              <a:solidFill>
                <a:schemeClr val="tx1">
                  <a:lumMod val="85000"/>
                  <a:lumOff val="15000"/>
                </a:schemeClr>
              </a:solidFill>
              <a:latin typeface="Trebuchet MS"/>
              <a:cs typeface="Trebuchet MS"/>
            </a:endParaRPr>
          </a:p>
          <a:p>
            <a:pPr lvl="1"/>
            <a:r>
              <a:rPr lang="en-GB" dirty="0">
                <a:solidFill>
                  <a:schemeClr val="tx1">
                    <a:lumMod val="85000"/>
                    <a:lumOff val="15000"/>
                  </a:schemeClr>
                </a:solidFill>
                <a:latin typeface="Trebuchet MS"/>
                <a:cs typeface="Trebuchet MS"/>
              </a:rPr>
              <a:t>Language use</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17</a:t>
            </a:fld>
            <a:endParaRPr lang="en"/>
          </a:p>
        </p:txBody>
      </p:sp>
    </p:spTree>
    <p:extLst>
      <p:ext uri="{BB962C8B-B14F-4D97-AF65-F5344CB8AC3E}">
        <p14:creationId xmlns:p14="http://schemas.microsoft.com/office/powerpoint/2010/main" val="2956044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2</a:t>
            </a:r>
            <a:endParaRPr lang="en-GB" sz="3200" dirty="0"/>
          </a:p>
        </p:txBody>
      </p:sp>
      <p:sp>
        <p:nvSpPr>
          <p:cNvPr id="3" name="Text Placeholder 2"/>
          <p:cNvSpPr>
            <a:spLocks noGrp="1"/>
          </p:cNvSpPr>
          <p:nvPr>
            <p:ph type="body" idx="1"/>
          </p:nvPr>
        </p:nvSpPr>
        <p:spPr>
          <a:xfrm>
            <a:off x="804798" y="1600200"/>
            <a:ext cx="2164905" cy="4967700"/>
          </a:xfrm>
        </p:spPr>
        <p:txBody>
          <a:bodyPr/>
          <a:lstStyle/>
          <a:p>
            <a:pPr marL="76200" indent="0">
              <a:buNone/>
            </a:pPr>
            <a:r>
              <a:rPr lang="en-GB" sz="1800" i="1" dirty="0"/>
              <a:t>Initial coding</a:t>
            </a:r>
          </a:p>
          <a:p>
            <a:pPr marL="76200" indent="0">
              <a:buNone/>
            </a:pPr>
            <a:endParaRPr lang="en-GB" sz="1800" i="1" dirty="0"/>
          </a:p>
          <a:p>
            <a:pPr marL="76200" indent="0">
              <a:buNone/>
            </a:pPr>
            <a:endParaRPr lang="en-GB" sz="1800" i="1" dirty="0"/>
          </a:p>
          <a:p>
            <a:pPr marL="76200" indent="0">
              <a:buNone/>
            </a:pPr>
            <a:r>
              <a:rPr lang="en-GB" sz="1800" i="1" dirty="0"/>
              <a:t>Being in NA is challenging</a:t>
            </a:r>
          </a:p>
          <a:p>
            <a:pPr marL="76200" indent="0">
              <a:buNone/>
            </a:pPr>
            <a:r>
              <a:rPr lang="en-GB" sz="1800" i="1" dirty="0"/>
              <a:t>Wants to disclose/ tell everyone but sometimes doesn’t</a:t>
            </a:r>
          </a:p>
          <a:p>
            <a:pPr marL="76200" indent="0">
              <a:buNone/>
            </a:pPr>
            <a:endParaRPr lang="en-GB" sz="1800" i="1" dirty="0"/>
          </a:p>
          <a:p>
            <a:pPr marL="76200" indent="0">
              <a:buNone/>
            </a:pPr>
            <a:r>
              <a:rPr lang="en-GB" sz="1800" i="1" dirty="0"/>
              <a:t>Conflict</a:t>
            </a:r>
          </a:p>
          <a:p>
            <a:pPr marL="76200" indent="0">
              <a:buNone/>
            </a:pPr>
            <a:r>
              <a:rPr lang="en-GB" sz="1800" i="1" dirty="0"/>
              <a:t>“but the other part of me”</a:t>
            </a:r>
          </a:p>
          <a:p>
            <a:pPr marL="76200" indent="0">
              <a:buNone/>
            </a:pPr>
            <a:r>
              <a:rPr lang="en-GB" sz="1800" i="1" dirty="0"/>
              <a:t>Mixed feelings</a:t>
            </a:r>
          </a:p>
        </p:txBody>
      </p:sp>
      <p:sp>
        <p:nvSpPr>
          <p:cNvPr id="4" name="Text Placeholder 3"/>
          <p:cNvSpPr>
            <a:spLocks noGrp="1"/>
          </p:cNvSpPr>
          <p:nvPr>
            <p:ph type="body" idx="2"/>
          </p:nvPr>
        </p:nvSpPr>
        <p:spPr>
          <a:xfrm>
            <a:off x="3523376" y="1392572"/>
            <a:ext cx="5251508" cy="5175328"/>
          </a:xfrm>
        </p:spPr>
        <p:txBody>
          <a:bodyPr/>
          <a:lstStyle/>
          <a:p>
            <a:pPr marL="76200" indent="0">
              <a:buNone/>
            </a:pPr>
            <a:r>
              <a:rPr lang="en-GB" dirty="0"/>
              <a:t>Tom: It is really difficult being in this fellowship </a:t>
            </a:r>
            <a:r>
              <a:rPr lang="en-GB" dirty="0" err="1"/>
              <a:t>‘cause</a:t>
            </a:r>
            <a:r>
              <a:rPr lang="en-GB" dirty="0"/>
              <a:t> I kind of want to tell everyone… but there are times when I don’t want to tell anyone. But it’s like I want to tell everyone, like I’ve found this way of life and its really great and its really helping me. But the other part of me doesn’t want people to say why do you say that and say </a:t>
            </a:r>
            <a:r>
              <a:rPr lang="en-GB" dirty="0" err="1"/>
              <a:t>‘cause</a:t>
            </a:r>
            <a:r>
              <a:rPr lang="en-GB" dirty="0"/>
              <a:t> I was very fucking unhappy and so fucked up</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18</a:t>
            </a:fld>
            <a:endParaRPr lang="en"/>
          </a:p>
        </p:txBody>
      </p:sp>
    </p:spTree>
    <p:extLst>
      <p:ext uri="{BB962C8B-B14F-4D97-AF65-F5344CB8AC3E}">
        <p14:creationId xmlns:p14="http://schemas.microsoft.com/office/powerpoint/2010/main" val="403058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2</a:t>
            </a:r>
            <a:endParaRPr lang="en-GB" sz="3200" dirty="0"/>
          </a:p>
        </p:txBody>
      </p:sp>
      <p:sp>
        <p:nvSpPr>
          <p:cNvPr id="3" name="Text Placeholder 2"/>
          <p:cNvSpPr>
            <a:spLocks noGrp="1"/>
          </p:cNvSpPr>
          <p:nvPr>
            <p:ph type="body" idx="1"/>
          </p:nvPr>
        </p:nvSpPr>
        <p:spPr>
          <a:xfrm>
            <a:off x="804798" y="1600200"/>
            <a:ext cx="7882002" cy="4967700"/>
          </a:xfrm>
        </p:spPr>
        <p:txBody>
          <a:bodyPr/>
          <a:lstStyle/>
          <a:p>
            <a:pPr marL="76200" indent="0" algn="ctr">
              <a:buNone/>
            </a:pPr>
            <a:r>
              <a:rPr lang="en-GB" b="1" i="1" dirty="0">
                <a:solidFill>
                  <a:schemeClr val="tx1">
                    <a:lumMod val="85000"/>
                    <a:lumOff val="15000"/>
                  </a:schemeClr>
                </a:solidFill>
                <a:latin typeface="Trebuchet MS"/>
                <a:cs typeface="Trebuchet MS"/>
              </a:rPr>
              <a:t>Example of initial coding (focus on language use – metaphor)</a:t>
            </a:r>
          </a:p>
          <a:p>
            <a:pPr marL="76200" indent="0" algn="ctr">
              <a:buNone/>
            </a:pPr>
            <a:endParaRPr lang="en-GB" b="1" i="1" dirty="0">
              <a:solidFill>
                <a:schemeClr val="tx1">
                  <a:lumMod val="85000"/>
                  <a:lumOff val="15000"/>
                </a:schemeClr>
              </a:solidFill>
              <a:latin typeface="Trebuchet MS"/>
              <a:cs typeface="Trebuchet MS"/>
            </a:endParaRPr>
          </a:p>
          <a:p>
            <a:pPr marL="76200" indent="0">
              <a:buNone/>
            </a:pPr>
            <a:r>
              <a:rPr lang="en-GB" dirty="0">
                <a:solidFill>
                  <a:schemeClr val="tx1">
                    <a:lumMod val="85000"/>
                    <a:lumOff val="15000"/>
                  </a:schemeClr>
                </a:solidFill>
                <a:latin typeface="Trebuchet MS"/>
                <a:cs typeface="Trebuchet MS"/>
              </a:rPr>
              <a:t>It’s like when you see a </a:t>
            </a:r>
            <a:r>
              <a:rPr lang="en-GB" b="1" u="sng" dirty="0">
                <a:solidFill>
                  <a:srgbClr val="FF0000"/>
                </a:solidFill>
                <a:latin typeface="Trebuchet MS"/>
                <a:cs typeface="Trebuchet MS"/>
              </a:rPr>
              <a:t>rocket going into the sky</a:t>
            </a:r>
            <a:r>
              <a:rPr lang="en-GB" dirty="0">
                <a:solidFill>
                  <a:schemeClr val="tx1">
                    <a:lumMod val="85000"/>
                    <a:lumOff val="15000"/>
                  </a:schemeClr>
                </a:solidFill>
                <a:latin typeface="Trebuchet MS"/>
                <a:cs typeface="Trebuchet MS"/>
              </a:rPr>
              <a:t> and then as it breaks the atmosphere and the bits fall off it and you just see the fuselage … I’ve seen myself change, I’ve seen other people looking at me differently and they’re happy that I’ve changed, there was someone who said to me something, she said you’re growing into yourself.</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19</a:t>
            </a:fld>
            <a:endParaRPr lang="en"/>
          </a:p>
        </p:txBody>
      </p:sp>
    </p:spTree>
    <p:extLst>
      <p:ext uri="{BB962C8B-B14F-4D97-AF65-F5344CB8AC3E}">
        <p14:creationId xmlns:p14="http://schemas.microsoft.com/office/powerpoint/2010/main" val="823787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3</a:t>
            </a:r>
            <a:endParaRPr lang="en-GB" sz="3200" dirty="0"/>
          </a:p>
        </p:txBody>
      </p:sp>
      <p:sp>
        <p:nvSpPr>
          <p:cNvPr id="3" name="Text Placeholder 2"/>
          <p:cNvSpPr>
            <a:spLocks noGrp="1"/>
          </p:cNvSpPr>
          <p:nvPr>
            <p:ph type="body" idx="1"/>
          </p:nvPr>
        </p:nvSpPr>
        <p:spPr>
          <a:xfrm>
            <a:off x="804798" y="1182848"/>
            <a:ext cx="7882002" cy="5385052"/>
          </a:xfrm>
        </p:spPr>
        <p:txBody>
          <a:bodyPr/>
          <a:lstStyle/>
          <a:p>
            <a:pPr marL="76200" indent="0" algn="ctr">
              <a:buNone/>
            </a:pPr>
            <a:r>
              <a:rPr lang="en-GB" b="1" i="1" dirty="0">
                <a:solidFill>
                  <a:schemeClr val="tx1">
                    <a:lumMod val="85000"/>
                    <a:lumOff val="15000"/>
                  </a:schemeClr>
                </a:solidFill>
                <a:latin typeface="Trebuchet MS"/>
                <a:cs typeface="Trebuchet MS"/>
              </a:rPr>
              <a:t>Developing emergent themes</a:t>
            </a:r>
          </a:p>
          <a:p>
            <a:pPr marL="76200" indent="0" algn="ctr">
              <a:buNone/>
            </a:pPr>
            <a:r>
              <a:rPr lang="en-GB" b="1" i="1" dirty="0">
                <a:solidFill>
                  <a:schemeClr val="tx1">
                    <a:lumMod val="85000"/>
                    <a:lumOff val="15000"/>
                  </a:schemeClr>
                </a:solidFill>
                <a:latin typeface="Trebuchet MS"/>
                <a:cs typeface="Trebuchet MS"/>
              </a:rPr>
              <a:t>(turning initial coding into psychological themes)</a:t>
            </a:r>
          </a:p>
          <a:p>
            <a:pPr marL="76200" indent="0" algn="ctr">
              <a:buNone/>
            </a:pPr>
            <a:endParaRPr lang="en-GB" b="1" i="1" dirty="0">
              <a:solidFill>
                <a:schemeClr val="tx1">
                  <a:lumMod val="85000"/>
                  <a:lumOff val="15000"/>
                </a:schemeClr>
              </a:solidFill>
              <a:latin typeface="Trebuchet MS"/>
              <a:cs typeface="Trebuchet MS"/>
            </a:endParaRPr>
          </a:p>
          <a:p>
            <a:pPr marL="76200" indent="0">
              <a:buNone/>
            </a:pPr>
            <a:endParaRPr lang="en-GB" dirty="0">
              <a:solidFill>
                <a:schemeClr val="tx1">
                  <a:lumMod val="85000"/>
                  <a:lumOff val="15000"/>
                </a:schemeClr>
              </a:solidFill>
              <a:latin typeface="Trebuchet MS"/>
              <a:cs typeface="Trebuchet MS"/>
            </a:endParaRP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20</a:t>
            </a:fld>
            <a:endParaRPr lang="en"/>
          </a:p>
        </p:txBody>
      </p:sp>
      <p:sp>
        <p:nvSpPr>
          <p:cNvPr id="6" name="Text Placeholder 3"/>
          <p:cNvSpPr>
            <a:spLocks noGrp="1"/>
          </p:cNvSpPr>
          <p:nvPr>
            <p:ph type="body" idx="2"/>
          </p:nvPr>
        </p:nvSpPr>
        <p:spPr>
          <a:xfrm>
            <a:off x="318781" y="2591403"/>
            <a:ext cx="5251508" cy="3598197"/>
          </a:xfrm>
        </p:spPr>
        <p:txBody>
          <a:bodyPr/>
          <a:lstStyle/>
          <a:p>
            <a:pPr marL="76200" indent="0">
              <a:buNone/>
            </a:pPr>
            <a:r>
              <a:rPr lang="en-GB" sz="2000" dirty="0"/>
              <a:t>Tom: It is really difficult being in this fellowship </a:t>
            </a:r>
            <a:r>
              <a:rPr lang="en-GB" sz="2000" dirty="0" err="1"/>
              <a:t>‘cause</a:t>
            </a:r>
            <a:r>
              <a:rPr lang="en-GB" sz="2000" dirty="0"/>
              <a:t> I kind of want to tell everyone… but there are times when I don’t want to tell anyone. But it’s like I want to tell everyone, like I’ve found this way of life and its really great and its really helping me. But the other part of me doesn’t want people to say why do you say that and say </a:t>
            </a:r>
            <a:r>
              <a:rPr lang="en-GB" sz="2000" dirty="0" err="1"/>
              <a:t>‘cause</a:t>
            </a:r>
            <a:r>
              <a:rPr lang="en-GB" sz="2000" dirty="0"/>
              <a:t> I was very fucking unhappy and so fucked up</a:t>
            </a:r>
          </a:p>
        </p:txBody>
      </p:sp>
      <p:sp>
        <p:nvSpPr>
          <p:cNvPr id="7" name="Text Placeholder 2"/>
          <p:cNvSpPr txBox="1">
            <a:spLocks/>
          </p:cNvSpPr>
          <p:nvPr/>
        </p:nvSpPr>
        <p:spPr>
          <a:xfrm>
            <a:off x="6299587" y="3026241"/>
            <a:ext cx="2164905" cy="2728519"/>
          </a:xfrm>
          <a:prstGeom prst="rect">
            <a:avLst/>
          </a:prstGeom>
          <a:noFill/>
          <a:ln>
            <a:noFill/>
          </a:ln>
        </p:spPr>
        <p:txBody>
          <a:bodyPr spcFirstLastPara="1" wrap="square" lIns="91425" tIns="91425" rIns="91425" bIns="91425" anchor="t" anchorCtr="0"/>
          <a:lstStyle>
            <a:defPPr marR="0" lvl="0" algn="l" rtl="0">
              <a:lnSpc>
                <a:spcPct val="100000"/>
              </a:lnSpc>
              <a:spcBef>
                <a:spcPts val="0"/>
              </a:spcBef>
              <a:spcAft>
                <a:spcPts val="0"/>
              </a:spcAft>
            </a:defPPr>
            <a:lvl1pPr marL="457200" marR="0" lvl="0" indent="-381000" algn="l" rtl="0">
              <a:lnSpc>
                <a:spcPct val="100000"/>
              </a:lnSpc>
              <a:spcBef>
                <a:spcPts val="60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1pPr>
            <a:lvl2pPr marL="914400" marR="0" lvl="1"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2pPr>
            <a:lvl3pPr marL="1371600" marR="0" lvl="2"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3pPr>
            <a:lvl4pPr marL="1828800" marR="0" lvl="3"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4pPr>
            <a:lvl5pPr marL="2286000" marR="0" lvl="4"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5pPr>
            <a:lvl6pPr marL="2743200" marR="0" lvl="5"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6pPr>
            <a:lvl7pPr marL="3200400" marR="0" lvl="6"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7pPr>
            <a:lvl8pPr marL="3657600" marR="0" lvl="7"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8pPr>
            <a:lvl9pPr marL="4114800" marR="0" lvl="8"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9pPr>
          </a:lstStyle>
          <a:p>
            <a:pPr marL="76200" indent="0">
              <a:buFont typeface="Source Sans Pro"/>
              <a:buNone/>
            </a:pPr>
            <a:r>
              <a:rPr lang="en-GB" sz="1800" i="1" dirty="0"/>
              <a:t>Ambivalence</a:t>
            </a:r>
          </a:p>
          <a:p>
            <a:pPr marL="76200" indent="0">
              <a:buFont typeface="Source Sans Pro"/>
              <a:buNone/>
            </a:pPr>
            <a:endParaRPr lang="en-GB" sz="1800" i="1" dirty="0"/>
          </a:p>
          <a:p>
            <a:pPr marL="76200" indent="0">
              <a:buFont typeface="Source Sans Pro"/>
              <a:buNone/>
            </a:pPr>
            <a:r>
              <a:rPr lang="en-GB" sz="1800" i="1" dirty="0"/>
              <a:t>Fear of disclosure</a:t>
            </a:r>
          </a:p>
          <a:p>
            <a:pPr marL="76200" indent="0">
              <a:buFont typeface="Source Sans Pro"/>
              <a:buNone/>
            </a:pPr>
            <a:endParaRPr lang="en-GB" sz="1800" i="1" dirty="0"/>
          </a:p>
          <a:p>
            <a:pPr marL="76200" indent="0">
              <a:buFont typeface="Source Sans Pro"/>
              <a:buNone/>
            </a:pPr>
            <a:r>
              <a:rPr lang="en-GB" sz="1800" i="1" dirty="0"/>
              <a:t>Enhanced self-consciousness</a:t>
            </a:r>
          </a:p>
        </p:txBody>
      </p:sp>
    </p:spTree>
    <p:extLst>
      <p:ext uri="{BB962C8B-B14F-4D97-AF65-F5344CB8AC3E}">
        <p14:creationId xmlns:p14="http://schemas.microsoft.com/office/powerpoint/2010/main" val="1013552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4</a:t>
            </a:r>
            <a:endParaRPr lang="en-GB" sz="3200" dirty="0"/>
          </a:p>
        </p:txBody>
      </p:sp>
      <p:sp>
        <p:nvSpPr>
          <p:cNvPr id="3" name="Text Placeholder 2"/>
          <p:cNvSpPr>
            <a:spLocks noGrp="1"/>
          </p:cNvSpPr>
          <p:nvPr>
            <p:ph type="body" idx="1"/>
          </p:nvPr>
        </p:nvSpPr>
        <p:spPr>
          <a:xfrm>
            <a:off x="804798" y="1182848"/>
            <a:ext cx="7882002" cy="5385052"/>
          </a:xfrm>
        </p:spPr>
        <p:txBody>
          <a:bodyPr/>
          <a:lstStyle/>
          <a:p>
            <a:pPr marL="76200" indent="0" algn="ctr">
              <a:buNone/>
            </a:pPr>
            <a:r>
              <a:rPr lang="en-GB" b="1" i="1" dirty="0">
                <a:solidFill>
                  <a:schemeClr val="tx1">
                    <a:lumMod val="85000"/>
                    <a:lumOff val="15000"/>
                  </a:schemeClr>
                </a:solidFill>
                <a:latin typeface="Trebuchet MS"/>
                <a:cs typeface="Trebuchet MS"/>
              </a:rPr>
              <a:t>Searching for connections across emergent themes</a:t>
            </a:r>
          </a:p>
          <a:p>
            <a:pPr marL="76200" indent="0" algn="ctr">
              <a:buNone/>
            </a:pPr>
            <a:endParaRPr lang="en-GB" b="1" i="1"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The end point of identifying emergent themes is not a one dimensional description of what the participant is thinking about or has experienced</a:t>
            </a:r>
          </a:p>
          <a:p>
            <a:endParaRPr lang="en-GB"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It is the development of a map of how the researcher thinks the P is thinking</a:t>
            </a:r>
          </a:p>
          <a:p>
            <a:endParaRPr lang="en-GB"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Consider the relationships between emergent themes – do some cluster? Are some opposites? Are some more important than others?</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21</a:t>
            </a:fld>
            <a:endParaRPr lang="en"/>
          </a:p>
        </p:txBody>
      </p:sp>
    </p:spTree>
    <p:extLst>
      <p:ext uri="{BB962C8B-B14F-4D97-AF65-F5344CB8AC3E}">
        <p14:creationId xmlns:p14="http://schemas.microsoft.com/office/powerpoint/2010/main" val="1128711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4</a:t>
            </a:r>
            <a:endParaRPr lang="en-GB" sz="3200" dirty="0"/>
          </a:p>
        </p:txBody>
      </p:sp>
      <p:sp>
        <p:nvSpPr>
          <p:cNvPr id="3" name="Text Placeholder 2"/>
          <p:cNvSpPr>
            <a:spLocks noGrp="1"/>
          </p:cNvSpPr>
          <p:nvPr>
            <p:ph type="body" idx="1"/>
          </p:nvPr>
        </p:nvSpPr>
        <p:spPr>
          <a:xfrm>
            <a:off x="804798" y="1182848"/>
            <a:ext cx="7882002" cy="5385052"/>
          </a:xfrm>
        </p:spPr>
        <p:txBody>
          <a:bodyPr/>
          <a:lstStyle/>
          <a:p>
            <a:pPr marL="76200" indent="0" algn="ctr">
              <a:buNone/>
            </a:pPr>
            <a:r>
              <a:rPr lang="en-GB" b="1" i="1" dirty="0">
                <a:solidFill>
                  <a:schemeClr val="tx1">
                    <a:lumMod val="85000"/>
                    <a:lumOff val="15000"/>
                  </a:schemeClr>
                </a:solidFill>
                <a:latin typeface="Trebuchet MS"/>
                <a:cs typeface="Trebuchet MS"/>
              </a:rPr>
              <a:t>Searching for connections across emergent themes</a:t>
            </a:r>
          </a:p>
          <a:p>
            <a:pPr marL="76200" indent="0" algn="ctr">
              <a:buNone/>
            </a:pPr>
            <a:endParaRPr lang="en-GB" b="1" i="1" dirty="0">
              <a:solidFill>
                <a:schemeClr val="tx1">
                  <a:lumMod val="85000"/>
                  <a:lumOff val="15000"/>
                </a:schemeClr>
              </a:solidFill>
              <a:latin typeface="Trebuchet MS"/>
              <a:cs typeface="Trebuchet MS"/>
            </a:endParaRPr>
          </a:p>
          <a:p>
            <a:r>
              <a:rPr lang="en-GB" dirty="0">
                <a:solidFill>
                  <a:schemeClr val="tx1">
                    <a:lumMod val="85000"/>
                    <a:lumOff val="15000"/>
                  </a:schemeClr>
                </a:solidFill>
                <a:latin typeface="Trebuchet MS"/>
                <a:cs typeface="Trebuchet MS"/>
              </a:rPr>
              <a:t>Consider the relationships between emergent themes</a:t>
            </a:r>
          </a:p>
          <a:p>
            <a:pPr lvl="1"/>
            <a:r>
              <a:rPr lang="en-GB" dirty="0">
                <a:solidFill>
                  <a:schemeClr val="tx1">
                    <a:lumMod val="85000"/>
                    <a:lumOff val="15000"/>
                  </a:schemeClr>
                </a:solidFill>
                <a:latin typeface="Trebuchet MS"/>
                <a:cs typeface="Trebuchet MS"/>
              </a:rPr>
              <a:t>Do some cluster? </a:t>
            </a:r>
          </a:p>
          <a:p>
            <a:pPr lvl="1"/>
            <a:r>
              <a:rPr lang="en-GB" dirty="0">
                <a:solidFill>
                  <a:schemeClr val="tx1">
                    <a:lumMod val="85000"/>
                    <a:lumOff val="15000"/>
                  </a:schemeClr>
                </a:solidFill>
                <a:latin typeface="Trebuchet MS"/>
                <a:cs typeface="Trebuchet MS"/>
              </a:rPr>
              <a:t>Are some opposites? </a:t>
            </a:r>
          </a:p>
          <a:p>
            <a:pPr lvl="1"/>
            <a:r>
              <a:rPr lang="en-GB" dirty="0">
                <a:solidFill>
                  <a:schemeClr val="tx1">
                    <a:lumMod val="85000"/>
                    <a:lumOff val="15000"/>
                  </a:schemeClr>
                </a:solidFill>
                <a:latin typeface="Trebuchet MS"/>
                <a:cs typeface="Trebuchet MS"/>
              </a:rPr>
              <a:t>Are some more important than others?</a:t>
            </a:r>
          </a:p>
          <a:p>
            <a:endParaRPr lang="en-GB" dirty="0"/>
          </a:p>
          <a:p>
            <a:r>
              <a:rPr lang="en-GB" dirty="0"/>
              <a:t>This ‘map’ provides a structure for writing up results</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22</a:t>
            </a:fld>
            <a:endParaRPr lang="en"/>
          </a:p>
        </p:txBody>
      </p:sp>
    </p:spTree>
    <p:extLst>
      <p:ext uri="{BB962C8B-B14F-4D97-AF65-F5344CB8AC3E}">
        <p14:creationId xmlns:p14="http://schemas.microsoft.com/office/powerpoint/2010/main" val="3676502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4</a:t>
            </a:r>
            <a:br>
              <a:rPr lang="en-GB" sz="3200" b="1" dirty="0"/>
            </a:br>
            <a:r>
              <a:rPr lang="en-GB" sz="3200" b="1" dirty="0"/>
              <a:t>example of table of themes</a:t>
            </a:r>
            <a:endParaRPr lang="en-GB" sz="3200" dirty="0"/>
          </a:p>
        </p:txBody>
      </p:sp>
      <p:sp>
        <p:nvSpPr>
          <p:cNvPr id="3" name="Text Placeholder 2"/>
          <p:cNvSpPr>
            <a:spLocks noGrp="1"/>
          </p:cNvSpPr>
          <p:nvPr>
            <p:ph type="body" idx="1"/>
          </p:nvPr>
        </p:nvSpPr>
        <p:spPr>
          <a:xfrm>
            <a:off x="804798" y="1182848"/>
            <a:ext cx="3657000" cy="5385052"/>
          </a:xfrm>
        </p:spPr>
        <p:txBody>
          <a:bodyPr/>
          <a:lstStyle/>
          <a:p>
            <a:pPr marL="76200" indent="0">
              <a:buNone/>
            </a:pPr>
            <a:r>
              <a:rPr lang="en-GB" sz="2000" b="1" i="1" dirty="0"/>
              <a:t>Theme: Early days in recovery</a:t>
            </a:r>
          </a:p>
          <a:p>
            <a:pPr marL="76200" indent="0">
              <a:buNone/>
            </a:pPr>
            <a:r>
              <a:rPr lang="en-GB" sz="2000" dirty="0"/>
              <a:t>Fear of disclosure</a:t>
            </a:r>
          </a:p>
          <a:p>
            <a:pPr marL="76200" indent="0">
              <a:buNone/>
            </a:pPr>
            <a:r>
              <a:rPr lang="en-GB" sz="2000" dirty="0"/>
              <a:t>Ambivalence</a:t>
            </a:r>
          </a:p>
          <a:p>
            <a:pPr marL="76200" indent="0">
              <a:buNone/>
            </a:pPr>
            <a:r>
              <a:rPr lang="en-GB" sz="2000" dirty="0"/>
              <a:t>Identification with NA people</a:t>
            </a:r>
          </a:p>
          <a:p>
            <a:pPr marL="76200" indent="0">
              <a:buNone/>
            </a:pPr>
            <a:r>
              <a:rPr lang="en-GB" sz="2000" dirty="0"/>
              <a:t>Being busy</a:t>
            </a:r>
          </a:p>
          <a:p>
            <a:pPr marL="76200" indent="0">
              <a:buNone/>
            </a:pPr>
            <a:r>
              <a:rPr lang="en-GB" sz="2000" dirty="0"/>
              <a:t>Setting new temporality</a:t>
            </a:r>
          </a:p>
          <a:p>
            <a:pPr marL="76200" indent="0">
              <a:buNone/>
            </a:pPr>
            <a:endParaRPr lang="en-GB" sz="2000" dirty="0"/>
          </a:p>
          <a:p>
            <a:pPr marL="76200" indent="0">
              <a:buNone/>
            </a:pPr>
            <a:r>
              <a:rPr lang="en-GB" sz="2000" b="1" i="1" dirty="0"/>
              <a:t>Theme: Sense of self in early recovery</a:t>
            </a:r>
          </a:p>
          <a:p>
            <a:pPr marL="76200" indent="0">
              <a:buNone/>
            </a:pPr>
            <a:r>
              <a:rPr lang="en-GB" sz="2000" dirty="0"/>
              <a:t>Finding your own place: the meaning of recovery</a:t>
            </a:r>
          </a:p>
          <a:p>
            <a:pPr marL="76200" indent="0">
              <a:buNone/>
            </a:pPr>
            <a:r>
              <a:rPr lang="en-GB" sz="2000" dirty="0"/>
              <a:t>Changing sense of self</a:t>
            </a:r>
          </a:p>
          <a:p>
            <a:pPr marL="76200" indent="0">
              <a:buNone/>
            </a:pPr>
            <a:r>
              <a:rPr lang="en-GB" sz="2000" dirty="0"/>
              <a:t>Addict identity</a:t>
            </a:r>
          </a:p>
        </p:txBody>
      </p:sp>
      <p:sp>
        <p:nvSpPr>
          <p:cNvPr id="4" name="Text Placeholder 3"/>
          <p:cNvSpPr>
            <a:spLocks noGrp="1"/>
          </p:cNvSpPr>
          <p:nvPr>
            <p:ph type="body" idx="2"/>
          </p:nvPr>
        </p:nvSpPr>
        <p:spPr>
          <a:xfrm>
            <a:off x="5243118" y="1182848"/>
            <a:ext cx="3590489" cy="5385052"/>
          </a:xfrm>
        </p:spPr>
        <p:txBody>
          <a:bodyPr/>
          <a:lstStyle/>
          <a:p>
            <a:pPr marL="76200" indent="0">
              <a:buNone/>
            </a:pPr>
            <a:endParaRPr lang="en-GB" sz="2000" b="1" i="1" dirty="0"/>
          </a:p>
          <a:p>
            <a:pPr marL="76200" indent="0">
              <a:buNone/>
            </a:pPr>
            <a:endParaRPr lang="en-GB" sz="2000" b="1" i="1" dirty="0"/>
          </a:p>
          <a:p>
            <a:pPr marL="76200" indent="0">
              <a:buNone/>
            </a:pPr>
            <a:r>
              <a:rPr lang="en-GB" sz="2000" b="1" i="1" dirty="0"/>
              <a:t>Theme: Maintaining early covering</a:t>
            </a:r>
          </a:p>
          <a:p>
            <a:pPr marL="76200" indent="0">
              <a:buNone/>
            </a:pPr>
            <a:r>
              <a:rPr lang="en-GB" sz="2000" dirty="0"/>
              <a:t>Receiving unconditional support</a:t>
            </a:r>
          </a:p>
          <a:p>
            <a:pPr marL="76200" indent="0">
              <a:buNone/>
            </a:pPr>
            <a:r>
              <a:rPr lang="en-GB" sz="2000" dirty="0"/>
              <a:t>Developing a new social network</a:t>
            </a:r>
          </a:p>
          <a:p>
            <a:pPr marL="76200" indent="0">
              <a:buNone/>
            </a:pPr>
            <a:r>
              <a:rPr lang="en-GB" sz="2000" dirty="0"/>
              <a:t>Wiring (facilitates insight)</a:t>
            </a:r>
          </a:p>
          <a:p>
            <a:pPr marL="76200" indent="0">
              <a:buNone/>
            </a:pPr>
            <a:r>
              <a:rPr lang="en-GB" sz="2000" dirty="0"/>
              <a:t>Praying as a self-reflective process</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23</a:t>
            </a:fld>
            <a:endParaRPr lang="en"/>
          </a:p>
        </p:txBody>
      </p:sp>
    </p:spTree>
    <p:extLst>
      <p:ext uri="{BB962C8B-B14F-4D97-AF65-F5344CB8AC3E}">
        <p14:creationId xmlns:p14="http://schemas.microsoft.com/office/powerpoint/2010/main" val="4245948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Step 5</a:t>
            </a:r>
            <a:endParaRPr lang="en-GB" sz="3200" dirty="0"/>
          </a:p>
        </p:txBody>
      </p:sp>
      <p:sp>
        <p:nvSpPr>
          <p:cNvPr id="3" name="Text Placeholder 2"/>
          <p:cNvSpPr>
            <a:spLocks noGrp="1"/>
          </p:cNvSpPr>
          <p:nvPr>
            <p:ph type="body" idx="1"/>
          </p:nvPr>
        </p:nvSpPr>
        <p:spPr>
          <a:xfrm>
            <a:off x="804798" y="1182848"/>
            <a:ext cx="7882002" cy="5385052"/>
          </a:xfrm>
        </p:spPr>
        <p:txBody>
          <a:bodyPr/>
          <a:lstStyle/>
          <a:p>
            <a:pPr marL="76200" indent="0" algn="ctr">
              <a:buNone/>
            </a:pPr>
            <a:r>
              <a:rPr lang="en-GB" b="1" i="1" dirty="0">
                <a:solidFill>
                  <a:schemeClr val="tx1">
                    <a:lumMod val="85000"/>
                    <a:lumOff val="15000"/>
                  </a:schemeClr>
                </a:solidFill>
                <a:latin typeface="Trebuchet MS"/>
                <a:cs typeface="Trebuchet MS"/>
              </a:rPr>
              <a:t>Recurrent themes (cross-case comparison)</a:t>
            </a:r>
          </a:p>
          <a:p>
            <a:pPr marL="76200" indent="0" algn="ctr">
              <a:buNone/>
            </a:pPr>
            <a:endParaRPr lang="en-GB" b="1" i="1" dirty="0">
              <a:solidFill>
                <a:schemeClr val="tx1">
                  <a:lumMod val="85000"/>
                  <a:lumOff val="15000"/>
                </a:schemeClr>
              </a:solidFill>
              <a:latin typeface="Trebuchet MS"/>
            </a:endParaRPr>
          </a:p>
          <a:p>
            <a:r>
              <a:rPr lang="en-GB" dirty="0">
                <a:solidFill>
                  <a:schemeClr val="tx1">
                    <a:lumMod val="85000"/>
                    <a:lumOff val="15000"/>
                  </a:schemeClr>
                </a:solidFill>
                <a:latin typeface="Trebuchet MS"/>
              </a:rPr>
              <a:t>Repeat exploratory analysis with each transcript</a:t>
            </a:r>
          </a:p>
          <a:p>
            <a:endParaRPr lang="en-GB" dirty="0">
              <a:solidFill>
                <a:schemeClr val="tx1">
                  <a:lumMod val="85000"/>
                  <a:lumOff val="15000"/>
                </a:schemeClr>
              </a:solidFill>
              <a:latin typeface="Trebuchet MS"/>
            </a:endParaRPr>
          </a:p>
          <a:p>
            <a:r>
              <a:rPr lang="en-GB" dirty="0">
                <a:solidFill>
                  <a:schemeClr val="tx1">
                    <a:lumMod val="85000"/>
                    <a:lumOff val="15000"/>
                  </a:schemeClr>
                </a:solidFill>
                <a:latin typeface="Trebuchet MS"/>
              </a:rPr>
              <a:t>Repeat emergent thematic analysis with each transcript</a:t>
            </a:r>
          </a:p>
          <a:p>
            <a:endParaRPr lang="en-GB" dirty="0">
              <a:solidFill>
                <a:schemeClr val="tx1">
                  <a:lumMod val="85000"/>
                  <a:lumOff val="15000"/>
                </a:schemeClr>
              </a:solidFill>
              <a:latin typeface="Trebuchet MS"/>
            </a:endParaRPr>
          </a:p>
          <a:p>
            <a:r>
              <a:rPr lang="en-GB" dirty="0">
                <a:solidFill>
                  <a:schemeClr val="tx1">
                    <a:lumMod val="85000"/>
                    <a:lumOff val="15000"/>
                  </a:schemeClr>
                </a:solidFill>
                <a:latin typeface="Trebuchet MS"/>
              </a:rPr>
              <a:t>Rigor of this process ensures new themes can emerge</a:t>
            </a:r>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24</a:t>
            </a:fld>
            <a:endParaRPr lang="en"/>
          </a:p>
        </p:txBody>
      </p:sp>
    </p:spTree>
    <p:extLst>
      <p:ext uri="{BB962C8B-B14F-4D97-AF65-F5344CB8AC3E}">
        <p14:creationId xmlns:p14="http://schemas.microsoft.com/office/powerpoint/2010/main" val="2202067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IPA: Table of themes</a:t>
            </a:r>
            <a:endParaRPr lang="en-GB" sz="3200"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25</a:t>
            </a:fld>
            <a:endParaRPr lang="en"/>
          </a:p>
        </p:txBody>
      </p:sp>
      <p:pic>
        <p:nvPicPr>
          <p:cNvPr id="6" name="Picture 5"/>
          <p:cNvPicPr>
            <a:picLocks noChangeAspect="1"/>
          </p:cNvPicPr>
          <p:nvPr/>
        </p:nvPicPr>
        <p:blipFill>
          <a:blip r:embed="rId2"/>
          <a:stretch>
            <a:fillRect/>
          </a:stretch>
        </p:blipFill>
        <p:spPr>
          <a:xfrm>
            <a:off x="-278148" y="924056"/>
            <a:ext cx="9700295" cy="5312066"/>
          </a:xfrm>
          <a:prstGeom prst="rect">
            <a:avLst/>
          </a:prstGeom>
        </p:spPr>
      </p:pic>
    </p:spTree>
    <p:extLst>
      <p:ext uri="{BB962C8B-B14F-4D97-AF65-F5344CB8AC3E}">
        <p14:creationId xmlns:p14="http://schemas.microsoft.com/office/powerpoint/2010/main" val="1918762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Final Summary</a:t>
            </a:r>
            <a:endParaRPr lang="en-GB" sz="3200" dirty="0"/>
          </a:p>
        </p:txBody>
      </p:sp>
      <p:sp>
        <p:nvSpPr>
          <p:cNvPr id="3" name="Text Placeholder 2"/>
          <p:cNvSpPr>
            <a:spLocks noGrp="1"/>
          </p:cNvSpPr>
          <p:nvPr>
            <p:ph type="body" idx="1"/>
          </p:nvPr>
        </p:nvSpPr>
        <p:spPr>
          <a:xfrm>
            <a:off x="804798" y="1182848"/>
            <a:ext cx="7882002" cy="5385052"/>
          </a:xfrm>
        </p:spPr>
        <p:txBody>
          <a:bodyPr/>
          <a:lstStyle/>
          <a:p>
            <a:pPr marL="533400" indent="-457200">
              <a:buFont typeface="+mj-lt"/>
              <a:buAutoNum type="arabicPeriod"/>
            </a:pPr>
            <a:r>
              <a:rPr lang="en-GB" dirty="0"/>
              <a:t>Reading and re-reading; familiarising self with transcript</a:t>
            </a:r>
          </a:p>
          <a:p>
            <a:pPr marL="533400" indent="-457200">
              <a:buFont typeface="+mj-lt"/>
              <a:buAutoNum type="arabicPeriod"/>
            </a:pPr>
            <a:endParaRPr lang="en-GB" dirty="0"/>
          </a:p>
          <a:p>
            <a:pPr marL="533400" indent="-457200">
              <a:buFont typeface="+mj-lt"/>
              <a:buAutoNum type="arabicPeriod"/>
            </a:pPr>
            <a:r>
              <a:rPr lang="en-GB" dirty="0"/>
              <a:t>Initial coding</a:t>
            </a:r>
          </a:p>
          <a:p>
            <a:pPr marL="533400" indent="-457200">
              <a:buFont typeface="+mj-lt"/>
              <a:buAutoNum type="arabicPeriod"/>
            </a:pPr>
            <a:endParaRPr lang="en-GB" dirty="0"/>
          </a:p>
          <a:p>
            <a:pPr marL="533400" indent="-457200">
              <a:buFont typeface="+mj-lt"/>
              <a:buAutoNum type="arabicPeriod"/>
            </a:pPr>
            <a:r>
              <a:rPr lang="en-GB" dirty="0"/>
              <a:t>Develop emergent themes using coding/notes</a:t>
            </a:r>
          </a:p>
          <a:p>
            <a:pPr marL="533400" indent="-457200">
              <a:buFont typeface="+mj-lt"/>
              <a:buAutoNum type="arabicPeriod"/>
            </a:pPr>
            <a:endParaRPr lang="en-GB" dirty="0"/>
          </a:p>
          <a:p>
            <a:pPr marL="533400" indent="-457200">
              <a:buFont typeface="+mj-lt"/>
              <a:buAutoNum type="arabicPeriod"/>
            </a:pPr>
            <a:r>
              <a:rPr lang="en-GB" dirty="0"/>
              <a:t>Connecting themes / clustering themes</a:t>
            </a:r>
          </a:p>
          <a:p>
            <a:pPr marL="533400" indent="-457200">
              <a:buFont typeface="+mj-lt"/>
              <a:buAutoNum type="arabicPeriod"/>
            </a:pPr>
            <a:endParaRPr lang="en-GB" dirty="0"/>
          </a:p>
          <a:p>
            <a:pPr marL="533400" indent="-457200">
              <a:buFont typeface="+mj-lt"/>
              <a:buAutoNum type="arabicPeriod"/>
            </a:pPr>
            <a:r>
              <a:rPr lang="en-GB" dirty="0"/>
              <a:t>Repeat for each additional transcript and compare themes between transcripts</a:t>
            </a:r>
          </a:p>
          <a:p>
            <a:pPr marL="533400" indent="-457200">
              <a:buFont typeface="+mj-lt"/>
              <a:buAutoNum type="arabicPeriod"/>
            </a:pPr>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26</a:t>
            </a:fld>
            <a:endParaRPr lang="en"/>
          </a:p>
        </p:txBody>
      </p:sp>
    </p:spTree>
    <p:extLst>
      <p:ext uri="{BB962C8B-B14F-4D97-AF65-F5344CB8AC3E}">
        <p14:creationId xmlns:p14="http://schemas.microsoft.com/office/powerpoint/2010/main" val="2356342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57300" y="1423927"/>
            <a:ext cx="6029400" cy="2292396"/>
          </a:xfrm>
        </p:spPr>
        <p:txBody>
          <a:bodyPr/>
          <a:lstStyle/>
          <a:p>
            <a:r>
              <a:rPr lang="en-GB" dirty="0"/>
              <a:t>Any Questions?</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27</a:t>
            </a:fld>
            <a:endParaRPr lang="en"/>
          </a:p>
        </p:txBody>
      </p:sp>
    </p:spTree>
    <p:extLst>
      <p:ext uri="{BB962C8B-B14F-4D97-AF65-F5344CB8AC3E}">
        <p14:creationId xmlns:p14="http://schemas.microsoft.com/office/powerpoint/2010/main" val="1364654477"/>
      </p:ext>
    </p:extLst>
  </p:cSld>
  <p:clrMapOvr>
    <a:masterClrMapping/>
  </p:clrMapOvr>
</p:sld>
</file>

<file path=ppt/theme/theme1.xml><?xml version="1.0" encoding="utf-8"?>
<a:theme xmlns:a="http://schemas.openxmlformats.org/drawingml/2006/main" name="Timon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1727</TotalTime>
  <Words>1202</Words>
  <Application>Microsoft Office PowerPoint</Application>
  <PresentationFormat>On-screen Show (4:3)</PresentationFormat>
  <Paragraphs>216</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Permanent Marker</vt:lpstr>
      <vt:lpstr>Source Sans Pro</vt:lpstr>
      <vt:lpstr>Trebuchet MS</vt:lpstr>
      <vt:lpstr>Timon template</vt:lpstr>
      <vt:lpstr>Interpretative Phenomenological Analysis [IPA]</vt:lpstr>
      <vt:lpstr>Interpretative Phenomenological Analysis [IPA]</vt:lpstr>
      <vt:lpstr>Interpretative Phenomenological Analysis [IPA]</vt:lpstr>
      <vt:lpstr>Interpretative Phenomenological Analysis [IPA]</vt:lpstr>
      <vt:lpstr>IPA - Hermeneutics</vt:lpstr>
      <vt:lpstr>IPA - Hermeneutics</vt:lpstr>
      <vt:lpstr>Doing IPA</vt:lpstr>
      <vt:lpstr>Formulating Research Questions</vt:lpstr>
      <vt:lpstr>Formulating Research Questions</vt:lpstr>
      <vt:lpstr>What is a suitable research question for an IPA project?</vt:lpstr>
      <vt:lpstr>What is a suitable research question for an IPA project?</vt:lpstr>
      <vt:lpstr>IPA: Overview of Analysis</vt:lpstr>
      <vt:lpstr>Process of synthesis and analysis</vt:lpstr>
      <vt:lpstr>IPA: Step 1</vt:lpstr>
      <vt:lpstr>IPA: Step 2</vt:lpstr>
      <vt:lpstr>PowerPoint Presentation</vt:lpstr>
      <vt:lpstr>IPA: Step 2</vt:lpstr>
      <vt:lpstr>IPA: Step 2</vt:lpstr>
      <vt:lpstr>IPA: Step 2</vt:lpstr>
      <vt:lpstr>IPA: Step 3</vt:lpstr>
      <vt:lpstr>IPA: Step 4</vt:lpstr>
      <vt:lpstr>IPA: Step 4</vt:lpstr>
      <vt:lpstr>IPA: Step 4 example of table of themes</vt:lpstr>
      <vt:lpstr>IPA: Step 5</vt:lpstr>
      <vt:lpstr>IPA: Table of themes</vt:lpstr>
      <vt:lpstr>Final 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Design and Analysis  Lecture 10: IPA  Stacey Coleman</dc:title>
  <dc:creator>Stacey Coleman</dc:creator>
  <cp:lastModifiedBy>Ceri Phelps</cp:lastModifiedBy>
  <cp:revision>17</cp:revision>
  <dcterms:modified xsi:type="dcterms:W3CDTF">2019-12-05T12:56:37Z</dcterms:modified>
</cp:coreProperties>
</file>