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1" r:id="rId4"/>
    <p:sldId id="257" r:id="rId5"/>
    <p:sldId id="272" r:id="rId6"/>
    <p:sldId id="260" r:id="rId7"/>
    <p:sldId id="270" r:id="rId8"/>
    <p:sldId id="261" r:id="rId9"/>
    <p:sldId id="262" r:id="rId10"/>
    <p:sldId id="259" r:id="rId11"/>
    <p:sldId id="268" r:id="rId12"/>
    <p:sldId id="263" r:id="rId13"/>
    <p:sldId id="264" r:id="rId14"/>
    <p:sldId id="273" r:id="rId15"/>
    <p:sldId id="265" r:id="rId16"/>
    <p:sldId id="266" r:id="rId17"/>
    <p:sldId id="274" r:id="rId18"/>
    <p:sldId id="26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44" autoAdjust="0"/>
    <p:restoredTop sz="94660"/>
  </p:normalViewPr>
  <p:slideViewPr>
    <p:cSldViewPr snapToGrid="0">
      <p:cViewPr varScale="1">
        <p:scale>
          <a:sx n="82" d="100"/>
          <a:sy n="82" d="100"/>
        </p:scale>
        <p:origin x="667" y="6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70E4C-1D9B-45AE-B2FC-3ECD383299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E6BD53-6CE2-4FA7-A662-367CDFE37E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7BA115-4DBD-4377-A6BC-87559FE4D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A73D-46F6-479D-BF5C-4D35D957CADD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859B0-8132-4D82-B6CC-5EC2D5AF4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42DFF5-7C57-40EC-9775-CD0B826BD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0FDE-646C-4EE1-BBB2-2AA1AB5E3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371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C50D1-25C2-4346-BCD1-901D9D9D0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E2BD6-79FF-43B5-A8FF-9E5370550C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21787D-5114-4E96-9EAF-75CF96B5E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A73D-46F6-479D-BF5C-4D35D957CADD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1AE91-EE28-45D5-9A0A-EE6ED13A90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326DD5-6707-400A-BB8B-A78C2B29F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0FDE-646C-4EE1-BBB2-2AA1AB5E3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096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3E978-FE99-4E9E-A7C5-57BF3FFD1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EA89DB-2C69-4A79-A4D7-92CAE939D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CA161C-C163-4718-9674-72CA09B9D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A73D-46F6-479D-BF5C-4D35D957CADD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D8E47B-7461-46BC-BE3F-FBF65B2EC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254F95-0E6C-447F-AE35-5528CA8F7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0FDE-646C-4EE1-BBB2-2AA1AB5E3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291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A992E-AE50-4132-8197-D4D69FCD5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26F52-4611-4BF4-ABB6-911BC75AAC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11AAD0-D675-42C2-8F05-D13F209BC8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430FF9-5E0A-41EC-85FE-29C4E5A06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A73D-46F6-479D-BF5C-4D35D957CADD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49DC9D-33F0-47FE-A939-C743E051F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DE3A64-A004-4BB9-ACEB-753786B6A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0FDE-646C-4EE1-BBB2-2AA1AB5E3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193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040EF-B696-4711-B36D-C0C0BDC13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6D41C8-A7B1-44B2-9E23-E0732AC2F7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F74FDE-82ED-4EA7-9277-D8E0D927C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B7E8F2-8B08-47F4-B379-8370546401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0D3BAF-0CBF-443A-A0E2-E59D8DE8C9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0DA749-191D-4A40-8A45-5F67851D2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A73D-46F6-479D-BF5C-4D35D957CADD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604A53-F6D0-469A-A7DC-6664C2BB7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D9CF06-A0F5-45F2-A5A1-92D3576EA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0FDE-646C-4EE1-BBB2-2AA1AB5E3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432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0744B-EBB3-4540-BCC6-3975DE53B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C3EF33-0D46-4749-ADED-9988B641D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A73D-46F6-479D-BF5C-4D35D957CADD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EBB028-0DD5-4839-9139-429C72E64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1DE5C-407C-40F4-8172-26631C2DD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0FDE-646C-4EE1-BBB2-2AA1AB5E3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931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CAEAC6-251D-4E19-820E-B91C0296C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A73D-46F6-479D-BF5C-4D35D957CADD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E78804-0B35-49A3-A70A-0616F1FA4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C387C7-6CB6-49E5-A0CA-82DAA2D0F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0FDE-646C-4EE1-BBB2-2AA1AB5E3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453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6D382-4737-43BC-8ACD-0C65B1019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5BDE3-1AA0-4C50-80FD-E5200D85B1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5AFACE-87AC-45F3-9361-FD473358D4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92AE4E-F71F-4B76-B922-A6974E106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A73D-46F6-479D-BF5C-4D35D957CADD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DE71BA-C715-4A67-ABD8-8C4F25015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A87F61-DBF5-4FDD-A1CF-210B8E2BA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0FDE-646C-4EE1-BBB2-2AA1AB5E3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401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421A6-00E9-49A3-9E6C-9E9A74182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CAFF30-D2E9-4EB2-BD8B-04704E9A68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1197A2-1625-4DC9-A7B9-BC5D7A3A46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BC3D30-3815-4624-B4C4-6B6A7A91E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A73D-46F6-479D-BF5C-4D35D957CADD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DBB38F-C244-4EF4-A4DC-BE3FF6063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C72199-4D6D-4A58-878A-2C9EC344E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0FDE-646C-4EE1-BBB2-2AA1AB5E3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041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757D6-923A-453E-AA99-07F4FA441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6C4232-DA28-43CB-81A5-E13309BAC3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FBB1EE-6E10-4A51-A395-63F05D8D0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A73D-46F6-479D-BF5C-4D35D957CADD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7D6933-F3B1-4FF3-B970-CAA661B9C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C451F-BA9E-461D-A27E-5DA3CECBF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0FDE-646C-4EE1-BBB2-2AA1AB5E3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33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72E83CA-F56F-4ABE-8C83-5B3D5C9ACE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5AD412-E029-4484-B9BA-F7D5C5A2B8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062E75-EF98-4686-9F1E-F60D0597F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5A73D-46F6-479D-BF5C-4D35D957CADD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B327D-A48E-4EB6-B511-B12076267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CF37C-C395-4715-A25F-7768D2472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D0FDE-646C-4EE1-BBB2-2AA1AB5E3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0778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5E5E36-39C8-42BC-B7CE-F6B25388D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488919-3F45-4F71-9AF8-FC0F298A52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B86FDB-A4CA-449A-AAB5-B588D398A4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5A73D-46F6-479D-BF5C-4D35D957CADD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4E8F35-DE27-44C3-9776-F3541E2513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C227E3-B48B-4388-A608-E68439234A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1D0FDE-646C-4EE1-BBB2-2AA1AB5E34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202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media" Target="../media/media6.m4a"/><Relationship Id="rId7" Type="http://schemas.openxmlformats.org/officeDocument/2006/relationships/image" Target="../media/image16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5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18.png"/><Relationship Id="rId4" Type="http://schemas.openxmlformats.org/officeDocument/2006/relationships/audio" Target="../media/media6.m4a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24.png"/><Relationship Id="rId4" Type="http://schemas.openxmlformats.org/officeDocument/2006/relationships/image" Target="../media/image19.png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9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openxmlformats.org/officeDocument/2006/relationships/image" Target="../media/image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5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10" Type="http://schemas.openxmlformats.org/officeDocument/2006/relationships/image" Target="../media/image2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11.m4a"/><Relationship Id="rId7" Type="http://schemas.openxmlformats.org/officeDocument/2006/relationships/image" Target="../media/image39.pn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38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1.m4a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3.png"/><Relationship Id="rId12" Type="http://schemas.openxmlformats.org/officeDocument/2006/relationships/image" Target="../media/image2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42.png"/><Relationship Id="rId11" Type="http://schemas.openxmlformats.org/officeDocument/2006/relationships/image" Target="../media/image47.png"/><Relationship Id="rId5" Type="http://schemas.openxmlformats.org/officeDocument/2006/relationships/image" Target="../media/image4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52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10" Type="http://schemas.openxmlformats.org/officeDocument/2006/relationships/image" Target="../media/image2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microsoft.com/office/2007/relationships/media" Target="../media/media15.mp4"/><Relationship Id="rId7" Type="http://schemas.openxmlformats.org/officeDocument/2006/relationships/slideLayout" Target="../slideLayouts/slideLayout6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audio" Target="../media/media16.m4a"/><Relationship Id="rId5" Type="http://schemas.microsoft.com/office/2007/relationships/media" Target="../media/media16.m4a"/><Relationship Id="rId10" Type="http://schemas.openxmlformats.org/officeDocument/2006/relationships/image" Target="../media/image2.png"/><Relationship Id="rId4" Type="http://schemas.openxmlformats.org/officeDocument/2006/relationships/video" Target="../media/media15.mp4"/><Relationship Id="rId9" Type="http://schemas.openxmlformats.org/officeDocument/2006/relationships/image" Target="../media/image5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60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59.png"/><Relationship Id="rId11" Type="http://schemas.openxmlformats.org/officeDocument/2006/relationships/image" Target="../media/image63.png"/><Relationship Id="rId5" Type="http://schemas.openxmlformats.org/officeDocument/2006/relationships/image" Target="../media/image58.png"/><Relationship Id="rId10" Type="http://schemas.openxmlformats.org/officeDocument/2006/relationships/image" Target="../media/image62.png"/><Relationship Id="rId4" Type="http://schemas.openxmlformats.org/officeDocument/2006/relationships/image" Target="../media/image57.png"/><Relationship Id="rId9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19.m4a"/><Relationship Id="rId7" Type="http://schemas.openxmlformats.org/officeDocument/2006/relationships/image" Target="../media/image65.png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6" Type="http://schemas.openxmlformats.org/officeDocument/2006/relationships/image" Target="../media/image64.png"/><Relationship Id="rId5" Type="http://schemas.openxmlformats.org/officeDocument/2006/relationships/slideLayout" Target="../slideLayouts/slideLayout6.xml"/><Relationship Id="rId4" Type="http://schemas.openxmlformats.org/officeDocument/2006/relationships/audio" Target="../media/media19.m4a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stor.org/stable/40571006?seq=2#metadata_info_tab_contents" TargetMode="External"/><Relationship Id="rId13" Type="http://schemas.openxmlformats.org/officeDocument/2006/relationships/hyperlink" Target="https://www.runnersworld.com/gear/a20861532/50-years-of-dubious-running-fashion-0/#:~:text=And%20in%20the%201960s%2C%20if%20you%20weren%E2%80%99t%20running,least%20of%20the%20fashion%20faux%20pas.%20January%201972" TargetMode="External"/><Relationship Id="rId3" Type="http://schemas.openxmlformats.org/officeDocument/2006/relationships/hyperlink" Target="https://www.advertisingarchives.co.uk/index.php?service=search&amp;action=do_quick_search&amp;language=en&amp;q=1960s+uk+food" TargetMode="External"/><Relationship Id="rId7" Type="http://schemas.openxmlformats.org/officeDocument/2006/relationships/hyperlink" Target="https://link.springer.com/chapter/10.1007/978-3-319-78151-8_2#Sec1" TargetMode="External"/><Relationship Id="rId12" Type="http://schemas.openxmlformats.org/officeDocument/2006/relationships/hyperlink" Target="https://www.tandfonline.com/doi/abs/10.1080/02701367.2002.1060899" TargetMode="External"/><Relationship Id="rId2" Type="http://schemas.openxmlformats.org/officeDocument/2006/relationships/hyperlink" Target="https://www.historic-uk.com/CultureUK/Food-in-Britain-in-the-1950s-1960s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historyextra.com/period/modern/slimming-clubs-dieting-diets-weight-loss-history/" TargetMode="External"/><Relationship Id="rId11" Type="http://schemas.openxmlformats.org/officeDocument/2006/relationships/hyperlink" Target="https://www.tandfonline.com/doi/full/10.1080/13619462.2021.1915141" TargetMode="External"/><Relationship Id="rId5" Type="http://schemas.openxmlformats.org/officeDocument/2006/relationships/hyperlink" Target="https://www.historic-newspapers.co.uk/blog/1960s-recipes-and-more-from-newspapers/" TargetMode="External"/><Relationship Id="rId10" Type="http://schemas.openxmlformats.org/officeDocument/2006/relationships/hyperlink" Target="https://academic.oup.com/tcbh/article-abstract/31/4/427/5645161" TargetMode="External"/><Relationship Id="rId4" Type="http://schemas.openxmlformats.org/officeDocument/2006/relationships/hyperlink" Target="https://journals.physiology.org/doi/full/10.1152/japplphysiol.00174.2018" TargetMode="External"/><Relationship Id="rId9" Type="http://schemas.openxmlformats.org/officeDocument/2006/relationships/hyperlink" Target="https://assets.publishing.service.gov.uk/government/uploads/system/uploads/attachment_data/file/549226/Domestic_Food_Consumption_and_Expenditure_1975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Vegetables and fruits in a row">
            <a:extLst>
              <a:ext uri="{FF2B5EF4-FFF2-40B4-BE49-F238E27FC236}">
                <a16:creationId xmlns:a16="http://schemas.microsoft.com/office/drawing/2014/main" id="{C405E50E-65CF-4D6E-88AD-33E758BD285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53" r="20683" b="-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1" name="Freeform: Shape 15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17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F150C6-3A32-4C0E-92C1-162285A35D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has nutrition and lifestyle adapted</a:t>
            </a:r>
            <a:b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1960-1980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7E4722-95D0-44A8-9D3C-5835B652D0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650863"/>
            <a:ext cx="4336615" cy="1367755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did processed food evolve</a:t>
            </a:r>
          </a:p>
          <a:p>
            <a:pPr algn="l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Dieting products and ‘slimming clubs’</a:t>
            </a:r>
          </a:p>
          <a:p>
            <a:pPr algn="l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Exercise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B16EEE-E77C-4B44-8EF8-14541C7825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34298" y="623716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372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1"/>
    </mc:Choice>
    <mc:Fallback>
      <p:transition spd="slow" advTm="1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240"/>
                            </p:stCondLst>
                            <p:childTnLst>
                              <p:par>
                                <p:cTn id="2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3" dur="1939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9CE5964-C755-4A53-9158-BFEE681DB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C77639EA-C9D1-44CA-BBC0-30625E7CD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6" cy="6858000"/>
            <a:chOff x="1" y="0"/>
            <a:chExt cx="12191996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4CB3E84-719D-44B6-A2F1-15E226F2ED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chemeClr val="bg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FEDE45E2-0D26-42CE-B95F-81CE7BD3E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ltGray">
            <a:xfrm>
              <a:off x="1" y="0"/>
              <a:ext cx="12191996" cy="6858000"/>
            </a:xfrm>
            <a:prstGeom prst="rect">
              <a:avLst/>
            </a:pr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rtlCol="0" anchor="ctr"/>
            <a:lstStyle/>
            <a:p>
              <a:pPr algn="ctr" defTabSz="45720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579BFFC-0156-4B04-8350-B65B869D3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007333"/>
            <a:ext cx="6455833" cy="22295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400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1960’s</a:t>
            </a:r>
            <a:br>
              <a:rPr lang="en-US" sz="6400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6400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swinging sixties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A0144B8D-ABC9-4F44-8451-5B06A9C80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9036" y="1286055"/>
            <a:ext cx="4482957" cy="5571944"/>
          </a:xfrm>
          <a:custGeom>
            <a:avLst/>
            <a:gdLst>
              <a:gd name="connsiteX0" fmla="*/ 3095991 w 4482957"/>
              <a:gd name="connsiteY0" fmla="*/ 0 h 5571944"/>
              <a:gd name="connsiteX1" fmla="*/ 3156069 w 4482957"/>
              <a:gd name="connsiteY1" fmla="*/ 5631 h 5571944"/>
              <a:gd name="connsiteX2" fmla="*/ 3214272 w 4482957"/>
              <a:gd name="connsiteY2" fmla="*/ 20652 h 5571944"/>
              <a:gd name="connsiteX3" fmla="*/ 3270598 w 4482957"/>
              <a:gd name="connsiteY3" fmla="*/ 43182 h 5571944"/>
              <a:gd name="connsiteX4" fmla="*/ 3328798 w 4482957"/>
              <a:gd name="connsiteY4" fmla="*/ 71344 h 5571944"/>
              <a:gd name="connsiteX5" fmla="*/ 3383247 w 4482957"/>
              <a:gd name="connsiteY5" fmla="*/ 103262 h 5571944"/>
              <a:gd name="connsiteX6" fmla="*/ 3439573 w 4482957"/>
              <a:gd name="connsiteY6" fmla="*/ 137057 h 5571944"/>
              <a:gd name="connsiteX7" fmla="*/ 3495897 w 4482957"/>
              <a:gd name="connsiteY7" fmla="*/ 167096 h 5571944"/>
              <a:gd name="connsiteX8" fmla="*/ 3552221 w 4482957"/>
              <a:gd name="connsiteY8" fmla="*/ 197137 h 5571944"/>
              <a:gd name="connsiteX9" fmla="*/ 3606669 w 4482957"/>
              <a:gd name="connsiteY9" fmla="*/ 219666 h 5571944"/>
              <a:gd name="connsiteX10" fmla="*/ 3666749 w 4482957"/>
              <a:gd name="connsiteY10" fmla="*/ 234686 h 5571944"/>
              <a:gd name="connsiteX11" fmla="*/ 3724950 w 4482957"/>
              <a:gd name="connsiteY11" fmla="*/ 242197 h 5571944"/>
              <a:gd name="connsiteX12" fmla="*/ 3786907 w 4482957"/>
              <a:gd name="connsiteY12" fmla="*/ 242197 h 5571944"/>
              <a:gd name="connsiteX13" fmla="*/ 3850743 w 4482957"/>
              <a:gd name="connsiteY13" fmla="*/ 238443 h 5571944"/>
              <a:gd name="connsiteX14" fmla="*/ 3914577 w 4482957"/>
              <a:gd name="connsiteY14" fmla="*/ 230932 h 5571944"/>
              <a:gd name="connsiteX15" fmla="*/ 3978413 w 4482957"/>
              <a:gd name="connsiteY15" fmla="*/ 221545 h 5571944"/>
              <a:gd name="connsiteX16" fmla="*/ 4042247 w 4482957"/>
              <a:gd name="connsiteY16" fmla="*/ 214035 h 5571944"/>
              <a:gd name="connsiteX17" fmla="*/ 4106083 w 4482957"/>
              <a:gd name="connsiteY17" fmla="*/ 208401 h 5571944"/>
              <a:gd name="connsiteX18" fmla="*/ 4166161 w 4482957"/>
              <a:gd name="connsiteY18" fmla="*/ 210279 h 5571944"/>
              <a:gd name="connsiteX19" fmla="*/ 4224364 w 4482957"/>
              <a:gd name="connsiteY19" fmla="*/ 217789 h 5571944"/>
              <a:gd name="connsiteX20" fmla="*/ 4280690 w 4482957"/>
              <a:gd name="connsiteY20" fmla="*/ 234686 h 5571944"/>
              <a:gd name="connsiteX21" fmla="*/ 4327628 w 4482957"/>
              <a:gd name="connsiteY21" fmla="*/ 259094 h 5571944"/>
              <a:gd name="connsiteX22" fmla="*/ 4372686 w 4482957"/>
              <a:gd name="connsiteY22" fmla="*/ 291012 h 5571944"/>
              <a:gd name="connsiteX23" fmla="*/ 4412114 w 4482957"/>
              <a:gd name="connsiteY23" fmla="*/ 328561 h 5571944"/>
              <a:gd name="connsiteX24" fmla="*/ 4451542 w 4482957"/>
              <a:gd name="connsiteY24" fmla="*/ 371743 h 5571944"/>
              <a:gd name="connsiteX25" fmla="*/ 4482957 w 4482957"/>
              <a:gd name="connsiteY25" fmla="*/ 411426 h 5571944"/>
              <a:gd name="connsiteX26" fmla="*/ 4482957 w 4482957"/>
              <a:gd name="connsiteY26" fmla="*/ 5571944 h 5571944"/>
              <a:gd name="connsiteX27" fmla="*/ 1544560 w 4482957"/>
              <a:gd name="connsiteY27" fmla="*/ 5571944 h 5571944"/>
              <a:gd name="connsiteX28" fmla="*/ 1517016 w 4482957"/>
              <a:gd name="connsiteY28" fmla="*/ 5547992 h 5571944"/>
              <a:gd name="connsiteX29" fmla="*/ 1475711 w 4482957"/>
              <a:gd name="connsiteY29" fmla="*/ 5514197 h 5571944"/>
              <a:gd name="connsiteX30" fmla="*/ 1428774 w 4482957"/>
              <a:gd name="connsiteY30" fmla="*/ 5487914 h 5571944"/>
              <a:gd name="connsiteX31" fmla="*/ 1378082 w 4482957"/>
              <a:gd name="connsiteY31" fmla="*/ 5465383 h 5571944"/>
              <a:gd name="connsiteX32" fmla="*/ 1323635 w 4482957"/>
              <a:gd name="connsiteY32" fmla="*/ 5446609 h 5571944"/>
              <a:gd name="connsiteX33" fmla="*/ 1267309 w 4482957"/>
              <a:gd name="connsiteY33" fmla="*/ 5429711 h 5571944"/>
              <a:gd name="connsiteX34" fmla="*/ 1210986 w 4482957"/>
              <a:gd name="connsiteY34" fmla="*/ 5414691 h 5571944"/>
              <a:gd name="connsiteX35" fmla="*/ 1152783 w 4482957"/>
              <a:gd name="connsiteY35" fmla="*/ 5399670 h 5571944"/>
              <a:gd name="connsiteX36" fmla="*/ 1098336 w 4482957"/>
              <a:gd name="connsiteY36" fmla="*/ 5382773 h 5571944"/>
              <a:gd name="connsiteX37" fmla="*/ 1043887 w 4482957"/>
              <a:gd name="connsiteY37" fmla="*/ 5363998 h 5571944"/>
              <a:gd name="connsiteX38" fmla="*/ 993197 w 4482957"/>
              <a:gd name="connsiteY38" fmla="*/ 5341467 h 5571944"/>
              <a:gd name="connsiteX39" fmla="*/ 948135 w 4482957"/>
              <a:gd name="connsiteY39" fmla="*/ 5313305 h 5571944"/>
              <a:gd name="connsiteX40" fmla="*/ 906830 w 4482957"/>
              <a:gd name="connsiteY40" fmla="*/ 5279510 h 5571944"/>
              <a:gd name="connsiteX41" fmla="*/ 873037 w 4482957"/>
              <a:gd name="connsiteY41" fmla="*/ 5238207 h 5571944"/>
              <a:gd name="connsiteX42" fmla="*/ 844875 w 4482957"/>
              <a:gd name="connsiteY42" fmla="*/ 5193146 h 5571944"/>
              <a:gd name="connsiteX43" fmla="*/ 822344 w 4482957"/>
              <a:gd name="connsiteY43" fmla="*/ 5142453 h 5571944"/>
              <a:gd name="connsiteX44" fmla="*/ 803570 w 4482957"/>
              <a:gd name="connsiteY44" fmla="*/ 5088007 h 5571944"/>
              <a:gd name="connsiteX45" fmla="*/ 786672 w 4482957"/>
              <a:gd name="connsiteY45" fmla="*/ 5033560 h 5571944"/>
              <a:gd name="connsiteX46" fmla="*/ 771652 w 4482957"/>
              <a:gd name="connsiteY46" fmla="*/ 4975357 h 5571944"/>
              <a:gd name="connsiteX47" fmla="*/ 756631 w 4482957"/>
              <a:gd name="connsiteY47" fmla="*/ 4919033 h 5571944"/>
              <a:gd name="connsiteX48" fmla="*/ 739734 w 4482957"/>
              <a:gd name="connsiteY48" fmla="*/ 4862708 h 5571944"/>
              <a:gd name="connsiteX49" fmla="*/ 720959 w 4482957"/>
              <a:gd name="connsiteY49" fmla="*/ 4808259 h 5571944"/>
              <a:gd name="connsiteX50" fmla="*/ 698428 w 4482957"/>
              <a:gd name="connsiteY50" fmla="*/ 4757566 h 5571944"/>
              <a:gd name="connsiteX51" fmla="*/ 672143 w 4482957"/>
              <a:gd name="connsiteY51" fmla="*/ 4710630 h 5571944"/>
              <a:gd name="connsiteX52" fmla="*/ 638351 w 4482957"/>
              <a:gd name="connsiteY52" fmla="*/ 4669325 h 5571944"/>
              <a:gd name="connsiteX53" fmla="*/ 600799 w 4482957"/>
              <a:gd name="connsiteY53" fmla="*/ 4626142 h 5571944"/>
              <a:gd name="connsiteX54" fmla="*/ 557617 w 4482957"/>
              <a:gd name="connsiteY54" fmla="*/ 4588593 h 5571944"/>
              <a:gd name="connsiteX55" fmla="*/ 510678 w 4482957"/>
              <a:gd name="connsiteY55" fmla="*/ 4552921 h 5571944"/>
              <a:gd name="connsiteX56" fmla="*/ 463742 w 4482957"/>
              <a:gd name="connsiteY56" fmla="*/ 4517249 h 5571944"/>
              <a:gd name="connsiteX57" fmla="*/ 416805 w 4482957"/>
              <a:gd name="connsiteY57" fmla="*/ 4481577 h 5571944"/>
              <a:gd name="connsiteX58" fmla="*/ 371744 w 4482957"/>
              <a:gd name="connsiteY58" fmla="*/ 4445903 h 5571944"/>
              <a:gd name="connsiteX59" fmla="*/ 328562 w 4482957"/>
              <a:gd name="connsiteY59" fmla="*/ 4406477 h 5571944"/>
              <a:gd name="connsiteX60" fmla="*/ 291012 w 4482957"/>
              <a:gd name="connsiteY60" fmla="*/ 4367050 h 5571944"/>
              <a:gd name="connsiteX61" fmla="*/ 259096 w 4482957"/>
              <a:gd name="connsiteY61" fmla="*/ 4321989 h 5571944"/>
              <a:gd name="connsiteX62" fmla="*/ 234689 w 4482957"/>
              <a:gd name="connsiteY62" fmla="*/ 4275053 h 5571944"/>
              <a:gd name="connsiteX63" fmla="*/ 217791 w 4482957"/>
              <a:gd name="connsiteY63" fmla="*/ 4218729 h 5571944"/>
              <a:gd name="connsiteX64" fmla="*/ 210281 w 4482957"/>
              <a:gd name="connsiteY64" fmla="*/ 4160526 h 5571944"/>
              <a:gd name="connsiteX65" fmla="*/ 208402 w 4482957"/>
              <a:gd name="connsiteY65" fmla="*/ 4100444 h 5571944"/>
              <a:gd name="connsiteX66" fmla="*/ 214035 w 4482957"/>
              <a:gd name="connsiteY66" fmla="*/ 4036610 h 5571944"/>
              <a:gd name="connsiteX67" fmla="*/ 221545 w 4482957"/>
              <a:gd name="connsiteY67" fmla="*/ 3972776 h 5571944"/>
              <a:gd name="connsiteX68" fmla="*/ 230932 w 4482957"/>
              <a:gd name="connsiteY68" fmla="*/ 3908940 h 5571944"/>
              <a:gd name="connsiteX69" fmla="*/ 238443 w 4482957"/>
              <a:gd name="connsiteY69" fmla="*/ 3845106 h 5571944"/>
              <a:gd name="connsiteX70" fmla="*/ 242199 w 4482957"/>
              <a:gd name="connsiteY70" fmla="*/ 3781272 h 5571944"/>
              <a:gd name="connsiteX71" fmla="*/ 242199 w 4482957"/>
              <a:gd name="connsiteY71" fmla="*/ 3719313 h 5571944"/>
              <a:gd name="connsiteX72" fmla="*/ 234689 w 4482957"/>
              <a:gd name="connsiteY72" fmla="*/ 3661113 h 5571944"/>
              <a:gd name="connsiteX73" fmla="*/ 219668 w 4482957"/>
              <a:gd name="connsiteY73" fmla="*/ 3602910 h 5571944"/>
              <a:gd name="connsiteX74" fmla="*/ 197138 w 4482957"/>
              <a:gd name="connsiteY74" fmla="*/ 3548461 h 5571944"/>
              <a:gd name="connsiteX75" fmla="*/ 168976 w 4482957"/>
              <a:gd name="connsiteY75" fmla="*/ 3492137 h 5571944"/>
              <a:gd name="connsiteX76" fmla="*/ 137057 w 4482957"/>
              <a:gd name="connsiteY76" fmla="*/ 3435814 h 5571944"/>
              <a:gd name="connsiteX77" fmla="*/ 103264 w 4482957"/>
              <a:gd name="connsiteY77" fmla="*/ 3379488 h 5571944"/>
              <a:gd name="connsiteX78" fmla="*/ 71346 w 4482957"/>
              <a:gd name="connsiteY78" fmla="*/ 3325039 h 5571944"/>
              <a:gd name="connsiteX79" fmla="*/ 43182 w 4482957"/>
              <a:gd name="connsiteY79" fmla="*/ 3266839 h 5571944"/>
              <a:gd name="connsiteX80" fmla="*/ 20654 w 4482957"/>
              <a:gd name="connsiteY80" fmla="*/ 3210513 h 5571944"/>
              <a:gd name="connsiteX81" fmla="*/ 5634 w 4482957"/>
              <a:gd name="connsiteY81" fmla="*/ 3152310 h 5571944"/>
              <a:gd name="connsiteX82" fmla="*/ 0 w 4482957"/>
              <a:gd name="connsiteY82" fmla="*/ 3092230 h 5571944"/>
              <a:gd name="connsiteX83" fmla="*/ 5634 w 4482957"/>
              <a:gd name="connsiteY83" fmla="*/ 3032152 h 5571944"/>
              <a:gd name="connsiteX84" fmla="*/ 20654 w 4482957"/>
              <a:gd name="connsiteY84" fmla="*/ 2973950 h 5571944"/>
              <a:gd name="connsiteX85" fmla="*/ 43182 w 4482957"/>
              <a:gd name="connsiteY85" fmla="*/ 2917624 h 5571944"/>
              <a:gd name="connsiteX86" fmla="*/ 71346 w 4482957"/>
              <a:gd name="connsiteY86" fmla="*/ 2859423 h 5571944"/>
              <a:gd name="connsiteX87" fmla="*/ 103264 w 4482957"/>
              <a:gd name="connsiteY87" fmla="*/ 2804974 h 5571944"/>
              <a:gd name="connsiteX88" fmla="*/ 137057 w 4482957"/>
              <a:gd name="connsiteY88" fmla="*/ 2748651 h 5571944"/>
              <a:gd name="connsiteX89" fmla="*/ 168976 w 4482957"/>
              <a:gd name="connsiteY89" fmla="*/ 2692325 h 5571944"/>
              <a:gd name="connsiteX90" fmla="*/ 197138 w 4482957"/>
              <a:gd name="connsiteY90" fmla="*/ 2636001 h 5571944"/>
              <a:gd name="connsiteX91" fmla="*/ 219668 w 4482957"/>
              <a:gd name="connsiteY91" fmla="*/ 2581552 h 5571944"/>
              <a:gd name="connsiteX92" fmla="*/ 234689 w 4482957"/>
              <a:gd name="connsiteY92" fmla="*/ 2523350 h 5571944"/>
              <a:gd name="connsiteX93" fmla="*/ 242199 w 4482957"/>
              <a:gd name="connsiteY93" fmla="*/ 2465149 h 5571944"/>
              <a:gd name="connsiteX94" fmla="*/ 242199 w 4482957"/>
              <a:gd name="connsiteY94" fmla="*/ 2403192 h 5571944"/>
              <a:gd name="connsiteX95" fmla="*/ 238443 w 4482957"/>
              <a:gd name="connsiteY95" fmla="*/ 2339356 h 5571944"/>
              <a:gd name="connsiteX96" fmla="*/ 230932 w 4482957"/>
              <a:gd name="connsiteY96" fmla="*/ 2275522 h 5571944"/>
              <a:gd name="connsiteX97" fmla="*/ 221545 w 4482957"/>
              <a:gd name="connsiteY97" fmla="*/ 2211686 h 5571944"/>
              <a:gd name="connsiteX98" fmla="*/ 214035 w 4482957"/>
              <a:gd name="connsiteY98" fmla="*/ 2147852 h 5571944"/>
              <a:gd name="connsiteX99" fmla="*/ 208402 w 4482957"/>
              <a:gd name="connsiteY99" fmla="*/ 2084018 h 5571944"/>
              <a:gd name="connsiteX100" fmla="*/ 210281 w 4482957"/>
              <a:gd name="connsiteY100" fmla="*/ 2023938 h 5571944"/>
              <a:gd name="connsiteX101" fmla="*/ 217791 w 4482957"/>
              <a:gd name="connsiteY101" fmla="*/ 1965736 h 5571944"/>
              <a:gd name="connsiteX102" fmla="*/ 234689 w 4482957"/>
              <a:gd name="connsiteY102" fmla="*/ 1909410 h 5571944"/>
              <a:gd name="connsiteX103" fmla="*/ 259096 w 4482957"/>
              <a:gd name="connsiteY103" fmla="*/ 1862474 h 5571944"/>
              <a:gd name="connsiteX104" fmla="*/ 291012 w 4482957"/>
              <a:gd name="connsiteY104" fmla="*/ 1817414 h 5571944"/>
              <a:gd name="connsiteX105" fmla="*/ 328562 w 4482957"/>
              <a:gd name="connsiteY105" fmla="*/ 1777986 h 5571944"/>
              <a:gd name="connsiteX106" fmla="*/ 371744 w 4482957"/>
              <a:gd name="connsiteY106" fmla="*/ 1738560 h 5571944"/>
              <a:gd name="connsiteX107" fmla="*/ 416805 w 4482957"/>
              <a:gd name="connsiteY107" fmla="*/ 1702885 h 5571944"/>
              <a:gd name="connsiteX108" fmla="*/ 463742 w 4482957"/>
              <a:gd name="connsiteY108" fmla="*/ 1667213 h 5571944"/>
              <a:gd name="connsiteX109" fmla="*/ 510678 w 4482957"/>
              <a:gd name="connsiteY109" fmla="*/ 1631541 h 5571944"/>
              <a:gd name="connsiteX110" fmla="*/ 557617 w 4482957"/>
              <a:gd name="connsiteY110" fmla="*/ 1595869 h 5571944"/>
              <a:gd name="connsiteX111" fmla="*/ 600799 w 4482957"/>
              <a:gd name="connsiteY111" fmla="*/ 1558320 h 5571944"/>
              <a:gd name="connsiteX112" fmla="*/ 638351 w 4482957"/>
              <a:gd name="connsiteY112" fmla="*/ 1515138 h 5571944"/>
              <a:gd name="connsiteX113" fmla="*/ 672143 w 4482957"/>
              <a:gd name="connsiteY113" fmla="*/ 1473832 h 5571944"/>
              <a:gd name="connsiteX114" fmla="*/ 698428 w 4482957"/>
              <a:gd name="connsiteY114" fmla="*/ 1426896 h 5571944"/>
              <a:gd name="connsiteX115" fmla="*/ 720959 w 4482957"/>
              <a:gd name="connsiteY115" fmla="*/ 1376203 h 5571944"/>
              <a:gd name="connsiteX116" fmla="*/ 739734 w 4482957"/>
              <a:gd name="connsiteY116" fmla="*/ 1321755 h 5571944"/>
              <a:gd name="connsiteX117" fmla="*/ 756631 w 4482957"/>
              <a:gd name="connsiteY117" fmla="*/ 1265429 h 5571944"/>
              <a:gd name="connsiteX118" fmla="*/ 771652 w 4482957"/>
              <a:gd name="connsiteY118" fmla="*/ 1209105 h 5571944"/>
              <a:gd name="connsiteX119" fmla="*/ 786672 w 4482957"/>
              <a:gd name="connsiteY119" fmla="*/ 1150903 h 5571944"/>
              <a:gd name="connsiteX120" fmla="*/ 803570 w 4482957"/>
              <a:gd name="connsiteY120" fmla="*/ 1096456 h 5571944"/>
              <a:gd name="connsiteX121" fmla="*/ 822344 w 4482957"/>
              <a:gd name="connsiteY121" fmla="*/ 1042007 h 5571944"/>
              <a:gd name="connsiteX122" fmla="*/ 844875 w 4482957"/>
              <a:gd name="connsiteY122" fmla="*/ 991317 h 5571944"/>
              <a:gd name="connsiteX123" fmla="*/ 873037 w 4482957"/>
              <a:gd name="connsiteY123" fmla="*/ 946257 h 5571944"/>
              <a:gd name="connsiteX124" fmla="*/ 906830 w 4482957"/>
              <a:gd name="connsiteY124" fmla="*/ 904952 h 5571944"/>
              <a:gd name="connsiteX125" fmla="*/ 948135 w 4482957"/>
              <a:gd name="connsiteY125" fmla="*/ 871157 h 5571944"/>
              <a:gd name="connsiteX126" fmla="*/ 993197 w 4482957"/>
              <a:gd name="connsiteY126" fmla="*/ 842995 h 5571944"/>
              <a:gd name="connsiteX127" fmla="*/ 1043887 w 4482957"/>
              <a:gd name="connsiteY127" fmla="*/ 820464 h 5571944"/>
              <a:gd name="connsiteX128" fmla="*/ 1098336 w 4482957"/>
              <a:gd name="connsiteY128" fmla="*/ 801690 h 5571944"/>
              <a:gd name="connsiteX129" fmla="*/ 1152783 w 4482957"/>
              <a:gd name="connsiteY129" fmla="*/ 784792 h 5571944"/>
              <a:gd name="connsiteX130" fmla="*/ 1210986 w 4482957"/>
              <a:gd name="connsiteY130" fmla="*/ 769772 h 5571944"/>
              <a:gd name="connsiteX131" fmla="*/ 1267309 w 4482957"/>
              <a:gd name="connsiteY131" fmla="*/ 754751 h 5571944"/>
              <a:gd name="connsiteX132" fmla="*/ 1323635 w 4482957"/>
              <a:gd name="connsiteY132" fmla="*/ 737854 h 5571944"/>
              <a:gd name="connsiteX133" fmla="*/ 1378082 w 4482957"/>
              <a:gd name="connsiteY133" fmla="*/ 719079 h 5571944"/>
              <a:gd name="connsiteX134" fmla="*/ 1428774 w 4482957"/>
              <a:gd name="connsiteY134" fmla="*/ 696549 h 5571944"/>
              <a:gd name="connsiteX135" fmla="*/ 1475711 w 4482957"/>
              <a:gd name="connsiteY135" fmla="*/ 670266 h 5571944"/>
              <a:gd name="connsiteX136" fmla="*/ 1517016 w 4482957"/>
              <a:gd name="connsiteY136" fmla="*/ 636471 h 5571944"/>
              <a:gd name="connsiteX137" fmla="*/ 1560199 w 4482957"/>
              <a:gd name="connsiteY137" fmla="*/ 598919 h 5571944"/>
              <a:gd name="connsiteX138" fmla="*/ 1597750 w 4482957"/>
              <a:gd name="connsiteY138" fmla="*/ 555737 h 5571944"/>
              <a:gd name="connsiteX139" fmla="*/ 1633422 w 4482957"/>
              <a:gd name="connsiteY139" fmla="*/ 510678 h 5571944"/>
              <a:gd name="connsiteX140" fmla="*/ 1669094 w 4482957"/>
              <a:gd name="connsiteY140" fmla="*/ 463741 h 5571944"/>
              <a:gd name="connsiteX141" fmla="*/ 1704766 w 4482957"/>
              <a:gd name="connsiteY141" fmla="*/ 416803 h 5571944"/>
              <a:gd name="connsiteX142" fmla="*/ 1740438 w 4482957"/>
              <a:gd name="connsiteY142" fmla="*/ 371743 h 5571944"/>
              <a:gd name="connsiteX143" fmla="*/ 1779867 w 4482957"/>
              <a:gd name="connsiteY143" fmla="*/ 328561 h 5571944"/>
              <a:gd name="connsiteX144" fmla="*/ 1819293 w 4482957"/>
              <a:gd name="connsiteY144" fmla="*/ 291012 h 5571944"/>
              <a:gd name="connsiteX145" fmla="*/ 1864354 w 4482957"/>
              <a:gd name="connsiteY145" fmla="*/ 259094 h 5571944"/>
              <a:gd name="connsiteX146" fmla="*/ 1911291 w 4482957"/>
              <a:gd name="connsiteY146" fmla="*/ 234686 h 5571944"/>
              <a:gd name="connsiteX147" fmla="*/ 1967617 w 4482957"/>
              <a:gd name="connsiteY147" fmla="*/ 217789 h 5571944"/>
              <a:gd name="connsiteX148" fmla="*/ 2025819 w 4482957"/>
              <a:gd name="connsiteY148" fmla="*/ 210279 h 5571944"/>
              <a:gd name="connsiteX149" fmla="*/ 2085897 w 4482957"/>
              <a:gd name="connsiteY149" fmla="*/ 208401 h 5571944"/>
              <a:gd name="connsiteX150" fmla="*/ 2149731 w 4482957"/>
              <a:gd name="connsiteY150" fmla="*/ 214035 h 5571944"/>
              <a:gd name="connsiteX151" fmla="*/ 2213567 w 4482957"/>
              <a:gd name="connsiteY151" fmla="*/ 221545 h 5571944"/>
              <a:gd name="connsiteX152" fmla="*/ 2277403 w 4482957"/>
              <a:gd name="connsiteY152" fmla="*/ 230932 h 5571944"/>
              <a:gd name="connsiteX153" fmla="*/ 2341237 w 4482957"/>
              <a:gd name="connsiteY153" fmla="*/ 238443 h 5571944"/>
              <a:gd name="connsiteX154" fmla="*/ 2405071 w 4482957"/>
              <a:gd name="connsiteY154" fmla="*/ 242197 h 5571944"/>
              <a:gd name="connsiteX155" fmla="*/ 2467030 w 4482957"/>
              <a:gd name="connsiteY155" fmla="*/ 242197 h 5571944"/>
              <a:gd name="connsiteX156" fmla="*/ 2525233 w 4482957"/>
              <a:gd name="connsiteY156" fmla="*/ 234686 h 5571944"/>
              <a:gd name="connsiteX157" fmla="*/ 2583436 w 4482957"/>
              <a:gd name="connsiteY157" fmla="*/ 219666 h 5571944"/>
              <a:gd name="connsiteX158" fmla="*/ 2639760 w 4482957"/>
              <a:gd name="connsiteY158" fmla="*/ 197137 h 5571944"/>
              <a:gd name="connsiteX159" fmla="*/ 2696083 w 4482957"/>
              <a:gd name="connsiteY159" fmla="*/ 167096 h 5571944"/>
              <a:gd name="connsiteX160" fmla="*/ 2752409 w 4482957"/>
              <a:gd name="connsiteY160" fmla="*/ 137057 h 5571944"/>
              <a:gd name="connsiteX161" fmla="*/ 2808733 w 4482957"/>
              <a:gd name="connsiteY161" fmla="*/ 103262 h 5571944"/>
              <a:gd name="connsiteX162" fmla="*/ 2863182 w 4482957"/>
              <a:gd name="connsiteY162" fmla="*/ 71344 h 5571944"/>
              <a:gd name="connsiteX163" fmla="*/ 2921385 w 4482957"/>
              <a:gd name="connsiteY163" fmla="*/ 43182 h 5571944"/>
              <a:gd name="connsiteX164" fmla="*/ 2977708 w 4482957"/>
              <a:gd name="connsiteY164" fmla="*/ 20652 h 5571944"/>
              <a:gd name="connsiteX165" fmla="*/ 3035911 w 4482957"/>
              <a:gd name="connsiteY165" fmla="*/ 5631 h 5571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</a:cxnLst>
            <a:rect l="l" t="t" r="r" b="b"/>
            <a:pathLst>
              <a:path w="4482957" h="5571944">
                <a:moveTo>
                  <a:pt x="3095991" y="0"/>
                </a:moveTo>
                <a:lnTo>
                  <a:pt x="3156069" y="5631"/>
                </a:lnTo>
                <a:lnTo>
                  <a:pt x="3214272" y="20652"/>
                </a:lnTo>
                <a:lnTo>
                  <a:pt x="3270598" y="43182"/>
                </a:lnTo>
                <a:lnTo>
                  <a:pt x="3328798" y="71344"/>
                </a:lnTo>
                <a:lnTo>
                  <a:pt x="3383247" y="103262"/>
                </a:lnTo>
                <a:lnTo>
                  <a:pt x="3439573" y="137057"/>
                </a:lnTo>
                <a:lnTo>
                  <a:pt x="3495897" y="167096"/>
                </a:lnTo>
                <a:lnTo>
                  <a:pt x="3552221" y="197137"/>
                </a:lnTo>
                <a:lnTo>
                  <a:pt x="3606669" y="219666"/>
                </a:lnTo>
                <a:lnTo>
                  <a:pt x="3666749" y="234686"/>
                </a:lnTo>
                <a:lnTo>
                  <a:pt x="3724950" y="242197"/>
                </a:lnTo>
                <a:lnTo>
                  <a:pt x="3786907" y="242197"/>
                </a:lnTo>
                <a:lnTo>
                  <a:pt x="3850743" y="238443"/>
                </a:lnTo>
                <a:lnTo>
                  <a:pt x="3914577" y="230932"/>
                </a:lnTo>
                <a:lnTo>
                  <a:pt x="3978413" y="221545"/>
                </a:lnTo>
                <a:lnTo>
                  <a:pt x="4042247" y="214035"/>
                </a:lnTo>
                <a:lnTo>
                  <a:pt x="4106083" y="208401"/>
                </a:lnTo>
                <a:lnTo>
                  <a:pt x="4166161" y="210279"/>
                </a:lnTo>
                <a:lnTo>
                  <a:pt x="4224364" y="217789"/>
                </a:lnTo>
                <a:lnTo>
                  <a:pt x="4280690" y="234686"/>
                </a:lnTo>
                <a:lnTo>
                  <a:pt x="4327628" y="259094"/>
                </a:lnTo>
                <a:lnTo>
                  <a:pt x="4372686" y="291012"/>
                </a:lnTo>
                <a:lnTo>
                  <a:pt x="4412114" y="328561"/>
                </a:lnTo>
                <a:lnTo>
                  <a:pt x="4451542" y="371743"/>
                </a:lnTo>
                <a:lnTo>
                  <a:pt x="4482957" y="411426"/>
                </a:lnTo>
                <a:lnTo>
                  <a:pt x="4482957" y="5571944"/>
                </a:lnTo>
                <a:lnTo>
                  <a:pt x="1544560" y="5571944"/>
                </a:lnTo>
                <a:lnTo>
                  <a:pt x="1517016" y="5547992"/>
                </a:lnTo>
                <a:lnTo>
                  <a:pt x="1475711" y="5514197"/>
                </a:lnTo>
                <a:lnTo>
                  <a:pt x="1428774" y="5487914"/>
                </a:lnTo>
                <a:lnTo>
                  <a:pt x="1378082" y="5465383"/>
                </a:lnTo>
                <a:lnTo>
                  <a:pt x="1323635" y="5446609"/>
                </a:lnTo>
                <a:lnTo>
                  <a:pt x="1267309" y="5429711"/>
                </a:lnTo>
                <a:lnTo>
                  <a:pt x="1210986" y="5414691"/>
                </a:lnTo>
                <a:lnTo>
                  <a:pt x="1152783" y="5399670"/>
                </a:lnTo>
                <a:lnTo>
                  <a:pt x="1098336" y="5382773"/>
                </a:lnTo>
                <a:lnTo>
                  <a:pt x="1043887" y="5363998"/>
                </a:lnTo>
                <a:lnTo>
                  <a:pt x="993197" y="5341467"/>
                </a:lnTo>
                <a:lnTo>
                  <a:pt x="948135" y="5313305"/>
                </a:lnTo>
                <a:lnTo>
                  <a:pt x="906830" y="5279510"/>
                </a:lnTo>
                <a:lnTo>
                  <a:pt x="873037" y="5238207"/>
                </a:lnTo>
                <a:lnTo>
                  <a:pt x="844875" y="5193146"/>
                </a:lnTo>
                <a:lnTo>
                  <a:pt x="822344" y="5142453"/>
                </a:lnTo>
                <a:lnTo>
                  <a:pt x="803570" y="5088007"/>
                </a:lnTo>
                <a:lnTo>
                  <a:pt x="786672" y="5033560"/>
                </a:lnTo>
                <a:lnTo>
                  <a:pt x="771652" y="4975357"/>
                </a:lnTo>
                <a:lnTo>
                  <a:pt x="756631" y="4919033"/>
                </a:lnTo>
                <a:lnTo>
                  <a:pt x="739734" y="4862708"/>
                </a:lnTo>
                <a:lnTo>
                  <a:pt x="720959" y="4808259"/>
                </a:lnTo>
                <a:lnTo>
                  <a:pt x="698428" y="4757566"/>
                </a:lnTo>
                <a:lnTo>
                  <a:pt x="672143" y="4710630"/>
                </a:lnTo>
                <a:lnTo>
                  <a:pt x="638351" y="4669325"/>
                </a:lnTo>
                <a:lnTo>
                  <a:pt x="600799" y="4626142"/>
                </a:lnTo>
                <a:lnTo>
                  <a:pt x="557617" y="4588593"/>
                </a:lnTo>
                <a:lnTo>
                  <a:pt x="510678" y="4552921"/>
                </a:lnTo>
                <a:lnTo>
                  <a:pt x="463742" y="4517249"/>
                </a:lnTo>
                <a:lnTo>
                  <a:pt x="416805" y="4481577"/>
                </a:lnTo>
                <a:lnTo>
                  <a:pt x="371744" y="4445903"/>
                </a:lnTo>
                <a:lnTo>
                  <a:pt x="328562" y="4406477"/>
                </a:lnTo>
                <a:lnTo>
                  <a:pt x="291012" y="4367050"/>
                </a:lnTo>
                <a:lnTo>
                  <a:pt x="259096" y="4321989"/>
                </a:lnTo>
                <a:lnTo>
                  <a:pt x="234689" y="4275053"/>
                </a:lnTo>
                <a:lnTo>
                  <a:pt x="217791" y="4218729"/>
                </a:lnTo>
                <a:lnTo>
                  <a:pt x="210281" y="4160526"/>
                </a:lnTo>
                <a:lnTo>
                  <a:pt x="208402" y="4100444"/>
                </a:lnTo>
                <a:lnTo>
                  <a:pt x="214035" y="4036610"/>
                </a:lnTo>
                <a:lnTo>
                  <a:pt x="221545" y="3972776"/>
                </a:lnTo>
                <a:lnTo>
                  <a:pt x="230932" y="3908940"/>
                </a:lnTo>
                <a:lnTo>
                  <a:pt x="238443" y="3845106"/>
                </a:lnTo>
                <a:lnTo>
                  <a:pt x="242199" y="3781272"/>
                </a:lnTo>
                <a:lnTo>
                  <a:pt x="242199" y="3719313"/>
                </a:lnTo>
                <a:lnTo>
                  <a:pt x="234689" y="3661113"/>
                </a:lnTo>
                <a:lnTo>
                  <a:pt x="219668" y="3602910"/>
                </a:lnTo>
                <a:lnTo>
                  <a:pt x="197138" y="3548461"/>
                </a:lnTo>
                <a:lnTo>
                  <a:pt x="168976" y="3492137"/>
                </a:lnTo>
                <a:lnTo>
                  <a:pt x="137057" y="3435814"/>
                </a:lnTo>
                <a:lnTo>
                  <a:pt x="103264" y="3379488"/>
                </a:lnTo>
                <a:lnTo>
                  <a:pt x="71346" y="3325039"/>
                </a:lnTo>
                <a:lnTo>
                  <a:pt x="43182" y="3266839"/>
                </a:lnTo>
                <a:lnTo>
                  <a:pt x="20654" y="3210513"/>
                </a:lnTo>
                <a:lnTo>
                  <a:pt x="5634" y="3152310"/>
                </a:lnTo>
                <a:lnTo>
                  <a:pt x="0" y="3092230"/>
                </a:lnTo>
                <a:lnTo>
                  <a:pt x="5634" y="3032152"/>
                </a:lnTo>
                <a:lnTo>
                  <a:pt x="20654" y="2973950"/>
                </a:lnTo>
                <a:lnTo>
                  <a:pt x="43182" y="2917624"/>
                </a:lnTo>
                <a:lnTo>
                  <a:pt x="71346" y="2859423"/>
                </a:lnTo>
                <a:lnTo>
                  <a:pt x="103264" y="2804974"/>
                </a:lnTo>
                <a:lnTo>
                  <a:pt x="137057" y="2748651"/>
                </a:lnTo>
                <a:lnTo>
                  <a:pt x="168976" y="2692325"/>
                </a:lnTo>
                <a:lnTo>
                  <a:pt x="197138" y="2636001"/>
                </a:lnTo>
                <a:lnTo>
                  <a:pt x="219668" y="2581552"/>
                </a:lnTo>
                <a:lnTo>
                  <a:pt x="234689" y="2523350"/>
                </a:lnTo>
                <a:lnTo>
                  <a:pt x="242199" y="2465149"/>
                </a:lnTo>
                <a:lnTo>
                  <a:pt x="242199" y="2403192"/>
                </a:lnTo>
                <a:lnTo>
                  <a:pt x="238443" y="2339356"/>
                </a:lnTo>
                <a:lnTo>
                  <a:pt x="230932" y="2275522"/>
                </a:lnTo>
                <a:lnTo>
                  <a:pt x="221545" y="2211686"/>
                </a:lnTo>
                <a:lnTo>
                  <a:pt x="214035" y="2147852"/>
                </a:lnTo>
                <a:lnTo>
                  <a:pt x="208402" y="2084018"/>
                </a:lnTo>
                <a:lnTo>
                  <a:pt x="210281" y="2023938"/>
                </a:lnTo>
                <a:lnTo>
                  <a:pt x="217791" y="1965736"/>
                </a:lnTo>
                <a:lnTo>
                  <a:pt x="234689" y="1909410"/>
                </a:lnTo>
                <a:lnTo>
                  <a:pt x="259096" y="1862474"/>
                </a:lnTo>
                <a:lnTo>
                  <a:pt x="291012" y="1817414"/>
                </a:lnTo>
                <a:lnTo>
                  <a:pt x="328562" y="1777986"/>
                </a:lnTo>
                <a:lnTo>
                  <a:pt x="371744" y="1738560"/>
                </a:lnTo>
                <a:lnTo>
                  <a:pt x="416805" y="1702885"/>
                </a:lnTo>
                <a:lnTo>
                  <a:pt x="463742" y="1667213"/>
                </a:lnTo>
                <a:lnTo>
                  <a:pt x="510678" y="1631541"/>
                </a:lnTo>
                <a:lnTo>
                  <a:pt x="557617" y="1595869"/>
                </a:lnTo>
                <a:lnTo>
                  <a:pt x="600799" y="1558320"/>
                </a:lnTo>
                <a:lnTo>
                  <a:pt x="638351" y="1515138"/>
                </a:lnTo>
                <a:lnTo>
                  <a:pt x="672143" y="1473832"/>
                </a:lnTo>
                <a:lnTo>
                  <a:pt x="698428" y="1426896"/>
                </a:lnTo>
                <a:lnTo>
                  <a:pt x="720959" y="1376203"/>
                </a:lnTo>
                <a:lnTo>
                  <a:pt x="739734" y="1321755"/>
                </a:lnTo>
                <a:lnTo>
                  <a:pt x="756631" y="1265429"/>
                </a:lnTo>
                <a:lnTo>
                  <a:pt x="771652" y="1209105"/>
                </a:lnTo>
                <a:lnTo>
                  <a:pt x="786672" y="1150903"/>
                </a:lnTo>
                <a:lnTo>
                  <a:pt x="803570" y="1096456"/>
                </a:lnTo>
                <a:lnTo>
                  <a:pt x="822344" y="1042007"/>
                </a:lnTo>
                <a:lnTo>
                  <a:pt x="844875" y="991317"/>
                </a:lnTo>
                <a:lnTo>
                  <a:pt x="873037" y="946257"/>
                </a:lnTo>
                <a:lnTo>
                  <a:pt x="906830" y="904952"/>
                </a:lnTo>
                <a:lnTo>
                  <a:pt x="948135" y="871157"/>
                </a:lnTo>
                <a:lnTo>
                  <a:pt x="993197" y="842995"/>
                </a:lnTo>
                <a:lnTo>
                  <a:pt x="1043887" y="820464"/>
                </a:lnTo>
                <a:lnTo>
                  <a:pt x="1098336" y="801690"/>
                </a:lnTo>
                <a:lnTo>
                  <a:pt x="1152783" y="784792"/>
                </a:lnTo>
                <a:lnTo>
                  <a:pt x="1210986" y="769772"/>
                </a:lnTo>
                <a:lnTo>
                  <a:pt x="1267309" y="754751"/>
                </a:lnTo>
                <a:lnTo>
                  <a:pt x="1323635" y="737854"/>
                </a:lnTo>
                <a:lnTo>
                  <a:pt x="1378082" y="719079"/>
                </a:lnTo>
                <a:lnTo>
                  <a:pt x="1428774" y="696549"/>
                </a:lnTo>
                <a:lnTo>
                  <a:pt x="1475711" y="670266"/>
                </a:lnTo>
                <a:lnTo>
                  <a:pt x="1517016" y="636471"/>
                </a:lnTo>
                <a:lnTo>
                  <a:pt x="1560199" y="598919"/>
                </a:lnTo>
                <a:lnTo>
                  <a:pt x="1597750" y="555737"/>
                </a:lnTo>
                <a:lnTo>
                  <a:pt x="1633422" y="510678"/>
                </a:lnTo>
                <a:lnTo>
                  <a:pt x="1669094" y="463741"/>
                </a:lnTo>
                <a:lnTo>
                  <a:pt x="1704766" y="416803"/>
                </a:lnTo>
                <a:lnTo>
                  <a:pt x="1740438" y="371743"/>
                </a:lnTo>
                <a:lnTo>
                  <a:pt x="1779867" y="328561"/>
                </a:lnTo>
                <a:lnTo>
                  <a:pt x="1819293" y="291012"/>
                </a:lnTo>
                <a:lnTo>
                  <a:pt x="1864354" y="259094"/>
                </a:lnTo>
                <a:lnTo>
                  <a:pt x="1911291" y="234686"/>
                </a:lnTo>
                <a:lnTo>
                  <a:pt x="1967617" y="217789"/>
                </a:lnTo>
                <a:lnTo>
                  <a:pt x="2025819" y="210279"/>
                </a:lnTo>
                <a:lnTo>
                  <a:pt x="2085897" y="208401"/>
                </a:lnTo>
                <a:lnTo>
                  <a:pt x="2149731" y="214035"/>
                </a:lnTo>
                <a:lnTo>
                  <a:pt x="2213567" y="221545"/>
                </a:lnTo>
                <a:lnTo>
                  <a:pt x="2277403" y="230932"/>
                </a:lnTo>
                <a:lnTo>
                  <a:pt x="2341237" y="238443"/>
                </a:lnTo>
                <a:lnTo>
                  <a:pt x="2405071" y="242197"/>
                </a:lnTo>
                <a:lnTo>
                  <a:pt x="2467030" y="242197"/>
                </a:lnTo>
                <a:lnTo>
                  <a:pt x="2525233" y="234686"/>
                </a:lnTo>
                <a:lnTo>
                  <a:pt x="2583436" y="219666"/>
                </a:lnTo>
                <a:lnTo>
                  <a:pt x="2639760" y="197137"/>
                </a:lnTo>
                <a:lnTo>
                  <a:pt x="2696083" y="167096"/>
                </a:lnTo>
                <a:lnTo>
                  <a:pt x="2752409" y="137057"/>
                </a:lnTo>
                <a:lnTo>
                  <a:pt x="2808733" y="103262"/>
                </a:lnTo>
                <a:lnTo>
                  <a:pt x="2863182" y="71344"/>
                </a:lnTo>
                <a:lnTo>
                  <a:pt x="2921385" y="43182"/>
                </a:lnTo>
                <a:lnTo>
                  <a:pt x="2977708" y="20652"/>
                </a:lnTo>
                <a:lnTo>
                  <a:pt x="3035911" y="563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466D03-FAB2-40F7-8F8A-4A438804721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939" r="14322" b="1"/>
          <a:stretch/>
        </p:blipFill>
        <p:spPr>
          <a:xfrm>
            <a:off x="7572653" y="1078138"/>
            <a:ext cx="4619362" cy="5779861"/>
          </a:xfrm>
          <a:custGeom>
            <a:avLst/>
            <a:gdLst/>
            <a:ahLst/>
            <a:cxnLst/>
            <a:rect l="l" t="t" r="r" b="b"/>
            <a:pathLst>
              <a:path w="4335537" h="5424732">
                <a:moveTo>
                  <a:pt x="2948563" y="0"/>
                </a:moveTo>
                <a:lnTo>
                  <a:pt x="3005780" y="5363"/>
                </a:lnTo>
                <a:lnTo>
                  <a:pt x="3061211" y="19669"/>
                </a:lnTo>
                <a:lnTo>
                  <a:pt x="3114855" y="41127"/>
                </a:lnTo>
                <a:lnTo>
                  <a:pt x="3170284" y="67948"/>
                </a:lnTo>
                <a:lnTo>
                  <a:pt x="3222140" y="98346"/>
                </a:lnTo>
                <a:lnTo>
                  <a:pt x="3275784" y="130533"/>
                </a:lnTo>
                <a:lnTo>
                  <a:pt x="3329425" y="159141"/>
                </a:lnTo>
                <a:lnTo>
                  <a:pt x="3383067" y="187752"/>
                </a:lnTo>
                <a:lnTo>
                  <a:pt x="3434923" y="209208"/>
                </a:lnTo>
                <a:lnTo>
                  <a:pt x="3492142" y="223514"/>
                </a:lnTo>
                <a:lnTo>
                  <a:pt x="3547571" y="230666"/>
                </a:lnTo>
                <a:lnTo>
                  <a:pt x="3606578" y="230666"/>
                </a:lnTo>
                <a:lnTo>
                  <a:pt x="3667374" y="227091"/>
                </a:lnTo>
                <a:lnTo>
                  <a:pt x="3728169" y="219938"/>
                </a:lnTo>
                <a:lnTo>
                  <a:pt x="3788965" y="210998"/>
                </a:lnTo>
                <a:lnTo>
                  <a:pt x="3849759" y="203845"/>
                </a:lnTo>
                <a:lnTo>
                  <a:pt x="3910555" y="198480"/>
                </a:lnTo>
                <a:lnTo>
                  <a:pt x="3967772" y="200268"/>
                </a:lnTo>
                <a:lnTo>
                  <a:pt x="4023204" y="207421"/>
                </a:lnTo>
                <a:lnTo>
                  <a:pt x="4076847" y="223514"/>
                </a:lnTo>
                <a:lnTo>
                  <a:pt x="4121551" y="246759"/>
                </a:lnTo>
                <a:lnTo>
                  <a:pt x="4164463" y="277158"/>
                </a:lnTo>
                <a:lnTo>
                  <a:pt x="4202013" y="312919"/>
                </a:lnTo>
                <a:lnTo>
                  <a:pt x="4239564" y="354046"/>
                </a:lnTo>
                <a:lnTo>
                  <a:pt x="4273537" y="396960"/>
                </a:lnTo>
                <a:lnTo>
                  <a:pt x="4307511" y="441664"/>
                </a:lnTo>
                <a:lnTo>
                  <a:pt x="4335537" y="478541"/>
                </a:lnTo>
                <a:lnTo>
                  <a:pt x="4335537" y="5411497"/>
                </a:lnTo>
                <a:lnTo>
                  <a:pt x="4325479" y="5424732"/>
                </a:lnTo>
                <a:lnTo>
                  <a:pt x="1571645" y="5424732"/>
                </a:lnTo>
                <a:lnTo>
                  <a:pt x="1555640" y="5403672"/>
                </a:lnTo>
                <a:lnTo>
                  <a:pt x="1521666" y="5360758"/>
                </a:lnTo>
                <a:lnTo>
                  <a:pt x="1485903" y="5319632"/>
                </a:lnTo>
                <a:lnTo>
                  <a:pt x="1444777" y="5283868"/>
                </a:lnTo>
                <a:lnTo>
                  <a:pt x="1405439" y="5251682"/>
                </a:lnTo>
                <a:lnTo>
                  <a:pt x="1360737" y="5226651"/>
                </a:lnTo>
                <a:lnTo>
                  <a:pt x="1312459" y="5205192"/>
                </a:lnTo>
                <a:lnTo>
                  <a:pt x="1260605" y="5187312"/>
                </a:lnTo>
                <a:lnTo>
                  <a:pt x="1206961" y="5171219"/>
                </a:lnTo>
                <a:lnTo>
                  <a:pt x="1153319" y="5156913"/>
                </a:lnTo>
                <a:lnTo>
                  <a:pt x="1097888" y="5142608"/>
                </a:lnTo>
                <a:lnTo>
                  <a:pt x="1046034" y="5126515"/>
                </a:lnTo>
                <a:lnTo>
                  <a:pt x="994178" y="5108634"/>
                </a:lnTo>
                <a:lnTo>
                  <a:pt x="945901" y="5087176"/>
                </a:lnTo>
                <a:lnTo>
                  <a:pt x="902986" y="5060355"/>
                </a:lnTo>
                <a:lnTo>
                  <a:pt x="863647" y="5028169"/>
                </a:lnTo>
                <a:lnTo>
                  <a:pt x="831463" y="4988832"/>
                </a:lnTo>
                <a:lnTo>
                  <a:pt x="804643" y="4945915"/>
                </a:lnTo>
                <a:lnTo>
                  <a:pt x="783185" y="4897636"/>
                </a:lnTo>
                <a:lnTo>
                  <a:pt x="765304" y="4845782"/>
                </a:lnTo>
                <a:lnTo>
                  <a:pt x="749211" y="4793927"/>
                </a:lnTo>
                <a:lnTo>
                  <a:pt x="734906" y="4738495"/>
                </a:lnTo>
                <a:lnTo>
                  <a:pt x="720601" y="4684853"/>
                </a:lnTo>
                <a:lnTo>
                  <a:pt x="704508" y="4631208"/>
                </a:lnTo>
                <a:lnTo>
                  <a:pt x="686627" y="4579352"/>
                </a:lnTo>
                <a:lnTo>
                  <a:pt x="665170" y="4531073"/>
                </a:lnTo>
                <a:lnTo>
                  <a:pt x="640137" y="4486371"/>
                </a:lnTo>
                <a:lnTo>
                  <a:pt x="607953" y="4447032"/>
                </a:lnTo>
                <a:lnTo>
                  <a:pt x="572190" y="4405905"/>
                </a:lnTo>
                <a:lnTo>
                  <a:pt x="531064" y="4370144"/>
                </a:lnTo>
                <a:lnTo>
                  <a:pt x="486360" y="4336170"/>
                </a:lnTo>
                <a:lnTo>
                  <a:pt x="441659" y="4302196"/>
                </a:lnTo>
                <a:lnTo>
                  <a:pt x="396958" y="4268222"/>
                </a:lnTo>
                <a:lnTo>
                  <a:pt x="354042" y="4234246"/>
                </a:lnTo>
                <a:lnTo>
                  <a:pt x="312916" y="4196697"/>
                </a:lnTo>
                <a:lnTo>
                  <a:pt x="277155" y="4159148"/>
                </a:lnTo>
                <a:lnTo>
                  <a:pt x="246759" y="4116232"/>
                </a:lnTo>
                <a:lnTo>
                  <a:pt x="223513" y="4071530"/>
                </a:lnTo>
                <a:lnTo>
                  <a:pt x="207420" y="4017888"/>
                </a:lnTo>
                <a:lnTo>
                  <a:pt x="200268" y="3962456"/>
                </a:lnTo>
                <a:lnTo>
                  <a:pt x="198478" y="3905234"/>
                </a:lnTo>
                <a:lnTo>
                  <a:pt x="203843" y="3844439"/>
                </a:lnTo>
                <a:lnTo>
                  <a:pt x="210996" y="3783644"/>
                </a:lnTo>
                <a:lnTo>
                  <a:pt x="219936" y="3722847"/>
                </a:lnTo>
                <a:lnTo>
                  <a:pt x="227088" y="3662052"/>
                </a:lnTo>
                <a:lnTo>
                  <a:pt x="230666" y="3601257"/>
                </a:lnTo>
                <a:lnTo>
                  <a:pt x="230666" y="3542248"/>
                </a:lnTo>
                <a:lnTo>
                  <a:pt x="223513" y="3486818"/>
                </a:lnTo>
                <a:lnTo>
                  <a:pt x="209208" y="3431386"/>
                </a:lnTo>
                <a:lnTo>
                  <a:pt x="187750" y="3379529"/>
                </a:lnTo>
                <a:lnTo>
                  <a:pt x="160929" y="3325887"/>
                </a:lnTo>
                <a:lnTo>
                  <a:pt x="130531" y="3272245"/>
                </a:lnTo>
                <a:lnTo>
                  <a:pt x="98347" y="3218601"/>
                </a:lnTo>
                <a:lnTo>
                  <a:pt x="67949" y="3166744"/>
                </a:lnTo>
                <a:lnTo>
                  <a:pt x="41126" y="3111314"/>
                </a:lnTo>
                <a:lnTo>
                  <a:pt x="19670" y="3057670"/>
                </a:lnTo>
                <a:lnTo>
                  <a:pt x="5365" y="3002238"/>
                </a:lnTo>
                <a:lnTo>
                  <a:pt x="0" y="2945018"/>
                </a:lnTo>
                <a:lnTo>
                  <a:pt x="5365" y="2887800"/>
                </a:lnTo>
                <a:lnTo>
                  <a:pt x="19670" y="2832369"/>
                </a:lnTo>
                <a:lnTo>
                  <a:pt x="41126" y="2778724"/>
                </a:lnTo>
                <a:lnTo>
                  <a:pt x="67949" y="2723294"/>
                </a:lnTo>
                <a:lnTo>
                  <a:pt x="98347" y="2671438"/>
                </a:lnTo>
                <a:lnTo>
                  <a:pt x="130531" y="2617795"/>
                </a:lnTo>
                <a:lnTo>
                  <a:pt x="160929" y="2564151"/>
                </a:lnTo>
                <a:lnTo>
                  <a:pt x="187750" y="2510509"/>
                </a:lnTo>
                <a:lnTo>
                  <a:pt x="209208" y="2458652"/>
                </a:lnTo>
                <a:lnTo>
                  <a:pt x="223513" y="2403220"/>
                </a:lnTo>
                <a:lnTo>
                  <a:pt x="230666" y="2347790"/>
                </a:lnTo>
                <a:lnTo>
                  <a:pt x="230666" y="2288783"/>
                </a:lnTo>
                <a:lnTo>
                  <a:pt x="227088" y="2227986"/>
                </a:lnTo>
                <a:lnTo>
                  <a:pt x="219936" y="2167191"/>
                </a:lnTo>
                <a:lnTo>
                  <a:pt x="210996" y="2106394"/>
                </a:lnTo>
                <a:lnTo>
                  <a:pt x="203843" y="2045599"/>
                </a:lnTo>
                <a:lnTo>
                  <a:pt x="198478" y="1984804"/>
                </a:lnTo>
                <a:lnTo>
                  <a:pt x="200268" y="1927585"/>
                </a:lnTo>
                <a:lnTo>
                  <a:pt x="207420" y="1872153"/>
                </a:lnTo>
                <a:lnTo>
                  <a:pt x="223513" y="1818508"/>
                </a:lnTo>
                <a:lnTo>
                  <a:pt x="246759" y="1773807"/>
                </a:lnTo>
                <a:lnTo>
                  <a:pt x="277155" y="1730892"/>
                </a:lnTo>
                <a:lnTo>
                  <a:pt x="312916" y="1693341"/>
                </a:lnTo>
                <a:lnTo>
                  <a:pt x="354042" y="1655792"/>
                </a:lnTo>
                <a:lnTo>
                  <a:pt x="396958" y="1621816"/>
                </a:lnTo>
                <a:lnTo>
                  <a:pt x="441659" y="1587842"/>
                </a:lnTo>
                <a:lnTo>
                  <a:pt x="486360" y="1553868"/>
                </a:lnTo>
                <a:lnTo>
                  <a:pt x="531064" y="1519895"/>
                </a:lnTo>
                <a:lnTo>
                  <a:pt x="572190" y="1484133"/>
                </a:lnTo>
                <a:lnTo>
                  <a:pt x="607953" y="1443007"/>
                </a:lnTo>
                <a:lnTo>
                  <a:pt x="640137" y="1403668"/>
                </a:lnTo>
                <a:lnTo>
                  <a:pt x="665170" y="1358966"/>
                </a:lnTo>
                <a:lnTo>
                  <a:pt x="686627" y="1310687"/>
                </a:lnTo>
                <a:lnTo>
                  <a:pt x="704508" y="1258830"/>
                </a:lnTo>
                <a:lnTo>
                  <a:pt x="720601" y="1205186"/>
                </a:lnTo>
                <a:lnTo>
                  <a:pt x="734906" y="1151543"/>
                </a:lnTo>
                <a:lnTo>
                  <a:pt x="749211" y="1096111"/>
                </a:lnTo>
                <a:lnTo>
                  <a:pt x="765304" y="1044257"/>
                </a:lnTo>
                <a:lnTo>
                  <a:pt x="783185" y="992400"/>
                </a:lnTo>
                <a:lnTo>
                  <a:pt x="804643" y="944123"/>
                </a:lnTo>
                <a:lnTo>
                  <a:pt x="831463" y="901209"/>
                </a:lnTo>
                <a:lnTo>
                  <a:pt x="863647" y="861870"/>
                </a:lnTo>
                <a:lnTo>
                  <a:pt x="902986" y="829684"/>
                </a:lnTo>
                <a:lnTo>
                  <a:pt x="945901" y="802863"/>
                </a:lnTo>
                <a:lnTo>
                  <a:pt x="994178" y="781405"/>
                </a:lnTo>
                <a:lnTo>
                  <a:pt x="1046034" y="763524"/>
                </a:lnTo>
                <a:lnTo>
                  <a:pt x="1097888" y="747431"/>
                </a:lnTo>
                <a:lnTo>
                  <a:pt x="1153319" y="733125"/>
                </a:lnTo>
                <a:lnTo>
                  <a:pt x="1206961" y="718820"/>
                </a:lnTo>
                <a:lnTo>
                  <a:pt x="1260605" y="702727"/>
                </a:lnTo>
                <a:lnTo>
                  <a:pt x="1312459" y="684846"/>
                </a:lnTo>
                <a:lnTo>
                  <a:pt x="1360737" y="663388"/>
                </a:lnTo>
                <a:lnTo>
                  <a:pt x="1405439" y="638356"/>
                </a:lnTo>
                <a:lnTo>
                  <a:pt x="1444777" y="606170"/>
                </a:lnTo>
                <a:lnTo>
                  <a:pt x="1485903" y="570407"/>
                </a:lnTo>
                <a:lnTo>
                  <a:pt x="1521666" y="529280"/>
                </a:lnTo>
                <a:lnTo>
                  <a:pt x="1555640" y="486366"/>
                </a:lnTo>
                <a:lnTo>
                  <a:pt x="1589613" y="441664"/>
                </a:lnTo>
                <a:lnTo>
                  <a:pt x="1623587" y="396960"/>
                </a:lnTo>
                <a:lnTo>
                  <a:pt x="1657560" y="354046"/>
                </a:lnTo>
                <a:lnTo>
                  <a:pt x="1695111" y="312919"/>
                </a:lnTo>
                <a:lnTo>
                  <a:pt x="1732660" y="277158"/>
                </a:lnTo>
                <a:lnTo>
                  <a:pt x="1775575" y="246759"/>
                </a:lnTo>
                <a:lnTo>
                  <a:pt x="1820277" y="223514"/>
                </a:lnTo>
                <a:lnTo>
                  <a:pt x="1873920" y="207421"/>
                </a:lnTo>
                <a:lnTo>
                  <a:pt x="1929352" y="200268"/>
                </a:lnTo>
                <a:lnTo>
                  <a:pt x="1986569" y="198480"/>
                </a:lnTo>
                <a:lnTo>
                  <a:pt x="2047363" y="203845"/>
                </a:lnTo>
                <a:lnTo>
                  <a:pt x="2108159" y="210998"/>
                </a:lnTo>
                <a:lnTo>
                  <a:pt x="2168955" y="219938"/>
                </a:lnTo>
                <a:lnTo>
                  <a:pt x="2229750" y="227091"/>
                </a:lnTo>
                <a:lnTo>
                  <a:pt x="2290544" y="230666"/>
                </a:lnTo>
                <a:lnTo>
                  <a:pt x="2349553" y="230666"/>
                </a:lnTo>
                <a:lnTo>
                  <a:pt x="2404984" y="223514"/>
                </a:lnTo>
                <a:lnTo>
                  <a:pt x="2460415" y="209208"/>
                </a:lnTo>
                <a:lnTo>
                  <a:pt x="2514057" y="187752"/>
                </a:lnTo>
                <a:lnTo>
                  <a:pt x="2567699" y="159141"/>
                </a:lnTo>
                <a:lnTo>
                  <a:pt x="2621342" y="130533"/>
                </a:lnTo>
                <a:lnTo>
                  <a:pt x="2674984" y="98346"/>
                </a:lnTo>
                <a:lnTo>
                  <a:pt x="2726840" y="67948"/>
                </a:lnTo>
                <a:lnTo>
                  <a:pt x="2782271" y="41127"/>
                </a:lnTo>
                <a:lnTo>
                  <a:pt x="2835913" y="19669"/>
                </a:lnTo>
                <a:lnTo>
                  <a:pt x="2891344" y="5363"/>
                </a:lnTo>
                <a:close/>
              </a:path>
            </a:pathLst>
          </a:custGeom>
        </p:spPr>
      </p:pic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0581CF1-C445-4EA2-8A1B-47EFAA87E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2288" y="0"/>
            <a:ext cx="5344102" cy="3217319"/>
          </a:xfrm>
          <a:custGeom>
            <a:avLst/>
            <a:gdLst>
              <a:gd name="connsiteX0" fmla="*/ 209034 w 5344102"/>
              <a:gd name="connsiteY0" fmla="*/ 0 h 3217319"/>
              <a:gd name="connsiteX1" fmla="*/ 5135071 w 5344102"/>
              <a:gd name="connsiteY1" fmla="*/ 0 h 3217319"/>
              <a:gd name="connsiteX2" fmla="*/ 5135071 w 5344102"/>
              <a:gd name="connsiteY2" fmla="*/ 7298 h 3217319"/>
              <a:gd name="connsiteX3" fmla="*/ 5141552 w 5344102"/>
              <a:gd name="connsiteY3" fmla="*/ 57529 h 3217319"/>
              <a:gd name="connsiteX4" fmla="*/ 5154514 w 5344102"/>
              <a:gd name="connsiteY4" fmla="*/ 107762 h 3217319"/>
              <a:gd name="connsiteX5" fmla="*/ 5173960 w 5344102"/>
              <a:gd name="connsiteY5" fmla="*/ 154755 h 3217319"/>
              <a:gd name="connsiteX6" fmla="*/ 5199887 w 5344102"/>
              <a:gd name="connsiteY6" fmla="*/ 203366 h 3217319"/>
              <a:gd name="connsiteX7" fmla="*/ 5225812 w 5344102"/>
              <a:gd name="connsiteY7" fmla="*/ 251980 h 3217319"/>
              <a:gd name="connsiteX8" fmla="*/ 5254980 w 5344102"/>
              <a:gd name="connsiteY8" fmla="*/ 300590 h 3217319"/>
              <a:gd name="connsiteX9" fmla="*/ 5282526 w 5344102"/>
              <a:gd name="connsiteY9" fmla="*/ 347583 h 3217319"/>
              <a:gd name="connsiteX10" fmla="*/ 5306833 w 5344102"/>
              <a:gd name="connsiteY10" fmla="*/ 397815 h 3217319"/>
              <a:gd name="connsiteX11" fmla="*/ 5326276 w 5344102"/>
              <a:gd name="connsiteY11" fmla="*/ 446428 h 3217319"/>
              <a:gd name="connsiteX12" fmla="*/ 5339241 w 5344102"/>
              <a:gd name="connsiteY12" fmla="*/ 496660 h 3217319"/>
              <a:gd name="connsiteX13" fmla="*/ 5344102 w 5344102"/>
              <a:gd name="connsiteY13" fmla="*/ 548512 h 3217319"/>
              <a:gd name="connsiteX14" fmla="*/ 5339241 w 5344102"/>
              <a:gd name="connsiteY14" fmla="*/ 600365 h 3217319"/>
              <a:gd name="connsiteX15" fmla="*/ 5326276 w 5344102"/>
              <a:gd name="connsiteY15" fmla="*/ 650598 h 3217319"/>
              <a:gd name="connsiteX16" fmla="*/ 5306833 w 5344102"/>
              <a:gd name="connsiteY16" fmla="*/ 699211 h 3217319"/>
              <a:gd name="connsiteX17" fmla="*/ 5282526 w 5344102"/>
              <a:gd name="connsiteY17" fmla="*/ 749442 h 3217319"/>
              <a:gd name="connsiteX18" fmla="*/ 5254980 w 5344102"/>
              <a:gd name="connsiteY18" fmla="*/ 796435 h 3217319"/>
              <a:gd name="connsiteX19" fmla="*/ 5225812 w 5344102"/>
              <a:gd name="connsiteY19" fmla="*/ 845048 h 3217319"/>
              <a:gd name="connsiteX20" fmla="*/ 5199887 w 5344102"/>
              <a:gd name="connsiteY20" fmla="*/ 893659 h 3217319"/>
              <a:gd name="connsiteX21" fmla="*/ 5173960 w 5344102"/>
              <a:gd name="connsiteY21" fmla="*/ 942270 h 3217319"/>
              <a:gd name="connsiteX22" fmla="*/ 5154514 w 5344102"/>
              <a:gd name="connsiteY22" fmla="*/ 989263 h 3217319"/>
              <a:gd name="connsiteX23" fmla="*/ 5141552 w 5344102"/>
              <a:gd name="connsiteY23" fmla="*/ 1039497 h 3217319"/>
              <a:gd name="connsiteX24" fmla="*/ 5135071 w 5344102"/>
              <a:gd name="connsiteY24" fmla="*/ 1089727 h 3217319"/>
              <a:gd name="connsiteX25" fmla="*/ 5135071 w 5344102"/>
              <a:gd name="connsiteY25" fmla="*/ 1143202 h 3217319"/>
              <a:gd name="connsiteX26" fmla="*/ 5138311 w 5344102"/>
              <a:gd name="connsiteY26" fmla="*/ 1198295 h 3217319"/>
              <a:gd name="connsiteX27" fmla="*/ 5144792 w 5344102"/>
              <a:gd name="connsiteY27" fmla="*/ 1253388 h 3217319"/>
              <a:gd name="connsiteX28" fmla="*/ 5152894 w 5344102"/>
              <a:gd name="connsiteY28" fmla="*/ 1308483 h 3217319"/>
              <a:gd name="connsiteX29" fmla="*/ 5159375 w 5344102"/>
              <a:gd name="connsiteY29" fmla="*/ 1363576 h 3217319"/>
              <a:gd name="connsiteX30" fmla="*/ 5164237 w 5344102"/>
              <a:gd name="connsiteY30" fmla="*/ 1418669 h 3217319"/>
              <a:gd name="connsiteX31" fmla="*/ 5162616 w 5344102"/>
              <a:gd name="connsiteY31" fmla="*/ 1470524 h 3217319"/>
              <a:gd name="connsiteX32" fmla="*/ 5156135 w 5344102"/>
              <a:gd name="connsiteY32" fmla="*/ 1520757 h 3217319"/>
              <a:gd name="connsiteX33" fmla="*/ 5141552 w 5344102"/>
              <a:gd name="connsiteY33" fmla="*/ 1569369 h 3217319"/>
              <a:gd name="connsiteX34" fmla="*/ 5120486 w 5344102"/>
              <a:gd name="connsiteY34" fmla="*/ 1609878 h 3217319"/>
              <a:gd name="connsiteX35" fmla="*/ 5092939 w 5344102"/>
              <a:gd name="connsiteY35" fmla="*/ 1648768 h 3217319"/>
              <a:gd name="connsiteX36" fmla="*/ 5060529 w 5344102"/>
              <a:gd name="connsiteY36" fmla="*/ 1682797 h 3217319"/>
              <a:gd name="connsiteX37" fmla="*/ 5023262 w 5344102"/>
              <a:gd name="connsiteY37" fmla="*/ 1716824 h 3217319"/>
              <a:gd name="connsiteX38" fmla="*/ 4984371 w 5344102"/>
              <a:gd name="connsiteY38" fmla="*/ 1747613 h 3217319"/>
              <a:gd name="connsiteX39" fmla="*/ 4943861 w 5344102"/>
              <a:gd name="connsiteY39" fmla="*/ 1778400 h 3217319"/>
              <a:gd name="connsiteX40" fmla="*/ 4901732 w 5344102"/>
              <a:gd name="connsiteY40" fmla="*/ 1809188 h 3217319"/>
              <a:gd name="connsiteX41" fmla="*/ 4862842 w 5344102"/>
              <a:gd name="connsiteY41" fmla="*/ 1839975 h 3217319"/>
              <a:gd name="connsiteX42" fmla="*/ 4825572 w 5344102"/>
              <a:gd name="connsiteY42" fmla="*/ 1872383 h 3217319"/>
              <a:gd name="connsiteX43" fmla="*/ 4793164 w 5344102"/>
              <a:gd name="connsiteY43" fmla="*/ 1909652 h 3217319"/>
              <a:gd name="connsiteX44" fmla="*/ 4763996 w 5344102"/>
              <a:gd name="connsiteY44" fmla="*/ 1945301 h 3217319"/>
              <a:gd name="connsiteX45" fmla="*/ 4741309 w 5344102"/>
              <a:gd name="connsiteY45" fmla="*/ 1985810 h 3217319"/>
              <a:gd name="connsiteX46" fmla="*/ 4721865 w 5344102"/>
              <a:gd name="connsiteY46" fmla="*/ 2029562 h 3217319"/>
              <a:gd name="connsiteX47" fmla="*/ 4705661 w 5344102"/>
              <a:gd name="connsiteY47" fmla="*/ 2076555 h 3217319"/>
              <a:gd name="connsiteX48" fmla="*/ 4691078 w 5344102"/>
              <a:gd name="connsiteY48" fmla="*/ 2125168 h 3217319"/>
              <a:gd name="connsiteX49" fmla="*/ 4678114 w 5344102"/>
              <a:gd name="connsiteY49" fmla="*/ 2173779 h 3217319"/>
              <a:gd name="connsiteX50" fmla="*/ 4665151 w 5344102"/>
              <a:gd name="connsiteY50" fmla="*/ 2224012 h 3217319"/>
              <a:gd name="connsiteX51" fmla="*/ 4650566 w 5344102"/>
              <a:gd name="connsiteY51" fmla="*/ 2271004 h 3217319"/>
              <a:gd name="connsiteX52" fmla="*/ 4634363 w 5344102"/>
              <a:gd name="connsiteY52" fmla="*/ 2317994 h 3217319"/>
              <a:gd name="connsiteX53" fmla="*/ 4614920 w 5344102"/>
              <a:gd name="connsiteY53" fmla="*/ 2361746 h 3217319"/>
              <a:gd name="connsiteX54" fmla="*/ 4590613 w 5344102"/>
              <a:gd name="connsiteY54" fmla="*/ 2400637 h 3217319"/>
              <a:gd name="connsiteX55" fmla="*/ 4561447 w 5344102"/>
              <a:gd name="connsiteY55" fmla="*/ 2436284 h 3217319"/>
              <a:gd name="connsiteX56" fmla="*/ 4525797 w 5344102"/>
              <a:gd name="connsiteY56" fmla="*/ 2465451 h 3217319"/>
              <a:gd name="connsiteX57" fmla="*/ 4486906 w 5344102"/>
              <a:gd name="connsiteY57" fmla="*/ 2489757 h 3217319"/>
              <a:gd name="connsiteX58" fmla="*/ 4443155 w 5344102"/>
              <a:gd name="connsiteY58" fmla="*/ 2509203 h 3217319"/>
              <a:gd name="connsiteX59" fmla="*/ 4396163 w 5344102"/>
              <a:gd name="connsiteY59" fmla="*/ 2525407 h 3217319"/>
              <a:gd name="connsiteX60" fmla="*/ 4349173 w 5344102"/>
              <a:gd name="connsiteY60" fmla="*/ 2539990 h 3217319"/>
              <a:gd name="connsiteX61" fmla="*/ 4298939 w 5344102"/>
              <a:gd name="connsiteY61" fmla="*/ 2552954 h 3217319"/>
              <a:gd name="connsiteX62" fmla="*/ 4250326 w 5344102"/>
              <a:gd name="connsiteY62" fmla="*/ 2565918 h 3217319"/>
              <a:gd name="connsiteX63" fmla="*/ 4201715 w 5344102"/>
              <a:gd name="connsiteY63" fmla="*/ 2580502 h 3217319"/>
              <a:gd name="connsiteX64" fmla="*/ 4154724 w 5344102"/>
              <a:gd name="connsiteY64" fmla="*/ 2596705 h 3217319"/>
              <a:gd name="connsiteX65" fmla="*/ 4110972 w 5344102"/>
              <a:gd name="connsiteY65" fmla="*/ 2616151 h 3217319"/>
              <a:gd name="connsiteX66" fmla="*/ 4070464 w 5344102"/>
              <a:gd name="connsiteY66" fmla="*/ 2638835 h 3217319"/>
              <a:gd name="connsiteX67" fmla="*/ 4034814 w 5344102"/>
              <a:gd name="connsiteY67" fmla="*/ 2668002 h 3217319"/>
              <a:gd name="connsiteX68" fmla="*/ 3997545 w 5344102"/>
              <a:gd name="connsiteY68" fmla="*/ 2700411 h 3217319"/>
              <a:gd name="connsiteX69" fmla="*/ 3965136 w 5344102"/>
              <a:gd name="connsiteY69" fmla="*/ 2737680 h 3217319"/>
              <a:gd name="connsiteX70" fmla="*/ 3934348 w 5344102"/>
              <a:gd name="connsiteY70" fmla="*/ 2776570 h 3217319"/>
              <a:gd name="connsiteX71" fmla="*/ 3903560 w 5344102"/>
              <a:gd name="connsiteY71" fmla="*/ 2817079 h 3217319"/>
              <a:gd name="connsiteX72" fmla="*/ 3872773 w 5344102"/>
              <a:gd name="connsiteY72" fmla="*/ 2857590 h 3217319"/>
              <a:gd name="connsiteX73" fmla="*/ 3841985 w 5344102"/>
              <a:gd name="connsiteY73" fmla="*/ 2896480 h 3217319"/>
              <a:gd name="connsiteX74" fmla="*/ 3807956 w 5344102"/>
              <a:gd name="connsiteY74" fmla="*/ 2933749 h 3217319"/>
              <a:gd name="connsiteX75" fmla="*/ 3773927 w 5344102"/>
              <a:gd name="connsiteY75" fmla="*/ 2966156 h 3217319"/>
              <a:gd name="connsiteX76" fmla="*/ 3735039 w 5344102"/>
              <a:gd name="connsiteY76" fmla="*/ 2993703 h 3217319"/>
              <a:gd name="connsiteX77" fmla="*/ 3694528 w 5344102"/>
              <a:gd name="connsiteY77" fmla="*/ 3014769 h 3217319"/>
              <a:gd name="connsiteX78" fmla="*/ 3645915 w 5344102"/>
              <a:gd name="connsiteY78" fmla="*/ 3029353 h 3217319"/>
              <a:gd name="connsiteX79" fmla="*/ 3595682 w 5344102"/>
              <a:gd name="connsiteY79" fmla="*/ 3035835 h 3217319"/>
              <a:gd name="connsiteX80" fmla="*/ 3543830 w 5344102"/>
              <a:gd name="connsiteY80" fmla="*/ 3037455 h 3217319"/>
              <a:gd name="connsiteX81" fmla="*/ 3488736 w 5344102"/>
              <a:gd name="connsiteY81" fmla="*/ 3032593 h 3217319"/>
              <a:gd name="connsiteX82" fmla="*/ 3433642 w 5344102"/>
              <a:gd name="connsiteY82" fmla="*/ 3026113 h 3217319"/>
              <a:gd name="connsiteX83" fmla="*/ 3378548 w 5344102"/>
              <a:gd name="connsiteY83" fmla="*/ 3018009 h 3217319"/>
              <a:gd name="connsiteX84" fmla="*/ 3323455 w 5344102"/>
              <a:gd name="connsiteY84" fmla="*/ 3011529 h 3217319"/>
              <a:gd name="connsiteX85" fmla="*/ 3268360 w 5344102"/>
              <a:gd name="connsiteY85" fmla="*/ 3008288 h 3217319"/>
              <a:gd name="connsiteX86" fmla="*/ 3214887 w 5344102"/>
              <a:gd name="connsiteY86" fmla="*/ 3008288 h 3217319"/>
              <a:gd name="connsiteX87" fmla="*/ 3164655 w 5344102"/>
              <a:gd name="connsiteY87" fmla="*/ 3014769 h 3217319"/>
              <a:gd name="connsiteX88" fmla="*/ 3112802 w 5344102"/>
              <a:gd name="connsiteY88" fmla="*/ 3027733 h 3217319"/>
              <a:gd name="connsiteX89" fmla="*/ 3065810 w 5344102"/>
              <a:gd name="connsiteY89" fmla="*/ 3047177 h 3217319"/>
              <a:gd name="connsiteX90" fmla="*/ 3017198 w 5344102"/>
              <a:gd name="connsiteY90" fmla="*/ 3073104 h 3217319"/>
              <a:gd name="connsiteX91" fmla="*/ 2968587 w 5344102"/>
              <a:gd name="connsiteY91" fmla="*/ 3099031 h 3217319"/>
              <a:gd name="connsiteX92" fmla="*/ 2919974 w 5344102"/>
              <a:gd name="connsiteY92" fmla="*/ 3128197 h 3217319"/>
              <a:gd name="connsiteX93" fmla="*/ 2872980 w 5344102"/>
              <a:gd name="connsiteY93" fmla="*/ 3155745 h 3217319"/>
              <a:gd name="connsiteX94" fmla="*/ 2822750 w 5344102"/>
              <a:gd name="connsiteY94" fmla="*/ 3180050 h 3217319"/>
              <a:gd name="connsiteX95" fmla="*/ 2774137 w 5344102"/>
              <a:gd name="connsiteY95" fmla="*/ 3199496 h 3217319"/>
              <a:gd name="connsiteX96" fmla="*/ 2723903 w 5344102"/>
              <a:gd name="connsiteY96" fmla="*/ 3212459 h 3217319"/>
              <a:gd name="connsiteX97" fmla="*/ 2672052 w 5344102"/>
              <a:gd name="connsiteY97" fmla="*/ 3217319 h 3217319"/>
              <a:gd name="connsiteX98" fmla="*/ 2620199 w 5344102"/>
              <a:gd name="connsiteY98" fmla="*/ 3212459 h 3217319"/>
              <a:gd name="connsiteX99" fmla="*/ 2569966 w 5344102"/>
              <a:gd name="connsiteY99" fmla="*/ 3199496 h 3217319"/>
              <a:gd name="connsiteX100" fmla="*/ 2521355 w 5344102"/>
              <a:gd name="connsiteY100" fmla="*/ 3180050 h 3217319"/>
              <a:gd name="connsiteX101" fmla="*/ 2471122 w 5344102"/>
              <a:gd name="connsiteY101" fmla="*/ 3155745 h 3217319"/>
              <a:gd name="connsiteX102" fmla="*/ 2424129 w 5344102"/>
              <a:gd name="connsiteY102" fmla="*/ 3128197 h 3217319"/>
              <a:gd name="connsiteX103" fmla="*/ 2375517 w 5344102"/>
              <a:gd name="connsiteY103" fmla="*/ 3099031 h 3217319"/>
              <a:gd name="connsiteX104" fmla="*/ 2326904 w 5344102"/>
              <a:gd name="connsiteY104" fmla="*/ 3073104 h 3217319"/>
              <a:gd name="connsiteX105" fmla="*/ 2278293 w 5344102"/>
              <a:gd name="connsiteY105" fmla="*/ 3047177 h 3217319"/>
              <a:gd name="connsiteX106" fmla="*/ 2229682 w 5344102"/>
              <a:gd name="connsiteY106" fmla="*/ 3027733 h 3217319"/>
              <a:gd name="connsiteX107" fmla="*/ 2179449 w 5344102"/>
              <a:gd name="connsiteY107" fmla="*/ 3014769 h 3217319"/>
              <a:gd name="connsiteX108" fmla="*/ 2129216 w 5344102"/>
              <a:gd name="connsiteY108" fmla="*/ 3008288 h 3217319"/>
              <a:gd name="connsiteX109" fmla="*/ 2075741 w 5344102"/>
              <a:gd name="connsiteY109" fmla="*/ 3008288 h 3217319"/>
              <a:gd name="connsiteX110" fmla="*/ 2020648 w 5344102"/>
              <a:gd name="connsiteY110" fmla="*/ 3011529 h 3217319"/>
              <a:gd name="connsiteX111" fmla="*/ 1965555 w 5344102"/>
              <a:gd name="connsiteY111" fmla="*/ 3018009 h 3217319"/>
              <a:gd name="connsiteX112" fmla="*/ 1910460 w 5344102"/>
              <a:gd name="connsiteY112" fmla="*/ 3026113 h 3217319"/>
              <a:gd name="connsiteX113" fmla="*/ 1855365 w 5344102"/>
              <a:gd name="connsiteY113" fmla="*/ 3032593 h 3217319"/>
              <a:gd name="connsiteX114" fmla="*/ 1800272 w 5344102"/>
              <a:gd name="connsiteY114" fmla="*/ 3037455 h 3217319"/>
              <a:gd name="connsiteX115" fmla="*/ 1748420 w 5344102"/>
              <a:gd name="connsiteY115" fmla="*/ 3035835 h 3217319"/>
              <a:gd name="connsiteX116" fmla="*/ 1698188 w 5344102"/>
              <a:gd name="connsiteY116" fmla="*/ 3029353 h 3217319"/>
              <a:gd name="connsiteX117" fmla="*/ 1649575 w 5344102"/>
              <a:gd name="connsiteY117" fmla="*/ 3014769 h 3217319"/>
              <a:gd name="connsiteX118" fmla="*/ 1609065 w 5344102"/>
              <a:gd name="connsiteY118" fmla="*/ 2993703 h 3217319"/>
              <a:gd name="connsiteX119" fmla="*/ 1570174 w 5344102"/>
              <a:gd name="connsiteY119" fmla="*/ 2966156 h 3217319"/>
              <a:gd name="connsiteX120" fmla="*/ 1536147 w 5344102"/>
              <a:gd name="connsiteY120" fmla="*/ 2933749 h 3217319"/>
              <a:gd name="connsiteX121" fmla="*/ 1502117 w 5344102"/>
              <a:gd name="connsiteY121" fmla="*/ 2896480 h 3217319"/>
              <a:gd name="connsiteX122" fmla="*/ 1471330 w 5344102"/>
              <a:gd name="connsiteY122" fmla="*/ 2857590 h 3217319"/>
              <a:gd name="connsiteX123" fmla="*/ 1440542 w 5344102"/>
              <a:gd name="connsiteY123" fmla="*/ 2817079 h 3217319"/>
              <a:gd name="connsiteX124" fmla="*/ 1409755 w 5344102"/>
              <a:gd name="connsiteY124" fmla="*/ 2776570 h 3217319"/>
              <a:gd name="connsiteX125" fmla="*/ 1378968 w 5344102"/>
              <a:gd name="connsiteY125" fmla="*/ 2737680 h 3217319"/>
              <a:gd name="connsiteX126" fmla="*/ 1346559 w 5344102"/>
              <a:gd name="connsiteY126" fmla="*/ 2700411 h 3217319"/>
              <a:gd name="connsiteX127" fmla="*/ 1309289 w 5344102"/>
              <a:gd name="connsiteY127" fmla="*/ 2668002 h 3217319"/>
              <a:gd name="connsiteX128" fmla="*/ 1273640 w 5344102"/>
              <a:gd name="connsiteY128" fmla="*/ 2638835 h 3217319"/>
              <a:gd name="connsiteX129" fmla="*/ 1233130 w 5344102"/>
              <a:gd name="connsiteY129" fmla="*/ 2616151 h 3217319"/>
              <a:gd name="connsiteX130" fmla="*/ 1189379 w 5344102"/>
              <a:gd name="connsiteY130" fmla="*/ 2596705 h 3217319"/>
              <a:gd name="connsiteX131" fmla="*/ 1142388 w 5344102"/>
              <a:gd name="connsiteY131" fmla="*/ 2580502 h 3217319"/>
              <a:gd name="connsiteX132" fmla="*/ 1093775 w 5344102"/>
              <a:gd name="connsiteY132" fmla="*/ 2565918 h 3217319"/>
              <a:gd name="connsiteX133" fmla="*/ 1045164 w 5344102"/>
              <a:gd name="connsiteY133" fmla="*/ 2552954 h 3217319"/>
              <a:gd name="connsiteX134" fmla="*/ 994931 w 5344102"/>
              <a:gd name="connsiteY134" fmla="*/ 2539990 h 3217319"/>
              <a:gd name="connsiteX135" fmla="*/ 947939 w 5344102"/>
              <a:gd name="connsiteY135" fmla="*/ 2525407 h 3217319"/>
              <a:gd name="connsiteX136" fmla="*/ 900946 w 5344102"/>
              <a:gd name="connsiteY136" fmla="*/ 2509203 h 3217319"/>
              <a:gd name="connsiteX137" fmla="*/ 857197 w 5344102"/>
              <a:gd name="connsiteY137" fmla="*/ 2489757 h 3217319"/>
              <a:gd name="connsiteX138" fmla="*/ 818305 w 5344102"/>
              <a:gd name="connsiteY138" fmla="*/ 2465451 h 3217319"/>
              <a:gd name="connsiteX139" fmla="*/ 782657 w 5344102"/>
              <a:gd name="connsiteY139" fmla="*/ 2436284 h 3217319"/>
              <a:gd name="connsiteX140" fmla="*/ 753491 w 5344102"/>
              <a:gd name="connsiteY140" fmla="*/ 2400637 h 3217319"/>
              <a:gd name="connsiteX141" fmla="*/ 729185 w 5344102"/>
              <a:gd name="connsiteY141" fmla="*/ 2361746 h 3217319"/>
              <a:gd name="connsiteX142" fmla="*/ 709739 w 5344102"/>
              <a:gd name="connsiteY142" fmla="*/ 2317994 h 3217319"/>
              <a:gd name="connsiteX143" fmla="*/ 693536 w 5344102"/>
              <a:gd name="connsiteY143" fmla="*/ 2271004 h 3217319"/>
              <a:gd name="connsiteX144" fmla="*/ 678952 w 5344102"/>
              <a:gd name="connsiteY144" fmla="*/ 2224012 h 3217319"/>
              <a:gd name="connsiteX145" fmla="*/ 665989 w 5344102"/>
              <a:gd name="connsiteY145" fmla="*/ 2173779 h 3217319"/>
              <a:gd name="connsiteX146" fmla="*/ 653024 w 5344102"/>
              <a:gd name="connsiteY146" fmla="*/ 2125168 h 3217319"/>
              <a:gd name="connsiteX147" fmla="*/ 638441 w 5344102"/>
              <a:gd name="connsiteY147" fmla="*/ 2076555 h 3217319"/>
              <a:gd name="connsiteX148" fmla="*/ 622237 w 5344102"/>
              <a:gd name="connsiteY148" fmla="*/ 2029562 h 3217319"/>
              <a:gd name="connsiteX149" fmla="*/ 602791 w 5344102"/>
              <a:gd name="connsiteY149" fmla="*/ 1985810 h 3217319"/>
              <a:gd name="connsiteX150" fmla="*/ 580106 w 5344102"/>
              <a:gd name="connsiteY150" fmla="*/ 1945301 h 3217319"/>
              <a:gd name="connsiteX151" fmla="*/ 550941 w 5344102"/>
              <a:gd name="connsiteY151" fmla="*/ 1909652 h 3217319"/>
              <a:gd name="connsiteX152" fmla="*/ 518531 w 5344102"/>
              <a:gd name="connsiteY152" fmla="*/ 1872383 h 3217319"/>
              <a:gd name="connsiteX153" fmla="*/ 481262 w 5344102"/>
              <a:gd name="connsiteY153" fmla="*/ 1839975 h 3217319"/>
              <a:gd name="connsiteX154" fmla="*/ 440750 w 5344102"/>
              <a:gd name="connsiteY154" fmla="*/ 1809188 h 3217319"/>
              <a:gd name="connsiteX155" fmla="*/ 400241 w 5344102"/>
              <a:gd name="connsiteY155" fmla="*/ 1778400 h 3217319"/>
              <a:gd name="connsiteX156" fmla="*/ 359731 w 5344102"/>
              <a:gd name="connsiteY156" fmla="*/ 1747613 h 3217319"/>
              <a:gd name="connsiteX157" fmla="*/ 320841 w 5344102"/>
              <a:gd name="connsiteY157" fmla="*/ 1716824 h 3217319"/>
              <a:gd name="connsiteX158" fmla="*/ 283572 w 5344102"/>
              <a:gd name="connsiteY158" fmla="*/ 1682797 h 3217319"/>
              <a:gd name="connsiteX159" fmla="*/ 251164 w 5344102"/>
              <a:gd name="connsiteY159" fmla="*/ 1648768 h 3217319"/>
              <a:gd name="connsiteX160" fmla="*/ 223618 w 5344102"/>
              <a:gd name="connsiteY160" fmla="*/ 1609878 h 3217319"/>
              <a:gd name="connsiteX161" fmla="*/ 202553 w 5344102"/>
              <a:gd name="connsiteY161" fmla="*/ 1569369 h 3217319"/>
              <a:gd name="connsiteX162" fmla="*/ 187969 w 5344102"/>
              <a:gd name="connsiteY162" fmla="*/ 1520757 h 3217319"/>
              <a:gd name="connsiteX163" fmla="*/ 181487 w 5344102"/>
              <a:gd name="connsiteY163" fmla="*/ 1470524 h 3217319"/>
              <a:gd name="connsiteX164" fmla="*/ 179866 w 5344102"/>
              <a:gd name="connsiteY164" fmla="*/ 1418669 h 3217319"/>
              <a:gd name="connsiteX165" fmla="*/ 184727 w 5344102"/>
              <a:gd name="connsiteY165" fmla="*/ 1363576 h 3217319"/>
              <a:gd name="connsiteX166" fmla="*/ 191209 w 5344102"/>
              <a:gd name="connsiteY166" fmla="*/ 1308483 h 3217319"/>
              <a:gd name="connsiteX167" fmla="*/ 199310 w 5344102"/>
              <a:gd name="connsiteY167" fmla="*/ 1253388 h 3217319"/>
              <a:gd name="connsiteX168" fmla="*/ 205793 w 5344102"/>
              <a:gd name="connsiteY168" fmla="*/ 1198295 h 3217319"/>
              <a:gd name="connsiteX169" fmla="*/ 209034 w 5344102"/>
              <a:gd name="connsiteY169" fmla="*/ 1143202 h 3217319"/>
              <a:gd name="connsiteX170" fmla="*/ 209034 w 5344102"/>
              <a:gd name="connsiteY170" fmla="*/ 1089727 h 3217319"/>
              <a:gd name="connsiteX171" fmla="*/ 202553 w 5344102"/>
              <a:gd name="connsiteY171" fmla="*/ 1039497 h 3217319"/>
              <a:gd name="connsiteX172" fmla="*/ 189589 w 5344102"/>
              <a:gd name="connsiteY172" fmla="*/ 989263 h 3217319"/>
              <a:gd name="connsiteX173" fmla="*/ 170144 w 5344102"/>
              <a:gd name="connsiteY173" fmla="*/ 942270 h 3217319"/>
              <a:gd name="connsiteX174" fmla="*/ 145838 w 5344102"/>
              <a:gd name="connsiteY174" fmla="*/ 893659 h 3217319"/>
              <a:gd name="connsiteX175" fmla="*/ 118290 w 5344102"/>
              <a:gd name="connsiteY175" fmla="*/ 845048 h 3217319"/>
              <a:gd name="connsiteX176" fmla="*/ 89124 w 5344102"/>
              <a:gd name="connsiteY176" fmla="*/ 796435 h 3217319"/>
              <a:gd name="connsiteX177" fmla="*/ 61577 w 5344102"/>
              <a:gd name="connsiteY177" fmla="*/ 749442 h 3217319"/>
              <a:gd name="connsiteX178" fmla="*/ 37269 w 5344102"/>
              <a:gd name="connsiteY178" fmla="*/ 699211 h 3217319"/>
              <a:gd name="connsiteX179" fmla="*/ 17826 w 5344102"/>
              <a:gd name="connsiteY179" fmla="*/ 650598 h 3217319"/>
              <a:gd name="connsiteX180" fmla="*/ 4863 w 5344102"/>
              <a:gd name="connsiteY180" fmla="*/ 600365 h 3217319"/>
              <a:gd name="connsiteX181" fmla="*/ 0 w 5344102"/>
              <a:gd name="connsiteY181" fmla="*/ 548512 h 3217319"/>
              <a:gd name="connsiteX182" fmla="*/ 4863 w 5344102"/>
              <a:gd name="connsiteY182" fmla="*/ 496660 h 3217319"/>
              <a:gd name="connsiteX183" fmla="*/ 17826 w 5344102"/>
              <a:gd name="connsiteY183" fmla="*/ 446428 h 3217319"/>
              <a:gd name="connsiteX184" fmla="*/ 37269 w 5344102"/>
              <a:gd name="connsiteY184" fmla="*/ 397815 h 3217319"/>
              <a:gd name="connsiteX185" fmla="*/ 61577 w 5344102"/>
              <a:gd name="connsiteY185" fmla="*/ 347583 h 3217319"/>
              <a:gd name="connsiteX186" fmla="*/ 89124 w 5344102"/>
              <a:gd name="connsiteY186" fmla="*/ 300590 h 3217319"/>
              <a:gd name="connsiteX187" fmla="*/ 118290 w 5344102"/>
              <a:gd name="connsiteY187" fmla="*/ 251980 h 3217319"/>
              <a:gd name="connsiteX188" fmla="*/ 145838 w 5344102"/>
              <a:gd name="connsiteY188" fmla="*/ 203366 h 3217319"/>
              <a:gd name="connsiteX189" fmla="*/ 170144 w 5344102"/>
              <a:gd name="connsiteY189" fmla="*/ 154755 h 3217319"/>
              <a:gd name="connsiteX190" fmla="*/ 189589 w 5344102"/>
              <a:gd name="connsiteY190" fmla="*/ 107762 h 3217319"/>
              <a:gd name="connsiteX191" fmla="*/ 202553 w 5344102"/>
              <a:gd name="connsiteY191" fmla="*/ 57529 h 3217319"/>
              <a:gd name="connsiteX192" fmla="*/ 209034 w 5344102"/>
              <a:gd name="connsiteY192" fmla="*/ 7298 h 32173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5344102" h="3217319">
                <a:moveTo>
                  <a:pt x="209034" y="0"/>
                </a:moveTo>
                <a:lnTo>
                  <a:pt x="5135071" y="0"/>
                </a:lnTo>
                <a:lnTo>
                  <a:pt x="5135071" y="7298"/>
                </a:lnTo>
                <a:lnTo>
                  <a:pt x="5141552" y="57529"/>
                </a:lnTo>
                <a:lnTo>
                  <a:pt x="5154514" y="107762"/>
                </a:lnTo>
                <a:lnTo>
                  <a:pt x="5173960" y="154755"/>
                </a:lnTo>
                <a:lnTo>
                  <a:pt x="5199887" y="203366"/>
                </a:lnTo>
                <a:lnTo>
                  <a:pt x="5225812" y="251980"/>
                </a:lnTo>
                <a:lnTo>
                  <a:pt x="5254980" y="300590"/>
                </a:lnTo>
                <a:lnTo>
                  <a:pt x="5282526" y="347583"/>
                </a:lnTo>
                <a:lnTo>
                  <a:pt x="5306833" y="397815"/>
                </a:lnTo>
                <a:lnTo>
                  <a:pt x="5326276" y="446428"/>
                </a:lnTo>
                <a:lnTo>
                  <a:pt x="5339241" y="496660"/>
                </a:lnTo>
                <a:lnTo>
                  <a:pt x="5344102" y="548512"/>
                </a:lnTo>
                <a:lnTo>
                  <a:pt x="5339241" y="600365"/>
                </a:lnTo>
                <a:lnTo>
                  <a:pt x="5326276" y="650598"/>
                </a:lnTo>
                <a:lnTo>
                  <a:pt x="5306833" y="699211"/>
                </a:lnTo>
                <a:lnTo>
                  <a:pt x="5282526" y="749442"/>
                </a:lnTo>
                <a:lnTo>
                  <a:pt x="5254980" y="796435"/>
                </a:lnTo>
                <a:lnTo>
                  <a:pt x="5225812" y="845048"/>
                </a:lnTo>
                <a:lnTo>
                  <a:pt x="5199887" y="893659"/>
                </a:lnTo>
                <a:lnTo>
                  <a:pt x="5173960" y="942270"/>
                </a:lnTo>
                <a:lnTo>
                  <a:pt x="5154514" y="989263"/>
                </a:lnTo>
                <a:lnTo>
                  <a:pt x="5141552" y="1039497"/>
                </a:lnTo>
                <a:lnTo>
                  <a:pt x="5135071" y="1089727"/>
                </a:lnTo>
                <a:lnTo>
                  <a:pt x="5135071" y="1143202"/>
                </a:lnTo>
                <a:lnTo>
                  <a:pt x="5138311" y="1198295"/>
                </a:lnTo>
                <a:lnTo>
                  <a:pt x="5144792" y="1253388"/>
                </a:lnTo>
                <a:lnTo>
                  <a:pt x="5152894" y="1308483"/>
                </a:lnTo>
                <a:lnTo>
                  <a:pt x="5159375" y="1363576"/>
                </a:lnTo>
                <a:lnTo>
                  <a:pt x="5164237" y="1418669"/>
                </a:lnTo>
                <a:lnTo>
                  <a:pt x="5162616" y="1470524"/>
                </a:lnTo>
                <a:lnTo>
                  <a:pt x="5156135" y="1520757"/>
                </a:lnTo>
                <a:lnTo>
                  <a:pt x="5141552" y="1569369"/>
                </a:lnTo>
                <a:lnTo>
                  <a:pt x="5120486" y="1609878"/>
                </a:lnTo>
                <a:lnTo>
                  <a:pt x="5092939" y="1648768"/>
                </a:lnTo>
                <a:lnTo>
                  <a:pt x="5060529" y="1682797"/>
                </a:lnTo>
                <a:lnTo>
                  <a:pt x="5023262" y="1716824"/>
                </a:lnTo>
                <a:lnTo>
                  <a:pt x="4984371" y="1747613"/>
                </a:lnTo>
                <a:lnTo>
                  <a:pt x="4943861" y="1778400"/>
                </a:lnTo>
                <a:lnTo>
                  <a:pt x="4901732" y="1809188"/>
                </a:lnTo>
                <a:lnTo>
                  <a:pt x="4862842" y="1839975"/>
                </a:lnTo>
                <a:lnTo>
                  <a:pt x="4825572" y="1872383"/>
                </a:lnTo>
                <a:lnTo>
                  <a:pt x="4793164" y="1909652"/>
                </a:lnTo>
                <a:lnTo>
                  <a:pt x="4763996" y="1945301"/>
                </a:lnTo>
                <a:lnTo>
                  <a:pt x="4741309" y="1985810"/>
                </a:lnTo>
                <a:lnTo>
                  <a:pt x="4721865" y="2029562"/>
                </a:lnTo>
                <a:lnTo>
                  <a:pt x="4705661" y="2076555"/>
                </a:lnTo>
                <a:lnTo>
                  <a:pt x="4691078" y="2125168"/>
                </a:lnTo>
                <a:lnTo>
                  <a:pt x="4678114" y="2173779"/>
                </a:lnTo>
                <a:lnTo>
                  <a:pt x="4665151" y="2224012"/>
                </a:lnTo>
                <a:lnTo>
                  <a:pt x="4650566" y="2271004"/>
                </a:lnTo>
                <a:lnTo>
                  <a:pt x="4634363" y="2317994"/>
                </a:lnTo>
                <a:lnTo>
                  <a:pt x="4614920" y="2361746"/>
                </a:lnTo>
                <a:lnTo>
                  <a:pt x="4590613" y="2400637"/>
                </a:lnTo>
                <a:lnTo>
                  <a:pt x="4561447" y="2436284"/>
                </a:lnTo>
                <a:lnTo>
                  <a:pt x="4525797" y="2465451"/>
                </a:lnTo>
                <a:lnTo>
                  <a:pt x="4486906" y="2489757"/>
                </a:lnTo>
                <a:lnTo>
                  <a:pt x="4443155" y="2509203"/>
                </a:lnTo>
                <a:lnTo>
                  <a:pt x="4396163" y="2525407"/>
                </a:lnTo>
                <a:lnTo>
                  <a:pt x="4349173" y="2539990"/>
                </a:lnTo>
                <a:lnTo>
                  <a:pt x="4298939" y="2552954"/>
                </a:lnTo>
                <a:lnTo>
                  <a:pt x="4250326" y="2565918"/>
                </a:lnTo>
                <a:lnTo>
                  <a:pt x="4201715" y="2580502"/>
                </a:lnTo>
                <a:lnTo>
                  <a:pt x="4154724" y="2596705"/>
                </a:lnTo>
                <a:lnTo>
                  <a:pt x="4110972" y="2616151"/>
                </a:lnTo>
                <a:lnTo>
                  <a:pt x="4070464" y="2638835"/>
                </a:lnTo>
                <a:lnTo>
                  <a:pt x="4034814" y="2668002"/>
                </a:lnTo>
                <a:lnTo>
                  <a:pt x="3997545" y="2700411"/>
                </a:lnTo>
                <a:lnTo>
                  <a:pt x="3965136" y="2737680"/>
                </a:lnTo>
                <a:lnTo>
                  <a:pt x="3934348" y="2776570"/>
                </a:lnTo>
                <a:lnTo>
                  <a:pt x="3903560" y="2817079"/>
                </a:lnTo>
                <a:lnTo>
                  <a:pt x="3872773" y="2857590"/>
                </a:lnTo>
                <a:lnTo>
                  <a:pt x="3841985" y="2896480"/>
                </a:lnTo>
                <a:lnTo>
                  <a:pt x="3807956" y="2933749"/>
                </a:lnTo>
                <a:lnTo>
                  <a:pt x="3773927" y="2966156"/>
                </a:lnTo>
                <a:lnTo>
                  <a:pt x="3735039" y="2993703"/>
                </a:lnTo>
                <a:lnTo>
                  <a:pt x="3694528" y="3014769"/>
                </a:lnTo>
                <a:lnTo>
                  <a:pt x="3645915" y="3029353"/>
                </a:lnTo>
                <a:lnTo>
                  <a:pt x="3595682" y="3035835"/>
                </a:lnTo>
                <a:lnTo>
                  <a:pt x="3543830" y="3037455"/>
                </a:lnTo>
                <a:lnTo>
                  <a:pt x="3488736" y="3032593"/>
                </a:lnTo>
                <a:lnTo>
                  <a:pt x="3433642" y="3026113"/>
                </a:lnTo>
                <a:lnTo>
                  <a:pt x="3378548" y="3018009"/>
                </a:lnTo>
                <a:lnTo>
                  <a:pt x="3323455" y="3011529"/>
                </a:lnTo>
                <a:lnTo>
                  <a:pt x="3268360" y="3008288"/>
                </a:lnTo>
                <a:lnTo>
                  <a:pt x="3214887" y="3008288"/>
                </a:lnTo>
                <a:lnTo>
                  <a:pt x="3164655" y="3014769"/>
                </a:lnTo>
                <a:lnTo>
                  <a:pt x="3112802" y="3027733"/>
                </a:lnTo>
                <a:lnTo>
                  <a:pt x="3065810" y="3047177"/>
                </a:lnTo>
                <a:lnTo>
                  <a:pt x="3017198" y="3073104"/>
                </a:lnTo>
                <a:lnTo>
                  <a:pt x="2968587" y="3099031"/>
                </a:lnTo>
                <a:lnTo>
                  <a:pt x="2919974" y="3128197"/>
                </a:lnTo>
                <a:lnTo>
                  <a:pt x="2872980" y="3155745"/>
                </a:lnTo>
                <a:lnTo>
                  <a:pt x="2822750" y="3180050"/>
                </a:lnTo>
                <a:lnTo>
                  <a:pt x="2774137" y="3199496"/>
                </a:lnTo>
                <a:lnTo>
                  <a:pt x="2723903" y="3212459"/>
                </a:lnTo>
                <a:lnTo>
                  <a:pt x="2672052" y="3217319"/>
                </a:lnTo>
                <a:lnTo>
                  <a:pt x="2620199" y="3212459"/>
                </a:lnTo>
                <a:lnTo>
                  <a:pt x="2569966" y="3199496"/>
                </a:lnTo>
                <a:lnTo>
                  <a:pt x="2521355" y="3180050"/>
                </a:lnTo>
                <a:lnTo>
                  <a:pt x="2471122" y="3155745"/>
                </a:lnTo>
                <a:lnTo>
                  <a:pt x="2424129" y="3128197"/>
                </a:lnTo>
                <a:lnTo>
                  <a:pt x="2375517" y="3099031"/>
                </a:lnTo>
                <a:lnTo>
                  <a:pt x="2326904" y="3073104"/>
                </a:lnTo>
                <a:lnTo>
                  <a:pt x="2278293" y="3047177"/>
                </a:lnTo>
                <a:lnTo>
                  <a:pt x="2229682" y="3027733"/>
                </a:lnTo>
                <a:lnTo>
                  <a:pt x="2179449" y="3014769"/>
                </a:lnTo>
                <a:lnTo>
                  <a:pt x="2129216" y="3008288"/>
                </a:lnTo>
                <a:lnTo>
                  <a:pt x="2075741" y="3008288"/>
                </a:lnTo>
                <a:lnTo>
                  <a:pt x="2020648" y="3011529"/>
                </a:lnTo>
                <a:lnTo>
                  <a:pt x="1965555" y="3018009"/>
                </a:lnTo>
                <a:lnTo>
                  <a:pt x="1910460" y="3026113"/>
                </a:lnTo>
                <a:lnTo>
                  <a:pt x="1855365" y="3032593"/>
                </a:lnTo>
                <a:lnTo>
                  <a:pt x="1800272" y="3037455"/>
                </a:lnTo>
                <a:lnTo>
                  <a:pt x="1748420" y="3035835"/>
                </a:lnTo>
                <a:lnTo>
                  <a:pt x="1698188" y="3029353"/>
                </a:lnTo>
                <a:lnTo>
                  <a:pt x="1649575" y="3014769"/>
                </a:lnTo>
                <a:lnTo>
                  <a:pt x="1609065" y="2993703"/>
                </a:lnTo>
                <a:lnTo>
                  <a:pt x="1570174" y="2966156"/>
                </a:lnTo>
                <a:lnTo>
                  <a:pt x="1536147" y="2933749"/>
                </a:lnTo>
                <a:lnTo>
                  <a:pt x="1502117" y="2896480"/>
                </a:lnTo>
                <a:lnTo>
                  <a:pt x="1471330" y="2857590"/>
                </a:lnTo>
                <a:lnTo>
                  <a:pt x="1440542" y="2817079"/>
                </a:lnTo>
                <a:lnTo>
                  <a:pt x="1409755" y="2776570"/>
                </a:lnTo>
                <a:lnTo>
                  <a:pt x="1378968" y="2737680"/>
                </a:lnTo>
                <a:lnTo>
                  <a:pt x="1346559" y="2700411"/>
                </a:lnTo>
                <a:lnTo>
                  <a:pt x="1309289" y="2668002"/>
                </a:lnTo>
                <a:lnTo>
                  <a:pt x="1273640" y="2638835"/>
                </a:lnTo>
                <a:lnTo>
                  <a:pt x="1233130" y="2616151"/>
                </a:lnTo>
                <a:lnTo>
                  <a:pt x="1189379" y="2596705"/>
                </a:lnTo>
                <a:lnTo>
                  <a:pt x="1142388" y="2580502"/>
                </a:lnTo>
                <a:lnTo>
                  <a:pt x="1093775" y="2565918"/>
                </a:lnTo>
                <a:lnTo>
                  <a:pt x="1045164" y="2552954"/>
                </a:lnTo>
                <a:lnTo>
                  <a:pt x="994931" y="2539990"/>
                </a:lnTo>
                <a:lnTo>
                  <a:pt x="947939" y="2525407"/>
                </a:lnTo>
                <a:lnTo>
                  <a:pt x="900946" y="2509203"/>
                </a:lnTo>
                <a:lnTo>
                  <a:pt x="857197" y="2489757"/>
                </a:lnTo>
                <a:lnTo>
                  <a:pt x="818305" y="2465451"/>
                </a:lnTo>
                <a:lnTo>
                  <a:pt x="782657" y="2436284"/>
                </a:lnTo>
                <a:lnTo>
                  <a:pt x="753491" y="2400637"/>
                </a:lnTo>
                <a:lnTo>
                  <a:pt x="729185" y="2361746"/>
                </a:lnTo>
                <a:lnTo>
                  <a:pt x="709739" y="2317994"/>
                </a:lnTo>
                <a:lnTo>
                  <a:pt x="693536" y="2271004"/>
                </a:lnTo>
                <a:lnTo>
                  <a:pt x="678952" y="2224012"/>
                </a:lnTo>
                <a:lnTo>
                  <a:pt x="665989" y="2173779"/>
                </a:lnTo>
                <a:lnTo>
                  <a:pt x="653024" y="2125168"/>
                </a:lnTo>
                <a:lnTo>
                  <a:pt x="638441" y="2076555"/>
                </a:lnTo>
                <a:lnTo>
                  <a:pt x="622237" y="2029562"/>
                </a:lnTo>
                <a:lnTo>
                  <a:pt x="602791" y="1985810"/>
                </a:lnTo>
                <a:lnTo>
                  <a:pt x="580106" y="1945301"/>
                </a:lnTo>
                <a:lnTo>
                  <a:pt x="550941" y="1909652"/>
                </a:lnTo>
                <a:lnTo>
                  <a:pt x="518531" y="1872383"/>
                </a:lnTo>
                <a:lnTo>
                  <a:pt x="481262" y="1839975"/>
                </a:lnTo>
                <a:lnTo>
                  <a:pt x="440750" y="1809188"/>
                </a:lnTo>
                <a:lnTo>
                  <a:pt x="400241" y="1778400"/>
                </a:lnTo>
                <a:lnTo>
                  <a:pt x="359731" y="1747613"/>
                </a:lnTo>
                <a:lnTo>
                  <a:pt x="320841" y="1716824"/>
                </a:lnTo>
                <a:lnTo>
                  <a:pt x="283572" y="1682797"/>
                </a:lnTo>
                <a:lnTo>
                  <a:pt x="251164" y="1648768"/>
                </a:lnTo>
                <a:lnTo>
                  <a:pt x="223618" y="1609878"/>
                </a:lnTo>
                <a:lnTo>
                  <a:pt x="202553" y="1569369"/>
                </a:lnTo>
                <a:lnTo>
                  <a:pt x="187969" y="1520757"/>
                </a:lnTo>
                <a:lnTo>
                  <a:pt x="181487" y="1470524"/>
                </a:lnTo>
                <a:lnTo>
                  <a:pt x="179866" y="1418669"/>
                </a:lnTo>
                <a:lnTo>
                  <a:pt x="184727" y="1363576"/>
                </a:lnTo>
                <a:lnTo>
                  <a:pt x="191209" y="1308483"/>
                </a:lnTo>
                <a:lnTo>
                  <a:pt x="199310" y="1253388"/>
                </a:lnTo>
                <a:lnTo>
                  <a:pt x="205793" y="1198295"/>
                </a:lnTo>
                <a:lnTo>
                  <a:pt x="209034" y="1143202"/>
                </a:lnTo>
                <a:lnTo>
                  <a:pt x="209034" y="1089727"/>
                </a:lnTo>
                <a:lnTo>
                  <a:pt x="202553" y="1039497"/>
                </a:lnTo>
                <a:lnTo>
                  <a:pt x="189589" y="989263"/>
                </a:lnTo>
                <a:lnTo>
                  <a:pt x="170144" y="942270"/>
                </a:lnTo>
                <a:lnTo>
                  <a:pt x="145838" y="893659"/>
                </a:lnTo>
                <a:lnTo>
                  <a:pt x="118290" y="845048"/>
                </a:lnTo>
                <a:lnTo>
                  <a:pt x="89124" y="796435"/>
                </a:lnTo>
                <a:lnTo>
                  <a:pt x="61577" y="749442"/>
                </a:lnTo>
                <a:lnTo>
                  <a:pt x="37269" y="699211"/>
                </a:lnTo>
                <a:lnTo>
                  <a:pt x="17826" y="650598"/>
                </a:lnTo>
                <a:lnTo>
                  <a:pt x="4863" y="600365"/>
                </a:lnTo>
                <a:lnTo>
                  <a:pt x="0" y="548512"/>
                </a:lnTo>
                <a:lnTo>
                  <a:pt x="4863" y="496660"/>
                </a:lnTo>
                <a:lnTo>
                  <a:pt x="17826" y="446428"/>
                </a:lnTo>
                <a:lnTo>
                  <a:pt x="37269" y="397815"/>
                </a:lnTo>
                <a:lnTo>
                  <a:pt x="61577" y="347583"/>
                </a:lnTo>
                <a:lnTo>
                  <a:pt x="89124" y="300590"/>
                </a:lnTo>
                <a:lnTo>
                  <a:pt x="118290" y="251980"/>
                </a:lnTo>
                <a:lnTo>
                  <a:pt x="145838" y="203366"/>
                </a:lnTo>
                <a:lnTo>
                  <a:pt x="170144" y="154755"/>
                </a:lnTo>
                <a:lnTo>
                  <a:pt x="189589" y="107762"/>
                </a:lnTo>
                <a:lnTo>
                  <a:pt x="202553" y="57529"/>
                </a:lnTo>
                <a:lnTo>
                  <a:pt x="209034" y="729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0D9E64-D7AB-407D-A0E2-9EE68F5394B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072" r="-2" b="-2"/>
          <a:stretch/>
        </p:blipFill>
        <p:spPr>
          <a:xfrm>
            <a:off x="2943322" y="-1"/>
            <a:ext cx="5527611" cy="3364532"/>
          </a:xfrm>
          <a:custGeom>
            <a:avLst/>
            <a:gdLst/>
            <a:ahLst/>
            <a:cxnLst/>
            <a:rect l="l" t="t" r="r" b="b"/>
            <a:pathLst>
              <a:path w="5019316" h="3055154">
                <a:moveTo>
                  <a:pt x="196330" y="0"/>
                </a:moveTo>
                <a:lnTo>
                  <a:pt x="4822988" y="0"/>
                </a:lnTo>
                <a:lnTo>
                  <a:pt x="4822988" y="40184"/>
                </a:lnTo>
                <a:lnTo>
                  <a:pt x="4829076" y="87363"/>
                </a:lnTo>
                <a:lnTo>
                  <a:pt x="4841250" y="134544"/>
                </a:lnTo>
                <a:lnTo>
                  <a:pt x="4859514" y="178682"/>
                </a:lnTo>
                <a:lnTo>
                  <a:pt x="4883865" y="224339"/>
                </a:lnTo>
                <a:lnTo>
                  <a:pt x="4908215" y="269998"/>
                </a:lnTo>
                <a:lnTo>
                  <a:pt x="4935610" y="315655"/>
                </a:lnTo>
                <a:lnTo>
                  <a:pt x="4961482" y="359793"/>
                </a:lnTo>
                <a:lnTo>
                  <a:pt x="4984312" y="406972"/>
                </a:lnTo>
                <a:lnTo>
                  <a:pt x="5002574" y="452631"/>
                </a:lnTo>
                <a:lnTo>
                  <a:pt x="5014750" y="499811"/>
                </a:lnTo>
                <a:lnTo>
                  <a:pt x="5019316" y="548512"/>
                </a:lnTo>
                <a:lnTo>
                  <a:pt x="5014750" y="597215"/>
                </a:lnTo>
                <a:lnTo>
                  <a:pt x="5002574" y="644395"/>
                </a:lnTo>
                <a:lnTo>
                  <a:pt x="4984312" y="690054"/>
                </a:lnTo>
                <a:lnTo>
                  <a:pt x="4961482" y="737233"/>
                </a:lnTo>
                <a:lnTo>
                  <a:pt x="4935610" y="781371"/>
                </a:lnTo>
                <a:lnTo>
                  <a:pt x="4908215" y="827030"/>
                </a:lnTo>
                <a:lnTo>
                  <a:pt x="4883865" y="872687"/>
                </a:lnTo>
                <a:lnTo>
                  <a:pt x="4859514" y="918345"/>
                </a:lnTo>
                <a:lnTo>
                  <a:pt x="4841250" y="962482"/>
                </a:lnTo>
                <a:lnTo>
                  <a:pt x="4829076" y="1009663"/>
                </a:lnTo>
                <a:lnTo>
                  <a:pt x="4822988" y="1056842"/>
                </a:lnTo>
                <a:lnTo>
                  <a:pt x="4822988" y="1107067"/>
                </a:lnTo>
                <a:lnTo>
                  <a:pt x="4826031" y="1158813"/>
                </a:lnTo>
                <a:lnTo>
                  <a:pt x="4832119" y="1210558"/>
                </a:lnTo>
                <a:lnTo>
                  <a:pt x="4839728" y="1262305"/>
                </a:lnTo>
                <a:lnTo>
                  <a:pt x="4845816" y="1314051"/>
                </a:lnTo>
                <a:lnTo>
                  <a:pt x="4850383" y="1365796"/>
                </a:lnTo>
                <a:lnTo>
                  <a:pt x="4848859" y="1414500"/>
                </a:lnTo>
                <a:lnTo>
                  <a:pt x="4842773" y="1461681"/>
                </a:lnTo>
                <a:lnTo>
                  <a:pt x="4829076" y="1507338"/>
                </a:lnTo>
                <a:lnTo>
                  <a:pt x="4809290" y="1545386"/>
                </a:lnTo>
                <a:lnTo>
                  <a:pt x="4783417" y="1581914"/>
                </a:lnTo>
                <a:lnTo>
                  <a:pt x="4752978" y="1613874"/>
                </a:lnTo>
                <a:lnTo>
                  <a:pt x="4717975" y="1645834"/>
                </a:lnTo>
                <a:lnTo>
                  <a:pt x="4681447" y="1674752"/>
                </a:lnTo>
                <a:lnTo>
                  <a:pt x="4643400" y="1703669"/>
                </a:lnTo>
                <a:lnTo>
                  <a:pt x="4603831" y="1732585"/>
                </a:lnTo>
                <a:lnTo>
                  <a:pt x="4567303" y="1761502"/>
                </a:lnTo>
                <a:lnTo>
                  <a:pt x="4532299" y="1791940"/>
                </a:lnTo>
                <a:lnTo>
                  <a:pt x="4501861" y="1826945"/>
                </a:lnTo>
                <a:lnTo>
                  <a:pt x="4474466" y="1860428"/>
                </a:lnTo>
                <a:lnTo>
                  <a:pt x="4453158" y="1898476"/>
                </a:lnTo>
                <a:lnTo>
                  <a:pt x="4434896" y="1939569"/>
                </a:lnTo>
                <a:lnTo>
                  <a:pt x="4419677" y="1983706"/>
                </a:lnTo>
                <a:lnTo>
                  <a:pt x="4405979" y="2029365"/>
                </a:lnTo>
                <a:lnTo>
                  <a:pt x="4393803" y="2075023"/>
                </a:lnTo>
                <a:lnTo>
                  <a:pt x="4381628" y="2122203"/>
                </a:lnTo>
                <a:lnTo>
                  <a:pt x="4367930" y="2166339"/>
                </a:lnTo>
                <a:lnTo>
                  <a:pt x="4352711" y="2210475"/>
                </a:lnTo>
                <a:lnTo>
                  <a:pt x="4334449" y="2251568"/>
                </a:lnTo>
                <a:lnTo>
                  <a:pt x="4311619" y="2288096"/>
                </a:lnTo>
                <a:lnTo>
                  <a:pt x="4284226" y="2321577"/>
                </a:lnTo>
                <a:lnTo>
                  <a:pt x="4250743" y="2348972"/>
                </a:lnTo>
                <a:lnTo>
                  <a:pt x="4214216" y="2371801"/>
                </a:lnTo>
                <a:lnTo>
                  <a:pt x="4173123" y="2390065"/>
                </a:lnTo>
                <a:lnTo>
                  <a:pt x="4128988" y="2405284"/>
                </a:lnTo>
                <a:lnTo>
                  <a:pt x="4084853" y="2418982"/>
                </a:lnTo>
                <a:lnTo>
                  <a:pt x="4037672" y="2431158"/>
                </a:lnTo>
                <a:lnTo>
                  <a:pt x="3992014" y="2443334"/>
                </a:lnTo>
                <a:lnTo>
                  <a:pt x="3946357" y="2457031"/>
                </a:lnTo>
                <a:lnTo>
                  <a:pt x="3902222" y="2472250"/>
                </a:lnTo>
                <a:lnTo>
                  <a:pt x="3861129" y="2490514"/>
                </a:lnTo>
                <a:lnTo>
                  <a:pt x="3823082" y="2511820"/>
                </a:lnTo>
                <a:lnTo>
                  <a:pt x="3789599" y="2539215"/>
                </a:lnTo>
                <a:lnTo>
                  <a:pt x="3754595" y="2569655"/>
                </a:lnTo>
                <a:lnTo>
                  <a:pt x="3724155" y="2604660"/>
                </a:lnTo>
                <a:lnTo>
                  <a:pt x="3695239" y="2641186"/>
                </a:lnTo>
                <a:lnTo>
                  <a:pt x="3666323" y="2679234"/>
                </a:lnTo>
                <a:lnTo>
                  <a:pt x="3637406" y="2717283"/>
                </a:lnTo>
                <a:lnTo>
                  <a:pt x="3608490" y="2753810"/>
                </a:lnTo>
                <a:lnTo>
                  <a:pt x="3576529" y="2788814"/>
                </a:lnTo>
                <a:lnTo>
                  <a:pt x="3544567" y="2819253"/>
                </a:lnTo>
                <a:lnTo>
                  <a:pt x="3508043" y="2845126"/>
                </a:lnTo>
                <a:lnTo>
                  <a:pt x="3469994" y="2864912"/>
                </a:lnTo>
                <a:lnTo>
                  <a:pt x="3424336" y="2878609"/>
                </a:lnTo>
                <a:lnTo>
                  <a:pt x="3377155" y="2884697"/>
                </a:lnTo>
                <a:lnTo>
                  <a:pt x="3328455" y="2886219"/>
                </a:lnTo>
                <a:lnTo>
                  <a:pt x="3276709" y="2881652"/>
                </a:lnTo>
                <a:lnTo>
                  <a:pt x="3224964" y="2875566"/>
                </a:lnTo>
                <a:lnTo>
                  <a:pt x="3173217" y="2867955"/>
                </a:lnTo>
                <a:lnTo>
                  <a:pt x="3121473" y="2861868"/>
                </a:lnTo>
                <a:lnTo>
                  <a:pt x="3069726" y="2858824"/>
                </a:lnTo>
                <a:lnTo>
                  <a:pt x="3019503" y="2858824"/>
                </a:lnTo>
                <a:lnTo>
                  <a:pt x="2972324" y="2864912"/>
                </a:lnTo>
                <a:lnTo>
                  <a:pt x="2923623" y="2877088"/>
                </a:lnTo>
                <a:lnTo>
                  <a:pt x="2879486" y="2895350"/>
                </a:lnTo>
                <a:lnTo>
                  <a:pt x="2833829" y="2919702"/>
                </a:lnTo>
                <a:lnTo>
                  <a:pt x="2788172" y="2944054"/>
                </a:lnTo>
                <a:lnTo>
                  <a:pt x="2742513" y="2971447"/>
                </a:lnTo>
                <a:lnTo>
                  <a:pt x="2698376" y="2997321"/>
                </a:lnTo>
                <a:lnTo>
                  <a:pt x="2651198" y="3020150"/>
                </a:lnTo>
                <a:lnTo>
                  <a:pt x="2605539" y="3038414"/>
                </a:lnTo>
                <a:lnTo>
                  <a:pt x="2558359" y="3050590"/>
                </a:lnTo>
                <a:lnTo>
                  <a:pt x="2509659" y="3055154"/>
                </a:lnTo>
                <a:lnTo>
                  <a:pt x="2460957" y="3050590"/>
                </a:lnTo>
                <a:lnTo>
                  <a:pt x="2413777" y="3038414"/>
                </a:lnTo>
                <a:lnTo>
                  <a:pt x="2368120" y="3020150"/>
                </a:lnTo>
                <a:lnTo>
                  <a:pt x="2320940" y="2997321"/>
                </a:lnTo>
                <a:lnTo>
                  <a:pt x="2276803" y="2971447"/>
                </a:lnTo>
                <a:lnTo>
                  <a:pt x="2231146" y="2944054"/>
                </a:lnTo>
                <a:lnTo>
                  <a:pt x="2185488" y="2919702"/>
                </a:lnTo>
                <a:lnTo>
                  <a:pt x="2139831" y="2895350"/>
                </a:lnTo>
                <a:lnTo>
                  <a:pt x="2094174" y="2877088"/>
                </a:lnTo>
                <a:lnTo>
                  <a:pt x="2046994" y="2864912"/>
                </a:lnTo>
                <a:lnTo>
                  <a:pt x="1999813" y="2858824"/>
                </a:lnTo>
                <a:lnTo>
                  <a:pt x="1949589" y="2858824"/>
                </a:lnTo>
                <a:lnTo>
                  <a:pt x="1897844" y="2861868"/>
                </a:lnTo>
                <a:lnTo>
                  <a:pt x="1846099" y="2867955"/>
                </a:lnTo>
                <a:lnTo>
                  <a:pt x="1794352" y="2875566"/>
                </a:lnTo>
                <a:lnTo>
                  <a:pt x="1742606" y="2881652"/>
                </a:lnTo>
                <a:lnTo>
                  <a:pt x="1690861" y="2886219"/>
                </a:lnTo>
                <a:lnTo>
                  <a:pt x="1642161" y="2884697"/>
                </a:lnTo>
                <a:lnTo>
                  <a:pt x="1594981" y="2878609"/>
                </a:lnTo>
                <a:lnTo>
                  <a:pt x="1549322" y="2864912"/>
                </a:lnTo>
                <a:lnTo>
                  <a:pt x="1511275" y="2845126"/>
                </a:lnTo>
                <a:lnTo>
                  <a:pt x="1474747" y="2819253"/>
                </a:lnTo>
                <a:lnTo>
                  <a:pt x="1442788" y="2788814"/>
                </a:lnTo>
                <a:lnTo>
                  <a:pt x="1410827" y="2753810"/>
                </a:lnTo>
                <a:lnTo>
                  <a:pt x="1381910" y="2717283"/>
                </a:lnTo>
                <a:lnTo>
                  <a:pt x="1352994" y="2679234"/>
                </a:lnTo>
                <a:lnTo>
                  <a:pt x="1324077" y="2641186"/>
                </a:lnTo>
                <a:lnTo>
                  <a:pt x="1295161" y="2604660"/>
                </a:lnTo>
                <a:lnTo>
                  <a:pt x="1264721" y="2569655"/>
                </a:lnTo>
                <a:lnTo>
                  <a:pt x="1229717" y="2539215"/>
                </a:lnTo>
                <a:lnTo>
                  <a:pt x="1196234" y="2511820"/>
                </a:lnTo>
                <a:lnTo>
                  <a:pt x="1158187" y="2490514"/>
                </a:lnTo>
                <a:lnTo>
                  <a:pt x="1117095" y="2472250"/>
                </a:lnTo>
                <a:lnTo>
                  <a:pt x="1072959" y="2457031"/>
                </a:lnTo>
                <a:lnTo>
                  <a:pt x="1027301" y="2443334"/>
                </a:lnTo>
                <a:lnTo>
                  <a:pt x="981644" y="2431158"/>
                </a:lnTo>
                <a:lnTo>
                  <a:pt x="934464" y="2418982"/>
                </a:lnTo>
                <a:lnTo>
                  <a:pt x="890329" y="2405284"/>
                </a:lnTo>
                <a:lnTo>
                  <a:pt x="846192" y="2390065"/>
                </a:lnTo>
                <a:lnTo>
                  <a:pt x="805101" y="2371801"/>
                </a:lnTo>
                <a:lnTo>
                  <a:pt x="768573" y="2348972"/>
                </a:lnTo>
                <a:lnTo>
                  <a:pt x="735091" y="2321577"/>
                </a:lnTo>
                <a:lnTo>
                  <a:pt x="707698" y="2288096"/>
                </a:lnTo>
                <a:lnTo>
                  <a:pt x="684869" y="2251568"/>
                </a:lnTo>
                <a:lnTo>
                  <a:pt x="666605" y="2210475"/>
                </a:lnTo>
                <a:lnTo>
                  <a:pt x="651386" y="2166339"/>
                </a:lnTo>
                <a:lnTo>
                  <a:pt x="637689" y="2122203"/>
                </a:lnTo>
                <a:lnTo>
                  <a:pt x="625513" y="2075023"/>
                </a:lnTo>
                <a:lnTo>
                  <a:pt x="613337" y="2029365"/>
                </a:lnTo>
                <a:lnTo>
                  <a:pt x="599640" y="1983706"/>
                </a:lnTo>
                <a:lnTo>
                  <a:pt x="584421" y="1939569"/>
                </a:lnTo>
                <a:lnTo>
                  <a:pt x="566157" y="1898476"/>
                </a:lnTo>
                <a:lnTo>
                  <a:pt x="544850" y="1860428"/>
                </a:lnTo>
                <a:lnTo>
                  <a:pt x="517457" y="1826945"/>
                </a:lnTo>
                <a:lnTo>
                  <a:pt x="487017" y="1791940"/>
                </a:lnTo>
                <a:lnTo>
                  <a:pt x="452013" y="1761502"/>
                </a:lnTo>
                <a:lnTo>
                  <a:pt x="413964" y="1732585"/>
                </a:lnTo>
                <a:lnTo>
                  <a:pt x="375916" y="1703669"/>
                </a:lnTo>
                <a:lnTo>
                  <a:pt x="337869" y="1674752"/>
                </a:lnTo>
                <a:lnTo>
                  <a:pt x="301341" y="1645834"/>
                </a:lnTo>
                <a:lnTo>
                  <a:pt x="266337" y="1613874"/>
                </a:lnTo>
                <a:lnTo>
                  <a:pt x="235899" y="1581914"/>
                </a:lnTo>
                <a:lnTo>
                  <a:pt x="210028" y="1545386"/>
                </a:lnTo>
                <a:lnTo>
                  <a:pt x="190243" y="1507338"/>
                </a:lnTo>
                <a:lnTo>
                  <a:pt x="176545" y="1461681"/>
                </a:lnTo>
                <a:lnTo>
                  <a:pt x="170457" y="1414500"/>
                </a:lnTo>
                <a:lnTo>
                  <a:pt x="168934" y="1365796"/>
                </a:lnTo>
                <a:lnTo>
                  <a:pt x="173500" y="1314051"/>
                </a:lnTo>
                <a:lnTo>
                  <a:pt x="179588" y="1262305"/>
                </a:lnTo>
                <a:lnTo>
                  <a:pt x="187198" y="1210558"/>
                </a:lnTo>
                <a:lnTo>
                  <a:pt x="193285" y="1158813"/>
                </a:lnTo>
                <a:lnTo>
                  <a:pt x="196330" y="1107067"/>
                </a:lnTo>
                <a:lnTo>
                  <a:pt x="196330" y="1056842"/>
                </a:lnTo>
                <a:lnTo>
                  <a:pt x="190243" y="1009663"/>
                </a:lnTo>
                <a:lnTo>
                  <a:pt x="178067" y="962482"/>
                </a:lnTo>
                <a:lnTo>
                  <a:pt x="159803" y="918345"/>
                </a:lnTo>
                <a:lnTo>
                  <a:pt x="136974" y="872687"/>
                </a:lnTo>
                <a:lnTo>
                  <a:pt x="111101" y="827030"/>
                </a:lnTo>
                <a:lnTo>
                  <a:pt x="83708" y="781371"/>
                </a:lnTo>
                <a:lnTo>
                  <a:pt x="57835" y="737233"/>
                </a:lnTo>
                <a:lnTo>
                  <a:pt x="35005" y="690054"/>
                </a:lnTo>
                <a:lnTo>
                  <a:pt x="16743" y="644395"/>
                </a:lnTo>
                <a:lnTo>
                  <a:pt x="4567" y="597215"/>
                </a:lnTo>
                <a:lnTo>
                  <a:pt x="0" y="548512"/>
                </a:lnTo>
                <a:lnTo>
                  <a:pt x="4567" y="499811"/>
                </a:lnTo>
                <a:lnTo>
                  <a:pt x="16743" y="452631"/>
                </a:lnTo>
                <a:lnTo>
                  <a:pt x="35005" y="406972"/>
                </a:lnTo>
                <a:lnTo>
                  <a:pt x="57835" y="359793"/>
                </a:lnTo>
                <a:lnTo>
                  <a:pt x="83708" y="315655"/>
                </a:lnTo>
                <a:lnTo>
                  <a:pt x="111101" y="269998"/>
                </a:lnTo>
                <a:lnTo>
                  <a:pt x="136974" y="224339"/>
                </a:lnTo>
                <a:lnTo>
                  <a:pt x="159803" y="178682"/>
                </a:lnTo>
                <a:lnTo>
                  <a:pt x="178067" y="134544"/>
                </a:lnTo>
                <a:lnTo>
                  <a:pt x="190243" y="87363"/>
                </a:lnTo>
                <a:lnTo>
                  <a:pt x="196330" y="40184"/>
                </a:lnTo>
                <a:close/>
              </a:path>
            </a:pathLst>
          </a:cu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77C0FE-5EEF-4EA0-A840-D4F663DC9A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92524" y="606005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223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45"/>
    </mc:Choice>
    <mc:Fallback>
      <p:transition spd="slow" advTm="57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artoon of a person and person&#10;&#10;Description automatically generated with low confidence">
            <a:extLst>
              <a:ext uri="{FF2B5EF4-FFF2-40B4-BE49-F238E27FC236}">
                <a16:creationId xmlns:a16="http://schemas.microsoft.com/office/drawing/2014/main" id="{EFF41B94-2CEF-4096-80CC-E66503CE6D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8500" y="457200"/>
            <a:ext cx="8255000" cy="5943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B6E388-AB9A-4C56-A100-5917A1729452}"/>
              </a:ext>
            </a:extLst>
          </p:cNvPr>
          <p:cNvSpPr txBox="1"/>
          <p:nvPr/>
        </p:nvSpPr>
        <p:spPr>
          <a:xfrm>
            <a:off x="9621835" y="5949804"/>
            <a:ext cx="861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[6]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AD2692-5929-40BF-BBC3-36B46C170B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66605" y="607545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606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672"/>
    </mc:Choice>
    <mc:Fallback>
      <p:transition spd="slow" advTm="226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6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15E9F7A-B64C-4192-8930-A05D1E23F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ext, letter&#10;&#10;Description automatically generated">
            <a:extLst>
              <a:ext uri="{FF2B5EF4-FFF2-40B4-BE49-F238E27FC236}">
                <a16:creationId xmlns:a16="http://schemas.microsoft.com/office/drawing/2014/main" id="{17F355FC-D911-4C1D-8B30-6A586817BF4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" b="3765"/>
          <a:stretch/>
        </p:blipFill>
        <p:spPr>
          <a:xfrm>
            <a:off x="20" y="853"/>
            <a:ext cx="2743179" cy="3417511"/>
          </a:xfrm>
          <a:prstGeom prst="rect">
            <a:avLst/>
          </a:prstGeom>
        </p:spPr>
      </p:pic>
      <p:pic>
        <p:nvPicPr>
          <p:cNvPr id="5" name="Picture 4" descr="A bowl of cereal&#10;&#10;Description automatically generated with medium confidence">
            <a:extLst>
              <a:ext uri="{FF2B5EF4-FFF2-40B4-BE49-F238E27FC236}">
                <a16:creationId xmlns:a16="http://schemas.microsoft.com/office/drawing/2014/main" id="{867D6D7F-1765-40D2-92B9-678430F5745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4" b="5309"/>
          <a:stretch/>
        </p:blipFill>
        <p:spPr>
          <a:xfrm>
            <a:off x="20" y="3417677"/>
            <a:ext cx="2743179" cy="344032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93EB161-5CFE-4D7E-B34B-06C90F9B1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00" y="-1"/>
            <a:ext cx="6744336" cy="68771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18147C2-BF02-44AA-81D8-FD7776FA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5964" y="685799"/>
            <a:ext cx="5358808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66C0D-1251-4FFC-8DF0-2F677169E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5391" y="2949068"/>
            <a:ext cx="4231758" cy="3234456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sz="2400" b="1" u="sng" dirty="0">
                <a:solidFill>
                  <a:schemeClr val="tx1">
                    <a:lumMod val="65000"/>
                    <a:lumOff val="35000"/>
                  </a:schemeClr>
                </a:solidFill>
                <a:cs typeface="Times New Roman" panose="02020603050405020304" pitchFamily="18" charset="0"/>
              </a:rPr>
              <a:t>How did processed food evolve in the 60s?</a:t>
            </a:r>
          </a:p>
          <a:p>
            <a:pPr marL="0" indent="0">
              <a:buNone/>
            </a:pPr>
            <a:endParaRPr lang="en-GB"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D690AB-19BA-496A-A29E-690CC5063ED8}"/>
              </a:ext>
            </a:extLst>
          </p:cNvPr>
          <p:cNvSpPr txBox="1"/>
          <p:nvPr/>
        </p:nvSpPr>
        <p:spPr>
          <a:xfrm>
            <a:off x="6516061" y="3267700"/>
            <a:ext cx="1418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[7]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9EE7D26-42FA-4411-82F7-19938D59FA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44732" y="-11324"/>
            <a:ext cx="2437670" cy="31562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BC2DB72-62E3-4173-987A-DC6469CE284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17223" y="3206165"/>
            <a:ext cx="2627933" cy="360242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4F8936FA-076B-4851-860B-18D53ED950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54019" y="13223"/>
            <a:ext cx="2141751" cy="282435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F7F9C0B-AD18-4795-8991-BF6D30E2224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3736" y="-19180"/>
            <a:ext cx="2437670" cy="30203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1D726B5-EBCA-4600-9B3E-CC4C840ABFD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84825" y="3728006"/>
            <a:ext cx="2308730" cy="308058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66AB82F-CBD0-4DBE-B1AC-206BE757594C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23241" y="3728005"/>
            <a:ext cx="2288239" cy="308058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272E1717-D5E4-40A6-9401-F52C1D67113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57806" y="-16847"/>
            <a:ext cx="2180643" cy="2926994"/>
          </a:xfrm>
          <a:prstGeom prst="rect">
            <a:avLst/>
          </a:prstGeom>
        </p:spPr>
      </p:pic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1B27CB-803A-49B1-8C3C-0D495D8A9B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2780039" y="625237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201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041"/>
    </mc:Choice>
    <mc:Fallback>
      <p:transition spd="slow" advTm="700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632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9C414A-A284-4D73-B9C7-54C138F6D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2EFFFF-6F80-4290-AA67-A18E5827E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82641" y="3066923"/>
            <a:ext cx="4698460" cy="1662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kern="1200" dirty="0">
                <a:latin typeface="+mn-lt"/>
                <a:ea typeface="+mj-ea"/>
                <a:cs typeface="+mj-cs"/>
              </a:rPr>
              <a:t>Limits ‘meal replacement </a:t>
            </a:r>
            <a:br>
              <a:rPr lang="en-US" sz="2800" b="1" kern="1200" dirty="0">
                <a:latin typeface="+mn-lt"/>
                <a:ea typeface="+mj-ea"/>
                <a:cs typeface="+mj-cs"/>
              </a:rPr>
            </a:br>
            <a:r>
              <a:rPr lang="en-US" sz="2800" b="1" kern="1200" dirty="0">
                <a:latin typeface="+mn-lt"/>
                <a:ea typeface="+mj-ea"/>
                <a:cs typeface="+mj-cs"/>
              </a:rPr>
              <a:t>early 60s</a:t>
            </a:r>
            <a:br>
              <a:rPr lang="en-US" sz="2800" b="1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</a:br>
            <a:endParaRPr lang="en-US" sz="2800" b="1" kern="12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3DAD80A-CFC8-4003-858B-671FF2048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5045" y="0"/>
            <a:ext cx="7406956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pic>
        <p:nvPicPr>
          <p:cNvPr id="4" name="limmits calorie controlled food">
            <a:hlinkClick r:id="" action="ppaction://media"/>
            <a:extLst>
              <a:ext uri="{FF2B5EF4-FFF2-40B4-BE49-F238E27FC236}">
                <a16:creationId xmlns:a16="http://schemas.microsoft.com/office/drawing/2014/main" id="{50DAC76D-956B-4B4F-9B1F-9037489841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933345" y="141747"/>
            <a:ext cx="6052010" cy="450874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72970F-BF0E-4E28-AE53-54DD7577B4EE}"/>
              </a:ext>
            </a:extLst>
          </p:cNvPr>
          <p:cNvSpPr txBox="1"/>
          <p:nvPr/>
        </p:nvSpPr>
        <p:spPr>
          <a:xfrm>
            <a:off x="11463715" y="6374442"/>
            <a:ext cx="569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[7]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6A2609E-6473-4F75-A292-4B77C0F99C2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519" y="4325562"/>
            <a:ext cx="1953070" cy="25531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BE5117F-C505-43DF-8350-EB9E103339A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25139" y="4291946"/>
            <a:ext cx="1873321" cy="2583694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42FDB7-F320-45F5-986D-F69B7CCA937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468550" y="6228890"/>
            <a:ext cx="487363" cy="48736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95651D3-4C5E-4063-A471-9118C946B98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2" y="17640"/>
            <a:ext cx="4785045" cy="3187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213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278"/>
    </mc:Choice>
    <mc:Fallback>
      <p:transition spd="slow" advTm="372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27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727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19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9C2CC-B086-4AC0-ABD7-B904131A4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960" y="301884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cs typeface="Times New Roman" panose="02020603050405020304" pitchFamily="18" charset="0"/>
              </a:rPr>
              <a:t>Exercise in the 60s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467094-7120-4462-B141-0DD316BD69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3760" y="0"/>
            <a:ext cx="2820183" cy="317637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9FEFDC0-F194-4DD7-A330-8B21A3BA7942}"/>
              </a:ext>
            </a:extLst>
          </p:cNvPr>
          <p:cNvSpPr txBox="1"/>
          <p:nvPr/>
        </p:nvSpPr>
        <p:spPr>
          <a:xfrm>
            <a:off x="9055629" y="6369624"/>
            <a:ext cx="1198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[3][4] [5]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96203F7-28CA-47F9-A18F-75116550438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330" t="3422" r="11243" b="7723"/>
          <a:stretch/>
        </p:blipFill>
        <p:spPr>
          <a:xfrm>
            <a:off x="8523943" y="0"/>
            <a:ext cx="3618566" cy="315521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7FA3692-9D80-4E6C-9505-1D745AEE68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2556018" cy="3430846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9581ECA-6E9F-4183-82B5-6C0131AE74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68138" y="6310609"/>
            <a:ext cx="487363" cy="48736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3EC0DD9-7DAD-4650-9723-195806E1BCB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21078" y="3769506"/>
            <a:ext cx="2170455" cy="309999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BDEF3D5-8857-47D8-8317-44E932B2705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37128" y="4887080"/>
            <a:ext cx="3397141" cy="191089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E89380C-0BD6-4A59-94DD-07E1878F16D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38173" y="3867864"/>
            <a:ext cx="2449230" cy="3001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064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925"/>
    </mc:Choice>
    <mc:Fallback>
      <p:transition spd="slow" advTm="249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6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E222E6-8BE1-4603-B013-524C700EF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dirty="0"/>
              <a:t>1970’s </a:t>
            </a:r>
            <a:br>
              <a:rPr lang="en-US" sz="4200" dirty="0"/>
            </a:br>
            <a:r>
              <a:rPr lang="en-US" sz="4200" dirty="0"/>
              <a:t>‘the decade good food forgot’ –Heston </a:t>
            </a:r>
            <a:r>
              <a:rPr lang="en-US" sz="4200" dirty="0" err="1"/>
              <a:t>Blumenthol</a:t>
            </a:r>
            <a:endParaRPr lang="en-US" sz="42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helf with many different types of food on it&#10;&#10;Description automatically generated with low confidence">
            <a:extLst>
              <a:ext uri="{FF2B5EF4-FFF2-40B4-BE49-F238E27FC236}">
                <a16:creationId xmlns:a16="http://schemas.microsoft.com/office/drawing/2014/main" id="{54774FBF-6925-48C0-94E6-6D258FDCD1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686" r="9339" b="-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77112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338906B-3749-4204-8B6A-FA43A3E552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38134" y="3810505"/>
            <a:ext cx="2453866" cy="30656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A12418-F3B0-4BEF-A0FD-1C791915E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2766219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did process food evolve in the 70s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F7036B-0D0C-4CDA-A764-0AB1D43ACC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048962"/>
            <a:ext cx="2137621" cy="28271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756149-5B81-410D-A94A-CF42C16C3AA5}"/>
              </a:ext>
            </a:extLst>
          </p:cNvPr>
          <p:cNvSpPr txBox="1"/>
          <p:nvPr/>
        </p:nvSpPr>
        <p:spPr>
          <a:xfrm>
            <a:off x="2137621" y="6391469"/>
            <a:ext cx="1810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Spudulike</a:t>
            </a:r>
            <a:r>
              <a:rPr lang="en-GB" dirty="0"/>
              <a:t> 1974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099453-1ADB-42AA-8D5C-042EFCE7D2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22498" y="-12244"/>
            <a:ext cx="2469502" cy="30597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C54DAE8-4502-4755-82B9-71EF9A733A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20"/>
            <a:ext cx="2286000" cy="307757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0391711-2D59-47D1-AD2D-1B69AB2E376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4877" y="3711972"/>
            <a:ext cx="2286001" cy="305930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AA89A06-6A37-4781-9F47-252218280D3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33153" y="20602"/>
            <a:ext cx="2299567" cy="305930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BEC58D2-142A-49C6-AE42-3A3081FCACEA}"/>
              </a:ext>
            </a:extLst>
          </p:cNvPr>
          <p:cNvSpPr txBox="1"/>
          <p:nvPr/>
        </p:nvSpPr>
        <p:spPr>
          <a:xfrm>
            <a:off x="9890449" y="3248999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[7] [8]</a:t>
            </a:r>
          </a:p>
        </p:txBody>
      </p:sp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FAC9B05-7D7B-4040-8B75-93B6445C0B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351285" y="539384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327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374"/>
    </mc:Choice>
    <mc:Fallback>
      <p:transition spd="slow" advTm="503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00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BB7D709-5E11-4B25-B470-A2AC496782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88860">
            <a:off x="9677207" y="193876"/>
            <a:ext cx="2168328" cy="28594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EC0A5F2-87A7-4D74-89EA-990BCF9E0358}"/>
              </a:ext>
            </a:extLst>
          </p:cNvPr>
          <p:cNvSpPr txBox="1"/>
          <p:nvPr/>
        </p:nvSpPr>
        <p:spPr>
          <a:xfrm>
            <a:off x="3054644" y="2627279"/>
            <a:ext cx="77146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1970s Dieting and ‘slim clubs’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875EFC-7025-4D77-A3B3-D17F0F69BF8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8008" y="3560160"/>
            <a:ext cx="2183363" cy="28624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CDEF20E-AA66-4626-9F8F-298B49FB35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46325" y="3316560"/>
            <a:ext cx="2480702" cy="33496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E9A38A8-331A-422D-AD01-0D910DD7635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83080" y="80639"/>
            <a:ext cx="1842451" cy="23877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6B689DE-F944-46A6-8C69-96BE113D8A0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2336788"/>
            <a:ext cx="1862286" cy="451554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4B862EF-EC3B-4ECC-BEB7-8F73C1FEE9C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15524" y="80639"/>
            <a:ext cx="2071331" cy="2684397"/>
          </a:xfrm>
          <a:prstGeom prst="rect">
            <a:avLst/>
          </a:prstGeom>
        </p:spPr>
      </p:pic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27EDA3-40EA-4FBF-AFE1-F8E38E5015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350413" y="6118238"/>
            <a:ext cx="487363" cy="48736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146C465-A715-4DD6-86E7-66DEC0197809}"/>
              </a:ext>
            </a:extLst>
          </p:cNvPr>
          <p:cNvSpPr txBox="1"/>
          <p:nvPr/>
        </p:nvSpPr>
        <p:spPr>
          <a:xfrm>
            <a:off x="11066106" y="6270171"/>
            <a:ext cx="933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[1] [10]</a:t>
            </a:r>
          </a:p>
        </p:txBody>
      </p:sp>
    </p:spTree>
    <p:extLst>
      <p:ext uri="{BB962C8B-B14F-4D97-AF65-F5344CB8AC3E}">
        <p14:creationId xmlns:p14="http://schemas.microsoft.com/office/powerpoint/2010/main" val="3427563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190"/>
    </mc:Choice>
    <mc:Fallback xmlns="">
      <p:transition spd="slow" advTm="571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07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9C414A-A284-4D73-B9C7-54C138F6D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B45169-2536-42CB-AB4F-043C27EDD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5862" y="680482"/>
            <a:ext cx="2955852" cy="32831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AFEB3D-A1D3-4295-A8AA-B6F3F57CB898}"/>
              </a:ext>
            </a:extLst>
          </p:cNvPr>
          <p:cNvSpPr txBox="1"/>
          <p:nvPr/>
        </p:nvSpPr>
        <p:spPr>
          <a:xfrm>
            <a:off x="1566862" y="1858942"/>
            <a:ext cx="3373491" cy="9262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000" b="1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rPr>
              <a:t>Early 1970s-1980s </a:t>
            </a:r>
            <a:r>
              <a:rPr lang="en-US" sz="2000" b="1" kern="12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rPr>
              <a:t>Ayds</a:t>
            </a:r>
            <a:r>
              <a:rPr lang="en-US" sz="2000" b="1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rPr>
              <a:t> dieting chocolate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3DAD80A-CFC8-4003-858B-671FF2048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5045" y="0"/>
            <a:ext cx="7406956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pic>
        <p:nvPicPr>
          <p:cNvPr id="6" name="ayds slimming vid 2">
            <a:hlinkClick r:id="" action="ppaction://media"/>
            <a:extLst>
              <a:ext uri="{FF2B5EF4-FFF2-40B4-BE49-F238E27FC236}">
                <a16:creationId xmlns:a16="http://schemas.microsoft.com/office/drawing/2014/main" id="{C023AD2C-4412-49FA-A792-4CDB3E62C7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62674" y="1409142"/>
            <a:ext cx="6052010" cy="40397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12CA2AE-B6CB-4F3D-87A7-515A75E3892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2562225"/>
            <a:ext cx="3133725" cy="4295775"/>
          </a:xfrm>
          <a:prstGeom prst="rect">
            <a:avLst/>
          </a:prstGeom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855EE1-4B8D-42B1-B3B9-91C3FB83FC4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404351" y="608634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801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675"/>
    </mc:Choice>
    <mc:Fallback>
      <p:transition spd="slow" advTm="206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67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675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94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D60E8-6542-486E-8FA5-1A55F730A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0219" y="3255852"/>
            <a:ext cx="5450633" cy="81053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+mn-lt"/>
              </a:rPr>
              <a:t>Exercise in the 70s</a:t>
            </a:r>
            <a:br>
              <a:rPr lang="en-GB" dirty="0"/>
            </a:b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3F5643-871D-495F-9E45-AD646893BE1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894" r="5543"/>
          <a:stretch/>
        </p:blipFill>
        <p:spPr>
          <a:xfrm>
            <a:off x="1" y="18367"/>
            <a:ext cx="5450634" cy="251990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46900C1-81D0-43C9-B88D-CD646F6073F8}"/>
              </a:ext>
            </a:extLst>
          </p:cNvPr>
          <p:cNvSpPr txBox="1"/>
          <p:nvPr/>
        </p:nvSpPr>
        <p:spPr>
          <a:xfrm>
            <a:off x="0" y="2558534"/>
            <a:ext cx="1677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(1975) [4]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473CB4-C557-40F8-82A6-D1B915A8E2B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801" t="1091" r="6168" b="-1"/>
          <a:stretch/>
        </p:blipFill>
        <p:spPr>
          <a:xfrm>
            <a:off x="9017202" y="2953150"/>
            <a:ext cx="3102859" cy="30070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16FB6D0-24C8-4DA6-8B4C-F07AB60B5FBA}"/>
              </a:ext>
            </a:extLst>
          </p:cNvPr>
          <p:cNvSpPr txBox="1"/>
          <p:nvPr/>
        </p:nvSpPr>
        <p:spPr>
          <a:xfrm>
            <a:off x="10331251" y="6024808"/>
            <a:ext cx="1606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1978 (4)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AEE77A4-E7FD-401C-95B1-8CA3A7F8D9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939" y="3071775"/>
            <a:ext cx="2711629" cy="331421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16E0ACE-8F07-4D8D-882D-3DD616F96BC5}"/>
              </a:ext>
            </a:extLst>
          </p:cNvPr>
          <p:cNvSpPr txBox="1"/>
          <p:nvPr/>
        </p:nvSpPr>
        <p:spPr>
          <a:xfrm>
            <a:off x="162179" y="6385988"/>
            <a:ext cx="13535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(1978) [7]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49CF568-C224-4D97-9069-8C2B250C3C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65073" y="0"/>
            <a:ext cx="3532357" cy="225569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AB0F35B-5C34-46BA-9BBF-36D5AD61DAB5}"/>
              </a:ext>
            </a:extLst>
          </p:cNvPr>
          <p:cNvSpPr txBox="1"/>
          <p:nvPr/>
        </p:nvSpPr>
        <p:spPr>
          <a:xfrm>
            <a:off x="8663043" y="2255696"/>
            <a:ext cx="634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[7]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0F32400-6884-4298-A661-52A812A966C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38605" y="18367"/>
            <a:ext cx="2003829" cy="264247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E426D7F-35CA-4970-9EB6-8F65C5FB5006}"/>
              </a:ext>
            </a:extLst>
          </p:cNvPr>
          <p:cNvSpPr txBox="1"/>
          <p:nvPr/>
        </p:nvSpPr>
        <p:spPr>
          <a:xfrm>
            <a:off x="5551992" y="2702443"/>
            <a:ext cx="2612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1974 Shoot Magazine [7]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4409E3D-3F90-4938-B4DC-06E4B4F0D61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31447" y="3669702"/>
            <a:ext cx="1659860" cy="234035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3F0DC3A-54AF-4489-AB19-E275D0D9452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725318" y="6010059"/>
            <a:ext cx="3619453" cy="76816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DC80C5A-ED6D-4ADC-B664-4E4FDA52C190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53379" y="3581047"/>
            <a:ext cx="1979543" cy="278991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EE81699-DC81-4CCD-8F46-B011155C359D}"/>
              </a:ext>
            </a:extLst>
          </p:cNvPr>
          <p:cNvSpPr txBox="1"/>
          <p:nvPr/>
        </p:nvSpPr>
        <p:spPr>
          <a:xfrm>
            <a:off x="6397395" y="6373881"/>
            <a:ext cx="2313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Canada Olympics 1976</a:t>
            </a:r>
          </a:p>
        </p:txBody>
      </p:sp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698571-B379-4D2F-8123-19AA6C2C60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494923" y="524659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62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425"/>
    </mc:Choice>
    <mc:Fallback>
      <p:transition spd="slow" advTm="324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42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26C10-402A-46D7-8AEC-1A5074B8A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0" y="449102"/>
            <a:ext cx="10515600" cy="85111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1980’s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6F3360-1229-4174-8914-343A5C95B1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4167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C86F726-AC41-4CF6-9B05-151A4D49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5E8CDA9-D07B-4774-80D9-57C6EFE7D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336" y="3428974"/>
            <a:ext cx="10855329" cy="279084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F93AF-CEBD-4932-AB63-7E708D29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41872" y="3583706"/>
            <a:ext cx="8575040" cy="904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kern="1200" dirty="0">
                <a:latin typeface="+mn-lt"/>
                <a:ea typeface="+mj-ea"/>
                <a:cs typeface="+mj-cs"/>
              </a:rPr>
              <a:t>How did processed food evolve in the 80s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1A9646-3B48-40A9-A9D5-CF581FE069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450" r="18375" b="2"/>
          <a:stretch/>
        </p:blipFill>
        <p:spPr>
          <a:xfrm>
            <a:off x="0" y="5490753"/>
            <a:ext cx="1483567" cy="13350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E6D2CBA-DED9-4B42-A2AB-3145F5CC12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67060" y="32222"/>
            <a:ext cx="2724940" cy="180655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BA219D6-16E3-46F1-9C6B-F7B082C389E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5297" y="1434426"/>
            <a:ext cx="2913123" cy="175045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9E607DB-8987-4848-B367-874A7B3583E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2040" t="34422" r="19031" b="18627"/>
          <a:stretch/>
        </p:blipFill>
        <p:spPr>
          <a:xfrm>
            <a:off x="40725" y="0"/>
            <a:ext cx="7184572" cy="321988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A87CE4E-8195-45F4-9417-5C239A37952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9974" t="27891" r="29667" b="25158"/>
          <a:stretch/>
        </p:blipFill>
        <p:spPr>
          <a:xfrm>
            <a:off x="6276841" y="3252110"/>
            <a:ext cx="5915160" cy="3102106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AF6B334-E888-48C4-867A-ACFBE2D51D19}"/>
              </a:ext>
            </a:extLst>
          </p:cNvPr>
          <p:cNvSpPr txBox="1"/>
          <p:nvPr/>
        </p:nvSpPr>
        <p:spPr>
          <a:xfrm>
            <a:off x="106039" y="3153533"/>
            <a:ext cx="3526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Table 1: Fast food outlets in 1984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DCBDD7A-D090-4128-9297-F30A4CCF1064}"/>
              </a:ext>
            </a:extLst>
          </p:cNvPr>
          <p:cNvSpPr txBox="1"/>
          <p:nvPr/>
        </p:nvSpPr>
        <p:spPr>
          <a:xfrm>
            <a:off x="7044612" y="6421442"/>
            <a:ext cx="4767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Table 2: Location of each Mc Donald’s restaurant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847A5B-0645-4F5E-9167-9C184B698ABE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2025" r="13800" b="-4"/>
          <a:stretch/>
        </p:blipFill>
        <p:spPr>
          <a:xfrm>
            <a:off x="943871" y="4634033"/>
            <a:ext cx="1551702" cy="1396416"/>
          </a:xfrm>
          <a:prstGeom prst="rect">
            <a:avLst/>
          </a:prstGeom>
        </p:spPr>
      </p:pic>
      <p:pic>
        <p:nvPicPr>
          <p:cNvPr id="2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94525A-B9E7-437F-B62F-29FE4886D9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251891" y="6219823"/>
            <a:ext cx="487363" cy="487363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991C11AB-6BCB-40F8-AF64-47EE2E7890C9}"/>
              </a:ext>
            </a:extLst>
          </p:cNvPr>
          <p:cNvSpPr txBox="1"/>
          <p:nvPr/>
        </p:nvSpPr>
        <p:spPr>
          <a:xfrm>
            <a:off x="3762511" y="3107493"/>
            <a:ext cx="7557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[11]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EDB1208-7F8D-400B-A453-702F7C964844}"/>
              </a:ext>
            </a:extLst>
          </p:cNvPr>
          <p:cNvSpPr txBox="1"/>
          <p:nvPr/>
        </p:nvSpPr>
        <p:spPr>
          <a:xfrm>
            <a:off x="5968930" y="6398975"/>
            <a:ext cx="9543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[9] [11]</a:t>
            </a:r>
          </a:p>
        </p:txBody>
      </p:sp>
    </p:spTree>
    <p:extLst>
      <p:ext uri="{BB962C8B-B14F-4D97-AF65-F5344CB8AC3E}">
        <p14:creationId xmlns:p14="http://schemas.microsoft.com/office/powerpoint/2010/main" val="26764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674"/>
    </mc:Choice>
    <mc:Fallback>
      <p:transition spd="slow" advTm="216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79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kfc advert">
            <a:hlinkClick r:id="" action="ppaction://media"/>
            <a:extLst>
              <a:ext uri="{FF2B5EF4-FFF2-40B4-BE49-F238E27FC236}">
                <a16:creationId xmlns:a16="http://schemas.microsoft.com/office/drawing/2014/main" id="{F5C5A15E-5EA6-42AD-B051-D349ECE3AE4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0" y="-9330"/>
            <a:ext cx="5938648" cy="4516015"/>
          </a:xfrm>
          <a:prstGeom prst="rect">
            <a:avLst/>
          </a:prstGeom>
        </p:spPr>
      </p:pic>
      <p:pic>
        <p:nvPicPr>
          <p:cNvPr id="4" name="wimpy advert">
            <a:hlinkClick r:id="" action="ppaction://media"/>
            <a:extLst>
              <a:ext uri="{FF2B5EF4-FFF2-40B4-BE49-F238E27FC236}">
                <a16:creationId xmlns:a16="http://schemas.microsoft.com/office/drawing/2014/main" id="{A6B4A06A-08E6-489B-836F-8A51ECDE1A61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938648" y="2258009"/>
            <a:ext cx="6150625" cy="4609322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ECFD554-909D-4EE6-96F6-848965FB549C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607721" y="598370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218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485"/>
    </mc:Choice>
    <mc:Fallback>
      <p:transition spd="slow" advTm="234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0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960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730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6911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5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9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20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5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27ACA-B1B1-4AAC-A561-1E7FCE937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903" y="2634169"/>
            <a:ext cx="10515600" cy="1325563"/>
          </a:xfrm>
        </p:spPr>
        <p:txBody>
          <a:bodyPr/>
          <a:lstStyle/>
          <a:p>
            <a:r>
              <a:rPr lang="en-GB" dirty="0"/>
              <a:t>Dieting and Slim Clubs in the 80s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5613A9-029A-4186-88E9-EA7DECCEB3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4" y="4581331"/>
            <a:ext cx="3015846" cy="22766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5534E3-2778-45D8-B532-71954531C0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5000" y="-1"/>
            <a:ext cx="2306999" cy="29391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287A04-5D3D-4AC1-BE19-01D63246F854}"/>
              </a:ext>
            </a:extLst>
          </p:cNvPr>
          <p:cNvSpPr txBox="1"/>
          <p:nvPr/>
        </p:nvSpPr>
        <p:spPr>
          <a:xfrm>
            <a:off x="8101455" y="6409236"/>
            <a:ext cx="2052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[7] [9] [10]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983DC01-6AA5-4FAE-9B86-13FA76EAB1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78001" y="-2"/>
            <a:ext cx="2306999" cy="29391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3EBDD0B-A969-4A0F-9835-7812824DE2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928" y="-1"/>
            <a:ext cx="2175789" cy="286924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703D8ED-7065-48DB-AAE0-9519023A387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7008" r="25962"/>
          <a:stretch/>
        </p:blipFill>
        <p:spPr>
          <a:xfrm>
            <a:off x="9500365" y="3038069"/>
            <a:ext cx="2643302" cy="3737007"/>
          </a:xfrm>
          <a:prstGeom prst="rect">
            <a:avLst/>
          </a:prstGeom>
        </p:spPr>
      </p:pic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9ADE20-4EF2-4656-93C4-3BACF67952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507609" y="439157"/>
            <a:ext cx="487363" cy="48736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0F9323E-77C5-4911-9FA8-947FE44F73D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02211" y="38989"/>
            <a:ext cx="2175789" cy="292047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EE23469-7B18-49D0-A2BB-EBB5AF5EEFF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071960" y="3545633"/>
            <a:ext cx="2434157" cy="3032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952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366"/>
    </mc:Choice>
    <mc:Fallback>
      <p:transition spd="slow" advTm="703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835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950E9-7465-4898-ABA1-15387D9B4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3898" y="33964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Jane Fonda Workout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D036DE-DF86-4C78-A9A7-78AD3A6391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9537" y="52625"/>
            <a:ext cx="3133725" cy="42957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728673-207D-41D4-A906-F35918E02AFF}"/>
              </a:ext>
            </a:extLst>
          </p:cNvPr>
          <p:cNvSpPr txBox="1"/>
          <p:nvPr/>
        </p:nvSpPr>
        <p:spPr>
          <a:xfrm>
            <a:off x="109537" y="4651939"/>
            <a:ext cx="925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[7]</a:t>
            </a:r>
          </a:p>
        </p:txBody>
      </p:sp>
      <p:pic>
        <p:nvPicPr>
          <p:cNvPr id="7" name="james fonda">
            <a:hlinkClick r:id="" action="ppaction://media"/>
            <a:extLst>
              <a:ext uri="{FF2B5EF4-FFF2-40B4-BE49-F238E27FC236}">
                <a16:creationId xmlns:a16="http://schemas.microsoft.com/office/drawing/2014/main" id="{DBFCD8CA-D6E8-4788-9F41-4A5EB97A00A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239911" y="2331707"/>
            <a:ext cx="5842552" cy="4295775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AC2B97-1917-4ECB-814B-9DC0BA8D1AC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464513" y="601170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676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13"/>
    </mc:Choice>
    <mc:Fallback>
      <p:transition spd="slow" advTm="81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24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424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4122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5F885-8DCF-40B2-91FD-710B2A1E2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563" y="2103437"/>
            <a:ext cx="10515600" cy="1325563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C078D6-7E28-493E-A1F5-4004AE3BB9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91881" y="599303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219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414"/>
    </mc:Choice>
    <mc:Fallback>
      <p:transition spd="slow" advTm="69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4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ADC4D-F050-4FC6-87A7-7196198D8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59" y="262488"/>
            <a:ext cx="10515600" cy="859993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6F1916-05EA-4A37-B7DA-987909ACA210}"/>
              </a:ext>
            </a:extLst>
          </p:cNvPr>
          <p:cNvSpPr txBox="1"/>
          <p:nvPr/>
        </p:nvSpPr>
        <p:spPr>
          <a:xfrm>
            <a:off x="132259" y="171938"/>
            <a:ext cx="115853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rgbClr val="F49100"/>
              </a:solidFill>
              <a:latin typeface="Times New Roman" panose="02020603050405020304" pitchFamily="18" charset="0"/>
              <a:cs typeface="Times New Roman" panose="02020603050405020304" pitchFamily="18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dirty="0">
              <a:solidFill>
                <a:srgbClr val="F491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FED4C8-1F1C-4CFC-830D-3B41D466FD58}"/>
              </a:ext>
            </a:extLst>
          </p:cNvPr>
          <p:cNvSpPr txBox="1"/>
          <p:nvPr/>
        </p:nvSpPr>
        <p:spPr>
          <a:xfrm>
            <a:off x="132259" y="599176"/>
            <a:ext cx="11927482" cy="6555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Viner, S and Viner L (2022) Advertising Archives,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https://www.advertisingarchives.co.uk/index.php?service=search&amp;action=do_quick_search&amp;language=en&amp;q=1960s+uk+food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 										 [7]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Gries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K, J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(2018) Cardiovascular and skeletal muscle health with lifelong exercise, Journal of Applied Physiology, 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125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(5), pp.1636-1645, Available at: </a:t>
            </a:r>
            <a:r>
              <a:rPr lang="en-GB" sz="1200" dirty="0">
                <a:solidFill>
                  <a:srgbClr val="F491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https://journals.physiology.org/doi/full/10.1152/japplphysiol.00174.2018</a:t>
            </a:r>
            <a:r>
              <a:rPr lang="en-GB" sz="1200" u="sng" dirty="0">
                <a:solidFill>
                  <a:srgbClr val="F491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(accessed:10/01.2022)</a:t>
            </a:r>
            <a:r>
              <a:rPr lang="en-GB" sz="1200" dirty="0">
                <a:solidFill>
                  <a:srgbClr val="F491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Matthews, T (2021) 1960s Recipes and More from Newspapers ,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Historic Newspapers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https://www.historic-newspapers.co.uk/blog/1960s-recipes-and-more-from-newspapers/#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;10/01.2022)										 [6]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History Extra (2021) “Make love not midnight snacks”: a social history of slimming clubs, Available at: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https://www.historyextra.com/period/modern/slimming-clubs-dieting-diets-weight-loss-history/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(accessed:09/01/2022)					 [10]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Jackson, P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(2018) A Short History of Convenience Food Reframing Convenience Food, pp.15-38,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Palgrave Macmillan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https://link.springer.com/chapter/10.1007/978-3-319-78151-8_2#Sec1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(accessed:30/ 12/ 2021) 									[2]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Jones, P (1985) The growth of fast food operations in Britain, Geography,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70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pp.347-350,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https://www.jstor.org/stable/40571006?seq=2#metadata_info_tab_contents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(accessed:10/01/2022)											 [11]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Ministry of Agriculture, Fisheries and Food (1975) Household Food Consumption and expenditure, [ONLINE], Available at: ;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https://assets.publishing.service.gov.uk/government/uploads/system/uploads/attachment_data/file/549226/Domestic_Food_Consumption_and_Expenditure_1975.pdf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09/01/2022)												 [8]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Moseley, K, L (2020) Slimming One’s Way to a Better Self? Weight Loss Clubs and Women in Britain 1967–1990,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Twentieth Century British History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pp. 427–453,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https://academic.oup.com/tcbh/article-abstract/31/4/427/5645161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(accessed:28/12/2021) 						[1]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Moseley, K, L (2021) From Beveridge Britain to Birds Eye Britain: shaping knowledge about ‘healthy eating’ in the mid-to-late twentieth-century, Contemporary British History,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35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pp.515-544,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https://www.tandfonline.com/doi/full/10.1080/13619462.2021.1915141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(accessed:08/01/2022)				 [9] 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Plymire, C, D (2002) Running, Heart Disease, and the Ironic Death of Jim Fixx, Research quarterly for Exercise and Sport,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73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pp.38-46 Available at: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https://www.tandfonline.com/doi/abs/10.1080/02701367.2002.1060899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(accessed:09/01/2022)						[5]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Fox, K., Dalek, B and Nolan A (2016) 50 years of Dubious Running Fashion,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Runners World,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https://www.runnersworld.com/gear/a20861532/50-years-of-dubious-running-fashion-0/#:~:text=And%20in%20the%201960s%2C%20if%20you%20weren%E2%80%99t%20running,least%20of%20the%20fashion%20faux%20pas.%20January%201972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09/01/2022) 												[4]</a:t>
            </a:r>
          </a:p>
        </p:txBody>
      </p:sp>
    </p:spTree>
    <p:extLst>
      <p:ext uri="{BB962C8B-B14F-4D97-AF65-F5344CB8AC3E}">
        <p14:creationId xmlns:p14="http://schemas.microsoft.com/office/powerpoint/2010/main" val="12567638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10414</TotalTime>
  <Words>950</Words>
  <Application>Microsoft Office PowerPoint</Application>
  <PresentationFormat>Widescreen</PresentationFormat>
  <Paragraphs>68</Paragraphs>
  <Slides>18</Slides>
  <Notes>0</Notes>
  <HiddenSlides>0</HiddenSlides>
  <MMClips>20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Times New Roman</vt:lpstr>
      <vt:lpstr>Office Theme</vt:lpstr>
      <vt:lpstr>How has nutrition and lifestyle adapted From 1960-1980</vt:lpstr>
      <vt:lpstr>1960’s swinging sixties</vt:lpstr>
      <vt:lpstr>PowerPoint Presentation</vt:lpstr>
      <vt:lpstr>PowerPoint Presentation</vt:lpstr>
      <vt:lpstr>Limits ‘meal replacement  early 60s </vt:lpstr>
      <vt:lpstr>Exercise in the 60s</vt:lpstr>
      <vt:lpstr>1970’s  ‘the decade good food forgot’ –Heston Blumenthol</vt:lpstr>
      <vt:lpstr>How did process food evolve in the 70s</vt:lpstr>
      <vt:lpstr>PowerPoint Presentation</vt:lpstr>
      <vt:lpstr> </vt:lpstr>
      <vt:lpstr>Exercise in the 70s </vt:lpstr>
      <vt:lpstr>1980’s</vt:lpstr>
      <vt:lpstr>How did processed food evolve in the 80s</vt:lpstr>
      <vt:lpstr>PowerPoint Presentation</vt:lpstr>
      <vt:lpstr>Dieting and Slim Clubs in the 80s</vt:lpstr>
      <vt:lpstr>Jane Fonda Workout</vt:lpstr>
      <vt:lpstr>Conclusion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has nutrition and lifestyle adapted From 1960-1980</dc:title>
  <dc:creator>Laura Daniels</dc:creator>
  <cp:lastModifiedBy>Laura Daniels</cp:lastModifiedBy>
  <cp:revision>7</cp:revision>
  <dcterms:created xsi:type="dcterms:W3CDTF">2021-12-28T17:47:11Z</dcterms:created>
  <dcterms:modified xsi:type="dcterms:W3CDTF">2022-01-10T17:00:32Z</dcterms:modified>
</cp:coreProperties>
</file>