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4" r:id="rId1"/>
  </p:sldMasterIdLst>
  <p:sldIdLst>
    <p:sldId id="256" r:id="rId2"/>
    <p:sldId id="258" r:id="rId3"/>
    <p:sldId id="261" r:id="rId4"/>
    <p:sldId id="259" r:id="rId5"/>
    <p:sldId id="264" r:id="rId6"/>
    <p:sldId id="262" r:id="rId7"/>
    <p:sldId id="263" r:id="rId8"/>
    <p:sldId id="265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4710E2-1284-AC85-936C-B71A8ED29E36}" v="354" dt="2025-12-02T00:18:00.4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uhammad Abdul Mutalib (2213289)" userId="S::2213289@student.uwtsd.ac.uk::7d920d47-3cca-4d0a-862f-b9ca12b629ff" providerId="AD" clId="Web-{094710E2-1284-AC85-936C-B71A8ED29E36}"/>
    <pc:docChg chg="addSld delSld modSld sldOrd addMainMaster delMainMaster">
      <pc:chgData name="Muhammad Abdul Mutalib (2213289)" userId="S::2213289@student.uwtsd.ac.uk::7d920d47-3cca-4d0a-862f-b9ca12b629ff" providerId="AD" clId="Web-{094710E2-1284-AC85-936C-B71A8ED29E36}" dt="2025-12-02T00:18:00.199" v="385" actId="20577"/>
      <pc:docMkLst>
        <pc:docMk/>
      </pc:docMkLst>
      <pc:sldChg chg="addSp delSp modSp new mod setBg modClrScheme setClrOvrMap chgLayout">
        <pc:chgData name="Muhammad Abdul Mutalib (2213289)" userId="S::2213289@student.uwtsd.ac.uk::7d920d47-3cca-4d0a-862f-b9ca12b629ff" providerId="AD" clId="Web-{094710E2-1284-AC85-936C-B71A8ED29E36}" dt="2025-12-01T23:25:47.540" v="107"/>
        <pc:sldMkLst>
          <pc:docMk/>
          <pc:sldMk cId="156054934" sldId="256"/>
        </pc:sldMkLst>
        <pc:spChg chg="mod">
          <ac:chgData name="Muhammad Abdul Mutalib (2213289)" userId="S::2213289@student.uwtsd.ac.uk::7d920d47-3cca-4d0a-862f-b9ca12b629ff" providerId="AD" clId="Web-{094710E2-1284-AC85-936C-B71A8ED29E36}" dt="2025-12-01T23:25:47.540" v="107"/>
          <ac:spMkLst>
            <pc:docMk/>
            <pc:sldMk cId="156054934" sldId="256"/>
            <ac:spMk id="2" creationId="{F5B48559-C0E8-8D36-EEFC-8C9E4C0BE2C4}"/>
          </ac:spMkLst>
        </pc:spChg>
        <pc:spChg chg="del mod">
          <ac:chgData name="Muhammad Abdul Mutalib (2213289)" userId="S::2213289@student.uwtsd.ac.uk::7d920d47-3cca-4d0a-862f-b9ca12b629ff" providerId="AD" clId="Web-{094710E2-1284-AC85-936C-B71A8ED29E36}" dt="2025-12-01T23:16:14.400" v="3"/>
          <ac:spMkLst>
            <pc:docMk/>
            <pc:sldMk cId="156054934" sldId="256"/>
            <ac:spMk id="3" creationId="{3CF78C62-2CD1-CEB1-7794-D2E4BB1DD254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16.931" v="13"/>
          <ac:spMkLst>
            <pc:docMk/>
            <pc:sldMk cId="156054934" sldId="256"/>
            <ac:spMk id="9" creationId="{B7BD7FCF-A254-4A97-A15C-319B6762267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16.931" v="13"/>
          <ac:spMkLst>
            <pc:docMk/>
            <pc:sldMk cId="156054934" sldId="256"/>
            <ac:spMk id="11" creationId="{52FFAF72-6204-4676-9C6F-9A4CC4D91805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21.040" v="15"/>
          <ac:spMkLst>
            <pc:docMk/>
            <pc:sldMk cId="156054934" sldId="256"/>
            <ac:spMk id="13" creationId="{D4771268-CB57-404A-9271-370EB28F6090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23.322" v="17"/>
          <ac:spMkLst>
            <pc:docMk/>
            <pc:sldMk cId="156054934" sldId="256"/>
            <ac:spMk id="15" creationId="{B7BD7FCF-A254-4A97-A15C-319B6762267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23.322" v="17"/>
          <ac:spMkLst>
            <pc:docMk/>
            <pc:sldMk cId="156054934" sldId="256"/>
            <ac:spMk id="16" creationId="{52FFAF72-6204-4676-9C6F-9A4CC4D91805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41.556" v="25"/>
          <ac:spMkLst>
            <pc:docMk/>
            <pc:sldMk cId="156054934" sldId="256"/>
            <ac:spMk id="17" creationId="{767334AB-16BD-4EC7-8C6B-4B5171600933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26.962" v="19"/>
          <ac:spMkLst>
            <pc:docMk/>
            <pc:sldMk cId="156054934" sldId="256"/>
            <ac:spMk id="18" creationId="{337940BB-FBC4-492E-BD92-3B7B914D0EAE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26.962" v="19"/>
          <ac:spMkLst>
            <pc:docMk/>
            <pc:sldMk cId="156054934" sldId="256"/>
            <ac:spMk id="19" creationId="{3FCFB1DE-0B7E-48CC-BA90-B2AB0889F9D6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32.244" v="21"/>
          <ac:spMkLst>
            <pc:docMk/>
            <pc:sldMk cId="156054934" sldId="256"/>
            <ac:spMk id="21" creationId="{9180DE06-7362-4888-AADA-7AADD57AC49D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32.244" v="21"/>
          <ac:spMkLst>
            <pc:docMk/>
            <pc:sldMk cId="156054934" sldId="256"/>
            <ac:spMk id="24" creationId="{04357C93-F0CB-4A1C-8F77-4E9063789819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37.556" v="23"/>
          <ac:spMkLst>
            <pc:docMk/>
            <pc:sldMk cId="156054934" sldId="256"/>
            <ac:spMk id="26" creationId="{91DC6ABD-215C-4EA8-A483-CEF5B99AB385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37.556" v="23"/>
          <ac:spMkLst>
            <pc:docMk/>
            <pc:sldMk cId="156054934" sldId="256"/>
            <ac:spMk id="29" creationId="{04357C93-F0CB-4A1C-8F77-4E9063789819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41.556" v="25"/>
          <ac:spMkLst>
            <pc:docMk/>
            <pc:sldMk cId="156054934" sldId="256"/>
            <ac:spMk id="31" creationId="{C5772175-955A-4811-B3D9-A03023BEFF03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41.556" v="25"/>
          <ac:spMkLst>
            <pc:docMk/>
            <pc:sldMk cId="156054934" sldId="256"/>
            <ac:spMk id="32" creationId="{0AE98B72-66C6-4AB4-AF0D-BA830DE86393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41.556" v="25"/>
          <ac:spMkLst>
            <pc:docMk/>
            <pc:sldMk cId="156054934" sldId="256"/>
            <ac:spMk id="33" creationId="{407EAFC6-733F-403D-BB4D-05A3A28742F1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41.556" v="25"/>
          <ac:spMkLst>
            <pc:docMk/>
            <pc:sldMk cId="156054934" sldId="256"/>
            <ac:spMk id="34" creationId="{17A36730-4CB0-4F61-AD11-A44C9765833F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41.556" v="25"/>
          <ac:spMkLst>
            <pc:docMk/>
            <pc:sldMk cId="156054934" sldId="256"/>
            <ac:spMk id="35" creationId="{C69C79E1-F916-4929-A4F3-DE763D4BFA5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41.556" v="25"/>
          <ac:spMkLst>
            <pc:docMk/>
            <pc:sldMk cId="156054934" sldId="256"/>
            <ac:spMk id="36" creationId="{00C86EF7-5EC4-4682-A7BD-444DA4916474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19:43.884" v="27"/>
          <ac:spMkLst>
            <pc:docMk/>
            <pc:sldMk cId="156054934" sldId="256"/>
            <ac:spMk id="38" creationId="{06DA9DF9-31F7-4056-B42E-878CC92417B8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1:46.416" v="74"/>
          <ac:spMkLst>
            <pc:docMk/>
            <pc:sldMk cId="156054934" sldId="256"/>
            <ac:spMk id="40" creationId="{C5772175-955A-4811-B3D9-A03023BEFF03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1:46.416" v="74"/>
          <ac:spMkLst>
            <pc:docMk/>
            <pc:sldMk cId="156054934" sldId="256"/>
            <ac:spMk id="41" creationId="{0AE98B72-66C6-4AB4-AF0D-BA830DE86393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1:46.416" v="74"/>
          <ac:spMkLst>
            <pc:docMk/>
            <pc:sldMk cId="156054934" sldId="256"/>
            <ac:spMk id="42" creationId="{407EAFC6-733F-403D-BB4D-05A3A28742F1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1:46.416" v="74"/>
          <ac:spMkLst>
            <pc:docMk/>
            <pc:sldMk cId="156054934" sldId="256"/>
            <ac:spMk id="43" creationId="{17A36730-4CB0-4F61-AD11-A44C9765833F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1:46.416" v="74"/>
          <ac:spMkLst>
            <pc:docMk/>
            <pc:sldMk cId="156054934" sldId="256"/>
            <ac:spMk id="44" creationId="{767334AB-16BD-4EC7-8C6B-4B5171600933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1:46.416" v="74"/>
          <ac:spMkLst>
            <pc:docMk/>
            <pc:sldMk cId="156054934" sldId="256"/>
            <ac:spMk id="45" creationId="{C69C79E1-F916-4929-A4F3-DE763D4BFA5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1:46.416" v="74"/>
          <ac:spMkLst>
            <pc:docMk/>
            <pc:sldMk cId="156054934" sldId="256"/>
            <ac:spMk id="46" creationId="{00C86EF7-5EC4-4682-A7BD-444DA4916474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1:39.775" v="67"/>
          <ac:spMkLst>
            <pc:docMk/>
            <pc:sldMk cId="156054934" sldId="256"/>
            <ac:spMk id="51" creationId="{5820888B-4EA5-E0E8-6D52-7733E1E77451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1:39.775" v="67"/>
          <ac:spMkLst>
            <pc:docMk/>
            <pc:sldMk cId="156054934" sldId="256"/>
            <ac:spMk id="53" creationId="{06B5A8BF-0680-F9A7-27B1-3971EC934783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1:40.697" v="69"/>
          <ac:spMkLst>
            <pc:docMk/>
            <pc:sldMk cId="156054934" sldId="256"/>
            <ac:spMk id="55" creationId="{223B85F9-9CA8-2B5F-4522-0B5D742E722F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1:43.556" v="71"/>
          <ac:spMkLst>
            <pc:docMk/>
            <pc:sldMk cId="156054934" sldId="256"/>
            <ac:spMk id="57" creationId="{5820888B-4EA5-E0E8-6D52-7733E1E77451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1:43.556" v="71"/>
          <ac:spMkLst>
            <pc:docMk/>
            <pc:sldMk cId="156054934" sldId="256"/>
            <ac:spMk id="58" creationId="{06B5A8BF-0680-F9A7-27B1-3971EC934783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1:46.369" v="73"/>
          <ac:spMkLst>
            <pc:docMk/>
            <pc:sldMk cId="156054934" sldId="256"/>
            <ac:spMk id="60" creationId="{19F9BF86-FE94-4517-B97D-026C7515E589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4:19.335" v="92"/>
          <ac:spMkLst>
            <pc:docMk/>
            <pc:sldMk cId="156054934" sldId="256"/>
            <ac:spMk id="63" creationId="{0760E4C7-47B8-4356-ABCA-CC9C79E2D2B6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4:19.335" v="92"/>
          <ac:spMkLst>
            <pc:docMk/>
            <pc:sldMk cId="156054934" sldId="256"/>
            <ac:spMk id="64" creationId="{D80228E6-18B1-B562-27EA-5DCA23F08700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4:16.366" v="89"/>
          <ac:spMkLst>
            <pc:docMk/>
            <pc:sldMk cId="156054934" sldId="256"/>
            <ac:spMk id="70" creationId="{33E93247-6229-44AB-A550-739E971E690B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4:16.366" v="89"/>
          <ac:spMkLst>
            <pc:docMk/>
            <pc:sldMk cId="156054934" sldId="256"/>
            <ac:spMk id="72" creationId="{A5D67320-FCFD-4931-AAF7-C6C853329C7F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4:19.288" v="91"/>
          <ac:spMkLst>
            <pc:docMk/>
            <pc:sldMk cId="156054934" sldId="256"/>
            <ac:spMk id="76" creationId="{19F9BF86-FE94-4517-B97D-026C7515E589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5:47.540" v="107"/>
          <ac:spMkLst>
            <pc:docMk/>
            <pc:sldMk cId="156054934" sldId="256"/>
            <ac:spMk id="79" creationId="{1A32057F-F015-B1B2-4E3E-2307F8EFC97B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5:36.853" v="102"/>
          <ac:spMkLst>
            <pc:docMk/>
            <pc:sldMk cId="156054934" sldId="256"/>
            <ac:spMk id="84" creationId="{CD7F9EC8-0E2C-4023-9DD1-73BEF6B80D13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5:36.853" v="102"/>
          <ac:spMkLst>
            <pc:docMk/>
            <pc:sldMk cId="156054934" sldId="256"/>
            <ac:spMk id="86" creationId="{6270D10B-6EA2-89DB-412E-A83B81393A99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5:36.853" v="102"/>
          <ac:spMkLst>
            <pc:docMk/>
            <pc:sldMk cId="156054934" sldId="256"/>
            <ac:spMk id="88" creationId="{C0301BA4-10E6-44CC-9EEC-727EDF3BC4B8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5:39.775" v="104"/>
          <ac:spMkLst>
            <pc:docMk/>
            <pc:sldMk cId="156054934" sldId="256"/>
            <ac:spMk id="90" creationId="{5AB5C7EE-A919-646B-4F86-BACCBC52D961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5:47.493" v="106"/>
          <ac:spMkLst>
            <pc:docMk/>
            <pc:sldMk cId="156054934" sldId="256"/>
            <ac:spMk id="98" creationId="{8B646C36-EEEC-4D52-8E8E-206F4CD8A3DA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5:47.493" v="106"/>
          <ac:spMkLst>
            <pc:docMk/>
            <pc:sldMk cId="156054934" sldId="256"/>
            <ac:spMk id="99" creationId="{4FB204DF-284E-45F6-A017-79A4DF57BCCB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5:47.493" v="106"/>
          <ac:spMkLst>
            <pc:docMk/>
            <pc:sldMk cId="156054934" sldId="256"/>
            <ac:spMk id="101" creationId="{EB8560A9-B281-46EB-A304-1E4A5A00D6A9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5:47.493" v="106"/>
          <ac:spMkLst>
            <pc:docMk/>
            <pc:sldMk cId="156054934" sldId="256"/>
            <ac:spMk id="103" creationId="{4D1A5E71-B6B6-486A-8CDC-C7ABD9B903F6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5:47.493" v="106"/>
          <ac:spMkLst>
            <pc:docMk/>
            <pc:sldMk cId="156054934" sldId="256"/>
            <ac:spMk id="104" creationId="{8258443E-B333-44F4-8D49-1EAB1C1A4613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5:47.493" v="106"/>
          <ac:spMkLst>
            <pc:docMk/>
            <pc:sldMk cId="156054934" sldId="256"/>
            <ac:spMk id="105" creationId="{667882DD-56E8-460E-99D5-86E71982D5AB}"/>
          </ac:spMkLst>
        </pc:spChg>
        <pc:spChg chg="add">
          <ac:chgData name="Muhammad Abdul Mutalib (2213289)" userId="S::2213289@student.uwtsd.ac.uk::7d920d47-3cca-4d0a-862f-b9ca12b629ff" providerId="AD" clId="Web-{094710E2-1284-AC85-936C-B71A8ED29E36}" dt="2025-12-01T23:25:47.540" v="107"/>
          <ac:spMkLst>
            <pc:docMk/>
            <pc:sldMk cId="156054934" sldId="256"/>
            <ac:spMk id="107" creationId="{33E93247-6229-44AB-A550-739E971E690B}"/>
          </ac:spMkLst>
        </pc:spChg>
        <pc:grpChg chg="add del">
          <ac:chgData name="Muhammad Abdul Mutalib (2213289)" userId="S::2213289@student.uwtsd.ac.uk::7d920d47-3cca-4d0a-862f-b9ca12b629ff" providerId="AD" clId="Web-{094710E2-1284-AC85-936C-B71A8ED29E36}" dt="2025-12-01T23:19:32.244" v="21"/>
          <ac:grpSpMkLst>
            <pc:docMk/>
            <pc:sldMk cId="156054934" sldId="256"/>
            <ac:grpSpMk id="22" creationId="{3AF6A671-C637-4547-85F4-51B6D1881399}"/>
          </ac:grpSpMkLst>
        </pc:grpChg>
        <pc:grpChg chg="add del">
          <ac:chgData name="Muhammad Abdul Mutalib (2213289)" userId="S::2213289@student.uwtsd.ac.uk::7d920d47-3cca-4d0a-862f-b9ca12b629ff" providerId="AD" clId="Web-{094710E2-1284-AC85-936C-B71A8ED29E36}" dt="2025-12-01T23:19:37.556" v="23"/>
          <ac:grpSpMkLst>
            <pc:docMk/>
            <pc:sldMk cId="156054934" sldId="256"/>
            <ac:grpSpMk id="27" creationId="{3AF6A671-C637-4547-85F4-51B6D1881399}"/>
          </ac:grpSpMkLst>
        </pc:grpChg>
        <pc:grpChg chg="add del">
          <ac:chgData name="Muhammad Abdul Mutalib (2213289)" userId="S::2213289@student.uwtsd.ac.uk::7d920d47-3cca-4d0a-862f-b9ca12b629ff" providerId="AD" clId="Web-{094710E2-1284-AC85-936C-B71A8ED29E36}" dt="2025-12-01T23:25:47.493" v="106"/>
          <ac:grpSpMkLst>
            <pc:docMk/>
            <pc:sldMk cId="156054934" sldId="256"/>
            <ac:grpSpMk id="92" creationId="{FB9739EB-7F66-433D-841F-AB3CD18700B7}"/>
          </ac:grpSpMkLst>
        </pc:grpChg>
        <pc:picChg chg="add mod">
          <ac:chgData name="Muhammad Abdul Mutalib (2213289)" userId="S::2213289@student.uwtsd.ac.uk::7d920d47-3cca-4d0a-862f-b9ca12b629ff" providerId="AD" clId="Web-{094710E2-1284-AC85-936C-B71A8ED29E36}" dt="2025-12-01T23:25:47.540" v="107"/>
          <ac:picMkLst>
            <pc:docMk/>
            <pc:sldMk cId="156054934" sldId="256"/>
            <ac:picMk id="4" creationId="{7BC16566-5215-45A1-D744-71B402D0B191}"/>
          </ac:picMkLst>
        </pc:picChg>
        <pc:cxnChg chg="add del">
          <ac:chgData name="Muhammad Abdul Mutalib (2213289)" userId="S::2213289@student.uwtsd.ac.uk::7d920d47-3cca-4d0a-862f-b9ca12b629ff" providerId="AD" clId="Web-{094710E2-1284-AC85-936C-B71A8ED29E36}" dt="2025-12-01T23:24:19.335" v="92"/>
          <ac:cxnSpMkLst>
            <pc:docMk/>
            <pc:sldMk cId="156054934" sldId="256"/>
            <ac:cxnSpMk id="65" creationId="{6C627FBB-F6B5-B421-7967-9DE1D453EE0D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24:16.366" v="89"/>
          <ac:cxnSpMkLst>
            <pc:docMk/>
            <pc:sldMk cId="156054934" sldId="256"/>
            <ac:cxnSpMk id="74" creationId="{EE2E603F-4A95-4FE8-BB06-211DFD75DBEF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24:19.288" v="91"/>
          <ac:cxnSpMkLst>
            <pc:docMk/>
            <pc:sldMk cId="156054934" sldId="256"/>
            <ac:cxnSpMk id="77" creationId="{87534CB3-4CA5-DDD2-D519-C4A714A689D2}"/>
          </ac:cxnSpMkLst>
        </pc:cxnChg>
        <pc:cxnChg chg="add">
          <ac:chgData name="Muhammad Abdul Mutalib (2213289)" userId="S::2213289@student.uwtsd.ac.uk::7d920d47-3cca-4d0a-862f-b9ca12b629ff" providerId="AD" clId="Web-{094710E2-1284-AC85-936C-B71A8ED29E36}" dt="2025-12-01T23:25:47.540" v="107"/>
          <ac:cxnSpMkLst>
            <pc:docMk/>
            <pc:sldMk cId="156054934" sldId="256"/>
            <ac:cxnSpMk id="108" creationId="{EE2E603F-4A95-4FE8-BB06-211DFD75DBEF}"/>
          </ac:cxnSpMkLst>
        </pc:cxnChg>
      </pc:sldChg>
      <pc:sldChg chg="new del">
        <pc:chgData name="Muhammad Abdul Mutalib (2213289)" userId="S::2213289@student.uwtsd.ac.uk::7d920d47-3cca-4d0a-862f-b9ca12b629ff" providerId="AD" clId="Web-{094710E2-1284-AC85-936C-B71A8ED29E36}" dt="2025-12-01T23:27:40.497" v="123"/>
        <pc:sldMkLst>
          <pc:docMk/>
          <pc:sldMk cId="663643554" sldId="257"/>
        </pc:sldMkLst>
      </pc:sldChg>
      <pc:sldChg chg="addSp delSp modSp new del mod setBg">
        <pc:chgData name="Muhammad Abdul Mutalib (2213289)" userId="S::2213289@student.uwtsd.ac.uk::7d920d47-3cca-4d0a-862f-b9ca12b629ff" providerId="AD" clId="Web-{094710E2-1284-AC85-936C-B71A8ED29E36}" dt="2025-12-01T23:27:13.792" v="120"/>
        <pc:sldMkLst>
          <pc:docMk/>
          <pc:sldMk cId="1503031259" sldId="257"/>
        </pc:sldMkLst>
        <pc:spChg chg="del mod">
          <ac:chgData name="Muhammad Abdul Mutalib (2213289)" userId="S::2213289@student.uwtsd.ac.uk::7d920d47-3cca-4d0a-862f-b9ca12b629ff" providerId="AD" clId="Web-{094710E2-1284-AC85-936C-B71A8ED29E36}" dt="2025-12-01T23:26:21.884" v="112"/>
          <ac:spMkLst>
            <pc:docMk/>
            <pc:sldMk cId="1503031259" sldId="257"/>
            <ac:spMk id="2" creationId="{3E212BA8-3F19-3B1E-C984-B497FA6A1F15}"/>
          </ac:spMkLst>
        </pc:spChg>
        <pc:spChg chg="del mod">
          <ac:chgData name="Muhammad Abdul Mutalib (2213289)" userId="S::2213289@student.uwtsd.ac.uk::7d920d47-3cca-4d0a-862f-b9ca12b629ff" providerId="AD" clId="Web-{094710E2-1284-AC85-936C-B71A8ED29E36}" dt="2025-12-01T23:26:31.463" v="115"/>
          <ac:spMkLst>
            <pc:docMk/>
            <pc:sldMk cId="1503031259" sldId="257"/>
            <ac:spMk id="3" creationId="{87CDF69E-46B9-A013-D631-FA31D1FE3A5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6:31.463" v="114"/>
          <ac:spMkLst>
            <pc:docMk/>
            <pc:sldMk cId="1503031259" sldId="257"/>
            <ac:spMk id="8" creationId="{5F710FDB-0919-493E-8539-8240C23F1EB2}"/>
          </ac:spMkLst>
        </pc:spChg>
        <pc:spChg chg="add">
          <ac:chgData name="Muhammad Abdul Mutalib (2213289)" userId="S::2213289@student.uwtsd.ac.uk::7d920d47-3cca-4d0a-862f-b9ca12b629ff" providerId="AD" clId="Web-{094710E2-1284-AC85-936C-B71A8ED29E36}" dt="2025-12-01T23:26:31.463" v="115"/>
          <ac:spMkLst>
            <pc:docMk/>
            <pc:sldMk cId="1503031259" sldId="257"/>
            <ac:spMk id="12" creationId="{D1A8C4F8-261C-7C98-9585-431358419FF7}"/>
          </ac:spMkLst>
        </pc:spChg>
        <pc:cxnChg chg="add del">
          <ac:chgData name="Muhammad Abdul Mutalib (2213289)" userId="S::2213289@student.uwtsd.ac.uk::7d920d47-3cca-4d0a-862f-b9ca12b629ff" providerId="AD" clId="Web-{094710E2-1284-AC85-936C-B71A8ED29E36}" dt="2025-12-01T23:26:31.463" v="114"/>
          <ac:cxnSpMkLst>
            <pc:docMk/>
            <pc:sldMk cId="1503031259" sldId="257"/>
            <ac:cxnSpMk id="10" creationId="{0AFF0B6C-73E2-4B40-9280-938C14922C87}"/>
          </ac:cxnSpMkLst>
        </pc:cxnChg>
        <pc:cxnChg chg="add">
          <ac:chgData name="Muhammad Abdul Mutalib (2213289)" userId="S::2213289@student.uwtsd.ac.uk::7d920d47-3cca-4d0a-862f-b9ca12b629ff" providerId="AD" clId="Web-{094710E2-1284-AC85-936C-B71A8ED29E36}" dt="2025-12-01T23:26:31.463" v="115"/>
          <ac:cxnSpMkLst>
            <pc:docMk/>
            <pc:sldMk cId="1503031259" sldId="257"/>
            <ac:cxnSpMk id="13" creationId="{F64F9B95-9045-48D2-B9F3-2927E98F54AA}"/>
          </ac:cxnSpMkLst>
        </pc:cxnChg>
        <pc:cxnChg chg="add">
          <ac:chgData name="Muhammad Abdul Mutalib (2213289)" userId="S::2213289@student.uwtsd.ac.uk::7d920d47-3cca-4d0a-862f-b9ca12b629ff" providerId="AD" clId="Web-{094710E2-1284-AC85-936C-B71A8ED29E36}" dt="2025-12-01T23:26:31.463" v="115"/>
          <ac:cxnSpMkLst>
            <pc:docMk/>
            <pc:sldMk cId="1503031259" sldId="257"/>
            <ac:cxnSpMk id="14" creationId="{91AFE2CA-5B3A-141B-BA1D-064BC79E6B90}"/>
          </ac:cxnSpMkLst>
        </pc:cxnChg>
        <pc:cxnChg chg="add">
          <ac:chgData name="Muhammad Abdul Mutalib (2213289)" userId="S::2213289@student.uwtsd.ac.uk::7d920d47-3cca-4d0a-862f-b9ca12b629ff" providerId="AD" clId="Web-{094710E2-1284-AC85-936C-B71A8ED29E36}" dt="2025-12-01T23:26:31.463" v="115"/>
          <ac:cxnSpMkLst>
            <pc:docMk/>
            <pc:sldMk cId="1503031259" sldId="257"/>
            <ac:cxnSpMk id="15" creationId="{085AA86F-6A4D-4BCB-A045-D992CDC2959B}"/>
          </ac:cxnSpMkLst>
        </pc:cxnChg>
      </pc:sldChg>
      <pc:sldChg chg="new del">
        <pc:chgData name="Muhammad Abdul Mutalib (2213289)" userId="S::2213289@student.uwtsd.ac.uk::7d920d47-3cca-4d0a-862f-b9ca12b629ff" providerId="AD" clId="Web-{094710E2-1284-AC85-936C-B71A8ED29E36}" dt="2025-12-01T23:27:08.417" v="119"/>
        <pc:sldMkLst>
          <pc:docMk/>
          <pc:sldMk cId="38300773" sldId="258"/>
        </pc:sldMkLst>
      </pc:sldChg>
      <pc:sldChg chg="addSp delSp modSp new mod setBg setClrOvrMap">
        <pc:chgData name="Muhammad Abdul Mutalib (2213289)" userId="S::2213289@student.uwtsd.ac.uk::7d920d47-3cca-4d0a-862f-b9ca12b629ff" providerId="AD" clId="Web-{094710E2-1284-AC85-936C-B71A8ED29E36}" dt="2025-12-01T23:29:20.703" v="129"/>
        <pc:sldMkLst>
          <pc:docMk/>
          <pc:sldMk cId="3425138058" sldId="258"/>
        </pc:sldMkLst>
        <pc:spChg chg="add del">
          <ac:chgData name="Muhammad Abdul Mutalib (2213289)" userId="S::2213289@student.uwtsd.ac.uk::7d920d47-3cca-4d0a-862f-b9ca12b629ff" providerId="AD" clId="Web-{094710E2-1284-AC85-936C-B71A8ED29E36}" dt="2025-12-01T23:29:18.406" v="126"/>
          <ac:spMkLst>
            <pc:docMk/>
            <pc:sldMk cId="3425138058" sldId="258"/>
            <ac:spMk id="7" creationId="{479833C7-FDE4-4657-B0B1-32BE833C2489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9:18.406" v="126"/>
          <ac:spMkLst>
            <pc:docMk/>
            <pc:sldMk cId="3425138058" sldId="258"/>
            <ac:spMk id="9" creationId="{0ABE7C0B-A2D9-4202-A524-532DA2E2D582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9:20.703" v="128"/>
          <ac:spMkLst>
            <pc:docMk/>
            <pc:sldMk cId="3425138058" sldId="258"/>
            <ac:spMk id="11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29:20.703" v="128"/>
          <ac:spMkLst>
            <pc:docMk/>
            <pc:sldMk cId="3425138058" sldId="258"/>
            <ac:spMk id="12" creationId="{F78075BE-4130-4D6A-B0EB-6397ED5E5D97}"/>
          </ac:spMkLst>
        </pc:spChg>
        <pc:spChg chg="add">
          <ac:chgData name="Muhammad Abdul Mutalib (2213289)" userId="S::2213289@student.uwtsd.ac.uk::7d920d47-3cca-4d0a-862f-b9ca12b629ff" providerId="AD" clId="Web-{094710E2-1284-AC85-936C-B71A8ED29E36}" dt="2025-12-01T23:29:20.703" v="129"/>
          <ac:spMkLst>
            <pc:docMk/>
            <pc:sldMk cId="3425138058" sldId="258"/>
            <ac:spMk id="14" creationId="{479833C7-FDE4-4657-B0B1-32BE833C2489}"/>
          </ac:spMkLst>
        </pc:spChg>
        <pc:spChg chg="add">
          <ac:chgData name="Muhammad Abdul Mutalib (2213289)" userId="S::2213289@student.uwtsd.ac.uk::7d920d47-3cca-4d0a-862f-b9ca12b629ff" providerId="AD" clId="Web-{094710E2-1284-AC85-936C-B71A8ED29E36}" dt="2025-12-01T23:29:20.703" v="129"/>
          <ac:spMkLst>
            <pc:docMk/>
            <pc:sldMk cId="3425138058" sldId="258"/>
            <ac:spMk id="15" creationId="{0ABE7C0B-A2D9-4202-A524-532DA2E2D582}"/>
          </ac:spMkLst>
        </pc:spChg>
        <pc:picChg chg="add mod">
          <ac:chgData name="Muhammad Abdul Mutalib (2213289)" userId="S::2213289@student.uwtsd.ac.uk::7d920d47-3cca-4d0a-862f-b9ca12b629ff" providerId="AD" clId="Web-{094710E2-1284-AC85-936C-B71A8ED29E36}" dt="2025-12-01T23:29:20.703" v="129"/>
          <ac:picMkLst>
            <pc:docMk/>
            <pc:sldMk cId="3425138058" sldId="258"/>
            <ac:picMk id="2" creationId="{AF737956-01DE-6261-1F76-63D7D8EE8127}"/>
          </ac:picMkLst>
        </pc:picChg>
      </pc:sldChg>
      <pc:sldChg chg="addSp delSp modSp new">
        <pc:chgData name="Muhammad Abdul Mutalib (2213289)" userId="S::2213289@student.uwtsd.ac.uk::7d920d47-3cca-4d0a-862f-b9ca12b629ff" providerId="AD" clId="Web-{094710E2-1284-AC85-936C-B71A8ED29E36}" dt="2025-12-02T00:18:00.199" v="385" actId="20577"/>
        <pc:sldMkLst>
          <pc:docMk/>
          <pc:sldMk cId="443464744" sldId="259"/>
        </pc:sldMkLst>
        <pc:spChg chg="add mod">
          <ac:chgData name="Muhammad Abdul Mutalib (2213289)" userId="S::2213289@student.uwtsd.ac.uk::7d920d47-3cca-4d0a-862f-b9ca12b629ff" providerId="AD" clId="Web-{094710E2-1284-AC85-936C-B71A8ED29E36}" dt="2025-12-01T23:36:40.654" v="152" actId="20577"/>
          <ac:spMkLst>
            <pc:docMk/>
            <pc:sldMk cId="443464744" sldId="259"/>
            <ac:spMk id="3" creationId="{34F07026-B11F-DBC2-8578-32D9C5355A4E}"/>
          </ac:spMkLst>
        </pc:spChg>
        <pc:spChg chg="add del mod">
          <ac:chgData name="Muhammad Abdul Mutalib (2213289)" userId="S::2213289@student.uwtsd.ac.uk::7d920d47-3cca-4d0a-862f-b9ca12b629ff" providerId="AD" clId="Web-{094710E2-1284-AC85-936C-B71A8ED29E36}" dt="2025-12-02T00:16:28.697" v="356"/>
          <ac:spMkLst>
            <pc:docMk/>
            <pc:sldMk cId="443464744" sldId="259"/>
            <ac:spMk id="4" creationId="{C58D0480-758F-722B-AC11-4EFDBA97F45D}"/>
          </ac:spMkLst>
        </pc:spChg>
        <pc:spChg chg="add mod">
          <ac:chgData name="Muhammad Abdul Mutalib (2213289)" userId="S::2213289@student.uwtsd.ac.uk::7d920d47-3cca-4d0a-862f-b9ca12b629ff" providerId="AD" clId="Web-{094710E2-1284-AC85-936C-B71A8ED29E36}" dt="2025-12-02T00:18:00.199" v="385" actId="20577"/>
          <ac:spMkLst>
            <pc:docMk/>
            <pc:sldMk cId="443464744" sldId="259"/>
            <ac:spMk id="5" creationId="{EFCCBD2E-26B2-B903-E828-79A355C056F2}"/>
          </ac:spMkLst>
        </pc:spChg>
        <pc:picChg chg="add mod">
          <ac:chgData name="Muhammad Abdul Mutalib (2213289)" userId="S::2213289@student.uwtsd.ac.uk::7d920d47-3cca-4d0a-862f-b9ca12b629ff" providerId="AD" clId="Web-{094710E2-1284-AC85-936C-B71A8ED29E36}" dt="2025-12-02T00:16:13.759" v="352" actId="1076"/>
          <ac:picMkLst>
            <pc:docMk/>
            <pc:sldMk cId="443464744" sldId="259"/>
            <ac:picMk id="2" creationId="{1B3F6868-8662-F02F-F3D6-61B0CF4647C4}"/>
          </ac:picMkLst>
        </pc:picChg>
      </pc:sldChg>
      <pc:sldChg chg="new del">
        <pc:chgData name="Muhammad Abdul Mutalib (2213289)" userId="S::2213289@student.uwtsd.ac.uk::7d920d47-3cca-4d0a-862f-b9ca12b629ff" providerId="AD" clId="Web-{094710E2-1284-AC85-936C-B71A8ED29E36}" dt="2025-12-01T23:27:07.526" v="118"/>
        <pc:sldMkLst>
          <pc:docMk/>
          <pc:sldMk cId="2136656750" sldId="259"/>
        </pc:sldMkLst>
      </pc:sldChg>
      <pc:sldChg chg="addSp delSp modSp new del mod ord setBg setClrOvrMap">
        <pc:chgData name="Muhammad Abdul Mutalib (2213289)" userId="S::2213289@student.uwtsd.ac.uk::7d920d47-3cca-4d0a-862f-b9ca12b629ff" providerId="AD" clId="Web-{094710E2-1284-AC85-936C-B71A8ED29E36}" dt="2025-12-01T23:59:41.593" v="285"/>
        <pc:sldMkLst>
          <pc:docMk/>
          <pc:sldMk cId="326228864" sldId="260"/>
        </pc:sldMkLst>
        <pc:spChg chg="add del">
          <ac:chgData name="Muhammad Abdul Mutalib (2213289)" userId="S::2213289@student.uwtsd.ac.uk::7d920d47-3cca-4d0a-862f-b9ca12b629ff" providerId="AD" clId="Web-{094710E2-1284-AC85-936C-B71A8ED29E36}" dt="2025-12-01T23:38:41.779" v="156"/>
          <ac:spMkLst>
            <pc:docMk/>
            <pc:sldMk cId="326228864" sldId="260"/>
            <ac:spMk id="7" creationId="{479833C7-FDE4-4657-B0B1-32BE833C2489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38:41.779" v="156"/>
          <ac:spMkLst>
            <pc:docMk/>
            <pc:sldMk cId="326228864" sldId="260"/>
            <ac:spMk id="9" creationId="{0ABE7C0B-A2D9-4202-A524-532DA2E2D582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38:44.186" v="158"/>
          <ac:spMkLst>
            <pc:docMk/>
            <pc:sldMk cId="326228864" sldId="260"/>
            <ac:spMk id="11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38:44.186" v="158"/>
          <ac:spMkLst>
            <pc:docMk/>
            <pc:sldMk cId="326228864" sldId="260"/>
            <ac:spMk id="12" creationId="{F78075BE-4130-4D6A-B0EB-6397ED5E5D97}"/>
          </ac:spMkLst>
        </pc:spChg>
        <pc:spChg chg="add">
          <ac:chgData name="Muhammad Abdul Mutalib (2213289)" userId="S::2213289@student.uwtsd.ac.uk::7d920d47-3cca-4d0a-862f-b9ca12b629ff" providerId="AD" clId="Web-{094710E2-1284-AC85-936C-B71A8ED29E36}" dt="2025-12-01T23:38:44.201" v="159"/>
          <ac:spMkLst>
            <pc:docMk/>
            <pc:sldMk cId="326228864" sldId="260"/>
            <ac:spMk id="14" creationId="{8C048611-791A-466A-A5C1-B0415D43DD81}"/>
          </ac:spMkLst>
        </pc:spChg>
        <pc:spChg chg="add">
          <ac:chgData name="Muhammad Abdul Mutalib (2213289)" userId="S::2213289@student.uwtsd.ac.uk::7d920d47-3cca-4d0a-862f-b9ca12b629ff" providerId="AD" clId="Web-{094710E2-1284-AC85-936C-B71A8ED29E36}" dt="2025-12-01T23:38:44.201" v="159"/>
          <ac:spMkLst>
            <pc:docMk/>
            <pc:sldMk cId="326228864" sldId="260"/>
            <ac:spMk id="15" creationId="{0ABE7C0B-A2D9-4202-A524-532DA2E2D582}"/>
          </ac:spMkLst>
        </pc:spChg>
        <pc:picChg chg="add mod">
          <ac:chgData name="Muhammad Abdul Mutalib (2213289)" userId="S::2213289@student.uwtsd.ac.uk::7d920d47-3cca-4d0a-862f-b9ca12b629ff" providerId="AD" clId="Web-{094710E2-1284-AC85-936C-B71A8ED29E36}" dt="2025-12-01T23:38:44.201" v="159"/>
          <ac:picMkLst>
            <pc:docMk/>
            <pc:sldMk cId="326228864" sldId="260"/>
            <ac:picMk id="2" creationId="{366B2ABA-1995-CE3D-00D9-CCB448E51A1C}"/>
          </ac:picMkLst>
        </pc:picChg>
        <pc:cxnChg chg="add">
          <ac:chgData name="Muhammad Abdul Mutalib (2213289)" userId="S::2213289@student.uwtsd.ac.uk::7d920d47-3cca-4d0a-862f-b9ca12b629ff" providerId="AD" clId="Web-{094710E2-1284-AC85-936C-B71A8ED29E36}" dt="2025-12-01T23:38:44.201" v="159"/>
          <ac:cxnSpMkLst>
            <pc:docMk/>
            <pc:sldMk cId="326228864" sldId="260"/>
            <ac:cxnSpMk id="13" creationId="{D10EB31C-CD53-48C2-A9BE-DFB0681AE311}"/>
          </ac:cxnSpMkLst>
        </pc:cxnChg>
        <pc:cxnChg chg="add">
          <ac:chgData name="Muhammad Abdul Mutalib (2213289)" userId="S::2213289@student.uwtsd.ac.uk::7d920d47-3cca-4d0a-862f-b9ca12b629ff" providerId="AD" clId="Web-{094710E2-1284-AC85-936C-B71A8ED29E36}" dt="2025-12-01T23:38:44.201" v="159"/>
          <ac:cxnSpMkLst>
            <pc:docMk/>
            <pc:sldMk cId="326228864" sldId="260"/>
            <ac:cxnSpMk id="16" creationId="{DD0E884A-93C9-44E4-842F-5B6C251F8C7A}"/>
          </ac:cxnSpMkLst>
        </pc:cxnChg>
      </pc:sldChg>
      <pc:sldChg chg="addSp delSp modSp new mod ord setBg setClrOvrMap">
        <pc:chgData name="Muhammad Abdul Mutalib (2213289)" userId="S::2213289@student.uwtsd.ac.uk::7d920d47-3cca-4d0a-862f-b9ca12b629ff" providerId="AD" clId="Web-{094710E2-1284-AC85-936C-B71A8ED29E36}" dt="2025-12-01T23:59:10.827" v="283"/>
        <pc:sldMkLst>
          <pc:docMk/>
          <pc:sldMk cId="873664944" sldId="261"/>
        </pc:sldMkLst>
        <pc:spChg chg="add del mod">
          <ac:chgData name="Muhammad Abdul Mutalib (2213289)" userId="S::2213289@student.uwtsd.ac.uk::7d920d47-3cca-4d0a-862f-b9ca12b629ff" providerId="AD" clId="Web-{094710E2-1284-AC85-936C-B71A8ED29E36}" dt="2025-12-01T23:56:06.188" v="252"/>
          <ac:spMkLst>
            <pc:docMk/>
            <pc:sldMk cId="873664944" sldId="261"/>
            <ac:spMk id="3" creationId="{7AF67020-92ED-BA8B-A5B9-19014CDBBF58}"/>
          </ac:spMkLst>
        </pc:spChg>
        <pc:spChg chg="add mod">
          <ac:chgData name="Muhammad Abdul Mutalib (2213289)" userId="S::2213289@student.uwtsd.ac.uk::7d920d47-3cca-4d0a-862f-b9ca12b629ff" providerId="AD" clId="Web-{094710E2-1284-AC85-936C-B71A8ED29E36}" dt="2025-12-01T23:59:02.342" v="282" actId="20577"/>
          <ac:spMkLst>
            <pc:docMk/>
            <pc:sldMk cId="873664944" sldId="261"/>
            <ac:spMk id="4" creationId="{AD7C1917-67CB-7EC9-6A9B-2DFF5A1F8D1A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39:51.764" v="164"/>
          <ac:spMkLst>
            <pc:docMk/>
            <pc:sldMk cId="873664944" sldId="261"/>
            <ac:spMk id="7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39:51.764" v="164"/>
          <ac:spMkLst>
            <pc:docMk/>
            <pc:sldMk cId="873664944" sldId="261"/>
            <ac:spMk id="9" creationId="{F78075BE-4130-4D6A-B0EB-6397ED5E5D9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39:54.155" v="166"/>
          <ac:spMkLst>
            <pc:docMk/>
            <pc:sldMk cId="873664944" sldId="261"/>
            <ac:spMk id="12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39:56.467" v="168"/>
          <ac:spMkLst>
            <pc:docMk/>
            <pc:sldMk cId="873664944" sldId="261"/>
            <ac:spMk id="15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39:58.811" v="170"/>
          <ac:spMkLst>
            <pc:docMk/>
            <pc:sldMk cId="873664944" sldId="261"/>
            <ac:spMk id="17" creationId="{B9C0E6AB-EAB6-41E0-9D49-369643E873A7}"/>
          </ac:spMkLst>
        </pc:spChg>
        <pc:spChg chg="add">
          <ac:chgData name="Muhammad Abdul Mutalib (2213289)" userId="S::2213289@student.uwtsd.ac.uk::7d920d47-3cca-4d0a-862f-b9ca12b629ff" providerId="AD" clId="Web-{094710E2-1284-AC85-936C-B71A8ED29E36}" dt="2025-12-01T23:39:58.811" v="171"/>
          <ac:spMkLst>
            <pc:docMk/>
            <pc:sldMk cId="873664944" sldId="261"/>
            <ac:spMk id="21" creationId="{B9C0E6AB-EAB6-41E0-9D49-369643E873A7}"/>
          </ac:spMkLst>
        </pc:spChg>
        <pc:picChg chg="add mod">
          <ac:chgData name="Muhammad Abdul Mutalib (2213289)" userId="S::2213289@student.uwtsd.ac.uk::7d920d47-3cca-4d0a-862f-b9ca12b629ff" providerId="AD" clId="Web-{094710E2-1284-AC85-936C-B71A8ED29E36}" dt="2025-12-01T23:56:15.267" v="254" actId="1076"/>
          <ac:picMkLst>
            <pc:docMk/>
            <pc:sldMk cId="873664944" sldId="261"/>
            <ac:picMk id="2" creationId="{14C15FC3-63F4-B867-6C34-139459034B24}"/>
          </ac:picMkLst>
        </pc:picChg>
        <pc:cxnChg chg="add del">
          <ac:chgData name="Muhammad Abdul Mutalib (2213289)" userId="S::2213289@student.uwtsd.ac.uk::7d920d47-3cca-4d0a-862f-b9ca12b629ff" providerId="AD" clId="Web-{094710E2-1284-AC85-936C-B71A8ED29E36}" dt="2025-12-01T23:39:54.155" v="166"/>
          <ac:cxnSpMkLst>
            <pc:docMk/>
            <pc:sldMk cId="873664944" sldId="261"/>
            <ac:cxnSpMk id="11" creationId="{8ED41C16-52CF-47AA-A5C9-95D10CB80DEE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39:54.155" v="166"/>
          <ac:cxnSpMkLst>
            <pc:docMk/>
            <pc:sldMk cId="873664944" sldId="261"/>
            <ac:cxnSpMk id="13" creationId="{1A1FADC9-A0F4-4689-9608-959F3C23DD87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39:58.811" v="170"/>
          <ac:cxnSpMkLst>
            <pc:docMk/>
            <pc:sldMk cId="873664944" sldId="261"/>
            <ac:cxnSpMk id="18" creationId="{9A7693C2-7C46-4885-8B2F-E56127E15CA9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39:58.811" v="170"/>
          <ac:cxnSpMkLst>
            <pc:docMk/>
            <pc:sldMk cId="873664944" sldId="261"/>
            <ac:cxnSpMk id="19" creationId="{8DC8D232-7D29-4476-9D51-FB25179F185C}"/>
          </ac:cxnSpMkLst>
        </pc:cxnChg>
        <pc:cxnChg chg="add">
          <ac:chgData name="Muhammad Abdul Mutalib (2213289)" userId="S::2213289@student.uwtsd.ac.uk::7d920d47-3cca-4d0a-862f-b9ca12b629ff" providerId="AD" clId="Web-{094710E2-1284-AC85-936C-B71A8ED29E36}" dt="2025-12-01T23:39:58.811" v="171"/>
          <ac:cxnSpMkLst>
            <pc:docMk/>
            <pc:sldMk cId="873664944" sldId="261"/>
            <ac:cxnSpMk id="22" creationId="{5176A7A0-FAD0-4BFC-A0FC-6B091D842750}"/>
          </ac:cxnSpMkLst>
        </pc:cxnChg>
      </pc:sldChg>
      <pc:sldChg chg="addSp delSp modSp new mod ord setBg setClrOvrMap">
        <pc:chgData name="Muhammad Abdul Mutalib (2213289)" userId="S::2213289@student.uwtsd.ac.uk::7d920d47-3cca-4d0a-862f-b9ca12b629ff" providerId="AD" clId="Web-{094710E2-1284-AC85-936C-B71A8ED29E36}" dt="2025-12-02T00:05:04.958" v="310"/>
        <pc:sldMkLst>
          <pc:docMk/>
          <pc:sldMk cId="2048936075" sldId="262"/>
        </pc:sldMkLst>
        <pc:spChg chg="add del">
          <ac:chgData name="Muhammad Abdul Mutalib (2213289)" userId="S::2213289@student.uwtsd.ac.uk::7d920d47-3cca-4d0a-862f-b9ca12b629ff" providerId="AD" clId="Web-{094710E2-1284-AC85-936C-B71A8ED29E36}" dt="2025-12-01T23:41:04.218" v="181"/>
          <ac:spMkLst>
            <pc:docMk/>
            <pc:sldMk cId="2048936075" sldId="262"/>
            <ac:spMk id="7" creationId="{479833C7-FDE4-4657-B0B1-32BE833C2489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1:04.218" v="181"/>
          <ac:spMkLst>
            <pc:docMk/>
            <pc:sldMk cId="2048936075" sldId="262"/>
            <ac:spMk id="9" creationId="{0ABE7C0B-A2D9-4202-A524-532DA2E2D582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1:29.327" v="195"/>
          <ac:spMkLst>
            <pc:docMk/>
            <pc:sldMk cId="2048936075" sldId="262"/>
            <ac:spMk id="12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1:21.374" v="188"/>
          <ac:spMkLst>
            <pc:docMk/>
            <pc:sldMk cId="2048936075" sldId="262"/>
            <ac:spMk id="18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1:21.374" v="188"/>
          <ac:spMkLst>
            <pc:docMk/>
            <pc:sldMk cId="2048936075" sldId="262"/>
            <ac:spMk id="20" creationId="{F78075BE-4130-4D6A-B0EB-6397ED5E5D9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1:24.812" v="190"/>
          <ac:spMkLst>
            <pc:docMk/>
            <pc:sldMk cId="2048936075" sldId="262"/>
            <ac:spMk id="23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1:24.812" v="190"/>
          <ac:spMkLst>
            <pc:docMk/>
            <pc:sldMk cId="2048936075" sldId="262"/>
            <ac:spMk id="25" creationId="{93C2720B-5BC4-43B4-8F8F-7D4AD6386D10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1:27.062" v="192"/>
          <ac:spMkLst>
            <pc:docMk/>
            <pc:sldMk cId="2048936075" sldId="262"/>
            <ac:spMk id="27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1:29.327" v="194"/>
          <ac:spMkLst>
            <pc:docMk/>
            <pc:sldMk cId="2048936075" sldId="262"/>
            <ac:spMk id="29" creationId="{B9C0E6AB-EAB6-41E0-9D49-369643E873A7}"/>
          </ac:spMkLst>
        </pc:spChg>
        <pc:spChg chg="add">
          <ac:chgData name="Muhammad Abdul Mutalib (2213289)" userId="S::2213289@student.uwtsd.ac.uk::7d920d47-3cca-4d0a-862f-b9ca12b629ff" providerId="AD" clId="Web-{094710E2-1284-AC85-936C-B71A8ED29E36}" dt="2025-12-01T23:41:29.327" v="195"/>
          <ac:spMkLst>
            <pc:docMk/>
            <pc:sldMk cId="2048936075" sldId="262"/>
            <ac:spMk id="33" creationId="{B9C0E6AB-EAB6-41E0-9D49-369643E873A7}"/>
          </ac:spMkLst>
        </pc:spChg>
        <pc:picChg chg="add mod">
          <ac:chgData name="Muhammad Abdul Mutalib (2213289)" userId="S::2213289@student.uwtsd.ac.uk::7d920d47-3cca-4d0a-862f-b9ca12b629ff" providerId="AD" clId="Web-{094710E2-1284-AC85-936C-B71A8ED29E36}" dt="2025-12-01T23:41:29.327" v="195"/>
          <ac:picMkLst>
            <pc:docMk/>
            <pc:sldMk cId="2048936075" sldId="262"/>
            <ac:picMk id="2" creationId="{9E4E6EFA-9896-67B8-4924-7B099C69DA35}"/>
          </ac:picMkLst>
        </pc:picChg>
        <pc:cxnChg chg="add del">
          <ac:chgData name="Muhammad Abdul Mutalib (2213289)" userId="S::2213289@student.uwtsd.ac.uk::7d920d47-3cca-4d0a-862f-b9ca12b629ff" providerId="AD" clId="Web-{094710E2-1284-AC85-936C-B71A8ED29E36}" dt="2025-12-01T23:41:29.327" v="195"/>
          <ac:cxnSpMkLst>
            <pc:docMk/>
            <pc:sldMk cId="2048936075" sldId="262"/>
            <ac:cxnSpMk id="11" creationId="{8DC8D232-7D29-4476-9D51-FB25179F185C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1:29.327" v="195"/>
          <ac:cxnSpMkLst>
            <pc:docMk/>
            <pc:sldMk cId="2048936075" sldId="262"/>
            <ac:cxnSpMk id="13" creationId="{9A7693C2-7C46-4885-8B2F-E56127E15CA9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1:24.812" v="190"/>
          <ac:cxnSpMkLst>
            <pc:docMk/>
            <pc:sldMk cId="2048936075" sldId="262"/>
            <ac:cxnSpMk id="22" creationId="{F34F5BD6-1B3B-4B21-9901-8258D047A2D0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1:24.812" v="190"/>
          <ac:cxnSpMkLst>
            <pc:docMk/>
            <pc:sldMk cId="2048936075" sldId="262"/>
            <ac:cxnSpMk id="24" creationId="{539E51F4-9F13-4C51-9CE0-0AEDA7FE33B9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1:29.327" v="194"/>
          <ac:cxnSpMkLst>
            <pc:docMk/>
            <pc:sldMk cId="2048936075" sldId="262"/>
            <ac:cxnSpMk id="30" creationId="{1A1FADC9-A0F4-4689-9608-959F3C23DD87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1:29.327" v="194"/>
          <ac:cxnSpMkLst>
            <pc:docMk/>
            <pc:sldMk cId="2048936075" sldId="262"/>
            <ac:cxnSpMk id="31" creationId="{8ED41C16-52CF-47AA-A5C9-95D10CB80DEE}"/>
          </ac:cxnSpMkLst>
        </pc:cxnChg>
        <pc:cxnChg chg="add">
          <ac:chgData name="Muhammad Abdul Mutalib (2213289)" userId="S::2213289@student.uwtsd.ac.uk::7d920d47-3cca-4d0a-862f-b9ca12b629ff" providerId="AD" clId="Web-{094710E2-1284-AC85-936C-B71A8ED29E36}" dt="2025-12-01T23:41:29.327" v="195"/>
          <ac:cxnSpMkLst>
            <pc:docMk/>
            <pc:sldMk cId="2048936075" sldId="262"/>
            <ac:cxnSpMk id="34" creationId="{5176A7A0-FAD0-4BFC-A0FC-6B091D842750}"/>
          </ac:cxnSpMkLst>
        </pc:cxnChg>
      </pc:sldChg>
      <pc:sldChg chg="addSp delSp modSp new mod ord setBg setClrOvrMap">
        <pc:chgData name="Muhammad Abdul Mutalib (2213289)" userId="S::2213289@student.uwtsd.ac.uk::7d920d47-3cca-4d0a-862f-b9ca12b629ff" providerId="AD" clId="Web-{094710E2-1284-AC85-936C-B71A8ED29E36}" dt="2025-12-02T00:04:34.708" v="309" actId="1076"/>
        <pc:sldMkLst>
          <pc:docMk/>
          <pc:sldMk cId="2818366830" sldId="263"/>
        </pc:sldMkLst>
        <pc:spChg chg="add mod">
          <ac:chgData name="Muhammad Abdul Mutalib (2213289)" userId="S::2213289@student.uwtsd.ac.uk::7d920d47-3cca-4d0a-862f-b9ca12b629ff" providerId="AD" clId="Web-{094710E2-1284-AC85-936C-B71A8ED29E36}" dt="2025-12-02T00:04:34.708" v="309" actId="1076"/>
          <ac:spMkLst>
            <pc:docMk/>
            <pc:sldMk cId="2818366830" sldId="263"/>
            <ac:spMk id="3" creationId="{C6C99272-F027-445B-FD59-D258747E300B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2:06.687" v="200"/>
          <ac:spMkLst>
            <pc:docMk/>
            <pc:sldMk cId="2818366830" sldId="263"/>
            <ac:spMk id="7" creationId="{479833C7-FDE4-4657-B0B1-32BE833C2489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2:06.687" v="200"/>
          <ac:spMkLst>
            <pc:docMk/>
            <pc:sldMk cId="2818366830" sldId="263"/>
            <ac:spMk id="9" creationId="{0ABE7C0B-A2D9-4202-A524-532DA2E2D582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2:13.359" v="202"/>
          <ac:spMkLst>
            <pc:docMk/>
            <pc:sldMk cId="2818366830" sldId="263"/>
            <ac:spMk id="11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2:19.281" v="204"/>
          <ac:spMkLst>
            <pc:docMk/>
            <pc:sldMk cId="2818366830" sldId="263"/>
            <ac:spMk id="14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2:21.577" v="206"/>
          <ac:spMkLst>
            <pc:docMk/>
            <pc:sldMk cId="2818366830" sldId="263"/>
            <ac:spMk id="18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2:23.874" v="208"/>
          <ac:spMkLst>
            <pc:docMk/>
            <pc:sldMk cId="2818366830" sldId="263"/>
            <ac:spMk id="21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2:26.390" v="210"/>
          <ac:spMkLst>
            <pc:docMk/>
            <pc:sldMk cId="2818366830" sldId="263"/>
            <ac:spMk id="25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2:26.390" v="210"/>
          <ac:spMkLst>
            <pc:docMk/>
            <pc:sldMk cId="2818366830" sldId="263"/>
            <ac:spMk id="26" creationId="{93C2720B-5BC4-43B4-8F8F-7D4AD6386D10}"/>
          </ac:spMkLst>
        </pc:spChg>
        <pc:spChg chg="add">
          <ac:chgData name="Muhammad Abdul Mutalib (2213289)" userId="S::2213289@student.uwtsd.ac.uk::7d920d47-3cca-4d0a-862f-b9ca12b629ff" providerId="AD" clId="Web-{094710E2-1284-AC85-936C-B71A8ED29E36}" dt="2025-12-01T23:42:26.390" v="211"/>
          <ac:spMkLst>
            <pc:docMk/>
            <pc:sldMk cId="2818366830" sldId="263"/>
            <ac:spMk id="29" creationId="{B9C0E6AB-EAB6-41E0-9D49-369643E873A7}"/>
          </ac:spMkLst>
        </pc:spChg>
        <pc:picChg chg="add mod">
          <ac:chgData name="Muhammad Abdul Mutalib (2213289)" userId="S::2213289@student.uwtsd.ac.uk::7d920d47-3cca-4d0a-862f-b9ca12b629ff" providerId="AD" clId="Web-{094710E2-1284-AC85-936C-B71A8ED29E36}" dt="2025-12-02T00:04:09.145" v="304" actId="1076"/>
          <ac:picMkLst>
            <pc:docMk/>
            <pc:sldMk cId="2818366830" sldId="263"/>
            <ac:picMk id="2" creationId="{671AF23D-6086-DFD5-1E24-83E3A5CE2D8C}"/>
          </ac:picMkLst>
        </pc:picChg>
        <pc:cxnChg chg="add del">
          <ac:chgData name="Muhammad Abdul Mutalib (2213289)" userId="S::2213289@student.uwtsd.ac.uk::7d920d47-3cca-4d0a-862f-b9ca12b629ff" providerId="AD" clId="Web-{094710E2-1284-AC85-936C-B71A8ED29E36}" dt="2025-12-01T23:42:13.359" v="202"/>
          <ac:cxnSpMkLst>
            <pc:docMk/>
            <pc:sldMk cId="2818366830" sldId="263"/>
            <ac:cxnSpMk id="12" creationId="{5176A7A0-FAD0-4BFC-A0FC-6B091D842750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2:26.390" v="210"/>
          <ac:cxnSpMkLst>
            <pc:docMk/>
            <pc:sldMk cId="2818366830" sldId="263"/>
            <ac:cxnSpMk id="13" creationId="{539E51F4-9F13-4C51-9CE0-0AEDA7FE33B9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2:19.281" v="204"/>
          <ac:cxnSpMkLst>
            <pc:docMk/>
            <pc:sldMk cId="2818366830" sldId="263"/>
            <ac:cxnSpMk id="15" creationId="{9A7693C2-7C46-4885-8B2F-E56127E15CA9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2:19.281" v="204"/>
          <ac:cxnSpMkLst>
            <pc:docMk/>
            <pc:sldMk cId="2818366830" sldId="263"/>
            <ac:cxnSpMk id="16" creationId="{8DC8D232-7D29-4476-9D51-FB25179F185C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2:21.577" v="206"/>
          <ac:cxnSpMkLst>
            <pc:docMk/>
            <pc:sldMk cId="2818366830" sldId="263"/>
            <ac:cxnSpMk id="19" creationId="{5176A7A0-FAD0-4BFC-A0FC-6B091D842750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2:23.874" v="208"/>
          <ac:cxnSpMkLst>
            <pc:docMk/>
            <pc:sldMk cId="2818366830" sldId="263"/>
            <ac:cxnSpMk id="22" creationId="{1A1FADC9-A0F4-4689-9608-959F3C23DD87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2:23.874" v="208"/>
          <ac:cxnSpMkLst>
            <pc:docMk/>
            <pc:sldMk cId="2818366830" sldId="263"/>
            <ac:cxnSpMk id="23" creationId="{8ED41C16-52CF-47AA-A5C9-95D10CB80DEE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2:26.390" v="210"/>
          <ac:cxnSpMkLst>
            <pc:docMk/>
            <pc:sldMk cId="2818366830" sldId="263"/>
            <ac:cxnSpMk id="27" creationId="{F34F5BD6-1B3B-4B21-9901-8258D047A2D0}"/>
          </ac:cxnSpMkLst>
        </pc:cxnChg>
      </pc:sldChg>
      <pc:sldChg chg="addSp modSp new">
        <pc:chgData name="Muhammad Abdul Mutalib (2213289)" userId="S::2213289@student.uwtsd.ac.uk::7d920d47-3cca-4d0a-862f-b9ca12b629ff" providerId="AD" clId="Web-{094710E2-1284-AC85-936C-B71A8ED29E36}" dt="2025-12-02T00:02:05.097" v="295" actId="20577"/>
        <pc:sldMkLst>
          <pc:docMk/>
          <pc:sldMk cId="2563976715" sldId="264"/>
        </pc:sldMkLst>
        <pc:spChg chg="add mod">
          <ac:chgData name="Muhammad Abdul Mutalib (2213289)" userId="S::2213289@student.uwtsd.ac.uk::7d920d47-3cca-4d0a-862f-b9ca12b629ff" providerId="AD" clId="Web-{094710E2-1284-AC85-936C-B71A8ED29E36}" dt="2025-12-02T00:02:05.097" v="295" actId="20577"/>
          <ac:spMkLst>
            <pc:docMk/>
            <pc:sldMk cId="2563976715" sldId="264"/>
            <ac:spMk id="3" creationId="{49FF16FF-5117-24A2-42D8-7B0D21B5F9DE}"/>
          </ac:spMkLst>
        </pc:spChg>
        <pc:picChg chg="add mod">
          <ac:chgData name="Muhammad Abdul Mutalib (2213289)" userId="S::2213289@student.uwtsd.ac.uk::7d920d47-3cca-4d0a-862f-b9ca12b629ff" providerId="AD" clId="Web-{094710E2-1284-AC85-936C-B71A8ED29E36}" dt="2025-12-01T23:44:54.412" v="233" actId="14100"/>
          <ac:picMkLst>
            <pc:docMk/>
            <pc:sldMk cId="2563976715" sldId="264"/>
            <ac:picMk id="2" creationId="{336882AE-4FA3-9972-59A7-22FE29B4792B}"/>
          </ac:picMkLst>
        </pc:picChg>
      </pc:sldChg>
      <pc:sldChg chg="addSp delSp modSp new del mod setBg setClrOvrMap">
        <pc:chgData name="Muhammad Abdul Mutalib (2213289)" userId="S::2213289@student.uwtsd.ac.uk::7d920d47-3cca-4d0a-862f-b9ca12b629ff" providerId="AD" clId="Web-{094710E2-1284-AC85-936C-B71A8ED29E36}" dt="2025-12-01T23:43:41.437" v="227"/>
        <pc:sldMkLst>
          <pc:docMk/>
          <pc:sldMk cId="2719120223" sldId="264"/>
        </pc:sldMkLst>
        <pc:spChg chg="add del">
          <ac:chgData name="Muhammad Abdul Mutalib (2213289)" userId="S::2213289@student.uwtsd.ac.uk::7d920d47-3cca-4d0a-862f-b9ca12b629ff" providerId="AD" clId="Web-{094710E2-1284-AC85-936C-B71A8ED29E36}" dt="2025-12-01T23:43:06.859" v="216"/>
          <ac:spMkLst>
            <pc:docMk/>
            <pc:sldMk cId="2719120223" sldId="264"/>
            <ac:spMk id="7" creationId="{479833C7-FDE4-4657-B0B1-32BE833C2489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3:06.859" v="216"/>
          <ac:spMkLst>
            <pc:docMk/>
            <pc:sldMk cId="2719120223" sldId="264"/>
            <ac:spMk id="9" creationId="{0ABE7C0B-A2D9-4202-A524-532DA2E2D582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3:14.796" v="218"/>
          <ac:spMkLst>
            <pc:docMk/>
            <pc:sldMk cId="2719120223" sldId="264"/>
            <ac:spMk id="12" creationId="{8C048611-791A-466A-A5C1-B0415D43DD81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3:14.796" v="218"/>
          <ac:spMkLst>
            <pc:docMk/>
            <pc:sldMk cId="2719120223" sldId="264"/>
            <ac:spMk id="14" creationId="{0ABE7C0B-A2D9-4202-A524-532DA2E2D582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3:34.343" v="226"/>
          <ac:spMkLst>
            <pc:docMk/>
            <pc:sldMk cId="2719120223" sldId="264"/>
            <ac:spMk id="16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3:32.046" v="223"/>
          <ac:spMkLst>
            <pc:docMk/>
            <pc:sldMk cId="2719120223" sldId="264"/>
            <ac:spMk id="22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3:32.046" v="223"/>
          <ac:spMkLst>
            <pc:docMk/>
            <pc:sldMk cId="2719120223" sldId="264"/>
            <ac:spMk id="24" creationId="{93C2720B-5BC4-43B4-8F8F-7D4AD6386D10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3:34.343" v="225"/>
          <ac:spMkLst>
            <pc:docMk/>
            <pc:sldMk cId="2719120223" sldId="264"/>
            <ac:spMk id="30" creationId="{479833C7-FDE4-4657-B0B1-32BE833C2489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3:34.343" v="225"/>
          <ac:spMkLst>
            <pc:docMk/>
            <pc:sldMk cId="2719120223" sldId="264"/>
            <ac:spMk id="31" creationId="{0ABE7C0B-A2D9-4202-A524-532DA2E2D582}"/>
          </ac:spMkLst>
        </pc:spChg>
        <pc:spChg chg="add">
          <ac:chgData name="Muhammad Abdul Mutalib (2213289)" userId="S::2213289@student.uwtsd.ac.uk::7d920d47-3cca-4d0a-862f-b9ca12b629ff" providerId="AD" clId="Web-{094710E2-1284-AC85-936C-B71A8ED29E36}" dt="2025-12-01T23:43:34.343" v="226"/>
          <ac:spMkLst>
            <pc:docMk/>
            <pc:sldMk cId="2719120223" sldId="264"/>
            <ac:spMk id="33" creationId="{B9C0E6AB-EAB6-41E0-9D49-369643E873A7}"/>
          </ac:spMkLst>
        </pc:spChg>
        <pc:picChg chg="add mod">
          <ac:chgData name="Muhammad Abdul Mutalib (2213289)" userId="S::2213289@student.uwtsd.ac.uk::7d920d47-3cca-4d0a-862f-b9ca12b629ff" providerId="AD" clId="Web-{094710E2-1284-AC85-936C-B71A8ED29E36}" dt="2025-12-01T23:43:34.343" v="226"/>
          <ac:picMkLst>
            <pc:docMk/>
            <pc:sldMk cId="2719120223" sldId="264"/>
            <ac:picMk id="2" creationId="{01278894-701C-A5D2-643A-DBF456FA3AD3}"/>
          </ac:picMkLst>
        </pc:picChg>
        <pc:cxnChg chg="add del">
          <ac:chgData name="Muhammad Abdul Mutalib (2213289)" userId="S::2213289@student.uwtsd.ac.uk::7d920d47-3cca-4d0a-862f-b9ca12b629ff" providerId="AD" clId="Web-{094710E2-1284-AC85-936C-B71A8ED29E36}" dt="2025-12-01T23:43:14.796" v="218"/>
          <ac:cxnSpMkLst>
            <pc:docMk/>
            <pc:sldMk cId="2719120223" sldId="264"/>
            <ac:cxnSpMk id="11" creationId="{DD0E884A-93C9-44E4-842F-5B6C251F8C7A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3:14.796" v="218"/>
          <ac:cxnSpMkLst>
            <pc:docMk/>
            <pc:sldMk cId="2719120223" sldId="264"/>
            <ac:cxnSpMk id="13" creationId="{D10EB31C-CD53-48C2-A9BE-DFB0681AE311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3:34.343" v="226"/>
          <ac:cxnSpMkLst>
            <pc:docMk/>
            <pc:sldMk cId="2719120223" sldId="264"/>
            <ac:cxnSpMk id="17" creationId="{5176A7A0-FAD0-4BFC-A0FC-6B091D842750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3:32.046" v="223"/>
          <ac:cxnSpMkLst>
            <pc:docMk/>
            <pc:sldMk cId="2719120223" sldId="264"/>
            <ac:cxnSpMk id="26" creationId="{F34F5BD6-1B3B-4B21-9901-8258D047A2D0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3:32.046" v="223"/>
          <ac:cxnSpMkLst>
            <pc:docMk/>
            <pc:sldMk cId="2719120223" sldId="264"/>
            <ac:cxnSpMk id="28" creationId="{539E51F4-9F13-4C51-9CE0-0AEDA7FE33B9}"/>
          </ac:cxnSpMkLst>
        </pc:cxnChg>
        <pc:cxnChg chg="add">
          <ac:chgData name="Muhammad Abdul Mutalib (2213289)" userId="S::2213289@student.uwtsd.ac.uk::7d920d47-3cca-4d0a-862f-b9ca12b629ff" providerId="AD" clId="Web-{094710E2-1284-AC85-936C-B71A8ED29E36}" dt="2025-12-01T23:43:34.343" v="226"/>
          <ac:cxnSpMkLst>
            <pc:docMk/>
            <pc:sldMk cId="2719120223" sldId="264"/>
            <ac:cxnSpMk id="34" creationId="{1A1FADC9-A0F4-4689-9608-959F3C23DD87}"/>
          </ac:cxnSpMkLst>
        </pc:cxnChg>
        <pc:cxnChg chg="add">
          <ac:chgData name="Muhammad Abdul Mutalib (2213289)" userId="S::2213289@student.uwtsd.ac.uk::7d920d47-3cca-4d0a-862f-b9ca12b629ff" providerId="AD" clId="Web-{094710E2-1284-AC85-936C-B71A8ED29E36}" dt="2025-12-01T23:43:34.343" v="226"/>
          <ac:cxnSpMkLst>
            <pc:docMk/>
            <pc:sldMk cId="2719120223" sldId="264"/>
            <ac:cxnSpMk id="35" creationId="{8ED41C16-52CF-47AA-A5C9-95D10CB80DEE}"/>
          </ac:cxnSpMkLst>
        </pc:cxnChg>
      </pc:sldChg>
      <pc:sldChg chg="addSp delSp modSp new mod setBg">
        <pc:chgData name="Muhammad Abdul Mutalib (2213289)" userId="S::2213289@student.uwtsd.ac.uk::7d920d47-3cca-4d0a-862f-b9ca12b629ff" providerId="AD" clId="Web-{094710E2-1284-AC85-936C-B71A8ED29E36}" dt="2025-12-02T00:12:02.597" v="350" actId="20577"/>
        <pc:sldMkLst>
          <pc:docMk/>
          <pc:sldMk cId="224611444" sldId="265"/>
        </pc:sldMkLst>
        <pc:spChg chg="add mod">
          <ac:chgData name="Muhammad Abdul Mutalib (2213289)" userId="S::2213289@student.uwtsd.ac.uk::7d920d47-3cca-4d0a-862f-b9ca12b629ff" providerId="AD" clId="Web-{094710E2-1284-AC85-936C-B71A8ED29E36}" dt="2025-12-02T00:12:02.597" v="350" actId="20577"/>
          <ac:spMkLst>
            <pc:docMk/>
            <pc:sldMk cId="224611444" sldId="265"/>
            <ac:spMk id="3" creationId="{5900F53A-6206-5912-8E39-2C7205F37030}"/>
          </ac:spMkLst>
        </pc:spChg>
        <pc:spChg chg="add del ord">
          <ac:chgData name="Muhammad Abdul Mutalib (2213289)" userId="S::2213289@student.uwtsd.ac.uk::7d920d47-3cca-4d0a-862f-b9ca12b629ff" providerId="AD" clId="Web-{094710E2-1284-AC85-936C-B71A8ED29E36}" dt="2025-12-02T00:11:38.753" v="344"/>
          <ac:spMkLst>
            <pc:docMk/>
            <pc:sldMk cId="224611444" sldId="265"/>
            <ac:spMk id="4" creationId="{AE99ECC0-4A44-1272-5144-57DFADDCAEFE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7:41.116" v="237"/>
          <ac:spMkLst>
            <pc:docMk/>
            <pc:sldMk cId="224611444" sldId="265"/>
            <ac:spMk id="7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1T23:47:48.319" v="239"/>
          <ac:spMkLst>
            <pc:docMk/>
            <pc:sldMk cId="224611444" sldId="265"/>
            <ac:spMk id="13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2T00:11:34.691" v="343"/>
          <ac:spMkLst>
            <pc:docMk/>
            <pc:sldMk cId="224611444" sldId="265"/>
            <ac:spMk id="17" creationId="{B9C0E6AB-EAB6-41E0-9D49-369643E873A7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2T00:11:31.862" v="340"/>
          <ac:spMkLst>
            <pc:docMk/>
            <pc:sldMk cId="224611444" sldId="265"/>
            <ac:spMk id="27" creationId="{E49D7415-2F11-44C2-B6AA-13A25B6814B9}"/>
          </ac:spMkLst>
        </pc:spChg>
        <pc:spChg chg="add del">
          <ac:chgData name="Muhammad Abdul Mutalib (2213289)" userId="S::2213289@student.uwtsd.ac.uk::7d920d47-3cca-4d0a-862f-b9ca12b629ff" providerId="AD" clId="Web-{094710E2-1284-AC85-936C-B71A8ED29E36}" dt="2025-12-02T00:11:34.675" v="342"/>
          <ac:spMkLst>
            <pc:docMk/>
            <pc:sldMk cId="224611444" sldId="265"/>
            <ac:spMk id="34" creationId="{E49D7415-2F11-44C2-B6AA-13A25B6814B9}"/>
          </ac:spMkLst>
        </pc:spChg>
        <pc:spChg chg="add">
          <ac:chgData name="Muhammad Abdul Mutalib (2213289)" userId="S::2213289@student.uwtsd.ac.uk::7d920d47-3cca-4d0a-862f-b9ca12b629ff" providerId="AD" clId="Web-{094710E2-1284-AC85-936C-B71A8ED29E36}" dt="2025-12-02T00:11:34.691" v="343"/>
          <ac:spMkLst>
            <pc:docMk/>
            <pc:sldMk cId="224611444" sldId="265"/>
            <ac:spMk id="39" creationId="{E49D7415-2F11-44C2-B6AA-13A25B6814B9}"/>
          </ac:spMkLst>
        </pc:spChg>
        <pc:picChg chg="add del mod">
          <ac:chgData name="Muhammad Abdul Mutalib (2213289)" userId="S::2213289@student.uwtsd.ac.uk::7d920d47-3cca-4d0a-862f-b9ca12b629ff" providerId="AD" clId="Web-{094710E2-1284-AC85-936C-B71A8ED29E36}" dt="2025-12-02T00:10:11.595" v="333"/>
          <ac:picMkLst>
            <pc:docMk/>
            <pc:sldMk cId="224611444" sldId="265"/>
            <ac:picMk id="2" creationId="{E3341655-9E0E-595E-EC23-94B25AC5F0FC}"/>
          </ac:picMkLst>
        </pc:picChg>
        <pc:picChg chg="add mod ord">
          <ac:chgData name="Muhammad Abdul Mutalib (2213289)" userId="S::2213289@student.uwtsd.ac.uk::7d920d47-3cca-4d0a-862f-b9ca12b629ff" providerId="AD" clId="Web-{094710E2-1284-AC85-936C-B71A8ED29E36}" dt="2025-12-02T00:11:44.331" v="346" actId="14100"/>
          <ac:picMkLst>
            <pc:docMk/>
            <pc:sldMk cId="224611444" sldId="265"/>
            <ac:picMk id="5" creationId="{4D8D59FD-CA25-370A-F4BA-596398FA1875}"/>
          </ac:picMkLst>
        </pc:picChg>
        <pc:cxnChg chg="add del">
          <ac:chgData name="Muhammad Abdul Mutalib (2213289)" userId="S::2213289@student.uwtsd.ac.uk::7d920d47-3cca-4d0a-862f-b9ca12b629ff" providerId="AD" clId="Web-{094710E2-1284-AC85-936C-B71A8ED29E36}" dt="2025-12-01T23:47:41.116" v="237"/>
          <ac:cxnSpMkLst>
            <pc:docMk/>
            <pc:sldMk cId="224611444" sldId="265"/>
            <ac:cxnSpMk id="9" creationId="{9A7693C2-7C46-4885-8B2F-E56127E15CA9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7:41.116" v="237"/>
          <ac:cxnSpMkLst>
            <pc:docMk/>
            <pc:sldMk cId="224611444" sldId="265"/>
            <ac:cxnSpMk id="11" creationId="{8DC8D232-7D29-4476-9D51-FB25179F185C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7:48.319" v="239"/>
          <ac:cxnSpMkLst>
            <pc:docMk/>
            <pc:sldMk cId="224611444" sldId="265"/>
            <ac:cxnSpMk id="14" creationId="{1A1FADC9-A0F4-4689-9608-959F3C23DD87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1T23:47:48.319" v="239"/>
          <ac:cxnSpMkLst>
            <pc:docMk/>
            <pc:sldMk cId="224611444" sldId="265"/>
            <ac:cxnSpMk id="15" creationId="{8ED41C16-52CF-47AA-A5C9-95D10CB80DEE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2T00:11:34.691" v="343"/>
          <ac:cxnSpMkLst>
            <pc:docMk/>
            <pc:sldMk cId="224611444" sldId="265"/>
            <ac:cxnSpMk id="18" creationId="{5176A7A0-FAD0-4BFC-A0FC-6B091D842750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2T00:11:31.862" v="340"/>
          <ac:cxnSpMkLst>
            <pc:docMk/>
            <pc:sldMk cId="224611444" sldId="265"/>
            <ac:cxnSpMk id="23" creationId="{F64F9B95-9045-48D2-B9F3-2927E98F54AA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2T00:11:31.862" v="340"/>
          <ac:cxnSpMkLst>
            <pc:docMk/>
            <pc:sldMk cId="224611444" sldId="265"/>
            <ac:cxnSpMk id="25" creationId="{085AA86F-6A4D-4BCB-A045-D992CDC2959B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2T00:11:31.862" v="340"/>
          <ac:cxnSpMkLst>
            <pc:docMk/>
            <pc:sldMk cId="224611444" sldId="265"/>
            <ac:cxnSpMk id="29" creationId="{4E495065-8864-87FB-2BCC-254769963EA4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2T00:11:34.675" v="342"/>
          <ac:cxnSpMkLst>
            <pc:docMk/>
            <pc:sldMk cId="224611444" sldId="265"/>
            <ac:cxnSpMk id="31" creationId="{E8F7F80F-9EDD-0EEA-B6D7-E116EBA4FAD2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2T00:11:34.675" v="342"/>
          <ac:cxnSpMkLst>
            <pc:docMk/>
            <pc:sldMk cId="224611444" sldId="265"/>
            <ac:cxnSpMk id="32" creationId="{F64F9B95-9045-48D2-B9F3-2927E98F54AA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2T00:11:34.675" v="342"/>
          <ac:cxnSpMkLst>
            <pc:docMk/>
            <pc:sldMk cId="224611444" sldId="265"/>
            <ac:cxnSpMk id="33" creationId="{085AA86F-6A4D-4BCB-A045-D992CDC2959B}"/>
          </ac:cxnSpMkLst>
        </pc:cxnChg>
        <pc:cxnChg chg="add del">
          <ac:chgData name="Muhammad Abdul Mutalib (2213289)" userId="S::2213289@student.uwtsd.ac.uk::7d920d47-3cca-4d0a-862f-b9ca12b629ff" providerId="AD" clId="Web-{094710E2-1284-AC85-936C-B71A8ED29E36}" dt="2025-12-02T00:11:34.675" v="342"/>
          <ac:cxnSpMkLst>
            <pc:docMk/>
            <pc:sldMk cId="224611444" sldId="265"/>
            <ac:cxnSpMk id="35" creationId="{A7C10D4C-8DED-200E-3237-3345F3F2A188}"/>
          </ac:cxnSpMkLst>
        </pc:cxnChg>
        <pc:cxnChg chg="add">
          <ac:chgData name="Muhammad Abdul Mutalib (2213289)" userId="S::2213289@student.uwtsd.ac.uk::7d920d47-3cca-4d0a-862f-b9ca12b629ff" providerId="AD" clId="Web-{094710E2-1284-AC85-936C-B71A8ED29E36}" dt="2025-12-02T00:11:34.691" v="343"/>
          <ac:cxnSpMkLst>
            <pc:docMk/>
            <pc:sldMk cId="224611444" sldId="265"/>
            <ac:cxnSpMk id="37" creationId="{F64F9B95-9045-48D2-B9F3-2927E98F54AA}"/>
          </ac:cxnSpMkLst>
        </pc:cxnChg>
        <pc:cxnChg chg="add">
          <ac:chgData name="Muhammad Abdul Mutalib (2213289)" userId="S::2213289@student.uwtsd.ac.uk::7d920d47-3cca-4d0a-862f-b9ca12b629ff" providerId="AD" clId="Web-{094710E2-1284-AC85-936C-B71A8ED29E36}" dt="2025-12-02T00:11:34.691" v="343"/>
          <ac:cxnSpMkLst>
            <pc:docMk/>
            <pc:sldMk cId="224611444" sldId="265"/>
            <ac:cxnSpMk id="38" creationId="{085AA86F-6A4D-4BCB-A045-D992CDC2959B}"/>
          </ac:cxnSpMkLst>
        </pc:cxnChg>
        <pc:cxnChg chg="add">
          <ac:chgData name="Muhammad Abdul Mutalib (2213289)" userId="S::2213289@student.uwtsd.ac.uk::7d920d47-3cca-4d0a-862f-b9ca12b629ff" providerId="AD" clId="Web-{094710E2-1284-AC85-936C-B71A8ED29E36}" dt="2025-12-02T00:11:34.691" v="343"/>
          <ac:cxnSpMkLst>
            <pc:docMk/>
            <pc:sldMk cId="224611444" sldId="265"/>
            <ac:cxnSpMk id="40" creationId="{7D3DF08D-8EDA-0FB3-59D9-B692F2ADD1EA}"/>
          </ac:cxnSpMkLst>
        </pc:cxnChg>
      </pc:sldChg>
      <pc:sldMasterChg chg="add del addSldLayout delSldLayout">
        <pc:chgData name="Muhammad Abdul Mutalib (2213289)" userId="S::2213289@student.uwtsd.ac.uk::7d920d47-3cca-4d0a-862f-b9ca12b629ff" providerId="AD" clId="Web-{094710E2-1284-AC85-936C-B71A8ED29E36}" dt="2025-12-01T23:21:46.416" v="74"/>
        <pc:sldMasterMkLst>
          <pc:docMk/>
          <pc:sldMasterMk cId="2460954070" sldId="2147483660"/>
        </pc:sldMasterMkLst>
        <pc:sldLayoutChg chg="add del">
          <pc:chgData name="Muhammad Abdul Mutalib (2213289)" userId="S::2213289@student.uwtsd.ac.uk::7d920d47-3cca-4d0a-862f-b9ca12b629ff" providerId="AD" clId="Web-{094710E2-1284-AC85-936C-B71A8ED29E36}" dt="2025-12-01T23:21:46.416" v="74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416" v="74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416" v="74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416" v="74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416" v="74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416" v="74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416" v="74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416" v="74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416" v="74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416" v="74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416" v="74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">
        <pc:chgData name="Muhammad Abdul Mutalib (2213289)" userId="S::2213289@student.uwtsd.ac.uk::7d920d47-3cca-4d0a-862f-b9ca12b629ff" providerId="AD" clId="Web-{094710E2-1284-AC85-936C-B71A8ED29E36}" dt="2025-12-01T23:21:40.697" v="69"/>
        <pc:sldMasterMkLst>
          <pc:docMk/>
          <pc:sldMasterMk cId="2735842602" sldId="2147483672"/>
        </pc:sldMasterMkLst>
        <pc:sldLayoutChg chg="add del">
          <pc:chgData name="Muhammad Abdul Mutalib (2213289)" userId="S::2213289@student.uwtsd.ac.uk::7d920d47-3cca-4d0a-862f-b9ca12b629ff" providerId="AD" clId="Web-{094710E2-1284-AC85-936C-B71A8ED29E36}" dt="2025-12-01T23:21:40.697" v="69"/>
          <pc:sldLayoutMkLst>
            <pc:docMk/>
            <pc:sldMasterMk cId="2735842602" sldId="2147483672"/>
            <pc:sldLayoutMk cId="3410124426" sldId="2147483673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0.697" v="69"/>
          <pc:sldLayoutMkLst>
            <pc:docMk/>
            <pc:sldMasterMk cId="2735842602" sldId="2147483672"/>
            <pc:sldLayoutMk cId="3032043957" sldId="2147483674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0.697" v="69"/>
          <pc:sldLayoutMkLst>
            <pc:docMk/>
            <pc:sldMasterMk cId="2735842602" sldId="2147483672"/>
            <pc:sldLayoutMk cId="1883205162" sldId="2147483675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0.697" v="69"/>
          <pc:sldLayoutMkLst>
            <pc:docMk/>
            <pc:sldMasterMk cId="2735842602" sldId="2147483672"/>
            <pc:sldLayoutMk cId="2284523698" sldId="2147483676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0.697" v="69"/>
          <pc:sldLayoutMkLst>
            <pc:docMk/>
            <pc:sldMasterMk cId="2735842602" sldId="2147483672"/>
            <pc:sldLayoutMk cId="3543732663" sldId="2147483677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0.697" v="69"/>
          <pc:sldLayoutMkLst>
            <pc:docMk/>
            <pc:sldMasterMk cId="2735842602" sldId="2147483672"/>
            <pc:sldLayoutMk cId="1467242011" sldId="2147483678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0.697" v="69"/>
          <pc:sldLayoutMkLst>
            <pc:docMk/>
            <pc:sldMasterMk cId="2735842602" sldId="2147483672"/>
            <pc:sldLayoutMk cId="4215254152" sldId="2147483679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0.697" v="69"/>
          <pc:sldLayoutMkLst>
            <pc:docMk/>
            <pc:sldMasterMk cId="2735842602" sldId="2147483672"/>
            <pc:sldLayoutMk cId="1700518022" sldId="2147483680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0.697" v="69"/>
          <pc:sldLayoutMkLst>
            <pc:docMk/>
            <pc:sldMasterMk cId="2735842602" sldId="2147483672"/>
            <pc:sldLayoutMk cId="1174772399" sldId="2147483681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0.697" v="69"/>
          <pc:sldLayoutMkLst>
            <pc:docMk/>
            <pc:sldMasterMk cId="2735842602" sldId="2147483672"/>
            <pc:sldLayoutMk cId="15834836" sldId="2147483682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0.697" v="69"/>
          <pc:sldLayoutMkLst>
            <pc:docMk/>
            <pc:sldMasterMk cId="2735842602" sldId="2147483672"/>
            <pc:sldLayoutMk cId="3606064761" sldId="2147483683"/>
          </pc:sldLayoutMkLst>
        </pc:sldLayoutChg>
      </pc:sldMasterChg>
      <pc:sldMasterChg chg="add del addSldLayout delSldLayout">
        <pc:chgData name="Muhammad Abdul Mutalib (2213289)" userId="S::2213289@student.uwtsd.ac.uk::7d920d47-3cca-4d0a-862f-b9ca12b629ff" providerId="AD" clId="Web-{094710E2-1284-AC85-936C-B71A8ED29E36}" dt="2025-12-01T23:21:43.556" v="71"/>
        <pc:sldMasterMkLst>
          <pc:docMk/>
          <pc:sldMasterMk cId="3333176067" sldId="2147483695"/>
        </pc:sldMasterMkLst>
        <pc:sldLayoutChg chg="add del">
          <pc:chgData name="Muhammad Abdul Mutalib (2213289)" userId="S::2213289@student.uwtsd.ac.uk::7d920d47-3cca-4d0a-862f-b9ca12b629ff" providerId="AD" clId="Web-{094710E2-1284-AC85-936C-B71A8ED29E36}" dt="2025-12-01T23:21:43.556" v="71"/>
          <pc:sldLayoutMkLst>
            <pc:docMk/>
            <pc:sldMasterMk cId="3333176067" sldId="2147483695"/>
            <pc:sldLayoutMk cId="3974937375" sldId="2147483684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3.556" v="71"/>
          <pc:sldLayoutMkLst>
            <pc:docMk/>
            <pc:sldMasterMk cId="3333176067" sldId="2147483695"/>
            <pc:sldLayoutMk cId="2344569719" sldId="2147483685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3.556" v="71"/>
          <pc:sldLayoutMkLst>
            <pc:docMk/>
            <pc:sldMasterMk cId="3333176067" sldId="2147483695"/>
            <pc:sldLayoutMk cId="3692665102" sldId="2147483686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3.556" v="71"/>
          <pc:sldLayoutMkLst>
            <pc:docMk/>
            <pc:sldMasterMk cId="3333176067" sldId="2147483695"/>
            <pc:sldLayoutMk cId="1851799457" sldId="2147483687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3.556" v="71"/>
          <pc:sldLayoutMkLst>
            <pc:docMk/>
            <pc:sldMasterMk cId="3333176067" sldId="2147483695"/>
            <pc:sldLayoutMk cId="1432432970" sldId="2147483688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3.556" v="71"/>
          <pc:sldLayoutMkLst>
            <pc:docMk/>
            <pc:sldMasterMk cId="3333176067" sldId="2147483695"/>
            <pc:sldLayoutMk cId="3354195731" sldId="2147483689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3.556" v="71"/>
          <pc:sldLayoutMkLst>
            <pc:docMk/>
            <pc:sldMasterMk cId="3333176067" sldId="2147483695"/>
            <pc:sldLayoutMk cId="1462317193" sldId="2147483690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3.556" v="71"/>
          <pc:sldLayoutMkLst>
            <pc:docMk/>
            <pc:sldMasterMk cId="3333176067" sldId="2147483695"/>
            <pc:sldLayoutMk cId="1214313340" sldId="2147483691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3.556" v="71"/>
          <pc:sldLayoutMkLst>
            <pc:docMk/>
            <pc:sldMasterMk cId="3333176067" sldId="2147483695"/>
            <pc:sldLayoutMk cId="3516984405" sldId="2147483692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3.556" v="71"/>
          <pc:sldLayoutMkLst>
            <pc:docMk/>
            <pc:sldMasterMk cId="3333176067" sldId="2147483695"/>
            <pc:sldLayoutMk cId="2305228575" sldId="2147483693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3.556" v="71"/>
          <pc:sldLayoutMkLst>
            <pc:docMk/>
            <pc:sldMasterMk cId="3333176067" sldId="2147483695"/>
            <pc:sldLayoutMk cId="3355215790" sldId="2147483694"/>
          </pc:sldLayoutMkLst>
        </pc:sldLayoutChg>
      </pc:sldMasterChg>
      <pc:sldMasterChg chg="add del addSldLayout delSldLayout">
        <pc:chgData name="Muhammad Abdul Mutalib (2213289)" userId="S::2213289@student.uwtsd.ac.uk::7d920d47-3cca-4d0a-862f-b9ca12b629ff" providerId="AD" clId="Web-{094710E2-1284-AC85-936C-B71A8ED29E36}" dt="2025-12-01T23:21:46.369" v="73"/>
        <pc:sldMasterMkLst>
          <pc:docMk/>
          <pc:sldMasterMk cId="1482545941" sldId="2147483708"/>
        </pc:sldMasterMkLst>
        <pc:sldLayoutChg chg="add del">
          <pc:chgData name="Muhammad Abdul Mutalib (2213289)" userId="S::2213289@student.uwtsd.ac.uk::7d920d47-3cca-4d0a-862f-b9ca12b629ff" providerId="AD" clId="Web-{094710E2-1284-AC85-936C-B71A8ED29E36}" dt="2025-12-01T23:21:46.369" v="73"/>
          <pc:sldLayoutMkLst>
            <pc:docMk/>
            <pc:sldMasterMk cId="1482545941" sldId="2147483708"/>
            <pc:sldLayoutMk cId="2611580622" sldId="2147483697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369" v="73"/>
          <pc:sldLayoutMkLst>
            <pc:docMk/>
            <pc:sldMasterMk cId="1482545941" sldId="2147483708"/>
            <pc:sldLayoutMk cId="124833915" sldId="2147483698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369" v="73"/>
          <pc:sldLayoutMkLst>
            <pc:docMk/>
            <pc:sldMasterMk cId="1482545941" sldId="2147483708"/>
            <pc:sldLayoutMk cId="1415879219" sldId="2147483699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369" v="73"/>
          <pc:sldLayoutMkLst>
            <pc:docMk/>
            <pc:sldMasterMk cId="1482545941" sldId="2147483708"/>
            <pc:sldLayoutMk cId="1292954258" sldId="2147483700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369" v="73"/>
          <pc:sldLayoutMkLst>
            <pc:docMk/>
            <pc:sldMasterMk cId="1482545941" sldId="2147483708"/>
            <pc:sldLayoutMk cId="476020418" sldId="2147483701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369" v="73"/>
          <pc:sldLayoutMkLst>
            <pc:docMk/>
            <pc:sldMasterMk cId="1482545941" sldId="2147483708"/>
            <pc:sldLayoutMk cId="1949992386" sldId="2147483702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369" v="73"/>
          <pc:sldLayoutMkLst>
            <pc:docMk/>
            <pc:sldMasterMk cId="1482545941" sldId="2147483708"/>
            <pc:sldLayoutMk cId="3198471440" sldId="2147483703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369" v="73"/>
          <pc:sldLayoutMkLst>
            <pc:docMk/>
            <pc:sldMasterMk cId="1482545941" sldId="2147483708"/>
            <pc:sldLayoutMk cId="1285894287" sldId="2147483704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369" v="73"/>
          <pc:sldLayoutMkLst>
            <pc:docMk/>
            <pc:sldMasterMk cId="1482545941" sldId="2147483708"/>
            <pc:sldLayoutMk cId="1940270308" sldId="2147483705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369" v="73"/>
          <pc:sldLayoutMkLst>
            <pc:docMk/>
            <pc:sldMasterMk cId="1482545941" sldId="2147483708"/>
            <pc:sldLayoutMk cId="2434830229" sldId="2147483706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1:46.369" v="73"/>
          <pc:sldLayoutMkLst>
            <pc:docMk/>
            <pc:sldMasterMk cId="1482545941" sldId="2147483708"/>
            <pc:sldLayoutMk cId="627670714" sldId="2147483707"/>
          </pc:sldLayoutMkLst>
        </pc:sldLayoutChg>
      </pc:sldMasterChg>
      <pc:sldMasterChg chg="add del addSldLayout delSldLayout">
        <pc:chgData name="Muhammad Abdul Mutalib (2213289)" userId="S::2213289@student.uwtsd.ac.uk::7d920d47-3cca-4d0a-862f-b9ca12b629ff" providerId="AD" clId="Web-{094710E2-1284-AC85-936C-B71A8ED29E36}" dt="2025-12-01T23:24:19.335" v="92"/>
        <pc:sldMasterMkLst>
          <pc:docMk/>
          <pc:sldMasterMk cId="2206678625" sldId="2147483760"/>
        </pc:sldMasterMkLst>
        <pc:sldLayoutChg chg="add del">
          <pc:chgData name="Muhammad Abdul Mutalib (2213289)" userId="S::2213289@student.uwtsd.ac.uk::7d920d47-3cca-4d0a-862f-b9ca12b629ff" providerId="AD" clId="Web-{094710E2-1284-AC85-936C-B71A8ED29E36}" dt="2025-12-01T23:24:19.335" v="92"/>
          <pc:sldLayoutMkLst>
            <pc:docMk/>
            <pc:sldMasterMk cId="2206678625" sldId="2147483760"/>
            <pc:sldLayoutMk cId="3250666364" sldId="2147483749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335" v="92"/>
          <pc:sldLayoutMkLst>
            <pc:docMk/>
            <pc:sldMasterMk cId="2206678625" sldId="2147483760"/>
            <pc:sldLayoutMk cId="3055512576" sldId="2147483750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335" v="92"/>
          <pc:sldLayoutMkLst>
            <pc:docMk/>
            <pc:sldMasterMk cId="2206678625" sldId="2147483760"/>
            <pc:sldLayoutMk cId="2637112524" sldId="2147483751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335" v="92"/>
          <pc:sldLayoutMkLst>
            <pc:docMk/>
            <pc:sldMasterMk cId="2206678625" sldId="2147483760"/>
            <pc:sldLayoutMk cId="513145026" sldId="2147483752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335" v="92"/>
          <pc:sldLayoutMkLst>
            <pc:docMk/>
            <pc:sldMasterMk cId="2206678625" sldId="2147483760"/>
            <pc:sldLayoutMk cId="671990303" sldId="2147483753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335" v="92"/>
          <pc:sldLayoutMkLst>
            <pc:docMk/>
            <pc:sldMasterMk cId="2206678625" sldId="2147483760"/>
            <pc:sldLayoutMk cId="878269060" sldId="2147483754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335" v="92"/>
          <pc:sldLayoutMkLst>
            <pc:docMk/>
            <pc:sldMasterMk cId="2206678625" sldId="2147483760"/>
            <pc:sldLayoutMk cId="2359625602" sldId="2147483755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335" v="92"/>
          <pc:sldLayoutMkLst>
            <pc:docMk/>
            <pc:sldMasterMk cId="2206678625" sldId="2147483760"/>
            <pc:sldLayoutMk cId="2867227019" sldId="2147483756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335" v="92"/>
          <pc:sldLayoutMkLst>
            <pc:docMk/>
            <pc:sldMasterMk cId="2206678625" sldId="2147483760"/>
            <pc:sldLayoutMk cId="1062860419" sldId="2147483757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335" v="92"/>
          <pc:sldLayoutMkLst>
            <pc:docMk/>
            <pc:sldMasterMk cId="2206678625" sldId="2147483760"/>
            <pc:sldLayoutMk cId="67980401" sldId="2147483758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335" v="92"/>
          <pc:sldLayoutMkLst>
            <pc:docMk/>
            <pc:sldMasterMk cId="2206678625" sldId="2147483760"/>
            <pc:sldLayoutMk cId="3366832970" sldId="2147483759"/>
          </pc:sldLayoutMkLst>
        </pc:sldLayoutChg>
      </pc:sldMasterChg>
      <pc:sldMasterChg chg="add del addSldLayout delSldLayout">
        <pc:chgData name="Muhammad Abdul Mutalib (2213289)" userId="S::2213289@student.uwtsd.ac.uk::7d920d47-3cca-4d0a-862f-b9ca12b629ff" providerId="AD" clId="Web-{094710E2-1284-AC85-936C-B71A8ED29E36}" dt="2025-12-01T23:24:19.288" v="91"/>
        <pc:sldMasterMkLst>
          <pc:docMk/>
          <pc:sldMasterMk cId="480405491" sldId="2147483761"/>
        </pc:sldMasterMkLst>
        <pc:sldLayoutChg chg="add del">
          <pc:chgData name="Muhammad Abdul Mutalib (2213289)" userId="S::2213289@student.uwtsd.ac.uk::7d920d47-3cca-4d0a-862f-b9ca12b629ff" providerId="AD" clId="Web-{094710E2-1284-AC85-936C-B71A8ED29E36}" dt="2025-12-01T23:24:19.288" v="91"/>
          <pc:sldLayoutMkLst>
            <pc:docMk/>
            <pc:sldMasterMk cId="480405491" sldId="2147483761"/>
            <pc:sldLayoutMk cId="1282114083" sldId="2147483762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288" v="91"/>
          <pc:sldLayoutMkLst>
            <pc:docMk/>
            <pc:sldMasterMk cId="480405491" sldId="2147483761"/>
            <pc:sldLayoutMk cId="4081003081" sldId="2147483763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288" v="91"/>
          <pc:sldLayoutMkLst>
            <pc:docMk/>
            <pc:sldMasterMk cId="480405491" sldId="2147483761"/>
            <pc:sldLayoutMk cId="1695463122" sldId="2147483764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288" v="91"/>
          <pc:sldLayoutMkLst>
            <pc:docMk/>
            <pc:sldMasterMk cId="480405491" sldId="2147483761"/>
            <pc:sldLayoutMk cId="382487260" sldId="2147483765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288" v="91"/>
          <pc:sldLayoutMkLst>
            <pc:docMk/>
            <pc:sldMasterMk cId="480405491" sldId="2147483761"/>
            <pc:sldLayoutMk cId="4246901336" sldId="2147483766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288" v="91"/>
          <pc:sldLayoutMkLst>
            <pc:docMk/>
            <pc:sldMasterMk cId="480405491" sldId="2147483761"/>
            <pc:sldLayoutMk cId="3435667605" sldId="2147483767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288" v="91"/>
          <pc:sldLayoutMkLst>
            <pc:docMk/>
            <pc:sldMasterMk cId="480405491" sldId="2147483761"/>
            <pc:sldLayoutMk cId="3948568179" sldId="2147483768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288" v="91"/>
          <pc:sldLayoutMkLst>
            <pc:docMk/>
            <pc:sldMasterMk cId="480405491" sldId="2147483761"/>
            <pc:sldLayoutMk cId="1811778985" sldId="2147483769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288" v="91"/>
          <pc:sldLayoutMkLst>
            <pc:docMk/>
            <pc:sldMasterMk cId="480405491" sldId="2147483761"/>
            <pc:sldLayoutMk cId="2286328392" sldId="2147483770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288" v="91"/>
          <pc:sldLayoutMkLst>
            <pc:docMk/>
            <pc:sldMasterMk cId="480405491" sldId="2147483761"/>
            <pc:sldLayoutMk cId="3203477219" sldId="2147483771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9.288" v="91"/>
          <pc:sldLayoutMkLst>
            <pc:docMk/>
            <pc:sldMasterMk cId="480405491" sldId="2147483761"/>
            <pc:sldLayoutMk cId="2180681229" sldId="2147483772"/>
          </pc:sldLayoutMkLst>
        </pc:sldLayoutChg>
      </pc:sldMasterChg>
      <pc:sldMasterChg chg="add del addSldLayout delSldLayout">
        <pc:chgData name="Muhammad Abdul Mutalib (2213289)" userId="S::2213289@student.uwtsd.ac.uk::7d920d47-3cca-4d0a-862f-b9ca12b629ff" providerId="AD" clId="Web-{094710E2-1284-AC85-936C-B71A8ED29E36}" dt="2025-12-01T23:24:16.366" v="89"/>
        <pc:sldMasterMkLst>
          <pc:docMk/>
          <pc:sldMasterMk cId="3893897743" sldId="2147483784"/>
        </pc:sldMasterMkLst>
        <pc:sldLayoutChg chg="add del">
          <pc:chgData name="Muhammad Abdul Mutalib (2213289)" userId="S::2213289@student.uwtsd.ac.uk::7d920d47-3cca-4d0a-862f-b9ca12b629ff" providerId="AD" clId="Web-{094710E2-1284-AC85-936C-B71A8ED29E36}" dt="2025-12-01T23:24:16.366" v="89"/>
          <pc:sldLayoutMkLst>
            <pc:docMk/>
            <pc:sldMasterMk cId="3893897743" sldId="2147483784"/>
            <pc:sldLayoutMk cId="4243753338" sldId="2147483773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6.366" v="89"/>
          <pc:sldLayoutMkLst>
            <pc:docMk/>
            <pc:sldMasterMk cId="3893897743" sldId="2147483784"/>
            <pc:sldLayoutMk cId="2897333537" sldId="2147483774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6.366" v="89"/>
          <pc:sldLayoutMkLst>
            <pc:docMk/>
            <pc:sldMasterMk cId="3893897743" sldId="2147483784"/>
            <pc:sldLayoutMk cId="623038077" sldId="2147483775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6.366" v="89"/>
          <pc:sldLayoutMkLst>
            <pc:docMk/>
            <pc:sldMasterMk cId="3893897743" sldId="2147483784"/>
            <pc:sldLayoutMk cId="1935120759" sldId="2147483776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6.366" v="89"/>
          <pc:sldLayoutMkLst>
            <pc:docMk/>
            <pc:sldMasterMk cId="3893897743" sldId="2147483784"/>
            <pc:sldLayoutMk cId="2907727996" sldId="2147483777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6.366" v="89"/>
          <pc:sldLayoutMkLst>
            <pc:docMk/>
            <pc:sldMasterMk cId="3893897743" sldId="2147483784"/>
            <pc:sldLayoutMk cId="381897296" sldId="2147483778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6.366" v="89"/>
          <pc:sldLayoutMkLst>
            <pc:docMk/>
            <pc:sldMasterMk cId="3893897743" sldId="2147483784"/>
            <pc:sldLayoutMk cId="296272870" sldId="2147483779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6.366" v="89"/>
          <pc:sldLayoutMkLst>
            <pc:docMk/>
            <pc:sldMasterMk cId="3893897743" sldId="2147483784"/>
            <pc:sldLayoutMk cId="2859466773" sldId="2147483780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6.366" v="89"/>
          <pc:sldLayoutMkLst>
            <pc:docMk/>
            <pc:sldMasterMk cId="3893897743" sldId="2147483784"/>
            <pc:sldLayoutMk cId="1579150291" sldId="2147483781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6.366" v="89"/>
          <pc:sldLayoutMkLst>
            <pc:docMk/>
            <pc:sldMasterMk cId="3893897743" sldId="2147483784"/>
            <pc:sldLayoutMk cId="1232777082" sldId="2147483782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4:16.366" v="89"/>
          <pc:sldLayoutMkLst>
            <pc:docMk/>
            <pc:sldMasterMk cId="3893897743" sldId="2147483784"/>
            <pc:sldLayoutMk cId="3265146028" sldId="2147483783"/>
          </pc:sldLayoutMkLst>
        </pc:sldLayoutChg>
      </pc:sldMasterChg>
      <pc:sldMasterChg chg="add del addSldLayout delSldLayout">
        <pc:chgData name="Muhammad Abdul Mutalib (2213289)" userId="S::2213289@student.uwtsd.ac.uk::7d920d47-3cca-4d0a-862f-b9ca12b629ff" providerId="AD" clId="Web-{094710E2-1284-AC85-936C-B71A8ED29E36}" dt="2025-12-01T23:25:47.540" v="107"/>
        <pc:sldMasterMkLst>
          <pc:docMk/>
          <pc:sldMasterMk cId="432872514" sldId="2147483797"/>
        </pc:sldMasterMkLst>
        <pc:sldLayoutChg chg="add del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432872514" sldId="2147483797"/>
            <pc:sldLayoutMk cId="2034230459" sldId="2147483786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432872514" sldId="2147483797"/>
            <pc:sldLayoutMk cId="209605930" sldId="2147483787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432872514" sldId="2147483797"/>
            <pc:sldLayoutMk cId="1971067384" sldId="2147483788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432872514" sldId="2147483797"/>
            <pc:sldLayoutMk cId="2087599631" sldId="2147483789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432872514" sldId="2147483797"/>
            <pc:sldLayoutMk cId="808403980" sldId="2147483790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432872514" sldId="2147483797"/>
            <pc:sldLayoutMk cId="2930806497" sldId="2147483791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432872514" sldId="2147483797"/>
            <pc:sldLayoutMk cId="3745424938" sldId="2147483792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432872514" sldId="2147483797"/>
            <pc:sldLayoutMk cId="3066398510" sldId="2147483793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432872514" sldId="2147483797"/>
            <pc:sldLayoutMk cId="2757499537" sldId="2147483794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432872514" sldId="2147483797"/>
            <pc:sldLayoutMk cId="1359546600" sldId="2147483795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432872514" sldId="2147483797"/>
            <pc:sldLayoutMk cId="304517365" sldId="2147483796"/>
          </pc:sldLayoutMkLst>
        </pc:sldLayoutChg>
      </pc:sldMasterChg>
      <pc:sldMasterChg chg="add del addSldLayout delSldLayout">
        <pc:chgData name="Muhammad Abdul Mutalib (2213289)" userId="S::2213289@student.uwtsd.ac.uk::7d920d47-3cca-4d0a-862f-b9ca12b629ff" providerId="AD" clId="Web-{094710E2-1284-AC85-936C-B71A8ED29E36}" dt="2025-12-01T23:25:36.853" v="102"/>
        <pc:sldMasterMkLst>
          <pc:docMk/>
          <pc:sldMasterMk cId="1081127934" sldId="2147483798"/>
        </pc:sldMasterMkLst>
        <pc:sldLayoutChg chg="add del">
          <pc:chgData name="Muhammad Abdul Mutalib (2213289)" userId="S::2213289@student.uwtsd.ac.uk::7d920d47-3cca-4d0a-862f-b9ca12b629ff" providerId="AD" clId="Web-{094710E2-1284-AC85-936C-B71A8ED29E36}" dt="2025-12-01T23:25:36.853" v="102"/>
          <pc:sldLayoutMkLst>
            <pc:docMk/>
            <pc:sldMasterMk cId="1081127934" sldId="2147483798"/>
            <pc:sldLayoutMk cId="3083804484" sldId="2147483799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6.853" v="102"/>
          <pc:sldLayoutMkLst>
            <pc:docMk/>
            <pc:sldMasterMk cId="1081127934" sldId="2147483798"/>
            <pc:sldLayoutMk cId="1854297971" sldId="2147483800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6.853" v="102"/>
          <pc:sldLayoutMkLst>
            <pc:docMk/>
            <pc:sldMasterMk cId="1081127934" sldId="2147483798"/>
            <pc:sldLayoutMk cId="1130698508" sldId="2147483801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6.853" v="102"/>
          <pc:sldLayoutMkLst>
            <pc:docMk/>
            <pc:sldMasterMk cId="1081127934" sldId="2147483798"/>
            <pc:sldLayoutMk cId="4288710484" sldId="2147483802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6.853" v="102"/>
          <pc:sldLayoutMkLst>
            <pc:docMk/>
            <pc:sldMasterMk cId="1081127934" sldId="2147483798"/>
            <pc:sldLayoutMk cId="1327811495" sldId="2147483803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6.853" v="102"/>
          <pc:sldLayoutMkLst>
            <pc:docMk/>
            <pc:sldMasterMk cId="1081127934" sldId="2147483798"/>
            <pc:sldLayoutMk cId="4062339543" sldId="2147483804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6.853" v="102"/>
          <pc:sldLayoutMkLst>
            <pc:docMk/>
            <pc:sldMasterMk cId="1081127934" sldId="2147483798"/>
            <pc:sldLayoutMk cId="4003347272" sldId="2147483805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6.853" v="102"/>
          <pc:sldLayoutMkLst>
            <pc:docMk/>
            <pc:sldMasterMk cId="1081127934" sldId="2147483798"/>
            <pc:sldLayoutMk cId="2893311224" sldId="2147483806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6.853" v="102"/>
          <pc:sldLayoutMkLst>
            <pc:docMk/>
            <pc:sldMasterMk cId="1081127934" sldId="2147483798"/>
            <pc:sldLayoutMk cId="3309247999" sldId="2147483807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6.853" v="102"/>
          <pc:sldLayoutMkLst>
            <pc:docMk/>
            <pc:sldMasterMk cId="1081127934" sldId="2147483798"/>
            <pc:sldLayoutMk cId="3033903371" sldId="2147483808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6.853" v="102"/>
          <pc:sldLayoutMkLst>
            <pc:docMk/>
            <pc:sldMasterMk cId="1081127934" sldId="2147483798"/>
            <pc:sldLayoutMk cId="2026389426" sldId="2147483809"/>
          </pc:sldLayoutMkLst>
        </pc:sldLayoutChg>
      </pc:sldMasterChg>
      <pc:sldMasterChg chg="add addSldLayout">
        <pc:chgData name="Muhammad Abdul Mutalib (2213289)" userId="S::2213289@student.uwtsd.ac.uk::7d920d47-3cca-4d0a-862f-b9ca12b629ff" providerId="AD" clId="Web-{094710E2-1284-AC85-936C-B71A8ED29E36}" dt="2025-12-01T23:25:47.540" v="107"/>
        <pc:sldMasterMkLst>
          <pc:docMk/>
          <pc:sldMasterMk cId="912468620" sldId="2147483834"/>
        </pc:sldMasterMkLst>
        <pc:sldLayoutChg chg="add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912468620" sldId="2147483834"/>
            <pc:sldLayoutMk cId="838931112" sldId="2147483823"/>
          </pc:sldLayoutMkLst>
        </pc:sldLayoutChg>
        <pc:sldLayoutChg chg="add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912468620" sldId="2147483834"/>
            <pc:sldLayoutMk cId="1945896511" sldId="2147483824"/>
          </pc:sldLayoutMkLst>
        </pc:sldLayoutChg>
        <pc:sldLayoutChg chg="add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912468620" sldId="2147483834"/>
            <pc:sldLayoutMk cId="1300360005" sldId="2147483825"/>
          </pc:sldLayoutMkLst>
        </pc:sldLayoutChg>
        <pc:sldLayoutChg chg="add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912468620" sldId="2147483834"/>
            <pc:sldLayoutMk cId="2269335866" sldId="2147483826"/>
          </pc:sldLayoutMkLst>
        </pc:sldLayoutChg>
        <pc:sldLayoutChg chg="add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912468620" sldId="2147483834"/>
            <pc:sldLayoutMk cId="689410454" sldId="2147483827"/>
          </pc:sldLayoutMkLst>
        </pc:sldLayoutChg>
        <pc:sldLayoutChg chg="add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912468620" sldId="2147483834"/>
            <pc:sldLayoutMk cId="3849910787" sldId="2147483828"/>
          </pc:sldLayoutMkLst>
        </pc:sldLayoutChg>
        <pc:sldLayoutChg chg="add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912468620" sldId="2147483834"/>
            <pc:sldLayoutMk cId="1907434646" sldId="2147483829"/>
          </pc:sldLayoutMkLst>
        </pc:sldLayoutChg>
        <pc:sldLayoutChg chg="add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912468620" sldId="2147483834"/>
            <pc:sldLayoutMk cId="797756601" sldId="2147483830"/>
          </pc:sldLayoutMkLst>
        </pc:sldLayoutChg>
        <pc:sldLayoutChg chg="add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912468620" sldId="2147483834"/>
            <pc:sldLayoutMk cId="3426005055" sldId="2147483831"/>
          </pc:sldLayoutMkLst>
        </pc:sldLayoutChg>
        <pc:sldLayoutChg chg="add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912468620" sldId="2147483834"/>
            <pc:sldLayoutMk cId="2343381535" sldId="2147483832"/>
          </pc:sldLayoutMkLst>
        </pc:sldLayoutChg>
        <pc:sldLayoutChg chg="add">
          <pc:chgData name="Muhammad Abdul Mutalib (2213289)" userId="S::2213289@student.uwtsd.ac.uk::7d920d47-3cca-4d0a-862f-b9ca12b629ff" providerId="AD" clId="Web-{094710E2-1284-AC85-936C-B71A8ED29E36}" dt="2025-12-01T23:25:47.540" v="107"/>
          <pc:sldLayoutMkLst>
            <pc:docMk/>
            <pc:sldMasterMk cId="912468620" sldId="2147483834"/>
            <pc:sldLayoutMk cId="1418718357" sldId="2147483833"/>
          </pc:sldLayoutMkLst>
        </pc:sldLayoutChg>
      </pc:sldMasterChg>
      <pc:sldMasterChg chg="add del addSldLayout delSldLayout">
        <pc:chgData name="Muhammad Abdul Mutalib (2213289)" userId="S::2213289@student.uwtsd.ac.uk::7d920d47-3cca-4d0a-862f-b9ca12b629ff" providerId="AD" clId="Web-{094710E2-1284-AC85-936C-B71A8ED29E36}" dt="2025-12-01T23:25:39.775" v="104"/>
        <pc:sldMasterMkLst>
          <pc:docMk/>
          <pc:sldMasterMk cId="432872514" sldId="2147483847"/>
        </pc:sldMasterMkLst>
        <pc:sldLayoutChg chg="add del">
          <pc:chgData name="Muhammad Abdul Mutalib (2213289)" userId="S::2213289@student.uwtsd.ac.uk::7d920d47-3cca-4d0a-862f-b9ca12b629ff" providerId="AD" clId="Web-{094710E2-1284-AC85-936C-B71A8ED29E36}" dt="2025-12-01T23:25:39.775" v="104"/>
          <pc:sldLayoutMkLst>
            <pc:docMk/>
            <pc:sldMasterMk cId="432872514" sldId="2147483847"/>
            <pc:sldLayoutMk cId="2034230459" sldId="2147483836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9.775" v="104"/>
          <pc:sldLayoutMkLst>
            <pc:docMk/>
            <pc:sldMasterMk cId="432872514" sldId="2147483847"/>
            <pc:sldLayoutMk cId="209605930" sldId="2147483837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9.775" v="104"/>
          <pc:sldLayoutMkLst>
            <pc:docMk/>
            <pc:sldMasterMk cId="432872514" sldId="2147483847"/>
            <pc:sldLayoutMk cId="1971067384" sldId="2147483838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9.775" v="104"/>
          <pc:sldLayoutMkLst>
            <pc:docMk/>
            <pc:sldMasterMk cId="432872514" sldId="2147483847"/>
            <pc:sldLayoutMk cId="2087599631" sldId="2147483839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9.775" v="104"/>
          <pc:sldLayoutMkLst>
            <pc:docMk/>
            <pc:sldMasterMk cId="432872514" sldId="2147483847"/>
            <pc:sldLayoutMk cId="808403980" sldId="2147483840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9.775" v="104"/>
          <pc:sldLayoutMkLst>
            <pc:docMk/>
            <pc:sldMasterMk cId="432872514" sldId="2147483847"/>
            <pc:sldLayoutMk cId="2930806497" sldId="2147483841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9.775" v="104"/>
          <pc:sldLayoutMkLst>
            <pc:docMk/>
            <pc:sldMasterMk cId="432872514" sldId="2147483847"/>
            <pc:sldLayoutMk cId="3745424938" sldId="2147483842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9.775" v="104"/>
          <pc:sldLayoutMkLst>
            <pc:docMk/>
            <pc:sldMasterMk cId="432872514" sldId="2147483847"/>
            <pc:sldLayoutMk cId="3066398510" sldId="2147483843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9.775" v="104"/>
          <pc:sldLayoutMkLst>
            <pc:docMk/>
            <pc:sldMasterMk cId="432872514" sldId="2147483847"/>
            <pc:sldLayoutMk cId="2757499537" sldId="2147483844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9.775" v="104"/>
          <pc:sldLayoutMkLst>
            <pc:docMk/>
            <pc:sldMasterMk cId="432872514" sldId="2147483847"/>
            <pc:sldLayoutMk cId="1359546600" sldId="2147483845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39.775" v="104"/>
          <pc:sldLayoutMkLst>
            <pc:docMk/>
            <pc:sldMasterMk cId="432872514" sldId="2147483847"/>
            <pc:sldLayoutMk cId="304517365" sldId="2147483846"/>
          </pc:sldLayoutMkLst>
        </pc:sldLayoutChg>
      </pc:sldMasterChg>
      <pc:sldMasterChg chg="add del addSldLayout delSldLayout">
        <pc:chgData name="Muhammad Abdul Mutalib (2213289)" userId="S::2213289@student.uwtsd.ac.uk::7d920d47-3cca-4d0a-862f-b9ca12b629ff" providerId="AD" clId="Web-{094710E2-1284-AC85-936C-B71A8ED29E36}" dt="2025-12-01T23:25:47.493" v="106"/>
        <pc:sldMasterMkLst>
          <pc:docMk/>
          <pc:sldMasterMk cId="4017671384" sldId="2147483860"/>
        </pc:sldMasterMkLst>
        <pc:sldLayoutChg chg="add del">
          <pc:chgData name="Muhammad Abdul Mutalib (2213289)" userId="S::2213289@student.uwtsd.ac.uk::7d920d47-3cca-4d0a-862f-b9ca12b629ff" providerId="AD" clId="Web-{094710E2-1284-AC85-936C-B71A8ED29E36}" dt="2025-12-01T23:25:47.493" v="106"/>
          <pc:sldLayoutMkLst>
            <pc:docMk/>
            <pc:sldMasterMk cId="4017671384" sldId="2147483860"/>
            <pc:sldLayoutMk cId="2292257998" sldId="2147483849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493" v="106"/>
          <pc:sldLayoutMkLst>
            <pc:docMk/>
            <pc:sldMasterMk cId="4017671384" sldId="2147483860"/>
            <pc:sldLayoutMk cId="1950448751" sldId="2147483850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493" v="106"/>
          <pc:sldLayoutMkLst>
            <pc:docMk/>
            <pc:sldMasterMk cId="4017671384" sldId="2147483860"/>
            <pc:sldLayoutMk cId="631479870" sldId="2147483851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493" v="106"/>
          <pc:sldLayoutMkLst>
            <pc:docMk/>
            <pc:sldMasterMk cId="4017671384" sldId="2147483860"/>
            <pc:sldLayoutMk cId="2295794765" sldId="2147483852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493" v="106"/>
          <pc:sldLayoutMkLst>
            <pc:docMk/>
            <pc:sldMasterMk cId="4017671384" sldId="2147483860"/>
            <pc:sldLayoutMk cId="5624400" sldId="2147483853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493" v="106"/>
          <pc:sldLayoutMkLst>
            <pc:docMk/>
            <pc:sldMasterMk cId="4017671384" sldId="2147483860"/>
            <pc:sldLayoutMk cId="3961697430" sldId="2147483854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493" v="106"/>
          <pc:sldLayoutMkLst>
            <pc:docMk/>
            <pc:sldMasterMk cId="4017671384" sldId="2147483860"/>
            <pc:sldLayoutMk cId="3730194276" sldId="2147483855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493" v="106"/>
          <pc:sldLayoutMkLst>
            <pc:docMk/>
            <pc:sldMasterMk cId="4017671384" sldId="2147483860"/>
            <pc:sldLayoutMk cId="2188682923" sldId="2147483856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493" v="106"/>
          <pc:sldLayoutMkLst>
            <pc:docMk/>
            <pc:sldMasterMk cId="4017671384" sldId="2147483860"/>
            <pc:sldLayoutMk cId="3039169966" sldId="2147483857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493" v="106"/>
          <pc:sldLayoutMkLst>
            <pc:docMk/>
            <pc:sldMasterMk cId="4017671384" sldId="2147483860"/>
            <pc:sldLayoutMk cId="850847374" sldId="2147483858"/>
          </pc:sldLayoutMkLst>
        </pc:sldLayoutChg>
        <pc:sldLayoutChg chg="add del">
          <pc:chgData name="Muhammad Abdul Mutalib (2213289)" userId="S::2213289@student.uwtsd.ac.uk::7d920d47-3cca-4d0a-862f-b9ca12b629ff" providerId="AD" clId="Web-{094710E2-1284-AC85-936C-B71A8ED29E36}" dt="2025-12-01T23:25:47.493" v="106"/>
          <pc:sldLayoutMkLst>
            <pc:docMk/>
            <pc:sldMasterMk cId="4017671384" sldId="2147483860"/>
            <pc:sldLayoutMk cId="3832520690" sldId="2147483859"/>
          </pc:sldLayoutMkLst>
        </pc:sldLayoutChg>
      </pc:sldMasterChg>
    </pc:docChg>
  </pc:docChgLst>
  <pc:docChgLst>
    <pc:chgData name="Muhammad Abdul Mutalib (2213289)" userId="S::2213289@student.uwtsd.ac.uk::7d920d47-3cca-4d0a-862f-b9ca12b629ff" providerId="AD" clId="Web-{36DCA632-D269-FA11-C0BE-FC8170451435}"/>
    <pc:docChg chg="delSld">
      <pc:chgData name="Muhammad Abdul Mutalib (2213289)" userId="S::2213289@student.uwtsd.ac.uk::7d920d47-3cca-4d0a-862f-b9ca12b629ff" providerId="AD" clId="Web-{36DCA632-D269-FA11-C0BE-FC8170451435}" dt="2025-11-20T03:13:28.844" v="0"/>
      <pc:docMkLst>
        <pc:docMk/>
      </pc:docMkLst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12/1/2025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434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12/1/2025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756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12/1/2025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005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12/1/2025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338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12/1/2025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718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12/1/2025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41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12/1/2025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931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12/1/2025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896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12/1/2025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360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12/1/2025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335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12/1/2025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910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12/1/2025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246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27" r:id="rId6"/>
    <p:sldLayoutId id="2147483823" r:id="rId7"/>
    <p:sldLayoutId id="2147483824" r:id="rId8"/>
    <p:sldLayoutId id="2147483825" r:id="rId9"/>
    <p:sldLayoutId id="2147483826" r:id="rId10"/>
    <p:sldLayoutId id="2147483828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7" name="Rectangle 106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B48559-C0E8-8D36-EEFC-8C9E4C0BE2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400" y="908651"/>
            <a:ext cx="4937004" cy="4058682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600" b="1">
                <a:latin typeface="Arial"/>
                <a:cs typeface="Arial"/>
              </a:rPr>
              <a:t>MODULE CODE: Digital Skills for Personal Development and Business Growth BMSW4008</a:t>
            </a:r>
            <a:endParaRPr lang="en-US" sz="160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endParaRPr lang="en-GB" sz="160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GB" sz="1600" b="1">
                <a:latin typeface="Arial"/>
                <a:cs typeface="Arial"/>
              </a:rPr>
              <a:t>ASSESSMENT COMPONENT: PORTFOLIO</a:t>
            </a:r>
            <a:endParaRPr lang="en-GB" sz="160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endParaRPr lang="en-GB" sz="160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GB" sz="1600" b="1">
                <a:latin typeface="Arial"/>
                <a:cs typeface="Arial"/>
              </a:rPr>
              <a:t>STUDENT NAME: Muhammad Abdul Mutalib</a:t>
            </a:r>
            <a:endParaRPr lang="en-GB" sz="160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endParaRPr lang="en-GB" sz="160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GB" sz="1600" b="1">
                <a:latin typeface="Arial"/>
                <a:cs typeface="Arial"/>
              </a:rPr>
              <a:t>STUDENT NUMBER: 2213289</a:t>
            </a:r>
            <a:endParaRPr lang="en-GB" sz="160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endParaRPr lang="en-GB" sz="160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GB" sz="1600" b="1">
                <a:latin typeface="Arial"/>
                <a:cs typeface="Arial"/>
              </a:rPr>
              <a:t>LECTURER:</a:t>
            </a:r>
            <a:r>
              <a:rPr lang="en-GB" sz="1600">
                <a:latin typeface="Arial"/>
                <a:cs typeface="Arial"/>
              </a:rPr>
              <a:t> Aqsa Shabir</a:t>
            </a:r>
          </a:p>
          <a:p>
            <a:pPr>
              <a:lnSpc>
                <a:spcPct val="90000"/>
              </a:lnSpc>
            </a:pPr>
            <a:endParaRPr lang="en-GB" sz="160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r>
              <a:rPr lang="en-GB" sz="1600" b="1">
                <a:latin typeface="Arial"/>
                <a:cs typeface="Arial"/>
              </a:rPr>
              <a:t>DATE: 01st December 2025</a:t>
            </a:r>
            <a:endParaRPr lang="en-GB" sz="1600">
              <a:latin typeface="Arial"/>
              <a:cs typeface="Arial"/>
            </a:endParaRPr>
          </a:p>
          <a:p>
            <a:pPr>
              <a:lnSpc>
                <a:spcPct val="90000"/>
              </a:lnSpc>
            </a:pPr>
            <a:endParaRPr lang="en-GB" sz="1600"/>
          </a:p>
        </p:txBody>
      </p: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logo for a company&#10;&#10;AI-generated content may be incorrect.">
            <a:extLst>
              <a:ext uri="{FF2B5EF4-FFF2-40B4-BE49-F238E27FC236}">
                <a16:creationId xmlns:a16="http://schemas.microsoft.com/office/drawing/2014/main" id="{7BC16566-5215-45A1-D744-71B402D0B19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2" b="540"/>
          <a:stretch>
            <a:fillRect/>
          </a:stretch>
        </p:blipFill>
        <p:spPr>
          <a:xfrm>
            <a:off x="6326272" y="10"/>
            <a:ext cx="586572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549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79833C7-FDE4-4657-B0B1-32BE833C24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ABE7C0B-A2D9-4202-A524-532DA2E2D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finger touching a blue screen&#10;&#10;AI-generated content may be incorrect.">
            <a:extLst>
              <a:ext uri="{FF2B5EF4-FFF2-40B4-BE49-F238E27FC236}">
                <a16:creationId xmlns:a16="http://schemas.microsoft.com/office/drawing/2014/main" id="{AF737956-01DE-6261-1F76-63D7D8EE812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443" b="7287"/>
          <a:stretch>
            <a:fillRect/>
          </a:stretch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138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B9C0E6AB-EAB6-41E0-9D49-369643E873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176A7A0-FAD0-4BFC-A0FC-6B091D842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 descr="A person sitting at a desk with a computer&#10;&#10;AI-generated content may be incorrect.">
            <a:extLst>
              <a:ext uri="{FF2B5EF4-FFF2-40B4-BE49-F238E27FC236}">
                <a16:creationId xmlns:a16="http://schemas.microsoft.com/office/drawing/2014/main" id="{14C15FC3-63F4-B867-6C34-139459034B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457" r="2" b="9140"/>
          <a:stretch>
            <a:fillRect/>
          </a:stretch>
        </p:blipFill>
        <p:spPr>
          <a:xfrm>
            <a:off x="-163768" y="-4034"/>
            <a:ext cx="8710913" cy="68615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7C1917-67CB-7EC9-6A9B-2DFF5A1F8D1A}"/>
              </a:ext>
            </a:extLst>
          </p:cNvPr>
          <p:cNvSpPr txBox="1"/>
          <p:nvPr/>
        </p:nvSpPr>
        <p:spPr>
          <a:xfrm>
            <a:off x="8672284" y="81645"/>
            <a:ext cx="2921001" cy="36933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u="sng" dirty="0"/>
              <a:t>What are digital skills?</a:t>
            </a:r>
            <a:endParaRPr lang="en-US" dirty="0"/>
          </a:p>
          <a:p>
            <a:endParaRPr lang="en-US" u="sng" dirty="0"/>
          </a:p>
          <a:p>
            <a:r>
              <a:rPr lang="en-US" u="sng" dirty="0"/>
              <a:t>U</a:t>
            </a:r>
            <a:r>
              <a:rPr lang="en-US" dirty="0"/>
              <a:t>se a smartphone or computer. sending emails. Using tools like Teams WhatsApp, or Zoom. using Google to look up      information. Making documents in </a:t>
            </a:r>
            <a:r>
              <a:rPr lang="en-US" dirty="0" err="1"/>
              <a:t>WordExcel</a:t>
            </a:r>
            <a:r>
              <a:rPr lang="en-US" dirty="0"/>
              <a:t>, or PowerPoint. keeping passwords secure   and being  safe online.</a:t>
            </a: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664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logos on a white background&#10;&#10;AI-generated content may be incorrect.">
            <a:extLst>
              <a:ext uri="{FF2B5EF4-FFF2-40B4-BE49-F238E27FC236}">
                <a16:creationId xmlns:a16="http://schemas.microsoft.com/office/drawing/2014/main" id="{1B3F6868-8662-F02F-F3D6-61B0CF4647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691" y="795635"/>
            <a:ext cx="7465310" cy="387547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4F07026-B11F-DBC2-8578-32D9C5355A4E}"/>
              </a:ext>
            </a:extLst>
          </p:cNvPr>
          <p:cNvSpPr txBox="1"/>
          <p:nvPr/>
        </p:nvSpPr>
        <p:spPr>
          <a:xfrm>
            <a:off x="829519" y="935620"/>
            <a:ext cx="279142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Current AI leading apps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CCBD2E-26B2-B903-E828-79A355C056F2}"/>
              </a:ext>
            </a:extLst>
          </p:cNvPr>
          <p:cNvSpPr txBox="1"/>
          <p:nvPr/>
        </p:nvSpPr>
        <p:spPr>
          <a:xfrm>
            <a:off x="7683500" y="798286"/>
            <a:ext cx="4290787" cy="535531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u="sng" dirty="0"/>
              <a:t>AI (Artificial Intelligence) simply means</a:t>
            </a:r>
            <a:r>
              <a:rPr lang="en-US" dirty="0"/>
              <a:t> machines or computer programs that can think or learn in a way similar to humans.</a:t>
            </a:r>
          </a:p>
          <a:p>
            <a:pPr algn="l"/>
            <a:r>
              <a:rPr lang="en-US" dirty="0"/>
              <a:t>Here’s a simple breakdown:</a:t>
            </a:r>
          </a:p>
          <a:p>
            <a:pPr algn="l"/>
            <a:r>
              <a:rPr lang="en-US" dirty="0"/>
              <a:t>Artificial = made by humans</a:t>
            </a:r>
          </a:p>
          <a:p>
            <a:pPr algn="l"/>
            <a:r>
              <a:rPr lang="en-US" dirty="0"/>
              <a:t>Intelligence = ability to understand, learn, and solve problems</a:t>
            </a:r>
          </a:p>
          <a:p>
            <a:pPr algn="l"/>
            <a:r>
              <a:rPr lang="en-US" dirty="0"/>
              <a:t>So AI is when computers are designed to learn from data, make decisions, recognize patterns, or perform tasks that normally need human thinking.</a:t>
            </a:r>
          </a:p>
          <a:p>
            <a:pPr algn="l"/>
            <a:r>
              <a:rPr lang="en-US" dirty="0"/>
              <a:t>Examples of AI in daily life:</a:t>
            </a:r>
          </a:p>
          <a:p>
            <a:pPr algn="l"/>
            <a:r>
              <a:rPr lang="en-US" dirty="0"/>
              <a:t>Voice assistants like Siri or Google Assistant</a:t>
            </a:r>
          </a:p>
          <a:p>
            <a:pPr algn="l"/>
            <a:r>
              <a:rPr lang="en-US" dirty="0"/>
              <a:t>Google Maps suggesting the best route</a:t>
            </a:r>
          </a:p>
          <a:p>
            <a:pPr algn="l"/>
            <a:r>
              <a:rPr lang="en-US" dirty="0"/>
              <a:t>ChatGPT (like me) answering questions</a:t>
            </a:r>
          </a:p>
          <a:p>
            <a:pPr algn="l"/>
            <a:r>
              <a:rPr lang="en-US" dirty="0"/>
              <a:t>YouTube recommending videos</a:t>
            </a:r>
          </a:p>
          <a:p>
            <a:pPr algn="l"/>
            <a:r>
              <a:rPr lang="en-US" dirty="0"/>
              <a:t>Cars detecting obstacles</a:t>
            </a: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464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omputer and phone with a magnifying glass&#10;&#10;AI-generated content may be incorrect.">
            <a:extLst>
              <a:ext uri="{FF2B5EF4-FFF2-40B4-BE49-F238E27FC236}">
                <a16:creationId xmlns:a16="http://schemas.microsoft.com/office/drawing/2014/main" id="{336882AE-4FA3-9972-59A7-22FE29B479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22" y="763809"/>
            <a:ext cx="5536556" cy="373886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9FF16FF-5117-24A2-42D8-7B0D21B5F9DE}"/>
              </a:ext>
            </a:extLst>
          </p:cNvPr>
          <p:cNvSpPr txBox="1"/>
          <p:nvPr/>
        </p:nvSpPr>
        <p:spPr>
          <a:xfrm>
            <a:off x="6023428" y="308429"/>
            <a:ext cx="5324930" cy="55639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/>
              <a:t>Pros of Digital Skills</a:t>
            </a:r>
            <a:br>
              <a:rPr lang="en-US" dirty="0"/>
            </a:br>
            <a:br>
              <a:rPr lang="en-US" dirty="0"/>
            </a:br>
            <a:r>
              <a:rPr lang="en-US" dirty="0"/>
              <a:t>Make work faster and easier.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facilitate speedy email or messaging communication.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Give access to information anytime.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Useful for practically every job.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Help you handle documents, numbers, and data.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Allow you to use online services (banking, council forms, NHS).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Improve confidence when using technology.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Reduce errors and save time.</a:t>
            </a: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976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B9C0E6AB-EAB6-41E0-9D49-369643E873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176A7A0-FAD0-4BFC-A0FC-6B091D8427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 descr="A circular chart with text and images&#10;&#10;AI-generated content may be incorrect.">
            <a:extLst>
              <a:ext uri="{FF2B5EF4-FFF2-40B4-BE49-F238E27FC236}">
                <a16:creationId xmlns:a16="http://schemas.microsoft.com/office/drawing/2014/main" id="{9E4E6EFA-9896-67B8-4924-7B099C69DA3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9671" b="29023"/>
          <a:stretch>
            <a:fillRect/>
          </a:stretch>
        </p:blipFill>
        <p:spPr>
          <a:xfrm>
            <a:off x="800100" y="1076270"/>
            <a:ext cx="10591800" cy="5057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936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B9C0E6AB-EAB6-41E0-9D49-369643E873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group of people standing on different devices&#10;&#10;AI-generated content may be incorrect.">
            <a:extLst>
              <a:ext uri="{FF2B5EF4-FFF2-40B4-BE49-F238E27FC236}">
                <a16:creationId xmlns:a16="http://schemas.microsoft.com/office/drawing/2014/main" id="{671AF23D-6086-DFD5-1E24-83E3A5CE2D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21" r="2" b="26384"/>
          <a:stretch>
            <a:fillRect/>
          </a:stretch>
        </p:blipFill>
        <p:spPr>
          <a:xfrm>
            <a:off x="-63982" y="482"/>
            <a:ext cx="7607301" cy="686162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6C99272-F027-445B-FD59-D258747E300B}"/>
              </a:ext>
            </a:extLst>
          </p:cNvPr>
          <p:cNvSpPr txBox="1"/>
          <p:nvPr/>
        </p:nvSpPr>
        <p:spPr>
          <a:xfrm>
            <a:off x="7765142" y="-1"/>
            <a:ext cx="4318002" cy="59093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/>
              <a:t>Cons of Digital Skills</a:t>
            </a:r>
          </a:p>
          <a:p>
            <a:pPr marL="228600" indent="-228600">
              <a:buFont typeface=""/>
              <a:buChar char="•"/>
            </a:pPr>
            <a:r>
              <a:rPr lang="en-US"/>
              <a:t>Can be hard to learn for beginners.</a:t>
            </a:r>
          </a:p>
          <a:p>
            <a:pPr marL="228600" indent="-228600">
              <a:buFont typeface=""/>
              <a:buChar char="•"/>
            </a:pPr>
            <a:r>
              <a:rPr lang="en-US"/>
              <a:t>Need a computer, phone, or internet — which can cost money.</a:t>
            </a:r>
          </a:p>
          <a:p>
            <a:pPr marL="228600" indent="-228600">
              <a:buFont typeface=""/>
              <a:buChar char="•"/>
            </a:pPr>
            <a:r>
              <a:rPr lang="en-US"/>
              <a:t>Technology changes fast, so you must keep learning.</a:t>
            </a:r>
          </a:p>
          <a:p>
            <a:pPr marL="228600" indent="-228600">
              <a:buFont typeface=""/>
              <a:buChar char="•"/>
            </a:pPr>
            <a:r>
              <a:rPr lang="en-US"/>
              <a:t>Mistakes online can cause problems (wrong email, wrong file).</a:t>
            </a:r>
          </a:p>
          <a:p>
            <a:pPr marL="228600" indent="-228600">
              <a:buFont typeface=""/>
              <a:buChar char="•"/>
            </a:pPr>
            <a:r>
              <a:rPr lang="en-US"/>
              <a:t>Risk of scams or hackers if not careful.</a:t>
            </a:r>
          </a:p>
          <a:p>
            <a:pPr marL="228600" indent="-228600">
              <a:buFont typeface=""/>
              <a:buChar char="•"/>
            </a:pPr>
            <a:r>
              <a:rPr lang="en-US"/>
              <a:t>Too much screen time can cause stress or eye strain.</a:t>
            </a:r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3668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64F9B95-9045-48D2-B9F3-2927E98F54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085AA86F-6A4D-4BCB-A045-D992CDC29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0" name="Straight Connector 1">
            <a:extLst>
              <a:ext uri="{FF2B5EF4-FFF2-40B4-BE49-F238E27FC236}">
                <a16:creationId xmlns:a16="http://schemas.microsoft.com/office/drawing/2014/main" id="{7D3DF08D-8EDA-0FB3-59D9-B692F2ADD1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2376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hand touching a screen&#10;&#10;AI-generated content may be incorrect.">
            <a:extLst>
              <a:ext uri="{FF2B5EF4-FFF2-40B4-BE49-F238E27FC236}">
                <a16:creationId xmlns:a16="http://schemas.microsoft.com/office/drawing/2014/main" id="{4D8D59FD-CA25-370A-F4BA-596398FA18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507" y="767431"/>
            <a:ext cx="5138688" cy="542008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900F53A-6206-5912-8E39-2C7205F37030}"/>
              </a:ext>
            </a:extLst>
          </p:cNvPr>
          <p:cNvSpPr txBox="1"/>
          <p:nvPr/>
        </p:nvSpPr>
        <p:spPr>
          <a:xfrm>
            <a:off x="6346176" y="914399"/>
            <a:ext cx="5138688" cy="524865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 lnSpcReduction="10000"/>
          </a:bodyPr>
          <a:lstStyle/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900" b="1" dirty="0"/>
              <a:t>Cons of Digital Skills </a:t>
            </a:r>
            <a:endParaRPr lang="en-US" b="1" dirty="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900" dirty="0"/>
              <a:t>Can be hard to learn for beginners.</a:t>
            </a:r>
            <a:endParaRPr lang="en-US" dirty="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900" dirty="0"/>
              <a:t>Need a computer, phone, or internet — which can cost money.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900" dirty="0"/>
              <a:t>Technology changes fast, so you must keep learning.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900" dirty="0"/>
              <a:t>Mistakes online can cause problems (wrong email, wrong file).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900" dirty="0"/>
              <a:t>Risk of scams or hackers if not careful.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900" dirty="0"/>
              <a:t>Too much screen time can cause stress or eye strain.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900" dirty="0"/>
              <a:t>Online errors can lead to issues (incorrect file, incorrect email).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900" dirty="0"/>
              <a:t>Risk of scammers or hackers if not attentive.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900" dirty="0"/>
              <a:t>Too much screen time might create stress or eye strain.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900" dirty="0"/>
              <a:t>How to Get Better at Digital Skills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900" dirty="0" err="1"/>
              <a:t>Practise</a:t>
            </a:r>
            <a:r>
              <a:rPr lang="en-US" sz="900" dirty="0"/>
              <a:t> regularly on a computer or phone.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900" dirty="0"/>
              <a:t>Learn one small skill at a time, such as Word, typing, or email.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900" dirty="0"/>
              <a:t>Watch simple instructional videos on the internet.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/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224611444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ChronicleVTI</vt:lpstr>
      <vt:lpstr>MODULE CODE: Digital Skills for Personal Development and Business Growth BMSW4008  ASSESSMENT COMPONENT: PORTFOLIO  STUDENT NAME: Muhammad Abdul Mutalib  STUDENT NUMBER: 2213289  LECTURER: Aqsa Shabir  DATE: 01st December 2025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205</cp:revision>
  <dcterms:created xsi:type="dcterms:W3CDTF">2025-11-11T10:42:26Z</dcterms:created>
  <dcterms:modified xsi:type="dcterms:W3CDTF">2025-12-02T00:18:05Z</dcterms:modified>
</cp:coreProperties>
</file>