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>
          <p15:clr>
            <a:srgbClr val="9AA0A6"/>
          </p15:clr>
        </p15:guide>
        <p15:guide id="2" pos="4283">
          <p15:clr>
            <a:srgbClr val="9AA0A6"/>
          </p15:clr>
        </p15:guide>
      </p15:sldGuideLst>
    </p:ext>
    <p:ext uri="http://customooxmlschemas.google.com/">
      <go:slidesCustomData xmlns:go="http://customooxmlschemas.google.com/" r:id="rId22" roundtripDataSignature="AMtx7mi6hwZNhLf1cXYPxrL+CihQR6hbu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/>
        <p:guide pos="4283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22" Type="http://customschemas.google.com/relationships/presentationmetadata" Target="metadata"/><Relationship Id="rId10" Type="http://schemas.openxmlformats.org/officeDocument/2006/relationships/slide" Target="slides/slide5.xml"/><Relationship Id="rId21" Type="http://schemas.openxmlformats.org/officeDocument/2006/relationships/slide" Target="slides/slide16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8" name="Google Shape;88;p2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4" name="Google Shape;94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" name="Google Shape;113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0" name="Google Shape;120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7" name="Google Shape;127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4" name="Google Shape;134;p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1" name="Google Shape;141;p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3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8" name="Google Shape;148;p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3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5" name="Google Shape;155;p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2" name="Google Shape;162;p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3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1" name="Google Shape;171;p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9" name="Google Shape;179;p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7" name="Google Shape;187;p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76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76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7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7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7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77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77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77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77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77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78"/>
          <p:cNvSpPr txBox="1"/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78"/>
          <p:cNvSpPr txBox="1"/>
          <p:nvPr>
            <p:ph idx="1" type="body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6" name="Google Shape;26;p78"/>
          <p:cNvSpPr txBox="1"/>
          <p:nvPr>
            <p:ph idx="2" type="body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78"/>
          <p:cNvSpPr txBox="1"/>
          <p:nvPr>
            <p:ph idx="3" type="body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8" name="Google Shape;28;p78"/>
          <p:cNvSpPr txBox="1"/>
          <p:nvPr>
            <p:ph idx="4" type="body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" name="Google Shape;29;p78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78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78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79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79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79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80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80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80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0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80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81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81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1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2"/>
          <p:cNvSpPr txBox="1"/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82"/>
          <p:cNvSpPr txBox="1"/>
          <p:nvPr>
            <p:ph idx="1" type="body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" name="Google Shape;51;p82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2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2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3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3"/>
          <p:cNvSpPr txBox="1"/>
          <p:nvPr>
            <p:ph idx="1" type="body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83"/>
          <p:cNvSpPr txBox="1"/>
          <p:nvPr>
            <p:ph idx="2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83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83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83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84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84"/>
          <p:cNvSpPr/>
          <p:nvPr>
            <p:ph idx="2" type="pic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84"/>
          <p:cNvSpPr txBox="1"/>
          <p:nvPr>
            <p:ph idx="1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84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84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84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8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85"/>
          <p:cNvSpPr txBox="1"/>
          <p:nvPr>
            <p:ph idx="1" type="body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8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8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8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86"/>
          <p:cNvSpPr txBox="1"/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86"/>
          <p:cNvSpPr txBox="1"/>
          <p:nvPr>
            <p:ph idx="1" type="body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8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8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8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75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7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7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7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8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6.png"/><Relationship Id="rId4" Type="http://schemas.openxmlformats.org/officeDocument/2006/relationships/hyperlink" Target="https://www.bigoven.com/" TargetMode="Externa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.png"/><Relationship Id="rId4" Type="http://schemas.openxmlformats.org/officeDocument/2006/relationships/hyperlink" Target="https://www.yummly.co.uk/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.png"/><Relationship Id="rId4" Type="http://schemas.openxmlformats.org/officeDocument/2006/relationships/hyperlink" Target="https://www.kitchenstories.com/en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GB"/>
              <a:t>Go Go Cook</a:t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TsunamiSoft.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2"/>
          <p:cNvSpPr txBox="1"/>
          <p:nvPr>
            <p:ph type="ctrTitle"/>
          </p:nvPr>
        </p:nvSpPr>
        <p:spPr>
          <a:xfrm>
            <a:off x="1524000" y="1016238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solidFill>
                  <a:srgbClr val="FFFFFF"/>
                </a:solidFill>
              </a:rPr>
              <a:t>Daniel O’Dwyer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91" name="Google Shape;91;p22"/>
          <p:cNvSpPr txBox="1"/>
          <p:nvPr>
            <p:ph idx="1" type="subTitle"/>
          </p:nvPr>
        </p:nvSpPr>
        <p:spPr>
          <a:xfrm>
            <a:off x="1524000" y="355488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0800" lvl="0" marL="22860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>
                <a:solidFill>
                  <a:srgbClr val="FFFFFF"/>
                </a:solidFill>
              </a:rPr>
              <a:t>Games Development</a:t>
            </a:r>
            <a:endParaRPr>
              <a:solidFill>
                <a:srgbClr val="FFFFFF"/>
              </a:solidFill>
            </a:endParaRPr>
          </a:p>
          <a:p>
            <a:pPr indent="-50800" lvl="0" marL="22860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>
                <a:solidFill>
                  <a:srgbClr val="FFFFFF"/>
                </a:solidFill>
              </a:rPr>
              <a:t>Lead Designer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3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Table of contents</a:t>
            </a:r>
            <a:endParaRPr/>
          </a:p>
        </p:txBody>
      </p:sp>
      <p:sp>
        <p:nvSpPr>
          <p:cNvPr id="97" name="Google Shape;97;p23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Introduction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Design 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Competitor Analysis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4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Daniel O’Dwyer - Games Development</a:t>
            </a:r>
            <a:endParaRPr/>
          </a:p>
        </p:txBody>
      </p:sp>
      <p:sp>
        <p:nvSpPr>
          <p:cNvPr id="103" name="Google Shape;103;p24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Main Roles: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Graphics Design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Animation Design</a:t>
            </a:r>
            <a:endParaRPr/>
          </a:p>
          <a:p>
            <a:pPr indent="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 cap="flat" cmpd="sng" w="381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Design</a:t>
            </a:r>
            <a:endParaRPr/>
          </a:p>
        </p:txBody>
      </p:sp>
      <p:sp>
        <p:nvSpPr>
          <p:cNvPr id="109" name="Google Shape;109;p25"/>
          <p:cNvSpPr txBox="1"/>
          <p:nvPr>
            <p:ph idx="1" type="body"/>
          </p:nvPr>
        </p:nvSpPr>
        <p:spPr>
          <a:xfrm>
            <a:off x="4465350" y="1791425"/>
            <a:ext cx="3261300" cy="641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Company Logo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10" name="Google Shape;110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099138" y="2533428"/>
            <a:ext cx="3993725" cy="3643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Game Logo</a:t>
            </a:r>
            <a:endParaRPr/>
          </a:p>
        </p:txBody>
      </p:sp>
      <p:sp>
        <p:nvSpPr>
          <p:cNvPr id="116" name="Google Shape;116;p26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17" name="Google Shape;117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309925" y="1825613"/>
            <a:ext cx="5572125" cy="3609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7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Start Menu</a:t>
            </a:r>
            <a:endParaRPr/>
          </a:p>
        </p:txBody>
      </p:sp>
      <p:sp>
        <p:nvSpPr>
          <p:cNvPr id="123" name="Google Shape;123;p27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24" name="Google Shape;124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19322" y="1541784"/>
            <a:ext cx="2553350" cy="4918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8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Main Menu</a:t>
            </a:r>
            <a:endParaRPr/>
          </a:p>
        </p:txBody>
      </p:sp>
      <p:sp>
        <p:nvSpPr>
          <p:cNvPr id="130" name="Google Shape;130;p28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31" name="Google Shape;131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33438" y="1405325"/>
            <a:ext cx="2725125" cy="51918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Recipe Select Menu</a:t>
            </a:r>
            <a:endParaRPr/>
          </a:p>
        </p:txBody>
      </p:sp>
      <p:sp>
        <p:nvSpPr>
          <p:cNvPr id="137" name="Google Shape;137;p29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38" name="Google Shape;138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60225" y="1388387"/>
            <a:ext cx="2671550" cy="52256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3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Pause Menu</a:t>
            </a:r>
            <a:endParaRPr/>
          </a:p>
        </p:txBody>
      </p:sp>
      <p:sp>
        <p:nvSpPr>
          <p:cNvPr id="144" name="Google Shape;144;p30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45" name="Google Shape;145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52138" y="1350613"/>
            <a:ext cx="2687725" cy="5301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31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Recipe Completion Menu</a:t>
            </a:r>
            <a:endParaRPr/>
          </a:p>
        </p:txBody>
      </p:sp>
      <p:sp>
        <p:nvSpPr>
          <p:cNvPr id="151" name="Google Shape;151;p31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52" name="Google Shape;152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59500" y="1350888"/>
            <a:ext cx="2673000" cy="5300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32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Henry, our Mascot</a:t>
            </a:r>
            <a:endParaRPr/>
          </a:p>
        </p:txBody>
      </p:sp>
      <p:sp>
        <p:nvSpPr>
          <p:cNvPr id="158" name="Google Shape;158;p32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59" name="Google Shape;159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52472" y="1531540"/>
            <a:ext cx="3487050" cy="4939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3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Competitor Analysis </a:t>
            </a:r>
            <a:endParaRPr/>
          </a:p>
        </p:txBody>
      </p:sp>
      <p:sp>
        <p:nvSpPr>
          <p:cNvPr id="165" name="Google Shape;165;p33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1st Company 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66" name="Google Shape;166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790700" y="2778132"/>
            <a:ext cx="8610599" cy="2446193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33"/>
          <p:cNvSpPr txBox="1"/>
          <p:nvPr/>
        </p:nvSpPr>
        <p:spPr>
          <a:xfrm>
            <a:off x="3745800" y="5912825"/>
            <a:ext cx="4700400" cy="26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[1] Lakefront Software, LLC | Copyright © 2019</a:t>
            </a:r>
            <a:r>
              <a:rPr b="0" i="0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b="0" i="0" lang="en-GB" sz="11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https://www.bigoven.com/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33"/>
          <p:cNvSpPr txBox="1"/>
          <p:nvPr/>
        </p:nvSpPr>
        <p:spPr>
          <a:xfrm>
            <a:off x="10401300" y="4867575"/>
            <a:ext cx="839700" cy="51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[1]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34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2nd Company</a:t>
            </a:r>
            <a:endParaRPr/>
          </a:p>
        </p:txBody>
      </p:sp>
      <p:pic>
        <p:nvPicPr>
          <p:cNvPr id="174" name="Google Shape;174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33500" y="1325425"/>
            <a:ext cx="9525000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34"/>
          <p:cNvSpPr txBox="1"/>
          <p:nvPr/>
        </p:nvSpPr>
        <p:spPr>
          <a:xfrm>
            <a:off x="3959400" y="5230675"/>
            <a:ext cx="4273200" cy="36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0" i="0" lang="en-GB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[2] ®/™©2019 Yummly. All rights reserved.</a:t>
            </a:r>
            <a:r>
              <a:rPr b="0" i="0" lang="en-GB" sz="11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b="0" i="0" lang="en-GB" sz="11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https://www.yummly.co.uk/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34"/>
          <p:cNvSpPr txBox="1"/>
          <p:nvPr/>
        </p:nvSpPr>
        <p:spPr>
          <a:xfrm>
            <a:off x="10858500" y="4169525"/>
            <a:ext cx="1603800" cy="76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[2]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3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3rd Company</a:t>
            </a:r>
            <a:endParaRPr/>
          </a:p>
        </p:txBody>
      </p:sp>
      <p:pic>
        <p:nvPicPr>
          <p:cNvPr id="182" name="Google Shape;182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998913" y="1486025"/>
            <a:ext cx="4194175" cy="4194175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35"/>
          <p:cNvSpPr txBox="1"/>
          <p:nvPr/>
        </p:nvSpPr>
        <p:spPr>
          <a:xfrm>
            <a:off x="2921700" y="5829775"/>
            <a:ext cx="6348600" cy="53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[3] AJNS New Media GmbH | Storkower Straße 115 | 10407 Berlin</a:t>
            </a:r>
            <a:r>
              <a:rPr b="0" i="0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b="0" i="0" lang="en-GB" sz="11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https://www.kitchenstories.com/en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35"/>
          <p:cNvSpPr txBox="1"/>
          <p:nvPr/>
        </p:nvSpPr>
        <p:spPr>
          <a:xfrm>
            <a:off x="8193075" y="5142600"/>
            <a:ext cx="1028100" cy="53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[3]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3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90" name="Google Shape;190;p36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Come up with suitable designs to match the app description</a:t>
            </a:r>
            <a:endParaRPr/>
          </a:p>
          <a:p>
            <a:pPr indent="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Make a suitable design theme </a:t>
            </a:r>
            <a:endParaRPr/>
          </a:p>
          <a:p>
            <a:pPr indent="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Animate our mascot and recipe scripts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Custom 1">
      <a:dk1>
        <a:srgbClr val="FFFFFF"/>
      </a:dk1>
      <a:lt1>
        <a:srgbClr val="262626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