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67" r:id="rId4"/>
    <p:sldId id="263" r:id="rId5"/>
    <p:sldId id="269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9/28/2018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9/28/2018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9/28/2018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9/28/2018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9/28/2018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9/28/2018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9/28/2018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9/28/2018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9/28/2018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9/28/2018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9/28/2018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9/28/2018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214282" y="285728"/>
            <a:ext cx="47023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Franklin Gothic Demi" pitchFamily="34" charset="0"/>
              </a:rPr>
              <a:t>Script to Screen </a:t>
            </a:r>
            <a:r>
              <a:rPr lang="en-GB" sz="3200" b="1" i="1" dirty="0" smtClean="0">
                <a:solidFill>
                  <a:srgbClr val="FFC000"/>
                </a:solidFill>
                <a:latin typeface="Franklin Gothic Demi" pitchFamily="34" charset="0"/>
              </a:rPr>
              <a:t>The Idea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142852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 smtClean="0">
                <a:solidFill>
                  <a:srgbClr val="FFC000"/>
                </a:solidFill>
                <a:latin typeface="Arial Black" pitchFamily="34" charset="0"/>
              </a:rPr>
              <a:t>GENERATING THE IDEA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0" y="1785926"/>
            <a:ext cx="91440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3600" dirty="0" smtClean="0">
                <a:latin typeface="Franklin Gothic Demi" pitchFamily="34" charset="0"/>
              </a:rPr>
              <a:t>Develop a story from </a:t>
            </a:r>
            <a:r>
              <a:rPr lang="en-GB" sz="3600" dirty="0" smtClean="0">
                <a:solidFill>
                  <a:srgbClr val="FFC000"/>
                </a:solidFill>
                <a:latin typeface="Franklin Gothic Demi" pitchFamily="34" charset="0"/>
              </a:rPr>
              <a:t>PROPS</a:t>
            </a:r>
          </a:p>
          <a:p>
            <a:pPr>
              <a:buFont typeface="Arial" pitchFamily="34" charset="0"/>
              <a:buChar char="•"/>
            </a:pPr>
            <a:r>
              <a:rPr lang="en-GB" sz="3600" dirty="0" smtClean="0">
                <a:latin typeface="Franklin Gothic Demi" pitchFamily="34" charset="0"/>
              </a:rPr>
              <a:t>Develop a story from </a:t>
            </a:r>
            <a:r>
              <a:rPr lang="en-GB" sz="3600" dirty="0" smtClean="0">
                <a:solidFill>
                  <a:srgbClr val="FFC000"/>
                </a:solidFill>
                <a:latin typeface="Franklin Gothic Demi" pitchFamily="34" charset="0"/>
              </a:rPr>
              <a:t>LOCATIONS</a:t>
            </a:r>
          </a:p>
          <a:p>
            <a:pPr>
              <a:buFont typeface="Arial" pitchFamily="34" charset="0"/>
              <a:buChar char="•"/>
            </a:pPr>
            <a:r>
              <a:rPr lang="en-GB" sz="3600" dirty="0" smtClean="0">
                <a:latin typeface="Franklin Gothic Demi" pitchFamily="34" charset="0"/>
              </a:rPr>
              <a:t>Work from a </a:t>
            </a:r>
            <a:r>
              <a:rPr lang="en-GB" sz="3600" dirty="0" smtClean="0">
                <a:solidFill>
                  <a:srgbClr val="FFC000"/>
                </a:solidFill>
                <a:latin typeface="Franklin Gothic Demi" pitchFamily="34" charset="0"/>
              </a:rPr>
              <a:t>QUOTE</a:t>
            </a:r>
            <a:r>
              <a:rPr lang="en-GB" sz="3600" dirty="0" smtClean="0">
                <a:latin typeface="Franklin Gothic Demi" pitchFamily="34" charset="0"/>
              </a:rPr>
              <a:t> from a </a:t>
            </a:r>
            <a:r>
              <a:rPr lang="en-GB" sz="3600" dirty="0" smtClean="0">
                <a:solidFill>
                  <a:srgbClr val="FFC000"/>
                </a:solidFill>
                <a:latin typeface="Franklin Gothic Demi" pitchFamily="34" charset="0"/>
              </a:rPr>
              <a:t>POEM</a:t>
            </a:r>
            <a:r>
              <a:rPr lang="en-GB" sz="3600" dirty="0" smtClean="0">
                <a:latin typeface="Franklin Gothic Demi" pitchFamily="34" charset="0"/>
              </a:rPr>
              <a:t> or  </a:t>
            </a:r>
            <a:r>
              <a:rPr lang="en-GB" sz="3600" dirty="0" smtClean="0">
                <a:solidFill>
                  <a:srgbClr val="FFC000"/>
                </a:solidFill>
                <a:latin typeface="Franklin Gothic Demi" pitchFamily="34" charset="0"/>
              </a:rPr>
              <a:t>SONG</a:t>
            </a:r>
          </a:p>
          <a:p>
            <a:pPr>
              <a:buFont typeface="Arial" pitchFamily="34" charset="0"/>
              <a:buChar char="•"/>
            </a:pPr>
            <a:r>
              <a:rPr lang="en-GB" sz="3600" dirty="0" smtClean="0">
                <a:latin typeface="Franklin Gothic Demi" pitchFamily="34" charset="0"/>
              </a:rPr>
              <a:t>Get inspired by a </a:t>
            </a:r>
            <a:r>
              <a:rPr lang="en-GB" sz="3600" dirty="0" smtClean="0">
                <a:solidFill>
                  <a:srgbClr val="FFC000"/>
                </a:solidFill>
                <a:latin typeface="Franklin Gothic Demi" pitchFamily="34" charset="0"/>
              </a:rPr>
              <a:t>SINGLE WORD</a:t>
            </a:r>
          </a:p>
          <a:p>
            <a:pPr>
              <a:buFont typeface="Arial" pitchFamily="34" charset="0"/>
              <a:buChar char="•"/>
            </a:pPr>
            <a:r>
              <a:rPr lang="en-GB" sz="3600" dirty="0" smtClean="0">
                <a:latin typeface="Franklin Gothic Demi" pitchFamily="34" charset="0"/>
              </a:rPr>
              <a:t>Develop a story from </a:t>
            </a:r>
            <a:r>
              <a:rPr lang="en-GB" sz="3600" dirty="0" smtClean="0">
                <a:solidFill>
                  <a:srgbClr val="FFC000"/>
                </a:solidFill>
                <a:latin typeface="Franklin Gothic Demi" pitchFamily="34" charset="0"/>
              </a:rPr>
              <a:t>MUSIC</a:t>
            </a:r>
            <a:r>
              <a:rPr lang="en-GB" sz="3600" dirty="0" smtClean="0">
                <a:latin typeface="Franklin Gothic Demi" pitchFamily="34" charset="0"/>
              </a:rPr>
              <a:t> , </a:t>
            </a:r>
            <a:r>
              <a:rPr lang="en-GB" sz="3600" dirty="0" smtClean="0">
                <a:solidFill>
                  <a:srgbClr val="FFC000"/>
                </a:solidFill>
                <a:latin typeface="Franklin Gothic Demi" pitchFamily="34" charset="0"/>
              </a:rPr>
              <a:t>PAINTING</a:t>
            </a:r>
            <a:r>
              <a:rPr lang="en-GB" sz="3600" dirty="0" smtClean="0">
                <a:latin typeface="Franklin Gothic Demi" pitchFamily="34" charset="0"/>
              </a:rPr>
              <a:t>, or </a:t>
            </a:r>
            <a:r>
              <a:rPr lang="en-GB" sz="3600" dirty="0" smtClean="0">
                <a:solidFill>
                  <a:srgbClr val="FFC000"/>
                </a:solidFill>
                <a:latin typeface="Franklin Gothic Demi" pitchFamily="34" charset="0"/>
              </a:rPr>
              <a:t>PHOTOGRAPH</a:t>
            </a:r>
          </a:p>
          <a:p>
            <a:pPr>
              <a:buFont typeface="Arial" pitchFamily="34" charset="0"/>
              <a:buChar char="•"/>
            </a:pPr>
            <a:endParaRPr lang="en-GB" sz="3600" dirty="0">
              <a:latin typeface="Franklin Gothic Demi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984032" y="6488668"/>
            <a:ext cx="4159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Dawkins and Wynd, </a:t>
            </a:r>
            <a:r>
              <a:rPr lang="en-GB" b="1" i="1" dirty="0" smtClean="0">
                <a:solidFill>
                  <a:srgbClr val="FFC000"/>
                </a:solidFill>
              </a:rPr>
              <a:t>Video Production</a:t>
            </a:r>
            <a:endParaRPr lang="en-GB" b="1" i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0" y="142852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 smtClean="0">
                <a:solidFill>
                  <a:srgbClr val="FFC000"/>
                </a:solidFill>
                <a:latin typeface="Arial Black" pitchFamily="34" charset="0"/>
              </a:rPr>
              <a:t>THINKING IT OUT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1785926"/>
            <a:ext cx="91440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3600" dirty="0" smtClean="0">
                <a:latin typeface="Franklin Gothic Demi" pitchFamily="34" charset="0"/>
              </a:rPr>
              <a:t>Think of </a:t>
            </a:r>
            <a:r>
              <a:rPr lang="en-GB" sz="3600" dirty="0" smtClean="0">
                <a:solidFill>
                  <a:srgbClr val="FFC000"/>
                </a:solidFill>
                <a:latin typeface="Franklin Gothic Demi" pitchFamily="34" charset="0"/>
              </a:rPr>
              <a:t>3</a:t>
            </a:r>
            <a:r>
              <a:rPr lang="en-GB" sz="3600" dirty="0" smtClean="0">
                <a:latin typeface="Franklin Gothic Demi" pitchFamily="34" charset="0"/>
              </a:rPr>
              <a:t> ideas</a:t>
            </a:r>
            <a:endParaRPr lang="en-GB" sz="3600" dirty="0" smtClean="0">
              <a:solidFill>
                <a:srgbClr val="FFC000"/>
              </a:solidFill>
              <a:latin typeface="Franklin Gothic Dem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3600" dirty="0" smtClean="0">
                <a:latin typeface="Franklin Gothic Demi" pitchFamily="34" charset="0"/>
              </a:rPr>
              <a:t>Assess the </a:t>
            </a:r>
            <a:r>
              <a:rPr lang="en-GB" sz="3600" dirty="0" smtClean="0">
                <a:solidFill>
                  <a:srgbClr val="FFC000"/>
                </a:solidFill>
                <a:latin typeface="Franklin Gothic Demi" pitchFamily="34" charset="0"/>
              </a:rPr>
              <a:t>FEASIBILITY</a:t>
            </a:r>
          </a:p>
          <a:p>
            <a:pPr>
              <a:buFont typeface="Arial" pitchFamily="34" charset="0"/>
              <a:buChar char="•"/>
            </a:pPr>
            <a:r>
              <a:rPr lang="en-GB" sz="3600" dirty="0" smtClean="0">
                <a:latin typeface="Franklin Gothic Demi" pitchFamily="34" charset="0"/>
              </a:rPr>
              <a:t>Do some </a:t>
            </a:r>
            <a:r>
              <a:rPr lang="en-GB" sz="3600" dirty="0" smtClean="0">
                <a:solidFill>
                  <a:srgbClr val="FFC000"/>
                </a:solidFill>
                <a:latin typeface="Franklin Gothic Demi" pitchFamily="34" charset="0"/>
              </a:rPr>
              <a:t>RESEARCH</a:t>
            </a:r>
          </a:p>
          <a:p>
            <a:pPr>
              <a:buFont typeface="Arial" pitchFamily="34" charset="0"/>
              <a:buChar char="•"/>
            </a:pPr>
            <a:r>
              <a:rPr lang="en-GB" sz="3600" dirty="0" smtClean="0">
                <a:latin typeface="Franklin Gothic Demi" pitchFamily="34" charset="0"/>
              </a:rPr>
              <a:t>Narrow it down</a:t>
            </a:r>
            <a:endParaRPr lang="en-GB" sz="3600" dirty="0" smtClean="0">
              <a:solidFill>
                <a:srgbClr val="FFC000"/>
              </a:solidFill>
              <a:latin typeface="Franklin Gothic Dem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3600" dirty="0" smtClean="0">
                <a:latin typeface="Franklin Gothic Demi" pitchFamily="34" charset="0"/>
              </a:rPr>
              <a:t>Decide on the </a:t>
            </a:r>
            <a:r>
              <a:rPr lang="en-GB" sz="3600" dirty="0" smtClean="0">
                <a:solidFill>
                  <a:srgbClr val="FFC000"/>
                </a:solidFill>
                <a:latin typeface="Franklin Gothic Demi" pitchFamily="34" charset="0"/>
              </a:rPr>
              <a:t>BEST</a:t>
            </a:r>
            <a:r>
              <a:rPr lang="en-GB" sz="3600" dirty="0" smtClean="0">
                <a:latin typeface="Franklin Gothic Demi" pitchFamily="34" charset="0"/>
              </a:rPr>
              <a:t> idea</a:t>
            </a:r>
            <a:endParaRPr lang="en-GB" sz="3600" dirty="0" smtClean="0">
              <a:solidFill>
                <a:srgbClr val="FFC000"/>
              </a:solidFill>
              <a:latin typeface="Franklin Gothic Demi" pitchFamily="34" charset="0"/>
            </a:endParaRPr>
          </a:p>
          <a:p>
            <a:pPr>
              <a:buFont typeface="Arial" pitchFamily="34" charset="0"/>
              <a:buChar char="•"/>
            </a:pPr>
            <a:endParaRPr lang="en-GB" sz="3600" dirty="0">
              <a:latin typeface="Franklin Gothic Demi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984032" y="6488668"/>
            <a:ext cx="4159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Dawkins and Wynd, </a:t>
            </a:r>
            <a:r>
              <a:rPr lang="en-GB" b="1" i="1" dirty="0" smtClean="0">
                <a:solidFill>
                  <a:srgbClr val="FFC000"/>
                </a:solidFill>
              </a:rPr>
              <a:t>Video Production</a:t>
            </a:r>
            <a:endParaRPr lang="en-GB" b="1" i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Box 26"/>
          <p:cNvSpPr txBox="1"/>
          <p:nvPr/>
        </p:nvSpPr>
        <p:spPr>
          <a:xfrm>
            <a:off x="0" y="142852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 smtClean="0">
                <a:solidFill>
                  <a:srgbClr val="FFC000"/>
                </a:solidFill>
                <a:latin typeface="Arial Black" pitchFamily="34" charset="0"/>
              </a:rPr>
              <a:t>TRIED &amp; TESTED WAYS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0" y="1785926"/>
            <a:ext cx="91440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3600" dirty="0" smtClean="0">
                <a:latin typeface="Franklin Gothic Demi" pitchFamily="34" charset="0"/>
              </a:rPr>
              <a:t>Draw upon </a:t>
            </a:r>
            <a:r>
              <a:rPr lang="en-GB" sz="3600" dirty="0" smtClean="0">
                <a:solidFill>
                  <a:srgbClr val="FFC000"/>
                </a:solidFill>
                <a:latin typeface="Franklin Gothic Demi" pitchFamily="34" charset="0"/>
              </a:rPr>
              <a:t>LIFE EXPERIENCE</a:t>
            </a:r>
          </a:p>
          <a:p>
            <a:pPr>
              <a:buFont typeface="Arial" pitchFamily="34" charset="0"/>
              <a:buChar char="•"/>
            </a:pPr>
            <a:r>
              <a:rPr lang="en-GB" sz="3600" dirty="0" smtClean="0">
                <a:latin typeface="Franklin Gothic Demi" pitchFamily="34" charset="0"/>
              </a:rPr>
              <a:t>Research </a:t>
            </a:r>
            <a:r>
              <a:rPr lang="en-GB" sz="3600" dirty="0" smtClean="0">
                <a:solidFill>
                  <a:srgbClr val="FFC000"/>
                </a:solidFill>
                <a:latin typeface="Franklin Gothic Demi" pitchFamily="34" charset="0"/>
              </a:rPr>
              <a:t>NEWS STORIES</a:t>
            </a:r>
          </a:p>
          <a:p>
            <a:pPr>
              <a:buFont typeface="Arial" pitchFamily="34" charset="0"/>
              <a:buChar char="•"/>
            </a:pPr>
            <a:r>
              <a:rPr lang="en-GB" sz="3600" dirty="0" smtClean="0">
                <a:latin typeface="Franklin Gothic Demi" pitchFamily="34" charset="0"/>
              </a:rPr>
              <a:t>Listen to </a:t>
            </a:r>
            <a:r>
              <a:rPr lang="en-GB" sz="3600" dirty="0" smtClean="0">
                <a:solidFill>
                  <a:srgbClr val="FFC000"/>
                </a:solidFill>
                <a:latin typeface="Franklin Gothic Demi" pitchFamily="34" charset="0"/>
              </a:rPr>
              <a:t>CONVERSATIONS</a:t>
            </a:r>
          </a:p>
          <a:p>
            <a:pPr>
              <a:buFont typeface="Arial" pitchFamily="34" charset="0"/>
              <a:buChar char="•"/>
            </a:pPr>
            <a:r>
              <a:rPr lang="en-GB" sz="3600" dirty="0" smtClean="0">
                <a:latin typeface="Franklin Gothic Demi" pitchFamily="34" charset="0"/>
              </a:rPr>
              <a:t>Ask </a:t>
            </a:r>
            <a:r>
              <a:rPr lang="en-GB" sz="3600" dirty="0" smtClean="0">
                <a:solidFill>
                  <a:srgbClr val="FFC000"/>
                </a:solidFill>
                <a:latin typeface="Franklin Gothic Demi" pitchFamily="34" charset="0"/>
              </a:rPr>
              <a:t>WHAT IF…?</a:t>
            </a:r>
          </a:p>
          <a:p>
            <a:pPr>
              <a:buFont typeface="Arial" pitchFamily="34" charset="0"/>
              <a:buChar char="•"/>
            </a:pPr>
            <a:r>
              <a:rPr lang="en-GB" sz="3600" dirty="0" smtClean="0">
                <a:latin typeface="Franklin Gothic Demi" pitchFamily="34" charset="0"/>
              </a:rPr>
              <a:t>Flash of </a:t>
            </a:r>
            <a:r>
              <a:rPr lang="en-GB" sz="3600" dirty="0" smtClean="0">
                <a:solidFill>
                  <a:srgbClr val="FFC000"/>
                </a:solidFill>
                <a:latin typeface="Franklin Gothic Demi" pitchFamily="34" charset="0"/>
              </a:rPr>
              <a:t>INSPIRATION</a:t>
            </a:r>
          </a:p>
          <a:p>
            <a:pPr>
              <a:buFont typeface="Arial" pitchFamily="34" charset="0"/>
              <a:buChar char="•"/>
            </a:pPr>
            <a:endParaRPr lang="en-GB" sz="3600" dirty="0">
              <a:latin typeface="Franklin Gothic Demi" pitchFamily="34" charset="0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4984032" y="6488668"/>
            <a:ext cx="4159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Dawkins and Wynd, </a:t>
            </a:r>
            <a:r>
              <a:rPr lang="en-GB" b="1" i="1" dirty="0" smtClean="0">
                <a:solidFill>
                  <a:srgbClr val="FFC000"/>
                </a:solidFill>
              </a:rPr>
              <a:t>Video Production</a:t>
            </a:r>
            <a:endParaRPr lang="en-GB" b="1" i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142852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 smtClean="0">
                <a:solidFill>
                  <a:srgbClr val="FFC000"/>
                </a:solidFill>
                <a:latin typeface="Arial Black" pitchFamily="34" charset="0"/>
              </a:rPr>
              <a:t>‘I CARLING’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1357298"/>
            <a:ext cx="91440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3600" dirty="0" smtClean="0">
                <a:latin typeface="Franklin Gothic Demi" pitchFamily="34" charset="0"/>
              </a:rPr>
              <a:t>Institution</a:t>
            </a:r>
            <a:endParaRPr lang="en-GB" sz="3600" dirty="0" smtClean="0">
              <a:solidFill>
                <a:srgbClr val="FFC000"/>
              </a:solidFill>
              <a:latin typeface="Franklin Gothic Dem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3600" dirty="0" smtClean="0">
                <a:latin typeface="Franklin Gothic Demi" pitchFamily="34" charset="0"/>
              </a:rPr>
              <a:t>Contexts of Production</a:t>
            </a:r>
            <a:endParaRPr lang="en-GB" sz="3600" dirty="0" smtClean="0">
              <a:solidFill>
                <a:srgbClr val="FFC000"/>
              </a:solidFill>
              <a:latin typeface="Franklin Gothic Dem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3600" dirty="0" smtClean="0">
                <a:latin typeface="Franklin Gothic Demi" pitchFamily="34" charset="0"/>
              </a:rPr>
              <a:t>Audiences</a:t>
            </a:r>
            <a:endParaRPr lang="en-GB" sz="3600" dirty="0" smtClean="0">
              <a:solidFill>
                <a:srgbClr val="FFC000"/>
              </a:solidFill>
              <a:latin typeface="Franklin Gothic Dem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3600" dirty="0" smtClean="0">
                <a:latin typeface="Franklin Gothic Demi" pitchFamily="34" charset="0"/>
              </a:rPr>
              <a:t>Representation</a:t>
            </a:r>
            <a:endParaRPr lang="en-GB" sz="3600" dirty="0" smtClean="0">
              <a:solidFill>
                <a:srgbClr val="FFC000"/>
              </a:solidFill>
              <a:latin typeface="Franklin Gothic Dem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3600" dirty="0" smtClean="0">
                <a:latin typeface="Franklin Gothic Demi" pitchFamily="34" charset="0"/>
              </a:rPr>
              <a:t>Language</a:t>
            </a:r>
            <a:endParaRPr lang="en-GB" sz="3600" dirty="0" smtClean="0">
              <a:solidFill>
                <a:srgbClr val="FFC000"/>
              </a:solidFill>
              <a:latin typeface="Franklin Gothic Dem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3600" dirty="0" smtClean="0">
                <a:latin typeface="Franklin Gothic Demi" pitchFamily="34" charset="0"/>
              </a:rPr>
              <a:t>Ideology</a:t>
            </a:r>
            <a:endParaRPr lang="en-GB" sz="3600" dirty="0" smtClean="0">
              <a:solidFill>
                <a:srgbClr val="FFC000"/>
              </a:solidFill>
              <a:latin typeface="Franklin Gothic Dem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3600" dirty="0" smtClean="0">
                <a:latin typeface="Franklin Gothic Demi" pitchFamily="34" charset="0"/>
              </a:rPr>
              <a:t>Narrative</a:t>
            </a:r>
            <a:endParaRPr lang="en-GB" sz="3600" dirty="0" smtClean="0">
              <a:solidFill>
                <a:srgbClr val="FFC000"/>
              </a:solidFill>
              <a:latin typeface="Franklin Gothic Dem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3600" dirty="0" smtClean="0">
                <a:latin typeface="Franklin Gothic Demi" pitchFamily="34" charset="0"/>
              </a:rPr>
              <a:t>Genre</a:t>
            </a:r>
            <a:endParaRPr lang="en-GB" sz="3600" dirty="0" smtClean="0">
              <a:solidFill>
                <a:srgbClr val="FFC000"/>
              </a:solidFill>
              <a:latin typeface="Franklin Gothic Demi" pitchFamily="34" charset="0"/>
            </a:endParaRPr>
          </a:p>
          <a:p>
            <a:endParaRPr lang="en-GB" sz="3600" dirty="0">
              <a:latin typeface="Franklin Gothic Demi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984032" y="6488668"/>
            <a:ext cx="4159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Dawkins and Wynd, </a:t>
            </a:r>
            <a:r>
              <a:rPr lang="en-GB" b="1" i="1" dirty="0" smtClean="0">
                <a:solidFill>
                  <a:srgbClr val="FFC000"/>
                </a:solidFill>
              </a:rPr>
              <a:t>Video Production</a:t>
            </a:r>
            <a:endParaRPr lang="en-GB" b="1" i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3725</TotalTime>
  <Words>123</Words>
  <Application>Microsoft Office PowerPoint</Application>
  <PresentationFormat>On-screen Show (4:3)</PresentationFormat>
  <Paragraphs>32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Slide 1</vt:lpstr>
      <vt:lpstr>Slide 2</vt:lpstr>
      <vt:lpstr>Slide 3</vt:lpstr>
      <vt:lpstr>Slide 4</vt:lpstr>
      <vt:lpstr>Slide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100</cp:revision>
  <dcterms:created xsi:type="dcterms:W3CDTF">2016-10-05T07:20:19Z</dcterms:created>
  <dcterms:modified xsi:type="dcterms:W3CDTF">2018-09-28T22:56:44Z</dcterms:modified>
</cp:coreProperties>
</file>