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7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EBA0-D8FC-46D3-A281-DC28689A4326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BF62BB-0058-4686-A0C7-9216C4059A4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019442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BF62BB-0058-4686-A0C7-9216C4059A4B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6942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39049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30376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03195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51638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8917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08947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9721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34188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0705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75741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380822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947404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800980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950285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647969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145871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51580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BA02A71-E5A2-492F-B5E8-D7C63A53347F}" type="datetimeFigureOut">
              <a:rPr lang="cy-GB" smtClean="0"/>
              <a:t>15/05/2025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39E4AC-3838-4118-AD7D-B3BB839130A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409200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4CEB1-54E1-AFA6-B515-995BED272A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4375" y="794657"/>
            <a:ext cx="8825658" cy="3329581"/>
          </a:xfrm>
        </p:spPr>
        <p:txBody>
          <a:bodyPr>
            <a:noAutofit/>
          </a:bodyPr>
          <a:lstStyle/>
          <a:p>
            <a:r>
              <a:rPr lang="en-GB" sz="5400" dirty="0" err="1"/>
              <a:t>Ymatebwch</a:t>
            </a:r>
            <a:r>
              <a:rPr lang="en-GB" sz="5400" dirty="0"/>
              <a:t> </a:t>
            </a:r>
            <a:r>
              <a:rPr lang="en-GB" sz="5400" dirty="0" err="1"/>
              <a:t>i</a:t>
            </a:r>
            <a:r>
              <a:rPr lang="en-GB" sz="5400" dirty="0"/>
              <a:t> </a:t>
            </a:r>
            <a:r>
              <a:rPr lang="en-GB" sz="5400" dirty="0" err="1"/>
              <a:t>gwestiynau</a:t>
            </a:r>
            <a:r>
              <a:rPr lang="en-GB" sz="5400" dirty="0"/>
              <a:t> </a:t>
            </a:r>
            <a:r>
              <a:rPr lang="en-GB" sz="5400" dirty="0" err="1"/>
              <a:t>arddull</a:t>
            </a:r>
            <a:r>
              <a:rPr lang="en-GB" sz="5400" dirty="0"/>
              <a:t> </a:t>
            </a:r>
            <a:r>
              <a:rPr lang="en-GB" sz="5400" dirty="0" err="1"/>
              <a:t>cyfweliad</a:t>
            </a:r>
            <a:r>
              <a:rPr lang="en-GB" sz="5400" dirty="0"/>
              <a:t> </a:t>
            </a:r>
            <a:r>
              <a:rPr lang="en-GB" sz="5400" dirty="0" err="1"/>
              <a:t>ynghylch</a:t>
            </a:r>
            <a:r>
              <a:rPr lang="en-GB" sz="5400" dirty="0"/>
              <a:t> </a:t>
            </a:r>
            <a:r>
              <a:rPr lang="en-GB" sz="5400" dirty="0" err="1"/>
              <a:t>rôl</a:t>
            </a:r>
            <a:r>
              <a:rPr lang="en-GB" sz="5400" dirty="0"/>
              <a:t> y </a:t>
            </a:r>
            <a:r>
              <a:rPr lang="en-GB" sz="5400" dirty="0" err="1"/>
              <a:t>Cydlynydd</a:t>
            </a:r>
            <a:r>
              <a:rPr lang="en-GB" sz="5400" dirty="0"/>
              <a:t> </a:t>
            </a:r>
            <a:r>
              <a:rPr lang="en-GB" sz="5400" dirty="0" err="1"/>
              <a:t>Mathemateg</a:t>
            </a:r>
            <a:r>
              <a:rPr lang="en-GB" sz="5400" dirty="0"/>
              <a:t> a </a:t>
            </a:r>
            <a:r>
              <a:rPr lang="en-GB" sz="5400" dirty="0" err="1"/>
              <a:t>Rhifedd</a:t>
            </a:r>
            <a:r>
              <a:rPr lang="en-GB" sz="5400" dirty="0"/>
              <a:t>.</a:t>
            </a:r>
            <a:endParaRPr lang="cy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307E73-27DF-00F5-9F0A-C5FE381C6DF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Kaitlyn Faith Davies</a:t>
            </a:r>
          </a:p>
          <a:p>
            <a:r>
              <a:rPr lang="cy-GB" dirty="0"/>
              <a:t>2100850</a:t>
            </a:r>
          </a:p>
        </p:txBody>
      </p:sp>
      <p:pic>
        <p:nvPicPr>
          <p:cNvPr id="5" name="1">
            <a:hlinkClick r:id="" action="ppaction://media"/>
            <a:extLst>
              <a:ext uri="{FF2B5EF4-FFF2-40B4-BE49-F238E27FC236}">
                <a16:creationId xmlns:a16="http://schemas.microsoft.com/office/drawing/2014/main" id="{84E0EE9B-5AAC-9C57-7727-0C62E1A90F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5630" y="568291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955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95"/>
    </mc:Choice>
    <mc:Fallback>
      <p:transition spd="slow" advTm="175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6A222EB-A81E-4238-B08D-AAB1828C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014676C-074B-475A-8346-9C901C86C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79C4C8E-197B-4679-AE96-B5147F971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>
                <a:alpha val="70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ABA3E9A-DB51-D7CE-6D38-11474AD6E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5" y="1266958"/>
            <a:ext cx="6808362" cy="45284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Sut gall yr ysgol ymgysylltu â rhieni i ddatblygu meddylfryd cadarnhaol mewn Mathemateg? </a:t>
            </a:r>
          </a:p>
        </p:txBody>
      </p:sp>
      <p:pic>
        <p:nvPicPr>
          <p:cNvPr id="4" name="2">
            <a:hlinkClick r:id="" action="ppaction://media"/>
            <a:extLst>
              <a:ext uri="{FF2B5EF4-FFF2-40B4-BE49-F238E27FC236}">
                <a16:creationId xmlns:a16="http://schemas.microsoft.com/office/drawing/2014/main" id="{2F932F60-6F09-C5B5-9B8E-89EFF8051C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17524" y="57070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422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2986"/>
    </mc:Choice>
    <mc:Fallback>
      <p:transition spd="slow" advTm="122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9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229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6A222EB-A81E-4238-B08D-AAB1828C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014676C-074B-475A-8346-9C901C86C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79C4C8E-197B-4679-AE96-B5147F971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>
                <a:alpha val="70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2BF7E21-7F2E-F42C-FAD8-C3B6CD7D8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5" y="1266958"/>
            <a:ext cx="6808362" cy="45284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Sut fyddech yn cefnogi ac yn arwain eich cydweithwyr i ddatblygu eu haddysgu Mathemateg? </a:t>
            </a:r>
          </a:p>
        </p:txBody>
      </p:sp>
      <p:pic>
        <p:nvPicPr>
          <p:cNvPr id="4" name="3">
            <a:hlinkClick r:id="" action="ppaction://media"/>
            <a:extLst>
              <a:ext uri="{FF2B5EF4-FFF2-40B4-BE49-F238E27FC236}">
                <a16:creationId xmlns:a16="http://schemas.microsoft.com/office/drawing/2014/main" id="{43DA8823-24D3-3DF3-8840-BF1D9071A9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24706" y="32702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354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8815"/>
    </mc:Choice>
    <mc:Fallback>
      <p:transition spd="slow" advTm="1988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8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6A222EB-A81E-4238-B08D-AAB1828C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014676C-074B-475A-8346-9C901C86C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79C4C8E-197B-4679-AE96-B5147F971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>
                <a:alpha val="70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65EBA0D-1F54-876E-38B6-E798F4F4B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5" y="1266958"/>
            <a:ext cx="6808362" cy="45284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Beth mae rôl y Cydlynydd Mathenateg a Rhifedd yn ei olygu i chi?</a:t>
            </a:r>
          </a:p>
        </p:txBody>
      </p:sp>
      <p:pic>
        <p:nvPicPr>
          <p:cNvPr id="4" name="4">
            <a:hlinkClick r:id="" action="ppaction://media"/>
            <a:extLst>
              <a:ext uri="{FF2B5EF4-FFF2-40B4-BE49-F238E27FC236}">
                <a16:creationId xmlns:a16="http://schemas.microsoft.com/office/drawing/2014/main" id="{C2CED8F8-19B8-E722-2DCC-D159E73BC1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09332" y="60379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441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5438"/>
    </mc:Choice>
    <mc:Fallback>
      <p:transition spd="slow" advTm="1654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4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4F54-C9C8-FE39-7725-06075E73E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Rhestr Cyfeirnodi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2A45BEC-92C4-5977-4441-9FC49D6F97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9179" y="1890505"/>
            <a:ext cx="11096710" cy="3853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Education Endowment Foundation (2021).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Parental engagement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Education Endowment Foundation. Available at: https://educationendowmentfoundation.org.uk/education-evidence/teaching-learning-toolkit/parental-engagement.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ESTYN (2024).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Cefnogi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ymgysylltiad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rhieni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trwy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weithdai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Estyn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Estyn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https://www.estyn.llyw.cymru/adnoddau-gwella/cefnogi-ymgysylltiad-rhieni-trwy-weithdai/.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Hwb Cymru (2019).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Safonau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proffesiynol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addysgu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arweinyddiaeth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https://hwb.gov.wales/api/storage/ae783486-0851-4ec6-9e73-2e2b99515cf5/safonau-proffesiynol-ar-gyfer-addysgu-ac-arweinyddiaeth-pdf-rhyngweithiol-ar-gyfer-cyfrifiaduron-personol.pdf.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Warrender, E. (2024).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Developing mathematics teacher confidence through increasing understanding of mathematics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Open Access Government. Available at: https://www.openaccessgovernment.org/article/developing-mathematics-teacher-confidence-through-increasing-understanding-of-mathematics/186675/.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77995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707</TotalTime>
  <Words>208</Words>
  <Application>Microsoft Office PowerPoint</Application>
  <PresentationFormat>Widescreen</PresentationFormat>
  <Paragraphs>12</Paragraphs>
  <Slides>5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Arial</vt:lpstr>
      <vt:lpstr>Century Gothic</vt:lpstr>
      <vt:lpstr>Times New Roman</vt:lpstr>
      <vt:lpstr>Wingdings 3</vt:lpstr>
      <vt:lpstr>Ion</vt:lpstr>
      <vt:lpstr>Ymatebwch i gwestiynau arddull cyfweliad ynghylch rôl y Cydlynydd Mathemateg a Rhifedd.</vt:lpstr>
      <vt:lpstr>Sut gall yr ysgol ymgysylltu â rhieni i ddatblygu meddylfryd cadarnhaol mewn Mathemateg? </vt:lpstr>
      <vt:lpstr>Sut fyddech yn cefnogi ac yn arwain eich cydweithwyr i ddatblygu eu haddysgu Mathemateg? </vt:lpstr>
      <vt:lpstr>Beth mae rôl y Cydlynydd Mathenateg a Rhifedd yn ei olygu i chi?</vt:lpstr>
      <vt:lpstr>Rhestr Cyfeirnodi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Kaitlyn Davies</dc:creator>
  <cp:lastModifiedBy>Kaitlyn Davies</cp:lastModifiedBy>
  <cp:revision>1</cp:revision>
  <dcterms:created xsi:type="dcterms:W3CDTF">2025-05-15T11:51:39Z</dcterms:created>
  <dcterms:modified xsi:type="dcterms:W3CDTF">2025-05-15T23:39:05Z</dcterms:modified>
</cp:coreProperties>
</file>