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79"/>
  </p:normalViewPr>
  <p:slideViewPr>
    <p:cSldViewPr snapToGrid="0" snapToObjects="1">
      <p:cViewPr varScale="1">
        <p:scale>
          <a:sx n="76" d="100"/>
          <a:sy n="76" d="100"/>
        </p:scale>
        <p:origin x="216" y="4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E7CED-F952-1343-9A30-E97BF6925C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D749F8-F054-6A41-8D43-AFF1A148D3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3E7569-D2BD-A345-873F-B33686C709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7E894-DDF5-6747-AED0-F86C258DB34C}" type="datetimeFigureOut">
              <a:rPr lang="en-US" smtClean="0"/>
              <a:t>9/29/19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F2F990-D35A-6749-959E-1C9458208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81CBC6-5A0B-9C4A-A5D7-F04BE5589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707EB-2E27-3A40-AEB2-D51880F92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17667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0914ED-9FAC-2840-946C-6A660D0A4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B6D4FB-0582-CD43-9C82-9695E88D68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FC422E-99E8-4642-89B4-FA092482F2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7E894-DDF5-6747-AED0-F86C258DB34C}" type="datetimeFigureOut">
              <a:rPr lang="en-US" smtClean="0"/>
              <a:t>9/29/19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2817B8-9481-424A-B024-6184D9DD0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E4603-BCB6-E144-BB92-DF05964CD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707EB-2E27-3A40-AEB2-D51880F92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7500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E51435-A6E9-BF4F-9F55-906F4CB03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F855D1-1AF3-E643-B2B0-C34D62CC23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F3D4E1-1A77-1049-92CA-11D8A0ABA4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7E894-DDF5-6747-AED0-F86C258DB34C}" type="datetimeFigureOut">
              <a:rPr lang="en-US" smtClean="0"/>
              <a:t>9/29/19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7D974E-ED3F-8246-BC09-C1550EB23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DB474A-0EDD-3040-BD27-608668703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707EB-2E27-3A40-AEB2-D51880F92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835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6A897-1FFF-0244-8C52-F6E12E628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08E77-0D44-4047-9EDF-31C6FEDE86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7F3507-E681-E34C-9D4F-0381BDECC3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8C7ACA-ED86-324F-A533-48A5FA98B0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7E894-DDF5-6747-AED0-F86C258DB34C}" type="datetimeFigureOut">
              <a:rPr lang="en-US" smtClean="0"/>
              <a:t>9/29/19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444E0F-8ECE-DD41-8626-970875D6A6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68DA31-57BA-8C42-A618-EEFD34B7D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707EB-2E27-3A40-AEB2-D51880F92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5283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5447E9-5631-F543-9FAE-C98224282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7EAB82-CD7C-784F-AC29-310D866D98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E77F5C-0D16-6C46-94E6-D1662FF0D2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66CC1E-C1C5-584C-8BED-A6869FE9A6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79149B-AC18-4748-875F-AFF61B05E5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AAB771-4646-8849-8BA0-51B8391D87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7E894-DDF5-6747-AED0-F86C258DB34C}" type="datetimeFigureOut">
              <a:rPr lang="en-US" smtClean="0"/>
              <a:t>9/29/19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063EBCF-9356-6D46-AC31-500165CCD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54BE631-BCBA-D948-8D89-D83F4DC82C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707EB-2E27-3A40-AEB2-D51880F92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0086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3ADE6-E2A7-C14F-B7A8-4C0EE14386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68007FD-5FD7-8849-B6A8-1238D886F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7E894-DDF5-6747-AED0-F86C258DB34C}" type="datetimeFigureOut">
              <a:rPr lang="en-US" smtClean="0"/>
              <a:t>9/29/19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348660-04A3-C649-A9E2-30F797FD9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E44D31-CA9D-7D4B-BEA4-80BDDC749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707EB-2E27-3A40-AEB2-D51880F92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046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7E3ED7D-8EA4-9743-8222-3A07F7FDAD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7E894-DDF5-6747-AED0-F86C258DB34C}" type="datetimeFigureOut">
              <a:rPr lang="en-US" smtClean="0"/>
              <a:t>9/29/19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06C542A-B27C-3547-9F2A-3381BEDBD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D655BA-5285-DB44-9C8C-68278626B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707EB-2E27-3A40-AEB2-D51880F92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7895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25F677-D285-4347-A871-0630AF994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967916-0705-9444-B298-340CDCC4CE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F28485-EE21-1946-8235-A61D59D6B8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1B27CB-6250-4F45-8D2B-AA216322C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7E894-DDF5-6747-AED0-F86C258DB34C}" type="datetimeFigureOut">
              <a:rPr lang="en-US" smtClean="0"/>
              <a:t>9/29/19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390B2A-2882-4542-997A-0694FF076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423637-4AB4-6A4C-8A19-6E378189F2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707EB-2E27-3A40-AEB2-D51880F92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660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3F59C-AB4F-474B-B198-C26AE3B4C4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93A5F15-686F-DE4F-9FEF-195ABB07E8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9C796D-A754-584B-9EE3-4FAA690ADF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785BB7-7456-9F4A-ABE2-4E3B3AF1D5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7E894-DDF5-6747-AED0-F86C258DB34C}" type="datetimeFigureOut">
              <a:rPr lang="en-US" smtClean="0"/>
              <a:t>9/29/19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E617EB-D727-194F-98BE-A887184875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6CDB17-CB44-1A45-991A-9B6D123B8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707EB-2E27-3A40-AEB2-D51880F92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7150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BF253C-B6F5-7341-A72B-B6D224D293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EF362F-3E88-B94A-A614-53AB9C923F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9305F4-72CA-414F-AAD6-8E2BD9B4E1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7E894-DDF5-6747-AED0-F86C258DB34C}" type="datetimeFigureOut">
              <a:rPr lang="en-US" smtClean="0"/>
              <a:t>9/29/19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4B70AA-8FFE-A44E-B723-3EF67C53C3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CC2AE7-2940-1A43-8EA4-8C94F8FA0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707EB-2E27-3A40-AEB2-D51880F92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641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E749FA-ED51-5E4A-ABFF-5B360F0DA33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8B43C4-B6FA-6E4F-90CE-CF65F6765A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3CF7F1-4F11-884A-9987-E3F316062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7E894-DDF5-6747-AED0-F86C258DB34C}" type="datetimeFigureOut">
              <a:rPr lang="en-US" smtClean="0"/>
              <a:t>9/29/19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FAD7B3-3D42-7645-B003-5AEBF5B5D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5004BD-D2D2-324D-830B-3BDCF026A6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707EB-2E27-3A40-AEB2-D51880F92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4971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AFC024-2B88-8741-8DFE-6E9689BE2D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89BCD6-408B-E448-8587-036D70F3A1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96D22E-50BE-B646-8980-06A5717FAF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37E894-DDF5-6747-AED0-F86C258DB34C}" type="datetimeFigureOut">
              <a:rPr lang="en-US" smtClean="0"/>
              <a:t>9/29/19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1A8483-AFBF-5B4D-AF24-2E80617129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95609A-1872-8941-BE91-FF6E59B2DA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F707EB-2E27-3A40-AEB2-D51880F92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113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CE1DCEAE-2E58-2F49-A2D1-4E24053245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6535" y="643467"/>
            <a:ext cx="873892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917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3322DE47-8650-9744-93A2-BB4E10A893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6983" y="643467"/>
            <a:ext cx="8538034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6003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B5197C7A-6242-CD4D-A6F7-AF19B567E4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7919" y="480060"/>
            <a:ext cx="8756162" cy="5666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829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AEC1D9-900C-9744-A290-6704C2551B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7343" y="643467"/>
            <a:ext cx="8637314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0379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CAD9E7EB-17E6-ED48-9D90-360ACE9741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3605" y="643467"/>
            <a:ext cx="870478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9220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EE63A982-06AA-204F-A8D6-C21033AE67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6983" y="643467"/>
            <a:ext cx="8538034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6828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43F0F3AC-EA49-DF42-9670-2983BB1543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0564" y="643467"/>
            <a:ext cx="8570871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0384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017CA9-29BD-E24B-B733-AF88C5E84D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9448" y="643467"/>
            <a:ext cx="8473104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8596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ctangle 51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1DAFE3AE-738D-D841-88E9-1D0D52C760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0564" y="643467"/>
            <a:ext cx="8570871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4566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7942084D-8E07-5B4E-A059-6D066A0247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3278" y="643467"/>
            <a:ext cx="8505443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5213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Rectangle 65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820189-9CCE-C042-A165-8E13AD8113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0540" y="643467"/>
            <a:ext cx="8670920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1151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83170F5A-123D-0F44-B9FC-8DDF316824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7343" y="643467"/>
            <a:ext cx="8637314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294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Rectangle 7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9BC2F8-1DAE-0F4A-B9FC-05AA97F971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7343" y="643467"/>
            <a:ext cx="8637314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0045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Rectangle 8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0176E535-FAC4-8F4F-AD97-F694DE3924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0540" y="643467"/>
            <a:ext cx="8670920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5679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B86EDD959272D44866328F42107F787" ma:contentTypeVersion="12" ma:contentTypeDescription="Create a new document." ma:contentTypeScope="" ma:versionID="c1f596c326e8da853ee0f7e99fc922a5">
  <xsd:schema xmlns:xsd="http://www.w3.org/2001/XMLSchema" xmlns:xs="http://www.w3.org/2001/XMLSchema" xmlns:p="http://schemas.microsoft.com/office/2006/metadata/properties" xmlns:ns2="d4b252b3-3a06-4166-b130-4bbe6f4edef1" xmlns:ns3="26af0735-820a-42f0-a557-a28bedd36cf8" targetNamespace="http://schemas.microsoft.com/office/2006/metadata/properties" ma:root="true" ma:fieldsID="6f1569a28d7db8e20a15a23e1f8955e1" ns2:_="" ns3:_="">
    <xsd:import namespace="d4b252b3-3a06-4166-b130-4bbe6f4edef1"/>
    <xsd:import namespace="26af0735-820a-42f0-a557-a28bedd36cf8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Time" minOccurs="0"/>
                <xsd:element ref="ns2:LastSharedByUser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b252b3-3a06-4166-b130-4bbe6f4edef1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Time" ma:index="10" nillable="true" ma:displayName="Last Shared By Time" ma:description="" ma:internalName="LastSharedByTime" ma:readOnly="true">
      <xsd:simpleType>
        <xsd:restriction base="dms:DateTime"/>
      </xsd:simpleType>
    </xsd:element>
    <xsd:element name="LastSharedByUser" ma:index="11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6af0735-820a-42f0-a557-a28bedd36cf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8E7BFEB-1522-4A21-8ECE-8499787CC2F5}"/>
</file>

<file path=customXml/itemProps2.xml><?xml version="1.0" encoding="utf-8"?>
<ds:datastoreItem xmlns:ds="http://schemas.openxmlformats.org/officeDocument/2006/customXml" ds:itemID="{A8392EE4-B4DC-4027-9E75-BB7199CC9494}"/>
</file>

<file path=customXml/itemProps3.xml><?xml version="1.0" encoding="utf-8"?>
<ds:datastoreItem xmlns:ds="http://schemas.openxmlformats.org/officeDocument/2006/customXml" ds:itemID="{6245FD4F-B9A7-4178-B855-9B0BF7694DD7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Macintosh PowerPoint</Application>
  <PresentationFormat>Widescreen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Philippa Zarafonitis</dc:creator>
  <cp:lastModifiedBy>Philippa Zarafonitis</cp:lastModifiedBy>
  <cp:revision>1</cp:revision>
  <dcterms:created xsi:type="dcterms:W3CDTF">2019-09-29T21:01:07Z</dcterms:created>
  <dcterms:modified xsi:type="dcterms:W3CDTF">2019-09-29T21:01:19Z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0x010100EB86EDD959272D44866328F42107F787</vt:lpwstr>
  </property>
</Properties>
</file>