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8" r:id="rId2"/>
    <p:sldId id="257" r:id="rId3"/>
    <p:sldId id="259" r:id="rId4"/>
    <p:sldId id="268" r:id="rId5"/>
    <p:sldId id="266" r:id="rId6"/>
    <p:sldId id="271" r:id="rId7"/>
    <p:sldId id="269" r:id="rId8"/>
    <p:sldId id="270" r:id="rId9"/>
    <p:sldId id="263" r:id="rId10"/>
    <p:sldId id="262" r:id="rId11"/>
    <p:sldId id="264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01" autoAdjust="0"/>
  </p:normalViewPr>
  <p:slideViewPr>
    <p:cSldViewPr snapToGrid="0">
      <p:cViewPr varScale="1">
        <p:scale>
          <a:sx n="108" d="100"/>
          <a:sy n="108" d="100"/>
        </p:scale>
        <p:origin x="71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32C22B-46F6-40E1-95EC-AB2A2B52C5EE}" type="datetimeFigureOut">
              <a:rPr lang="en-GB" smtClean="0"/>
              <a:t>05/06/2023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280A80-2EB7-42FD-9ACE-84DD5ED655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91482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280A80-2EB7-42FD-9ACE-84DD5ED655B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70203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280A80-2EB7-42FD-9ACE-84DD5ED655B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70358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BE8F45-A31C-ECEF-A61E-080B9B5EE2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B8002CE-256D-DDD2-F72D-8D8D4D976C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AA538E-4061-7ACD-754B-23FB350D0B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275BD-CE90-48C5-AE0F-CBD9EAFA8B0F}" type="datetimeFigureOut">
              <a:rPr lang="en-GB" smtClean="0"/>
              <a:t>05/06/2023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9B2826-4553-E74F-E112-8928B7AD51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65A4FA-EDD5-317C-3848-732DDB0B32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D2FFFC-AD5F-465C-BCBA-6C528F209C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06409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8BF9B6-8ECF-F79D-1908-53AE9128B5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866C2A-DE09-1FC1-253E-985D5E7BFD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26B86C-A243-E418-CAEF-3E1799FE7C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275BD-CE90-48C5-AE0F-CBD9EAFA8B0F}" type="datetimeFigureOut">
              <a:rPr lang="en-GB" smtClean="0"/>
              <a:t>05/06/2023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D737EA-3CE8-39E9-4B86-9311104486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53FE29-9B1E-5222-7AC1-92ED890B5C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D2FFFC-AD5F-465C-BCBA-6C528F209C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6038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AD9686-D29C-9701-4BC7-A317F28227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6FC29B-6F13-3EC9-96F8-21F8FC89B4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0F475C-2E30-FDA9-BA15-A2A7C174C5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275BD-CE90-48C5-AE0F-CBD9EAFA8B0F}" type="datetimeFigureOut">
              <a:rPr lang="en-GB" smtClean="0"/>
              <a:t>05/06/2023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E1E224-9DF8-4D55-2A2F-3411C038DA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1D6AE6-127E-4BD0-B6F9-A736C2E7AB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D2FFFC-AD5F-465C-BCBA-6C528F209C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33847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8901F4-AA14-6C9F-032A-8B5F1B5AB6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8BDB39-1E5A-2DD4-C379-D3542EC0E92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F90726-D83F-6765-1DA5-843CB09308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423583-7D5B-BF01-4904-B90A4E68A7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275BD-CE90-48C5-AE0F-CBD9EAFA8B0F}" type="datetimeFigureOut">
              <a:rPr lang="en-GB" smtClean="0"/>
              <a:t>05/06/2023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59115B-36EB-9ABA-C63F-1BB7D93F9F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078E11-ACE9-260A-22D0-F102321FEC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D2FFFC-AD5F-465C-BCBA-6C528F209C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0443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2F17EB-FB6C-78F3-976B-F612A9975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E4C964-0F34-D3AD-0843-F48733E065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66E1E7-76AE-3307-FC54-0CF24115B4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1276566-3AF3-59EF-CD5B-AE4D4B8022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0E6E7EF-74E5-3D78-FDCC-152614DBA17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D42D15A-C22C-EB06-CBA0-44E4634309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275BD-CE90-48C5-AE0F-CBD9EAFA8B0F}" type="datetimeFigureOut">
              <a:rPr lang="en-GB" smtClean="0"/>
              <a:t>05/06/2023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4D50402-9106-3A2F-0543-439AEE9484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4188B5B-9AE8-94F8-A7D8-637E39B16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D2FFFC-AD5F-465C-BCBA-6C528F209C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24417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5B357-7E5B-49E0-6E3F-9C5A7C0524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AF255D3-9E30-ACCE-6AF0-18F2DCF8AE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275BD-CE90-48C5-AE0F-CBD9EAFA8B0F}" type="datetimeFigureOut">
              <a:rPr lang="en-GB" smtClean="0"/>
              <a:t>05/06/2023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25CD351-BB06-2374-49DF-95DF13784F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CDBE1-89F7-21F5-BAB6-BFC75A2887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D2FFFC-AD5F-465C-BCBA-6C528F209C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94354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CEF514D-A249-A470-F8E8-DB4D3C3765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275BD-CE90-48C5-AE0F-CBD9EAFA8B0F}" type="datetimeFigureOut">
              <a:rPr lang="en-GB" smtClean="0"/>
              <a:t>05/06/2023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4D2C61C-4BC0-CE68-D752-9A0B68CACE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DE8D6C-007E-0CE7-4D86-BB89ABDD97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D2FFFC-AD5F-465C-BCBA-6C528F209C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91637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D89B35-1573-F4E6-F71F-2BD9732925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B850B1-B76E-721B-A707-962D3642D0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FCEAEF-2FDD-D2C8-2290-75137E30FA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8F105A-6961-9F43-CBFB-55C2D04089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275BD-CE90-48C5-AE0F-CBD9EAFA8B0F}" type="datetimeFigureOut">
              <a:rPr lang="en-GB" smtClean="0"/>
              <a:t>05/06/2023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D0E262-B5CD-0476-111A-79D32C2E98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E6025F-F6BF-E3C7-7BF0-9E1BBDAF19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D2FFFC-AD5F-465C-BCBA-6C528F209C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73937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DB354-311F-6F00-82A4-B9FC605D34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20AFFD0-D96E-240B-BAE6-DE7ECB2C1D6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F40BDCD-3E93-6F29-311C-BE54F573EF9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14207A-3400-9345-8A87-3133D4402A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275BD-CE90-48C5-AE0F-CBD9EAFA8B0F}" type="datetimeFigureOut">
              <a:rPr lang="en-GB" smtClean="0"/>
              <a:t>05/06/2023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AF249C-D1CE-A575-D1B6-175E0532D9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758266-92DD-A972-5EAF-00AE7D2CB8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D2FFFC-AD5F-465C-BCBA-6C528F209C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77399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B98B4A-FECC-27A6-3FC6-8C9EED6185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859213A-414F-DB45-E803-1E6D772A04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24D5F2-209E-28C7-C335-A94349D22A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275BD-CE90-48C5-AE0F-CBD9EAFA8B0F}" type="datetimeFigureOut">
              <a:rPr lang="en-GB" smtClean="0"/>
              <a:t>05/06/2023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1396A-2713-6A0D-C95D-BBF2D8AAA5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EC5787-AABD-DDE6-5DB6-4D703C9D87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D2FFFC-AD5F-465C-BCBA-6C528F209C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35677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4F8730-1D26-AF0D-C0E7-E1BACB219B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E53F2D-1302-83A5-9DAD-B1624620DA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1F55B6-50B7-8820-E029-9944C8054A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275BD-CE90-48C5-AE0F-CBD9EAFA8B0F}" type="datetimeFigureOut">
              <a:rPr lang="en-GB" smtClean="0"/>
              <a:t>05/06/2023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B4250B-AC94-D9E8-F466-257B48AB71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D10FD5-2574-1C6E-DA60-D69D98B287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D2FFFC-AD5F-465C-BCBA-6C528F209C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51678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24F8982-B4C0-AE8A-3839-DBAA44A8CD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BA9762-2BD8-0375-B66A-FB0EE87FDF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949D4F-17B9-1D92-CE7C-1046D34CFB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D275BD-CE90-48C5-AE0F-CBD9EAFA8B0F}" type="datetimeFigureOut">
              <a:rPr lang="en-GB" smtClean="0"/>
              <a:t>05/06/2023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1621DC-FF22-73C6-88D8-A6C99A8459F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BFFB6-07E5-9B80-0F15-1B5A97919AF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D2FFFC-AD5F-465C-BCBA-6C528F209C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8547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3608438-7FC8-411D-AB69-87007F2BF04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29810" y="1085787"/>
            <a:ext cx="9597139" cy="724686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b="1" dirty="0"/>
              <a:t>Module name: Children, Young People and Families</a:t>
            </a:r>
          </a:p>
          <a:p>
            <a:r>
              <a:rPr lang="en-GB" b="1" dirty="0"/>
              <a:t>Module code: (BMHP5004_LON)</a:t>
            </a:r>
          </a:p>
          <a:p>
            <a:r>
              <a:rPr lang="en-GB" b="1" dirty="0"/>
              <a:t>Assessment: </a:t>
            </a:r>
            <a:r>
              <a:rPr lang="en-GB" dirty="0"/>
              <a:t>Assessment Component 1 - </a:t>
            </a:r>
            <a:r>
              <a:rPr lang="en-GB" u="sng" dirty="0"/>
              <a:t>Group Presentation </a:t>
            </a:r>
            <a:endParaRPr lang="en-GB" b="1" dirty="0"/>
          </a:p>
          <a:p>
            <a:r>
              <a:rPr lang="en-GB" b="1" dirty="0"/>
              <a:t>Lecturer’s name: </a:t>
            </a:r>
            <a:endParaRPr lang="en-GB" sz="1800" b="1" dirty="0"/>
          </a:p>
          <a:p>
            <a:endParaRPr lang="en-GB" sz="18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060B36A-0B55-E9FA-F296-86335EEBA2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2682" y="223965"/>
            <a:ext cx="1706635" cy="647880"/>
          </a:xfrm>
          <a:prstGeom prst="rect">
            <a:avLst/>
          </a:prstGeom>
        </p:spPr>
      </p:pic>
      <p:sp>
        <p:nvSpPr>
          <p:cNvPr id="5" name="Subtitle 2">
            <a:extLst>
              <a:ext uri="{FF2B5EF4-FFF2-40B4-BE49-F238E27FC236}">
                <a16:creationId xmlns:a16="http://schemas.microsoft.com/office/drawing/2014/main" id="{2AB65088-B175-19E0-A584-0CF05DE67ADC}"/>
              </a:ext>
            </a:extLst>
          </p:cNvPr>
          <p:cNvSpPr txBox="1">
            <a:spLocks/>
          </p:cNvSpPr>
          <p:nvPr/>
        </p:nvSpPr>
        <p:spPr>
          <a:xfrm>
            <a:off x="941033" y="3899516"/>
            <a:ext cx="9081858" cy="201277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dirty="0"/>
              <a:t>Group name:</a:t>
            </a:r>
          </a:p>
          <a:p>
            <a:pPr algn="l"/>
            <a:r>
              <a:rPr lang="en-GB" dirty="0"/>
              <a:t>Students’ names and IDs:</a:t>
            </a:r>
          </a:p>
          <a:p>
            <a:pPr algn="l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35996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F3710B-FFF3-DFE7-7BFC-74F84B2B7B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E4C234-6C18-CD4D-CE57-04A06A66A5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5276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274403-DD23-402D-9D32-3AB715AEB9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/>
              <a:t>Present the case study </a:t>
            </a:r>
            <a:endParaRPr lang="en-GB" sz="4800"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0458FE-5D01-4CFE-9B97-F63069F47C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>
                <a:solidFill>
                  <a:schemeClr val="accent5">
                    <a:lumMod val="75000"/>
                  </a:schemeClr>
                </a:solidFill>
              </a:rPr>
              <a:t>1. Identify which case study you are focusing on (see Case studies on Moodle) which identifies examples of vulnerability children, young people and families can face, to a specific local area (should mention the local area too).</a:t>
            </a:r>
          </a:p>
          <a:p>
            <a:pPr marL="0" indent="0">
              <a:buNone/>
            </a:pPr>
            <a:endParaRPr lang="en-GB" sz="1800" dirty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en-GB" sz="1800" dirty="0">
                <a:solidFill>
                  <a:schemeClr val="accent5">
                    <a:lumMod val="75000"/>
                  </a:schemeClr>
                </a:solidFill>
              </a:rPr>
              <a:t>2. Provide specific reasons why the child, young person and/ or family were in a position of vulnerability: what factors meant that there were specific issues in this case which might not be seen in the average family?</a:t>
            </a:r>
          </a:p>
        </p:txBody>
      </p:sp>
    </p:spTree>
    <p:extLst>
      <p:ext uri="{BB962C8B-B14F-4D97-AF65-F5344CB8AC3E}">
        <p14:creationId xmlns:p14="http://schemas.microsoft.com/office/powerpoint/2010/main" val="21796576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1C0EF9-1592-4548-A07F-1F6577AD26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cs typeface="Calibri Light"/>
              </a:rPr>
              <a:t>Factors of vulnerability children, young people and families can face</a:t>
            </a:r>
            <a:endParaRPr lang="en-US" b="1" dirty="0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033C24-73F6-472E-B279-CFE51430AA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dirty="0">
                <a:solidFill>
                  <a:schemeClr val="accent5">
                    <a:lumMod val="75000"/>
                  </a:schemeClr>
                </a:solidFill>
                <a:cs typeface="Calibri"/>
              </a:rPr>
              <a:t>Define what is/what are factor/s of vulnerability faced by the family withing the case study (e.g. parental substance misuses, such as alcohol and/or drugs, parental mental health issues, domestic violence, etc.)</a:t>
            </a:r>
          </a:p>
          <a:p>
            <a:r>
              <a:rPr lang="en-US" sz="1800" dirty="0">
                <a:solidFill>
                  <a:schemeClr val="accent5">
                    <a:lumMod val="75000"/>
                  </a:schemeClr>
                </a:solidFill>
                <a:cs typeface="Calibri"/>
              </a:rPr>
              <a:t>Provide data related to the level of incidence of the factor/s  of vulnerability examined in the UK. </a:t>
            </a:r>
            <a:endParaRPr lang="en-US" sz="180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45716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614313-0F3B-474C-9755-FC793294B8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impact of these factors on the children and young people 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C89B52F-488A-90CF-BCF2-2EF1EA91BE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84115"/>
            <a:ext cx="10063717" cy="3677943"/>
          </a:xfrm>
        </p:spPr>
        <p:txBody>
          <a:bodyPr>
            <a:normAutofit/>
          </a:bodyPr>
          <a:lstStyle/>
          <a:p>
            <a:r>
              <a:rPr lang="en-GB" sz="1800" dirty="0">
                <a:solidFill>
                  <a:schemeClr val="accent5">
                    <a:lumMod val="75000"/>
                  </a:schemeClr>
                </a:solidFill>
              </a:rPr>
              <a:t>Using evidence from academic literature and professional bodies, such as NSPCC, NHS, etc., you need to discuss the impact of these factors on the children in general. For example: What is the impact of domestic abuse on children's health and wellbeing? </a:t>
            </a:r>
          </a:p>
        </p:txBody>
      </p:sp>
    </p:spTree>
    <p:extLst>
      <p:ext uri="{BB962C8B-B14F-4D97-AF65-F5344CB8AC3E}">
        <p14:creationId xmlns:p14="http://schemas.microsoft.com/office/powerpoint/2010/main" val="22713133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1FDAD4-C4C3-5810-C987-B5FDBC3C4F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5110" y="401216"/>
            <a:ext cx="10944808" cy="1073021"/>
          </a:xfrm>
        </p:spPr>
        <p:txBody>
          <a:bodyPr anchor="ctr">
            <a:noAutofit/>
          </a:bodyPr>
          <a:lstStyle/>
          <a:p>
            <a:r>
              <a:rPr lang="en-GB" b="1" dirty="0"/>
              <a:t>The process of intervention by relevant health and social care agencies within the case study </a:t>
            </a:r>
            <a:endParaRPr lang="en-US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910FA67-7EEA-187C-15B8-864243C98962}"/>
              </a:ext>
            </a:extLst>
          </p:cNvPr>
          <p:cNvSpPr txBox="1"/>
          <p:nvPr/>
        </p:nvSpPr>
        <p:spPr>
          <a:xfrm>
            <a:off x="660918" y="1871649"/>
            <a:ext cx="1087016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Identify the point at which the child, young person or family became the subject of assessment by health and social care agencies, and what action the agencies or a specific agency decided to take.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Present a brief timeline of events/actions to address the issue (e.g. for interventions, communications, moment of assessment, etc.)</a:t>
            </a:r>
          </a:p>
          <a:p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81404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65820-9AB7-486F-C163-989F1BFAFA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Actions of social services with the family </a:t>
            </a:r>
            <a:br>
              <a:rPr lang="en-GB" b="1" dirty="0"/>
            </a:b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FA39D1-1DEF-BCD3-07D8-E138D4A1E3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 dirty="0">
                <a:solidFill>
                  <a:schemeClr val="accent5">
                    <a:lumMod val="75000"/>
                  </a:schemeClr>
                </a:solidFill>
                <a:cs typeface="Calibri"/>
              </a:rPr>
              <a:t>Present suggested actions here.</a:t>
            </a:r>
          </a:p>
        </p:txBody>
      </p:sp>
    </p:spTree>
    <p:extLst>
      <p:ext uri="{BB962C8B-B14F-4D97-AF65-F5344CB8AC3E}">
        <p14:creationId xmlns:p14="http://schemas.microsoft.com/office/powerpoint/2010/main" val="12212484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DEFED2-F38B-8FCB-E267-F03FA6E0F7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Results</a:t>
            </a:r>
            <a:r>
              <a:rPr lang="en-GB" dirty="0"/>
              <a:t> </a:t>
            </a:r>
            <a:r>
              <a:rPr lang="en-GB" b="1" dirty="0"/>
              <a:t>and outcomes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7599BF-5629-A392-1C41-6F1A26E152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>
                <a:solidFill>
                  <a:schemeClr val="accent5">
                    <a:lumMod val="75000"/>
                  </a:schemeClr>
                </a:solidFill>
              </a:rPr>
              <a:t>Make sure you write the outcomes (e.g. school attendance improved to 90%, parents stopped using drugs, etc.)</a:t>
            </a:r>
          </a:p>
        </p:txBody>
      </p:sp>
    </p:spTree>
    <p:extLst>
      <p:ext uri="{BB962C8B-B14F-4D97-AF65-F5344CB8AC3E}">
        <p14:creationId xmlns:p14="http://schemas.microsoft.com/office/powerpoint/2010/main" val="39818376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3CEF6-A129-41CA-829E-BC6EE140D8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012" y="305764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GB" b="1" dirty="0"/>
              <a:t>Recommendations </a:t>
            </a:r>
            <a:endParaRPr lang="en-GB" b="1" dirty="0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CBDE3-015D-453B-A90F-E73A65463C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954" y="1705328"/>
            <a:ext cx="10815630" cy="121764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 dirty="0">
                <a:solidFill>
                  <a:schemeClr val="accent5">
                    <a:lumMod val="75000"/>
                  </a:schemeClr>
                </a:solidFill>
                <a:cs typeface="Calibri"/>
              </a:rPr>
              <a:t>Provide recommendations for improvements required, which are appropriate to meet the needs of the children/young people and family involved in the case study. Provide valid reasons for your suggestions and support these with literature and references.</a:t>
            </a:r>
          </a:p>
        </p:txBody>
      </p:sp>
    </p:spTree>
    <p:extLst>
      <p:ext uri="{BB962C8B-B14F-4D97-AF65-F5344CB8AC3E}">
        <p14:creationId xmlns:p14="http://schemas.microsoft.com/office/powerpoint/2010/main" val="15438792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84C981-61AA-4C56-8EDA-7087D9AC65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2927" y="483318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GB" b="1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703C92-8A36-4D44-BE41-3125762756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9836" y="1895500"/>
            <a:ext cx="10273004" cy="122445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 dirty="0">
                <a:solidFill>
                  <a:schemeClr val="accent5">
                    <a:lumMod val="75000"/>
                  </a:schemeClr>
                </a:solidFill>
                <a:cs typeface="Calibri"/>
              </a:rPr>
              <a:t>Draw your conclusion and evaluate/ give your opinion about the intervention of the social services and policy </a:t>
            </a:r>
          </a:p>
          <a:p>
            <a:endParaRPr lang="en-GB" sz="2000" dirty="0">
              <a:solidFill>
                <a:schemeClr val="accent5">
                  <a:lumMod val="75000"/>
                </a:schemeClr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141026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74A1A0-31A8-49E0-91B3-50BBBFC4A9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B90C58-8911-4AE2-9E6F-E29A9D4F16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sz="1400" dirty="0">
              <a:solidFill>
                <a:srgbClr val="000000"/>
              </a:solidFill>
              <a:cs typeface="Calibri" panose="020F0502020204030204"/>
            </a:endParaRPr>
          </a:p>
          <a:p>
            <a:endParaRPr lang="en-GB" sz="1400" dirty="0">
              <a:cs typeface="Calibri" panose="020F0502020204030204"/>
            </a:endParaRPr>
          </a:p>
          <a:p>
            <a:endParaRPr lang="en-GB" sz="1400" dirty="0">
              <a:cs typeface="Calibri" panose="020F0502020204030204"/>
            </a:endParaRPr>
          </a:p>
          <a:p>
            <a:endParaRPr lang="en-GB" sz="1400" dirty="0">
              <a:cs typeface="Calibri" panose="020F0502020204030204"/>
            </a:endParaRPr>
          </a:p>
          <a:p>
            <a:endParaRPr lang="en-GB" sz="1400" dirty="0">
              <a:cs typeface="Calibri" panose="020F0502020204030204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310186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161</TotalTime>
  <Words>450</Words>
  <Application>Microsoft Office PowerPoint</Application>
  <PresentationFormat>Widescreen</PresentationFormat>
  <Paragraphs>36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PowerPoint Presentation</vt:lpstr>
      <vt:lpstr>Introduction </vt:lpstr>
      <vt:lpstr>Present the case study </vt:lpstr>
      <vt:lpstr>Factors of vulnerability children, young people and families can face</vt:lpstr>
      <vt:lpstr>The impact of these factors on the children and young people </vt:lpstr>
      <vt:lpstr>The process of intervention by relevant health and social care agencies within the case study </vt:lpstr>
      <vt:lpstr>Actions of social services with the family  </vt:lpstr>
      <vt:lpstr>Results and outcomes  </vt:lpstr>
      <vt:lpstr>Recommendations 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 Component 1  Presentation</dc:title>
  <dc:creator>bianca sanfilippo</dc:creator>
  <cp:lastModifiedBy>Eleni Koutsogeorgou-Andreou</cp:lastModifiedBy>
  <cp:revision>30</cp:revision>
  <dcterms:created xsi:type="dcterms:W3CDTF">2022-07-18T13:28:17Z</dcterms:created>
  <dcterms:modified xsi:type="dcterms:W3CDTF">2023-06-05T14:32:21Z</dcterms:modified>
</cp:coreProperties>
</file>