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3" r:id="rId9"/>
    <p:sldId id="262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pp moodboard.png">
            <a:extLst>
              <a:ext uri="{FF2B5EF4-FFF2-40B4-BE49-F238E27FC236}">
                <a16:creationId xmlns:a16="http://schemas.microsoft.com/office/drawing/2014/main" id="{7D7E5FE5-AAA2-48DC-84B2-BF4991CFF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00" r="914"/>
          <a:stretch/>
        </p:blipFill>
        <p:spPr>
          <a:xfrm>
            <a:off x="838200" y="-3810"/>
            <a:ext cx="9928860" cy="68580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AB47337-2FDE-49FC-9FFA-333A48E95D0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183046CA-84E5-4405-8A10-AEA22A4A82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51" r="16499"/>
          <a:stretch/>
        </p:blipFill>
        <p:spPr>
          <a:xfrm>
            <a:off x="3793814" y="744344"/>
            <a:ext cx="4627646" cy="4627648"/>
          </a:xfrm>
          <a:custGeom>
            <a:avLst/>
            <a:gdLst>
              <a:gd name="connsiteX0" fmla="*/ 2313823 w 4627646"/>
              <a:gd name="connsiteY0" fmla="*/ 0 h 4627648"/>
              <a:gd name="connsiteX1" fmla="*/ 4627646 w 4627646"/>
              <a:gd name="connsiteY1" fmla="*/ 2313824 h 4627648"/>
              <a:gd name="connsiteX2" fmla="*/ 2313823 w 4627646"/>
              <a:gd name="connsiteY2" fmla="*/ 4627648 h 4627648"/>
              <a:gd name="connsiteX3" fmla="*/ 0 w 4627646"/>
              <a:gd name="connsiteY3" fmla="*/ 2313824 h 4627648"/>
              <a:gd name="connsiteX4" fmla="*/ 2313823 w 4627646"/>
              <a:gd name="connsiteY4" fmla="*/ 0 h 4627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5725720B-0EA9-4958-88C2-42B081969D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385" r="19580" b="2"/>
          <a:stretch/>
        </p:blipFill>
        <p:spPr>
          <a:xfrm>
            <a:off x="8297993" y="1757695"/>
            <a:ext cx="2577829" cy="2926956"/>
          </a:xfrm>
          <a:custGeom>
            <a:avLst/>
            <a:gdLst>
              <a:gd name="connsiteX0" fmla="*/ 1114351 w 2577829"/>
              <a:gd name="connsiteY0" fmla="*/ 0 h 2926956"/>
              <a:gd name="connsiteX1" fmla="*/ 2577829 w 2577829"/>
              <a:gd name="connsiteY1" fmla="*/ 1463478 h 2926956"/>
              <a:gd name="connsiteX2" fmla="*/ 1114351 w 2577829"/>
              <a:gd name="connsiteY2" fmla="*/ 2926956 h 2926956"/>
              <a:gd name="connsiteX3" fmla="*/ 79516 w 2577829"/>
              <a:gd name="connsiteY3" fmla="*/ 2498313 h 2926956"/>
              <a:gd name="connsiteX4" fmla="*/ 0 w 2577829"/>
              <a:gd name="connsiteY4" fmla="*/ 2410824 h 2926956"/>
              <a:gd name="connsiteX5" fmla="*/ 69413 w 2577829"/>
              <a:gd name="connsiteY5" fmla="*/ 2266732 h 2926956"/>
              <a:gd name="connsiteX6" fmla="*/ 262142 w 2577829"/>
              <a:gd name="connsiteY6" fmla="*/ 1312109 h 2926956"/>
              <a:gd name="connsiteX7" fmla="*/ 151883 w 2577829"/>
              <a:gd name="connsiteY7" fmla="*/ 582811 h 2926956"/>
              <a:gd name="connsiteX8" fmla="*/ 91478 w 2577829"/>
              <a:gd name="connsiteY8" fmla="*/ 417771 h 2926956"/>
              <a:gd name="connsiteX9" fmla="*/ 183443 w 2577829"/>
              <a:gd name="connsiteY9" fmla="*/ 334187 h 2926956"/>
              <a:gd name="connsiteX10" fmla="*/ 1114351 w 2577829"/>
              <a:gd name="connsiteY10" fmla="*/ 0 h 2926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77829" h="2926956">
                <a:moveTo>
                  <a:pt x="1114351" y="0"/>
                </a:moveTo>
                <a:cubicBezTo>
                  <a:pt x="1922608" y="0"/>
                  <a:pt x="2577829" y="655221"/>
                  <a:pt x="2577829" y="1463478"/>
                </a:cubicBezTo>
                <a:cubicBezTo>
                  <a:pt x="2577829" y="2271735"/>
                  <a:pt x="1922608" y="2926956"/>
                  <a:pt x="1114351" y="2926956"/>
                </a:cubicBezTo>
                <a:cubicBezTo>
                  <a:pt x="710223" y="2926956"/>
                  <a:pt x="344353" y="2763151"/>
                  <a:pt x="79516" y="2498313"/>
                </a:cubicBezTo>
                <a:lnTo>
                  <a:pt x="0" y="2410824"/>
                </a:lnTo>
                <a:lnTo>
                  <a:pt x="69413" y="2266732"/>
                </a:lnTo>
                <a:cubicBezTo>
                  <a:pt x="193516" y="1973319"/>
                  <a:pt x="262142" y="1650728"/>
                  <a:pt x="262142" y="1312109"/>
                </a:cubicBezTo>
                <a:cubicBezTo>
                  <a:pt x="262142" y="1058145"/>
                  <a:pt x="223540" y="813196"/>
                  <a:pt x="151883" y="582811"/>
                </a:cubicBezTo>
                <a:lnTo>
                  <a:pt x="91478" y="417771"/>
                </a:lnTo>
                <a:lnTo>
                  <a:pt x="183443" y="334187"/>
                </a:lnTo>
                <a:cubicBezTo>
                  <a:pt x="436418" y="125413"/>
                  <a:pt x="760739" y="0"/>
                  <a:pt x="1114351" y="0"/>
                </a:cubicBezTo>
                <a:close/>
              </a:path>
            </a:pathLst>
          </a:cu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8FAF1BA5-F4B4-4BE8-B122-0198675C90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221" r="14694" b="-3"/>
          <a:stretch/>
        </p:blipFill>
        <p:spPr>
          <a:xfrm>
            <a:off x="1319706" y="1757695"/>
            <a:ext cx="2590737" cy="2926956"/>
          </a:xfrm>
          <a:custGeom>
            <a:avLst/>
            <a:gdLst>
              <a:gd name="connsiteX0" fmla="*/ 1463478 w 2590737"/>
              <a:gd name="connsiteY0" fmla="*/ 0 h 2926956"/>
              <a:gd name="connsiteX1" fmla="*/ 2498313 w 2590737"/>
              <a:gd name="connsiteY1" fmla="*/ 428643 h 2926956"/>
              <a:gd name="connsiteX2" fmla="*/ 2501029 w 2590737"/>
              <a:gd name="connsiteY2" fmla="*/ 431631 h 2926956"/>
              <a:gd name="connsiteX3" fmla="*/ 2445696 w 2590737"/>
              <a:gd name="connsiteY3" fmla="*/ 582811 h 2926956"/>
              <a:gd name="connsiteX4" fmla="*/ 2335437 w 2590737"/>
              <a:gd name="connsiteY4" fmla="*/ 1312109 h 2926956"/>
              <a:gd name="connsiteX5" fmla="*/ 2528166 w 2590737"/>
              <a:gd name="connsiteY5" fmla="*/ 2266732 h 2926956"/>
              <a:gd name="connsiteX6" fmla="*/ 2590737 w 2590737"/>
              <a:gd name="connsiteY6" fmla="*/ 2396622 h 2926956"/>
              <a:gd name="connsiteX7" fmla="*/ 2498313 w 2590737"/>
              <a:gd name="connsiteY7" fmla="*/ 2498313 h 2926956"/>
              <a:gd name="connsiteX8" fmla="*/ 1463478 w 2590737"/>
              <a:gd name="connsiteY8" fmla="*/ 2926956 h 2926956"/>
              <a:gd name="connsiteX9" fmla="*/ 0 w 2590737"/>
              <a:gd name="connsiteY9" fmla="*/ 1463478 h 2926956"/>
              <a:gd name="connsiteX10" fmla="*/ 1463478 w 2590737"/>
              <a:gd name="connsiteY10" fmla="*/ 0 h 2926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590737" h="2926956">
                <a:moveTo>
                  <a:pt x="1463478" y="0"/>
                </a:moveTo>
                <a:cubicBezTo>
                  <a:pt x="1867606" y="0"/>
                  <a:pt x="2233476" y="163805"/>
                  <a:pt x="2498313" y="428643"/>
                </a:cubicBezTo>
                <a:lnTo>
                  <a:pt x="2501029" y="431631"/>
                </a:lnTo>
                <a:lnTo>
                  <a:pt x="2445696" y="582811"/>
                </a:lnTo>
                <a:cubicBezTo>
                  <a:pt x="2374039" y="813196"/>
                  <a:pt x="2335437" y="1058145"/>
                  <a:pt x="2335437" y="1312109"/>
                </a:cubicBezTo>
                <a:cubicBezTo>
                  <a:pt x="2335437" y="1650728"/>
                  <a:pt x="2404063" y="1973319"/>
                  <a:pt x="2528166" y="2266732"/>
                </a:cubicBezTo>
                <a:lnTo>
                  <a:pt x="2590737" y="2396622"/>
                </a:lnTo>
                <a:lnTo>
                  <a:pt x="2498313" y="2498313"/>
                </a:lnTo>
                <a:cubicBezTo>
                  <a:pt x="2233476" y="2763151"/>
                  <a:pt x="1867606" y="2926956"/>
                  <a:pt x="1463478" y="2926956"/>
                </a:cubicBezTo>
                <a:cubicBezTo>
                  <a:pt x="655221" y="2926956"/>
                  <a:pt x="0" y="2271735"/>
                  <a:pt x="0" y="1463478"/>
                </a:cubicBezTo>
                <a:cubicBezTo>
                  <a:pt x="0" y="655221"/>
                  <a:pt x="655221" y="0"/>
                  <a:pt x="146347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16807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A682A4A-78A6-4A7F-8FA9-256B59A866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62" b="12886"/>
          <a:stretch/>
        </p:blipFill>
        <p:spPr>
          <a:xfrm>
            <a:off x="3419194" y="3343275"/>
            <a:ext cx="5251618" cy="26407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78A39E-7C31-46DC-BF58-1048E7CF392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51" b="26582"/>
          <a:stretch>
            <a:fillRect/>
          </a:stretch>
        </p:blipFill>
        <p:spPr>
          <a:xfrm>
            <a:off x="0" y="5029200"/>
            <a:ext cx="12192000" cy="1828800"/>
          </a:xfrm>
          <a:custGeom>
            <a:avLst/>
            <a:gdLst>
              <a:gd name="connsiteX0" fmla="*/ 0 w 12192000"/>
              <a:gd name="connsiteY0" fmla="*/ 0 h 1828800"/>
              <a:gd name="connsiteX1" fmla="*/ 12192000 w 12192000"/>
              <a:gd name="connsiteY1" fmla="*/ 0 h 1828800"/>
              <a:gd name="connsiteX2" fmla="*/ 12192000 w 12192000"/>
              <a:gd name="connsiteY2" fmla="*/ 1828800 h 1828800"/>
              <a:gd name="connsiteX3" fmla="*/ 0 w 12192000"/>
              <a:gd name="connsiteY3" fmla="*/ 1828800 h 182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28800">
                <a:moveTo>
                  <a:pt x="0" y="0"/>
                </a:moveTo>
                <a:lnTo>
                  <a:pt x="12192000" y="0"/>
                </a:lnTo>
                <a:lnTo>
                  <a:pt x="12192000" y="1828800"/>
                </a:lnTo>
                <a:lnTo>
                  <a:pt x="0" y="18288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6A3348-17A5-4B74-BB34-D8F6AB3774E1}"/>
              </a:ext>
            </a:extLst>
          </p:cNvPr>
          <p:cNvSpPr txBox="1"/>
          <p:nvPr/>
        </p:nvSpPr>
        <p:spPr>
          <a:xfrm>
            <a:off x="4076365" y="1000125"/>
            <a:ext cx="3943350" cy="193899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 b="1" dirty="0">
                <a:latin typeface="MS PGothic"/>
                <a:ea typeface="MS PGothic"/>
              </a:rPr>
              <a:t>MS </a:t>
            </a:r>
            <a:r>
              <a:rPr lang="en-GB" sz="6000" b="1" dirty="0" err="1">
                <a:latin typeface="MS PGothic"/>
                <a:ea typeface="MS PGothic"/>
              </a:rPr>
              <a:t>PGothic</a:t>
            </a:r>
          </a:p>
        </p:txBody>
      </p:sp>
    </p:spTree>
    <p:extLst>
      <p:ext uri="{BB962C8B-B14F-4D97-AF65-F5344CB8AC3E}">
        <p14:creationId xmlns:p14="http://schemas.microsoft.com/office/powerpoint/2010/main" val="4185843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1DCE1C4-40BE-4C5F-AE56-0113E2144A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209" y="1485900"/>
            <a:ext cx="5783833" cy="3559585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61C5B8B4-8B5A-4E9E-9C4E-A4E27EB3F1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785"/>
          <a:stretch/>
        </p:blipFill>
        <p:spPr>
          <a:xfrm>
            <a:off x="6260132" y="257175"/>
            <a:ext cx="5843376" cy="2913336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D333DB84-8127-41A1-AF56-A257AFE2FC4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82" r="-47"/>
          <a:stretch/>
        </p:blipFill>
        <p:spPr>
          <a:xfrm>
            <a:off x="6260132" y="3228975"/>
            <a:ext cx="5847452" cy="292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2979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E75EEED-4E8D-4F11-8BE5-D19179E568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8338" y="1781175"/>
            <a:ext cx="2743200" cy="1085088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D7CA79E-2923-4618-A748-437862D426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8338" y="504825"/>
            <a:ext cx="2743200" cy="989420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C639AF30-75CF-4614-B676-6876C5D2B3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7861" y="3276600"/>
            <a:ext cx="2743200" cy="594360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E75D4D9A-7AE4-43B3-9B0E-922C53127F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3524" y="4514850"/>
            <a:ext cx="1776693" cy="1779427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ECDCC99F-6B74-44F8-B65F-C87FC8017C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99267" y="2590800"/>
            <a:ext cx="2743200" cy="1053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758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6E53DEA-B74C-4C09-9802-36FAD886B7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960"/>
          <a:stretch/>
        </p:blipFill>
        <p:spPr>
          <a:xfrm>
            <a:off x="276202" y="597049"/>
            <a:ext cx="4610559" cy="2294013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3C3174CB-E944-4932-9C81-2D4164667D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2143" y="597049"/>
            <a:ext cx="2942249" cy="2121039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5DF8DBE3-4DB6-45E3-99EB-46F4C1CD3F4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650"/>
          <a:stretch/>
        </p:blipFill>
        <p:spPr>
          <a:xfrm>
            <a:off x="104724" y="3324225"/>
            <a:ext cx="4782552" cy="2387612"/>
          </a:xfrm>
          <a:prstGeom prst="rect">
            <a:avLst/>
          </a:prstGeo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D6442D13-15EA-44A0-A2D5-A705798B71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2145" y="2932243"/>
            <a:ext cx="4186989" cy="3173630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553CEF98-E43C-4ECF-8FB6-0872C96D377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77084" y="2932243"/>
            <a:ext cx="1347327" cy="2463331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64440B3F-AC2E-4253-85EC-96B582F056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4707" y="597049"/>
            <a:ext cx="274320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25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iPhone-6-Three-Quarters-View-Mockup-Part-2.jpg">
            <a:extLst>
              <a:ext uri="{FF2B5EF4-FFF2-40B4-BE49-F238E27FC236}">
                <a16:creationId xmlns:a16="http://schemas.microsoft.com/office/drawing/2014/main" id="{A27BF7B7-909D-4E00-A97F-92F453471F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9359" y="241415"/>
            <a:ext cx="7481219" cy="6311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087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rofile.png">
            <a:extLst>
              <a:ext uri="{FF2B5EF4-FFF2-40B4-BE49-F238E27FC236}">
                <a16:creationId xmlns:a16="http://schemas.microsoft.com/office/drawing/2014/main" id="{53B98E4B-2E4C-4AA2-86F0-0AD1BA5546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420" y="1571625"/>
            <a:ext cx="2314385" cy="4114800"/>
          </a:xfrm>
          <a:prstGeom prst="rect">
            <a:avLst/>
          </a:prstGeom>
        </p:spPr>
      </p:pic>
      <p:pic>
        <p:nvPicPr>
          <p:cNvPr id="6" name="Picture 6" descr="Trophies.png">
            <a:extLst>
              <a:ext uri="{FF2B5EF4-FFF2-40B4-BE49-F238E27FC236}">
                <a16:creationId xmlns:a16="http://schemas.microsoft.com/office/drawing/2014/main" id="{F24BA879-1E88-4476-941F-27DC4D826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684" y="697550"/>
            <a:ext cx="1218946" cy="5857377"/>
          </a:xfrm>
          <a:prstGeom prst="rect">
            <a:avLst/>
          </a:prstGeom>
        </p:spPr>
      </p:pic>
      <p:pic>
        <p:nvPicPr>
          <p:cNvPr id="8" name="Picture 8" descr="Home.png">
            <a:extLst>
              <a:ext uri="{FF2B5EF4-FFF2-40B4-BE49-F238E27FC236}">
                <a16:creationId xmlns:a16="http://schemas.microsoft.com/office/drawing/2014/main" id="{E65E7998-9D88-4DEA-BC86-00C2CCFB05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6849" y="1571625"/>
            <a:ext cx="2314385" cy="4114800"/>
          </a:xfrm>
          <a:prstGeom prst="rect">
            <a:avLst/>
          </a:prstGeom>
        </p:spPr>
      </p:pic>
      <p:pic>
        <p:nvPicPr>
          <p:cNvPr id="10" name="Picture 10" descr="Friends.png">
            <a:extLst>
              <a:ext uri="{FF2B5EF4-FFF2-40B4-BE49-F238E27FC236}">
                <a16:creationId xmlns:a16="http://schemas.microsoft.com/office/drawing/2014/main" id="{4C5BFD96-6F67-401E-9774-FEF2F4BAD7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043" y="1571625"/>
            <a:ext cx="1019091" cy="4114800"/>
          </a:xfrm>
          <a:prstGeom prst="rect">
            <a:avLst/>
          </a:prstGeom>
        </p:spPr>
      </p:pic>
      <p:pic>
        <p:nvPicPr>
          <p:cNvPr id="12" name="Picture 12" descr="DPI recorder.png">
            <a:extLst>
              <a:ext uri="{FF2B5EF4-FFF2-40B4-BE49-F238E27FC236}">
                <a16:creationId xmlns:a16="http://schemas.microsoft.com/office/drawing/2014/main" id="{C81BD513-E26D-4F0D-AE1C-52A8D09A7B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1514" y="1571625"/>
            <a:ext cx="231438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8697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2478E6B-57BE-4F0F-819B-A25C1554DD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09" y="297390"/>
            <a:ext cx="11055070" cy="6065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872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8BC003EB-C65F-4252-808E-D9BC445B68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2135" y="4867275"/>
            <a:ext cx="4629150" cy="173367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7B80FD02-71DF-4D31-92CF-DB672A6349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920" y="3448050"/>
            <a:ext cx="4602078" cy="3184437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9C2E9811-80D3-4FBD-A82A-8FA695064D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425" y="114300"/>
            <a:ext cx="4593055" cy="318007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BCAF5187-2501-4857-A1C8-B08505AB63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9289" y="571797"/>
            <a:ext cx="5224713" cy="361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379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8</cp:revision>
  <dcterms:created xsi:type="dcterms:W3CDTF">2013-07-15T20:26:40Z</dcterms:created>
  <dcterms:modified xsi:type="dcterms:W3CDTF">2017-11-09T11:37:53Z</dcterms:modified>
</cp:coreProperties>
</file>