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0" r:id="rId4"/>
    <p:sldId id="259" r:id="rId5"/>
    <p:sldId id="258" r:id="rId6"/>
    <p:sldId id="262" r:id="rId7"/>
    <p:sldId id="261" r:id="rId8"/>
    <p:sldId id="265" r:id="rId9"/>
    <p:sldId id="266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154751-F110-4EEA-8076-65C61444810E}" v="179" dt="2025-10-03T21:22:18.3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1666" y="30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9047C7-D060-4F50-8DA9-B56EACBA594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A73B38-F244-4C97-9F93-68BCA29A6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40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A73B38-F244-4C97-9F93-68BCA29A691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435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325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999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407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12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59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571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633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958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71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641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286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1556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632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99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6202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5976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42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2156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flipV="1">
            <a:off x="9507983" y="7111013"/>
            <a:ext cx="346230" cy="310718"/>
          </a:xfrm>
        </p:spPr>
        <p:txBody>
          <a:bodyPr>
            <a:noAutofit/>
          </a:bodyPr>
          <a:lstStyle/>
          <a:p>
            <a:endParaRPr sz="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2975" y="759288"/>
            <a:ext cx="7315200" cy="2669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  <a:latin typeface="Arial"/>
                <a:ea typeface="Calibri"/>
                <a:cs typeface="Calibri"/>
              </a:rPr>
              <a:t>        Lavinia Groceanu</a:t>
            </a:r>
          </a:p>
          <a:p>
            <a:r>
              <a:rPr lang="en-US" sz="4400" dirty="0">
                <a:latin typeface="Arial"/>
                <a:ea typeface="Calibri"/>
                <a:cs typeface="Calibri"/>
              </a:rPr>
              <a:t>             </a:t>
            </a:r>
            <a:r>
              <a:rPr lang="en-US" sz="3600" dirty="0">
                <a:latin typeface="Arial"/>
                <a:ea typeface="Calibri"/>
                <a:cs typeface="Calibri"/>
              </a:rPr>
              <a:t>ID-2508612</a:t>
            </a:r>
          </a:p>
          <a:p>
            <a:r>
              <a:rPr lang="en-US" sz="3600" dirty="0">
                <a:solidFill>
                  <a:schemeClr val="tx1"/>
                </a:solidFill>
                <a:latin typeface="Arial"/>
                <a:ea typeface="Calibri"/>
                <a:cs typeface="Calibri"/>
              </a:rPr>
              <a:t>            </a:t>
            </a:r>
            <a:r>
              <a:rPr lang="en-US" sz="2800" dirty="0">
                <a:solidFill>
                  <a:schemeClr val="tx1"/>
                </a:solidFill>
                <a:latin typeface="Arial"/>
                <a:ea typeface="Calibri"/>
                <a:cs typeface="Calibri"/>
              </a:rPr>
              <a:t>(LCHS4001_BIRM)</a:t>
            </a:r>
          </a:p>
          <a:p>
            <a:r>
              <a:rPr lang="en-US" sz="2800" dirty="0">
                <a:latin typeface="Arial"/>
                <a:ea typeface="Calibri"/>
                <a:cs typeface="Calibri"/>
              </a:rPr>
              <a:t>                          Group 1</a:t>
            </a:r>
            <a:endParaRPr lang="en-US" sz="2800" dirty="0">
              <a:solidFill>
                <a:schemeClr val="tx1"/>
              </a:solidFill>
              <a:latin typeface="Arial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10" y="701336"/>
            <a:ext cx="6498898" cy="1356065"/>
          </a:xfrm>
        </p:spPr>
        <p:txBody>
          <a:bodyPr/>
          <a:lstStyle/>
          <a:p>
            <a:r>
              <a:rPr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                                 PSYHOLOGIST</a:t>
            </a:r>
          </a:p>
          <a:p>
            <a:pPr marL="0" indent="0">
              <a:buNone/>
            </a:pPr>
            <a:endParaRPr lang="en-GB" sz="2400" dirty="0"/>
          </a:p>
          <a:p>
            <a:r>
              <a:rPr dirty="0"/>
              <a:t>Psychology is about the mind, </a:t>
            </a:r>
            <a:r>
              <a:rPr dirty="0" err="1"/>
              <a:t>behaviour</a:t>
            </a:r>
            <a:r>
              <a:rPr dirty="0"/>
              <a:t>, and emotions</a:t>
            </a:r>
          </a:p>
          <a:p>
            <a:r>
              <a:rPr dirty="0"/>
              <a:t>Psychologists help people live better and healthier lives</a:t>
            </a:r>
          </a:p>
          <a:p>
            <a:r>
              <a:rPr dirty="0"/>
              <a:t>I chose this role because it matches my interests, skills, and passion to help others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809240" y="340360"/>
            <a:ext cx="7955280" cy="1463041"/>
          </a:xfrm>
        </p:spPr>
        <p:txBody>
          <a:bodyPr/>
          <a:lstStyle/>
          <a:p>
            <a:r>
              <a:rPr lang="en-US" dirty="0"/>
              <a:t>Skills 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Communication skills</a:t>
            </a:r>
            <a:endParaRPr lang="en-US" dirty="0"/>
          </a:p>
          <a:p>
            <a:r>
              <a:rPr lang="en-US" dirty="0"/>
              <a:t>Active listening skills</a:t>
            </a:r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Patience and ability to remain calm in stressful situations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144" y="408373"/>
            <a:ext cx="6239934" cy="1384916"/>
          </a:xfrm>
        </p:spPr>
        <p:txBody>
          <a:bodyPr>
            <a:normAutofit/>
          </a:bodyPr>
          <a:lstStyle/>
          <a:p>
            <a:pPr lvl="0" algn="l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en-GB" dirty="0"/>
              <a:t>COMUNICATION SKILLS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129" y="2024618"/>
            <a:ext cx="8149742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dirty="0"/>
              <a:t>                                 </a:t>
            </a:r>
            <a:r>
              <a:rPr lang="en-GB" sz="14400" dirty="0"/>
              <a:t>Type of communications</a:t>
            </a:r>
          </a:p>
          <a:p>
            <a:pPr marL="0" indent="0">
              <a:buNone/>
            </a:pPr>
            <a:endParaRPr lang="en-GB" sz="14400" dirty="0"/>
          </a:p>
          <a:p>
            <a:pPr marL="0" indent="0">
              <a:buNone/>
            </a:pPr>
            <a:r>
              <a:rPr lang="en-GB" sz="9600" dirty="0"/>
              <a:t>  Verbal Communication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5E4C89A-E9B4-1FC9-4508-917707B802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" y="3325337"/>
            <a:ext cx="3070071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Talk clearly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Use simple and polite words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Speak with confidence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0B4C1C93-C371-F7DE-A2A9-54B91F85DB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61808"/>
            <a:ext cx="613936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3EA2639-C59A-099C-0C38-560F7103B64F}"/>
              </a:ext>
            </a:extLst>
          </p:cNvPr>
          <p:cNvSpPr txBox="1"/>
          <p:nvPr/>
        </p:nvSpPr>
        <p:spPr>
          <a:xfrm>
            <a:off x="731520" y="4963163"/>
            <a:ext cx="31830011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Nonverbal  Communication</a:t>
            </a:r>
          </a:p>
          <a:p>
            <a:endParaRPr lang="en-GB" dirty="0"/>
          </a:p>
          <a:p>
            <a:r>
              <a:rPr lang="en-GB" dirty="0"/>
              <a:t>Smile when friendly</a:t>
            </a:r>
          </a:p>
          <a:p>
            <a:r>
              <a:rPr lang="en-GB" dirty="0"/>
              <a:t>Make eye contact</a:t>
            </a:r>
          </a:p>
          <a:p>
            <a:r>
              <a:rPr lang="en-GB" dirty="0"/>
              <a:t>Use hand gestures</a:t>
            </a:r>
          </a:p>
          <a:p>
            <a:r>
              <a:rPr lang="en-GB" dirty="0"/>
              <a:t>Stand or sit with good posture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69E474-AAA5-02C0-911E-FCC35388C91D}"/>
              </a:ext>
            </a:extLst>
          </p:cNvPr>
          <p:cNvSpPr txBox="1"/>
          <p:nvPr/>
        </p:nvSpPr>
        <p:spPr>
          <a:xfrm flipV="1">
            <a:off x="11125200" y="5965332"/>
            <a:ext cx="424459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Smile when friendly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Make eye contact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Use hand gestures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Stand or sit with good posture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0" y="594360"/>
            <a:ext cx="6583680" cy="1463041"/>
          </a:xfrm>
        </p:spPr>
        <p:txBody>
          <a:bodyPr/>
          <a:lstStyle/>
          <a:p>
            <a:r>
              <a:rPr lang="en-GB" dirty="0"/>
              <a:t>Communication skills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/>
              <a:t> Written Communication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000" dirty="0"/>
              <a:t>Use correct grammar and spelling</a:t>
            </a:r>
          </a:p>
          <a:p>
            <a:pPr marL="0" indent="0">
              <a:buNone/>
            </a:pPr>
            <a:r>
              <a:rPr lang="en-GB" sz="2000" dirty="0"/>
              <a:t>Keep sentences short and clear</a:t>
            </a:r>
          </a:p>
          <a:p>
            <a:pPr marL="0" indent="0">
              <a:buNone/>
            </a:pPr>
            <a:r>
              <a:rPr lang="en-GB" sz="2000" dirty="0"/>
              <a:t>Use the right tone (formal or casual</a:t>
            </a:r>
            <a:r>
              <a:rPr lang="en-GB" sz="2400" dirty="0"/>
              <a:t>)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600" dirty="0"/>
              <a:t>Listening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300" dirty="0"/>
              <a:t>Pay full attention</a:t>
            </a:r>
          </a:p>
          <a:p>
            <a:pPr marL="0" indent="0">
              <a:buNone/>
            </a:pPr>
            <a:r>
              <a:rPr lang="en-GB" sz="2300" dirty="0"/>
              <a:t>Don’t interrupt</a:t>
            </a:r>
          </a:p>
          <a:p>
            <a:pPr marL="0" indent="0">
              <a:buNone/>
            </a:pPr>
            <a:r>
              <a:rPr lang="en-GB" sz="2300" dirty="0"/>
              <a:t>Show you are listening (nod, say “okay”)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934720" y="416560"/>
            <a:ext cx="7482840" cy="1640841"/>
          </a:xfrm>
        </p:spPr>
        <p:txBody>
          <a:bodyPr/>
          <a:lstStyle/>
          <a:p>
            <a:r>
              <a:rPr lang="en-GB" dirty="0"/>
              <a:t>Active Listening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sz="5100" dirty="0"/>
              <a:t>Paying Full Attention</a:t>
            </a:r>
          </a:p>
          <a:p>
            <a:endParaRPr lang="en-GB" dirty="0"/>
          </a:p>
          <a:p>
            <a:r>
              <a:rPr lang="en-GB" sz="2600" dirty="0"/>
              <a:t>Give the speaker your undivided attention.</a:t>
            </a:r>
          </a:p>
          <a:p>
            <a:r>
              <a:rPr lang="en-GB" sz="2600" dirty="0"/>
              <a:t>Eliminate distractions (e.g., phones, background noise).</a:t>
            </a:r>
          </a:p>
          <a:p>
            <a:r>
              <a:rPr lang="en-GB" sz="2600" dirty="0"/>
              <a:t>Focus on the speaker’s words, tone, and body language.</a:t>
            </a:r>
          </a:p>
          <a:p>
            <a:endParaRPr lang="en-GB" sz="2600" dirty="0"/>
          </a:p>
          <a:p>
            <a:r>
              <a:rPr lang="en-GB" sz="5100" dirty="0"/>
              <a:t>Showing That You're Listening</a:t>
            </a:r>
          </a:p>
          <a:p>
            <a:endParaRPr lang="en-GB" dirty="0"/>
          </a:p>
          <a:p>
            <a:r>
              <a:rPr lang="en-GB" sz="2900" dirty="0"/>
              <a:t>Use non-verbal cues </a:t>
            </a:r>
            <a:r>
              <a:rPr lang="en-GB" sz="2900" dirty="0" err="1"/>
              <a:t>like:Nodding</a:t>
            </a:r>
            <a:r>
              <a:rPr lang="en-GB" sz="2900" dirty="0"/>
              <a:t> </a:t>
            </a:r>
          </a:p>
          <a:p>
            <a:r>
              <a:rPr lang="en-GB" sz="2900" dirty="0"/>
              <a:t>Maintaining eye contact</a:t>
            </a:r>
          </a:p>
          <a:p>
            <a:r>
              <a:rPr lang="en-GB" sz="2900" dirty="0"/>
              <a:t>Leaning slightly forward</a:t>
            </a:r>
          </a:p>
          <a:p>
            <a:r>
              <a:rPr lang="en-GB" sz="2900" dirty="0"/>
              <a:t>Having an open posture</a:t>
            </a:r>
          </a:p>
          <a:p>
            <a:r>
              <a:rPr lang="en-GB" sz="2900" dirty="0"/>
              <a:t>Use verbal cues </a:t>
            </a:r>
            <a:r>
              <a:rPr lang="en-GB" sz="2900" dirty="0" err="1"/>
              <a:t>like:“I</a:t>
            </a:r>
            <a:r>
              <a:rPr lang="en-GB" sz="2900" dirty="0"/>
              <a:t> see.”</a:t>
            </a:r>
          </a:p>
          <a:p>
            <a:r>
              <a:rPr lang="en-GB" sz="2900" dirty="0"/>
              <a:t>“Go on.”</a:t>
            </a:r>
          </a:p>
          <a:p>
            <a:r>
              <a:rPr lang="en-GB" sz="2900" dirty="0"/>
              <a:t>“That makes sense.”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960" y="594361"/>
            <a:ext cx="5384800" cy="1356360"/>
          </a:xfrm>
        </p:spPr>
        <p:txBody>
          <a:bodyPr/>
          <a:lstStyle/>
          <a:p>
            <a:r>
              <a:rPr lang="en-GB" dirty="0"/>
              <a:t>Active listening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    Providing Feedback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Reflect back what the speaker is saying to show understanding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       </a:t>
            </a:r>
            <a:r>
              <a:rPr lang="en-GB" sz="2400" dirty="0"/>
              <a:t>Deferring Judgment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1600" dirty="0"/>
              <a:t>    </a:t>
            </a:r>
            <a:r>
              <a:rPr lang="en-GB" sz="1700" dirty="0"/>
              <a:t>Avoid interrupting.</a:t>
            </a:r>
          </a:p>
          <a:p>
            <a:pPr marL="0" indent="0">
              <a:buNone/>
            </a:pPr>
            <a:r>
              <a:rPr lang="en-GB" sz="1700" dirty="0"/>
              <a:t>   Don’t jump to conclusions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2400" dirty="0"/>
              <a:t>     Responding Appropriately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1700" dirty="0"/>
              <a:t> Be honest and respectful in your reply.</a:t>
            </a:r>
          </a:p>
          <a:p>
            <a:pPr marL="0" indent="0">
              <a:buNone/>
            </a:pPr>
            <a:r>
              <a:rPr lang="en-GB" sz="1700" dirty="0"/>
              <a:t> Share your thoughts only after the speaker has finished.</a:t>
            </a:r>
          </a:p>
          <a:p>
            <a:pPr marL="0" indent="0">
              <a:buNone/>
            </a:pPr>
            <a:r>
              <a:rPr lang="en-GB" sz="1700" dirty="0"/>
              <a:t> Ask questions that show interest or seek clarification</a:t>
            </a:r>
            <a:r>
              <a:rPr lang="en-GB" sz="2400"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1320A-4D8E-9AF4-9CF3-B1F52966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080" y="406400"/>
            <a:ext cx="7528560" cy="1651001"/>
          </a:xfrm>
        </p:spPr>
        <p:txBody>
          <a:bodyPr>
            <a:normAutofit fontScale="90000"/>
          </a:bodyPr>
          <a:lstStyle/>
          <a:p>
            <a:r>
              <a:rPr lang="en-GB" dirty="0"/>
              <a:t>Patience and ability to remain calm in stressful situations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DE5728-D2E5-C1D4-E09B-C13D7E139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/>
              <a:t>Key Characteristics of Patience:</a:t>
            </a:r>
          </a:p>
          <a:p>
            <a:r>
              <a:rPr lang="en-GB" sz="1600" dirty="0"/>
              <a:t>Tolerance for delays: </a:t>
            </a:r>
          </a:p>
          <a:p>
            <a:r>
              <a:rPr lang="en-GB" sz="1600" dirty="0"/>
              <a:t>Staying calm when waiting (e.g., in traffic, for someone to finish speaking, or for results)</a:t>
            </a:r>
          </a:p>
          <a:p>
            <a:r>
              <a:rPr lang="en-GB" sz="1600" dirty="0"/>
              <a:t>.Endurance through difficulty: </a:t>
            </a:r>
          </a:p>
          <a:p>
            <a:r>
              <a:rPr lang="en-GB" sz="1600" dirty="0"/>
              <a:t>Sticking with challenges without giving up.</a:t>
            </a:r>
          </a:p>
          <a:p>
            <a:r>
              <a:rPr lang="en-GB" sz="1600" dirty="0"/>
              <a:t>Understanding others:</a:t>
            </a:r>
          </a:p>
          <a:p>
            <a:r>
              <a:rPr lang="en-GB" sz="1600" dirty="0"/>
              <a:t> Allowing people time to explain, learn, or improve.</a:t>
            </a:r>
          </a:p>
          <a:p>
            <a:r>
              <a:rPr lang="en-GB" sz="1600" dirty="0"/>
              <a:t>Controlled reactions: Not overreacting to small annoyances or mistakes.</a:t>
            </a:r>
          </a:p>
        </p:txBody>
      </p:sp>
    </p:spTree>
    <p:extLst>
      <p:ext uri="{BB962C8B-B14F-4D97-AF65-F5344CB8AC3E}">
        <p14:creationId xmlns:p14="http://schemas.microsoft.com/office/powerpoint/2010/main" val="675895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5FA80-3F8D-5574-8BFF-41B65FAB0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Patience and ability to remain calm in stressful situations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0125F-B4E8-0B06-57D4-765B38BED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/>
              <a:t>Key Traits of Calmness:</a:t>
            </a:r>
          </a:p>
          <a:p>
            <a:r>
              <a:rPr lang="en-GB" sz="1600" dirty="0"/>
              <a:t>Emotional control: </a:t>
            </a:r>
          </a:p>
          <a:p>
            <a:r>
              <a:rPr lang="en-GB" sz="1600" dirty="0"/>
              <a:t>Managing feelings like anger, anxiety, or </a:t>
            </a:r>
            <a:r>
              <a:rPr lang="en-GB" sz="1600" dirty="0" err="1"/>
              <a:t>panic.Non</a:t>
            </a:r>
            <a:r>
              <a:rPr lang="en-GB" sz="1600" dirty="0"/>
              <a:t>-reactivity: </a:t>
            </a:r>
          </a:p>
          <a:p>
            <a:r>
              <a:rPr lang="en-GB" sz="1600" dirty="0"/>
              <a:t>Avoiding impulsive or emotional outbursts.</a:t>
            </a:r>
          </a:p>
          <a:p>
            <a:r>
              <a:rPr lang="en-GB" sz="1600" dirty="0"/>
              <a:t>Clear thinking: </a:t>
            </a:r>
          </a:p>
          <a:p>
            <a:r>
              <a:rPr lang="en-GB" sz="1600" dirty="0"/>
              <a:t>Staying mentally focused and </a:t>
            </a:r>
            <a:r>
              <a:rPr lang="en-GB" sz="1600" dirty="0" err="1"/>
              <a:t>rational.Body</a:t>
            </a:r>
            <a:r>
              <a:rPr lang="en-GB" sz="1600" dirty="0"/>
              <a:t> language: Keeping a relaxed posture, even tone, and steady breathing.</a:t>
            </a:r>
          </a:p>
        </p:txBody>
      </p:sp>
    </p:spTree>
    <p:extLst>
      <p:ext uri="{BB962C8B-B14F-4D97-AF65-F5344CB8AC3E}">
        <p14:creationId xmlns:p14="http://schemas.microsoft.com/office/powerpoint/2010/main" val="626791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I chose psychology because it combines:</a:t>
            </a:r>
          </a:p>
          <a:p>
            <a:r>
              <a:t>- Helping others</a:t>
            </a:r>
          </a:p>
          <a:p>
            <a:r>
              <a:t>- Understanding behaviour</a:t>
            </a:r>
          </a:p>
          <a:p>
            <a:r>
              <a:t>- Lifelong learning</a:t>
            </a:r>
          </a:p>
          <a:p>
            <a:r>
              <a:t>- Making a positive difference</a:t>
            </a:r>
          </a:p>
          <a:p>
            <a:r>
              <a:t>A career where I can grow and support society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73</TotalTime>
  <Words>462</Words>
  <Application>Microsoft Office PowerPoint</Application>
  <PresentationFormat>On-screen Show (4:3)</PresentationFormat>
  <Paragraphs>99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Arial</vt:lpstr>
      <vt:lpstr>Calibri</vt:lpstr>
      <vt:lpstr>Century Gothic</vt:lpstr>
      <vt:lpstr>Vapor Trail</vt:lpstr>
      <vt:lpstr>PowerPoint Presentation</vt:lpstr>
      <vt:lpstr>Introduction</vt:lpstr>
      <vt:lpstr>Skills </vt:lpstr>
      <vt:lpstr>COMUNICATION SKILLS</vt:lpstr>
      <vt:lpstr>Communication skills</vt:lpstr>
      <vt:lpstr>Active Listening</vt:lpstr>
      <vt:lpstr>Active listening</vt:lpstr>
      <vt:lpstr>Patience and ability to remain calm in stressful situations </vt:lpstr>
      <vt:lpstr>Patience and ability to remain calm in stressful situations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Lavinia Groceanu</dc:creator>
  <cp:keywords/>
  <dc:description>generated using python-pptx</dc:description>
  <cp:lastModifiedBy>Lavinia Groceanu (2508612)</cp:lastModifiedBy>
  <cp:revision>132</cp:revision>
  <dcterms:created xsi:type="dcterms:W3CDTF">2013-01-27T09:14:16Z</dcterms:created>
  <dcterms:modified xsi:type="dcterms:W3CDTF">2025-10-03T21:34:16Z</dcterms:modified>
  <cp:category/>
</cp:coreProperties>
</file>