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6" r:id="rId2"/>
    <p:sldId id="285" r:id="rId3"/>
    <p:sldId id="278" r:id="rId4"/>
    <p:sldId id="287" r:id="rId5"/>
    <p:sldId id="260" r:id="rId6"/>
    <p:sldId id="288" r:id="rId7"/>
    <p:sldId id="267" r:id="rId8"/>
    <p:sldId id="289" r:id="rId9"/>
    <p:sldId id="28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11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BF9F4F5-751C-F1F7-4F1F-686C7C88FA9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601155B7-0F1C-E819-5DC5-BE9ABEFBB71F}"/>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D3D4B2F-6A2A-4507-89DC-ABFE5806E8A1}" type="datetime1">
              <a:rPr lang="en-US"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11/19/2022</a:t>
            </a:fld>
            <a:endParaRPr lang="en-US"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4BAB240B-9F85-5A8E-C2E6-6C3B49D7B511}"/>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2A054D25-F3A3-81D4-F2DA-C5AE6848A70A}"/>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E647186-C143-4453-8DBD-16919D0EFD72}" type="slidenum">
              <a:t>‹#›</a:t>
            </a:fld>
            <a:endParaRPr lang="en-US"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5023508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86AC911-0A64-979F-934A-C6F845DE18D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a:extLst>
              <a:ext uri="{FF2B5EF4-FFF2-40B4-BE49-F238E27FC236}">
                <a16:creationId xmlns:a16="http://schemas.microsoft.com/office/drawing/2014/main" id="{38C3DE26-3A9A-D33C-B161-FB8B9B9CF12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79CC41E8-4EAE-4D56-93FB-6A50F9729FE7}" type="datetime1">
              <a:rPr lang="en-US"/>
              <a:pPr lvl="0"/>
              <a:t>11/19/2022</a:t>
            </a:fld>
            <a:endParaRPr lang="en-US"/>
          </a:p>
        </p:txBody>
      </p:sp>
      <p:sp>
        <p:nvSpPr>
          <p:cNvPr id="4" name="Slide Image Placeholder 3">
            <a:extLst>
              <a:ext uri="{FF2B5EF4-FFF2-40B4-BE49-F238E27FC236}">
                <a16:creationId xmlns:a16="http://schemas.microsoft.com/office/drawing/2014/main" id="{3FA417A4-116B-5230-56BC-D0CEEE086DC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96156EDC-2B9A-2988-BD0F-32560BDB212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176AA67C-F544-2498-2818-D4C834BAAD8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a:extLst>
              <a:ext uri="{FF2B5EF4-FFF2-40B4-BE49-F238E27FC236}">
                <a16:creationId xmlns:a16="http://schemas.microsoft.com/office/drawing/2014/main" id="{D686E52D-E49D-1E63-C36B-2092A5EDBA0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E44BE8D7-6EDA-4FD4-BB27-CD63FBE35CC9}" type="slidenum">
              <a:t>‹#›</a:t>
            </a:fld>
            <a:endParaRPr lang="en-US"/>
          </a:p>
        </p:txBody>
      </p:sp>
    </p:spTree>
    <p:extLst>
      <p:ext uri="{BB962C8B-B14F-4D97-AF65-F5344CB8AC3E}">
        <p14:creationId xmlns:p14="http://schemas.microsoft.com/office/powerpoint/2010/main" val="63439852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6D9BE1-F272-EB0D-C284-5B6CAEC377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9E0AF9-675A-E486-B7D2-168724909BDD}"/>
              </a:ext>
            </a:extLst>
          </p:cNvPr>
          <p:cNvSpPr txBox="1">
            <a:spLocks noGrp="1"/>
          </p:cNvSpPr>
          <p:nvPr>
            <p:ph type="body" sz="quarter" idx="1"/>
          </p:nvPr>
        </p:nvSpPr>
        <p:spPr/>
        <p:txBody>
          <a:bodyPr/>
          <a:lstStyle/>
          <a:p>
            <a:pPr lvl="0"/>
            <a:r>
              <a:rPr lang="en-US"/>
              <a:t>Line spacing + Page numbers</a:t>
            </a:r>
          </a:p>
        </p:txBody>
      </p:sp>
      <p:sp>
        <p:nvSpPr>
          <p:cNvPr id="4" name="Slide Number Placeholder 3">
            <a:extLst>
              <a:ext uri="{FF2B5EF4-FFF2-40B4-BE49-F238E27FC236}">
                <a16:creationId xmlns:a16="http://schemas.microsoft.com/office/drawing/2014/main" id="{A439DAFF-C385-A5D6-8DEB-CB4D1B8A28A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5746C6A-4C81-4F57-9F4F-49AF38AD409C}" type="slidenum">
              <a:t>1</a:t>
            </a:fld>
            <a:endParaRPr lang="en-U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bg>
      <p:bgPr>
        <a:solidFill>
          <a:srgbClr val="C0C9C2"/>
        </a:solidFill>
        <a:effectLst/>
      </p:bgPr>
    </p:bg>
    <p:spTree>
      <p:nvGrpSpPr>
        <p:cNvPr id="1" name=""/>
        <p:cNvGrpSpPr/>
        <p:nvPr/>
      </p:nvGrpSpPr>
      <p:grpSpPr>
        <a:xfrm>
          <a:off x="0" y="0"/>
          <a:ext cx="0" cy="0"/>
          <a:chOff x="0" y="0"/>
          <a:chExt cx="0" cy="0"/>
        </a:xfrm>
      </p:grpSpPr>
      <p:sp>
        <p:nvSpPr>
          <p:cNvPr id="2" name="Text Placeholder 21">
            <a:extLst>
              <a:ext uri="{FF2B5EF4-FFF2-40B4-BE49-F238E27FC236}">
                <a16:creationId xmlns:a16="http://schemas.microsoft.com/office/drawing/2014/main" id="{C2C2FA19-1DAC-FF68-C5DC-5E461A48CE16}"/>
              </a:ext>
            </a:extLst>
          </p:cNvPr>
          <p:cNvSpPr txBox="1">
            <a:spLocks noGrp="1"/>
          </p:cNvSpPr>
          <p:nvPr>
            <p:ph type="body" idx="4294967295"/>
          </p:nvPr>
        </p:nvSpPr>
        <p:spPr>
          <a:xfrm>
            <a:off x="1028700" y="5078184"/>
            <a:ext cx="3222062" cy="964618"/>
          </a:xfrm>
        </p:spPr>
        <p:txBody>
          <a:bodyPr>
            <a:noAutofit/>
          </a:bodyPr>
          <a:lstStyle>
            <a:lvl1pPr marL="0" indent="0">
              <a:buNone/>
              <a:defRPr sz="1400">
                <a:solidFill>
                  <a:srgbClr val="5B6A5E"/>
                </a:solidFill>
              </a:defRPr>
            </a:lvl1pPr>
          </a:lstStyle>
          <a:p>
            <a:pPr lvl="0"/>
            <a:r>
              <a:rPr lang="en-US"/>
              <a:t>Click to edit Master text styles</a:t>
            </a:r>
          </a:p>
        </p:txBody>
      </p:sp>
      <p:sp>
        <p:nvSpPr>
          <p:cNvPr id="3" name="Picture Placeholder 19">
            <a:extLst>
              <a:ext uri="{FF2B5EF4-FFF2-40B4-BE49-F238E27FC236}">
                <a16:creationId xmlns:a16="http://schemas.microsoft.com/office/drawing/2014/main" id="{95C7F459-5CF1-4F3A-7DD1-FCBF26FD1BBB}"/>
              </a:ext>
            </a:extLst>
          </p:cNvPr>
          <p:cNvSpPr txBox="1">
            <a:spLocks noGrp="1"/>
          </p:cNvSpPr>
          <p:nvPr>
            <p:ph type="pic" idx="4294967295"/>
          </p:nvPr>
        </p:nvSpPr>
        <p:spPr>
          <a:xfrm>
            <a:off x="6221413" y="0"/>
            <a:ext cx="4941883" cy="5726109"/>
          </a:xfrm>
        </p:spPr>
        <p:txBody>
          <a:bodyPr/>
          <a:lstStyle>
            <a:lvl1pPr>
              <a:defRPr>
                <a:solidFill>
                  <a:srgbClr val="FFFFFF"/>
                </a:solidFill>
              </a:defRPr>
            </a:lvl1pPr>
          </a:lstStyle>
          <a:p>
            <a:pPr lvl="0"/>
            <a:r>
              <a:rPr lang="en-US"/>
              <a:t>Click icon to add picture</a:t>
            </a:r>
          </a:p>
        </p:txBody>
      </p:sp>
      <p:cxnSp>
        <p:nvCxnSpPr>
          <p:cNvPr id="4" name="Straight Connector 14">
            <a:extLst>
              <a:ext uri="{FF2B5EF4-FFF2-40B4-BE49-F238E27FC236}">
                <a16:creationId xmlns:a16="http://schemas.microsoft.com/office/drawing/2014/main" id="{20CF90D9-3631-73EF-E7ED-48CAC36F1604}"/>
              </a:ext>
            </a:extLst>
          </p:cNvPr>
          <p:cNvCxnSpPr/>
          <p:nvPr/>
        </p:nvCxnSpPr>
        <p:spPr>
          <a:xfrm>
            <a:off x="1028700" y="457209"/>
            <a:ext cx="1142999" cy="0"/>
          </a:xfrm>
          <a:prstGeom prst="straightConnector1">
            <a:avLst/>
          </a:prstGeom>
          <a:noFill/>
          <a:ln w="15873" cap="flat">
            <a:solidFill>
              <a:srgbClr val="5B6A5E"/>
            </a:solidFill>
            <a:prstDash val="solid"/>
            <a:miter/>
          </a:ln>
        </p:spPr>
      </p:cxnSp>
      <p:sp>
        <p:nvSpPr>
          <p:cNvPr id="5" name="Title 1">
            <a:extLst>
              <a:ext uri="{FF2B5EF4-FFF2-40B4-BE49-F238E27FC236}">
                <a16:creationId xmlns:a16="http://schemas.microsoft.com/office/drawing/2014/main" id="{44658EE3-19A5-2AE5-5D6F-51A289938B2A}"/>
              </a:ext>
            </a:extLst>
          </p:cNvPr>
          <p:cNvSpPr txBox="1">
            <a:spLocks noGrp="1"/>
          </p:cNvSpPr>
          <p:nvPr>
            <p:ph type="title"/>
          </p:nvPr>
        </p:nvSpPr>
        <p:spPr>
          <a:xfrm>
            <a:off x="914509" y="876296"/>
            <a:ext cx="5181484" cy="2242437"/>
          </a:xfrm>
        </p:spPr>
        <p:txBody>
          <a:bodyPr anchor="t"/>
          <a:lstStyle>
            <a:lvl1pPr>
              <a:lnSpc>
                <a:spcPts val="6500"/>
              </a:lnSpc>
              <a:spcBef>
                <a:spcPts val="1000"/>
              </a:spcBef>
              <a:defRPr sz="7200">
                <a:solidFill>
                  <a:srgbClr val="5B6A5E"/>
                </a:solidFill>
              </a:defRPr>
            </a:lvl1pPr>
          </a:lstStyle>
          <a:p>
            <a:pPr lvl="0"/>
            <a:r>
              <a:rPr lang="en-US"/>
              <a:t>Click to edit Master title style</a:t>
            </a:r>
          </a:p>
        </p:txBody>
      </p:sp>
    </p:spTree>
    <p:extLst>
      <p:ext uri="{BB962C8B-B14F-4D97-AF65-F5344CB8AC3E}">
        <p14:creationId xmlns:p14="http://schemas.microsoft.com/office/powerpoint/2010/main" val="257341416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genda">
    <p:bg>
      <p:bgPr>
        <a:solidFill>
          <a:srgbClr val="F2F1EE"/>
        </a:solidFill>
        <a:effectLst/>
      </p:bgPr>
    </p:bg>
    <p:spTree>
      <p:nvGrpSpPr>
        <p:cNvPr id="1" name=""/>
        <p:cNvGrpSpPr/>
        <p:nvPr/>
      </p:nvGrpSpPr>
      <p:grpSpPr>
        <a:xfrm>
          <a:off x="0" y="0"/>
          <a:ext cx="0" cy="0"/>
          <a:chOff x="0" y="0"/>
          <a:chExt cx="0" cy="0"/>
        </a:xfrm>
      </p:grpSpPr>
      <p:sp>
        <p:nvSpPr>
          <p:cNvPr id="2" name="Text Placeholder 27">
            <a:extLst>
              <a:ext uri="{FF2B5EF4-FFF2-40B4-BE49-F238E27FC236}">
                <a16:creationId xmlns:a16="http://schemas.microsoft.com/office/drawing/2014/main" id="{9AD85F75-B612-729F-8A60-683A25DCF238}"/>
              </a:ext>
            </a:extLst>
          </p:cNvPr>
          <p:cNvSpPr txBox="1">
            <a:spLocks noGrp="1"/>
          </p:cNvSpPr>
          <p:nvPr>
            <p:ph type="body" idx="4294967295"/>
          </p:nvPr>
        </p:nvSpPr>
        <p:spPr>
          <a:xfrm>
            <a:off x="7258050" y="2000250"/>
            <a:ext cx="4667253" cy="3398833"/>
          </a:xfrm>
        </p:spPr>
        <p:txBody>
          <a:bodyPr/>
          <a:lstStyle>
            <a:lvl1pPr marL="0" indent="0">
              <a:buNone/>
              <a:defRPr sz="2000">
                <a:solidFill>
                  <a:srgbClr val="5B6A5E"/>
                </a:solidFill>
              </a:defRPr>
            </a:lvl1pPr>
          </a:lstStyle>
          <a:p>
            <a:pPr lvl="0"/>
            <a:r>
              <a:rPr lang="en-US"/>
              <a:t>Click to edit Master text styles</a:t>
            </a:r>
          </a:p>
        </p:txBody>
      </p:sp>
      <p:sp>
        <p:nvSpPr>
          <p:cNvPr id="3" name="Date Placeholder 3">
            <a:extLst>
              <a:ext uri="{FF2B5EF4-FFF2-40B4-BE49-F238E27FC236}">
                <a16:creationId xmlns:a16="http://schemas.microsoft.com/office/drawing/2014/main" id="{77BB0389-CF7C-BE93-4CC0-47611FAF1CFC}"/>
              </a:ext>
            </a:extLst>
          </p:cNvPr>
          <p:cNvSpPr txBox="1">
            <a:spLocks noGrp="1"/>
          </p:cNvSpPr>
          <p:nvPr>
            <p:ph type="dt" sz="half" idx="7"/>
          </p:nvPr>
        </p:nvSpPr>
        <p:spPr/>
        <p:txBody>
          <a:bodyPr/>
          <a:lstStyle>
            <a:lvl1pPr>
              <a:defRPr/>
            </a:lvl1pPr>
          </a:lstStyle>
          <a:p>
            <a:pPr lvl="0"/>
            <a:fld id="{0B26FCA0-6AB6-47DB-BC3E-16D72DD4BA20}" type="datetime1">
              <a:rPr lang="en-US"/>
              <a:pPr lvl="0"/>
              <a:t>11/19/2022</a:t>
            </a:fld>
            <a:endParaRPr lang="en-US"/>
          </a:p>
        </p:txBody>
      </p:sp>
      <p:sp>
        <p:nvSpPr>
          <p:cNvPr id="4" name="Slide Number Placeholder 5">
            <a:extLst>
              <a:ext uri="{FF2B5EF4-FFF2-40B4-BE49-F238E27FC236}">
                <a16:creationId xmlns:a16="http://schemas.microsoft.com/office/drawing/2014/main" id="{C2D74B59-CFE4-21A7-2886-DA89853FE4E8}"/>
              </a:ext>
            </a:extLst>
          </p:cNvPr>
          <p:cNvSpPr txBox="1">
            <a:spLocks noGrp="1"/>
          </p:cNvSpPr>
          <p:nvPr>
            <p:ph type="sldNum" sz="quarter" idx="8"/>
          </p:nvPr>
        </p:nvSpPr>
        <p:spPr/>
        <p:txBody>
          <a:bodyPr/>
          <a:lstStyle>
            <a:lvl1pPr>
              <a:defRPr/>
            </a:lvl1pPr>
          </a:lstStyle>
          <a:p>
            <a:pPr lvl="0"/>
            <a:fld id="{CE456F94-D66D-4B76-A993-FB67E05F7628}" type="slidenum">
              <a:t>‹#›</a:t>
            </a:fld>
            <a:endParaRPr lang="en-US"/>
          </a:p>
        </p:txBody>
      </p:sp>
      <p:sp>
        <p:nvSpPr>
          <p:cNvPr id="5" name="Title 1">
            <a:extLst>
              <a:ext uri="{FF2B5EF4-FFF2-40B4-BE49-F238E27FC236}">
                <a16:creationId xmlns:a16="http://schemas.microsoft.com/office/drawing/2014/main" id="{AD2433FB-7D4B-7A90-E12D-00E92757B03A}"/>
              </a:ext>
            </a:extLst>
          </p:cNvPr>
          <p:cNvSpPr txBox="1">
            <a:spLocks noGrp="1"/>
          </p:cNvSpPr>
          <p:nvPr>
            <p:ph type="title"/>
          </p:nvPr>
        </p:nvSpPr>
        <p:spPr>
          <a:xfrm>
            <a:off x="914509" y="876296"/>
            <a:ext cx="5181484" cy="2242437"/>
          </a:xfrm>
        </p:spPr>
        <p:txBody>
          <a:bodyPr anchor="t"/>
          <a:lstStyle>
            <a:lvl1pPr>
              <a:lnSpc>
                <a:spcPts val="6500"/>
              </a:lnSpc>
              <a:spcBef>
                <a:spcPts val="1000"/>
              </a:spcBef>
              <a:defRPr sz="7200">
                <a:solidFill>
                  <a:srgbClr val="5B6A5E"/>
                </a:solidFill>
              </a:defRPr>
            </a:lvl1pPr>
          </a:lstStyle>
          <a:p>
            <a:pPr lvl="0"/>
            <a:r>
              <a:rPr lang="en-US"/>
              <a:t>Click to edit Master title style</a:t>
            </a:r>
          </a:p>
        </p:txBody>
      </p:sp>
      <p:cxnSp>
        <p:nvCxnSpPr>
          <p:cNvPr id="6" name="Straight Connector 2">
            <a:extLst>
              <a:ext uri="{FF2B5EF4-FFF2-40B4-BE49-F238E27FC236}">
                <a16:creationId xmlns:a16="http://schemas.microsoft.com/office/drawing/2014/main" id="{753E9209-F873-5F3C-D833-87EA5A8E9E0E}"/>
              </a:ext>
            </a:extLst>
          </p:cNvPr>
          <p:cNvCxnSpPr/>
          <p:nvPr/>
        </p:nvCxnSpPr>
        <p:spPr>
          <a:xfrm>
            <a:off x="1028700" y="457209"/>
            <a:ext cx="1142999" cy="0"/>
          </a:xfrm>
          <a:prstGeom prst="straightConnector1">
            <a:avLst/>
          </a:prstGeom>
          <a:noFill/>
          <a:ln w="15873" cap="flat">
            <a:solidFill>
              <a:srgbClr val="5B6A5E"/>
            </a:solidFill>
            <a:prstDash val="solid"/>
            <a:miter/>
          </a:ln>
        </p:spPr>
      </p:cxnSp>
    </p:spTree>
    <p:extLst>
      <p:ext uri="{BB962C8B-B14F-4D97-AF65-F5344CB8AC3E}">
        <p14:creationId xmlns:p14="http://schemas.microsoft.com/office/powerpoint/2010/main" val="365538780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Introduction">
    <p:bg>
      <p:bgPr>
        <a:solidFill>
          <a:srgbClr val="D8D2CD"/>
        </a:solidFill>
        <a:effectLst/>
      </p:bgPr>
    </p:bg>
    <p:spTree>
      <p:nvGrpSpPr>
        <p:cNvPr id="1" name=""/>
        <p:cNvGrpSpPr/>
        <p:nvPr/>
      </p:nvGrpSpPr>
      <p:grpSpPr>
        <a:xfrm>
          <a:off x="0" y="0"/>
          <a:ext cx="0" cy="0"/>
          <a:chOff x="0" y="0"/>
          <a:chExt cx="0" cy="0"/>
        </a:xfrm>
      </p:grpSpPr>
      <p:sp>
        <p:nvSpPr>
          <p:cNvPr id="2" name="Picture Placeholder 15">
            <a:extLst>
              <a:ext uri="{FF2B5EF4-FFF2-40B4-BE49-F238E27FC236}">
                <a16:creationId xmlns:a16="http://schemas.microsoft.com/office/drawing/2014/main" id="{8DA79932-B071-7928-B24E-CEADE8BBAD13}"/>
              </a:ext>
            </a:extLst>
          </p:cNvPr>
          <p:cNvSpPr txBox="1">
            <a:spLocks noGrp="1"/>
          </p:cNvSpPr>
          <p:nvPr>
            <p:ph type="pic" idx="4294967295"/>
          </p:nvPr>
        </p:nvSpPr>
        <p:spPr>
          <a:xfrm>
            <a:off x="8847140" y="3862389"/>
            <a:ext cx="2316166" cy="2538410"/>
          </a:xfrm>
        </p:spPr>
        <p:txBody>
          <a:bodyPr/>
          <a:lstStyle>
            <a:lvl1pPr>
              <a:defRPr/>
            </a:lvl1pPr>
          </a:lstStyle>
          <a:p>
            <a:pPr lvl="0"/>
            <a:r>
              <a:rPr lang="en-US"/>
              <a:t>Click icon to add picture</a:t>
            </a:r>
          </a:p>
        </p:txBody>
      </p:sp>
      <p:sp>
        <p:nvSpPr>
          <p:cNvPr id="3" name="Picture Placeholder 15">
            <a:extLst>
              <a:ext uri="{FF2B5EF4-FFF2-40B4-BE49-F238E27FC236}">
                <a16:creationId xmlns:a16="http://schemas.microsoft.com/office/drawing/2014/main" id="{CC5F1456-5E02-43DA-0872-99A1972120C0}"/>
              </a:ext>
            </a:extLst>
          </p:cNvPr>
          <p:cNvSpPr txBox="1">
            <a:spLocks noGrp="1"/>
          </p:cNvSpPr>
          <p:nvPr>
            <p:ph type="pic" idx="4294967295"/>
          </p:nvPr>
        </p:nvSpPr>
        <p:spPr>
          <a:xfrm>
            <a:off x="6210303" y="3854452"/>
            <a:ext cx="2316166" cy="2538410"/>
          </a:xfrm>
        </p:spPr>
        <p:txBody>
          <a:bodyPr/>
          <a:lstStyle>
            <a:lvl1pPr>
              <a:defRPr/>
            </a:lvl1pPr>
          </a:lstStyle>
          <a:p>
            <a:pPr lvl="0"/>
            <a:r>
              <a:rPr lang="en-US"/>
              <a:t>Click icon to add picture</a:t>
            </a:r>
          </a:p>
        </p:txBody>
      </p:sp>
      <p:sp>
        <p:nvSpPr>
          <p:cNvPr id="4" name="Picture Placeholder 13">
            <a:extLst>
              <a:ext uri="{FF2B5EF4-FFF2-40B4-BE49-F238E27FC236}">
                <a16:creationId xmlns:a16="http://schemas.microsoft.com/office/drawing/2014/main" id="{2A8EEC14-317A-E744-5D59-BA95E45A69CD}"/>
              </a:ext>
            </a:extLst>
          </p:cNvPr>
          <p:cNvSpPr txBox="1">
            <a:spLocks noGrp="1"/>
          </p:cNvSpPr>
          <p:nvPr>
            <p:ph type="pic" idx="4294967295"/>
          </p:nvPr>
        </p:nvSpPr>
        <p:spPr>
          <a:xfrm>
            <a:off x="6210303" y="465136"/>
            <a:ext cx="4953003" cy="3090864"/>
          </a:xfrm>
        </p:spPr>
        <p:txBody>
          <a:bodyPr/>
          <a:lstStyle>
            <a:lvl1pPr>
              <a:defRPr/>
            </a:lvl1pPr>
          </a:lstStyle>
          <a:p>
            <a:pPr lvl="0"/>
            <a:r>
              <a:rPr lang="en-US"/>
              <a:t>Click icon to add picture</a:t>
            </a:r>
          </a:p>
        </p:txBody>
      </p:sp>
      <p:sp>
        <p:nvSpPr>
          <p:cNvPr id="5" name="Text Placeholder 22">
            <a:extLst>
              <a:ext uri="{FF2B5EF4-FFF2-40B4-BE49-F238E27FC236}">
                <a16:creationId xmlns:a16="http://schemas.microsoft.com/office/drawing/2014/main" id="{9E1A1F83-891C-9B1B-1619-A0037B411760}"/>
              </a:ext>
            </a:extLst>
          </p:cNvPr>
          <p:cNvSpPr txBox="1">
            <a:spLocks noGrp="1"/>
          </p:cNvSpPr>
          <p:nvPr>
            <p:ph type="body" idx="4294967295"/>
          </p:nvPr>
        </p:nvSpPr>
        <p:spPr>
          <a:xfrm>
            <a:off x="761914" y="517971"/>
            <a:ext cx="2956556" cy="1333496"/>
          </a:xfrm>
        </p:spPr>
        <p:txBody>
          <a:bodyPr>
            <a:noAutofit/>
          </a:bodyPr>
          <a:lstStyle>
            <a:lvl1pPr marL="0" indent="0">
              <a:lnSpc>
                <a:spcPct val="90000"/>
              </a:lnSpc>
              <a:buNone/>
              <a:defRPr sz="8800" b="1">
                <a:solidFill>
                  <a:srgbClr val="FFFFFF"/>
                </a:solidFill>
              </a:defRPr>
            </a:lvl1pPr>
          </a:lstStyle>
          <a:p>
            <a:pPr lvl="0"/>
            <a:r>
              <a:rPr lang="en-US"/>
              <a:t>01</a:t>
            </a:r>
          </a:p>
        </p:txBody>
      </p:sp>
      <p:sp>
        <p:nvSpPr>
          <p:cNvPr id="6" name="Text Placeholder 18">
            <a:extLst>
              <a:ext uri="{FF2B5EF4-FFF2-40B4-BE49-F238E27FC236}">
                <a16:creationId xmlns:a16="http://schemas.microsoft.com/office/drawing/2014/main" id="{654B7B56-AD99-97B7-A596-24276A6A1E6C}"/>
              </a:ext>
            </a:extLst>
          </p:cNvPr>
          <p:cNvSpPr txBox="1">
            <a:spLocks noGrp="1"/>
          </p:cNvSpPr>
          <p:nvPr>
            <p:ph type="body" idx="4294967295"/>
          </p:nvPr>
        </p:nvSpPr>
        <p:spPr>
          <a:xfrm>
            <a:off x="1040130" y="2009778"/>
            <a:ext cx="3924303" cy="4391021"/>
          </a:xfrm>
        </p:spPr>
        <p:txBody>
          <a:bodyPr/>
          <a:lstStyle>
            <a:lvl1pPr marL="0" indent="0">
              <a:buNone/>
              <a:defRPr sz="1600">
                <a:solidFill>
                  <a:srgbClr val="5B6A5E"/>
                </a:solidFill>
              </a:defRPr>
            </a:lvl1pPr>
          </a:lstStyle>
          <a:p>
            <a:pPr lvl="0"/>
            <a:r>
              <a:rPr lang="en-US"/>
              <a:t>Click to edit Master text styles</a:t>
            </a:r>
          </a:p>
        </p:txBody>
      </p:sp>
      <p:sp>
        <p:nvSpPr>
          <p:cNvPr id="7" name="Date Placeholder 3">
            <a:extLst>
              <a:ext uri="{FF2B5EF4-FFF2-40B4-BE49-F238E27FC236}">
                <a16:creationId xmlns:a16="http://schemas.microsoft.com/office/drawing/2014/main" id="{1B0329D2-0540-AA6A-6776-D3C8AAEBBD9D}"/>
              </a:ext>
            </a:extLst>
          </p:cNvPr>
          <p:cNvSpPr txBox="1">
            <a:spLocks noGrp="1"/>
          </p:cNvSpPr>
          <p:nvPr>
            <p:ph type="dt" sz="half" idx="7"/>
          </p:nvPr>
        </p:nvSpPr>
        <p:spPr/>
        <p:txBody>
          <a:bodyPr/>
          <a:lstStyle>
            <a:lvl1pPr>
              <a:defRPr/>
            </a:lvl1pPr>
          </a:lstStyle>
          <a:p>
            <a:pPr lvl="0"/>
            <a:fld id="{21DB3F1D-22DC-424B-AAA1-F423F16B14EE}" type="datetime1">
              <a:rPr lang="en-US"/>
              <a:pPr lvl="0"/>
              <a:t>11/19/2022</a:t>
            </a:fld>
            <a:endParaRPr lang="en-US"/>
          </a:p>
        </p:txBody>
      </p:sp>
      <p:sp>
        <p:nvSpPr>
          <p:cNvPr id="8" name="Slide Number Placeholder 5">
            <a:extLst>
              <a:ext uri="{FF2B5EF4-FFF2-40B4-BE49-F238E27FC236}">
                <a16:creationId xmlns:a16="http://schemas.microsoft.com/office/drawing/2014/main" id="{418E4317-D107-6B9F-811A-E74804B675B4}"/>
              </a:ext>
            </a:extLst>
          </p:cNvPr>
          <p:cNvSpPr txBox="1">
            <a:spLocks noGrp="1"/>
          </p:cNvSpPr>
          <p:nvPr>
            <p:ph type="sldNum" sz="quarter" idx="8"/>
          </p:nvPr>
        </p:nvSpPr>
        <p:spPr/>
        <p:txBody>
          <a:bodyPr/>
          <a:lstStyle>
            <a:lvl1pPr>
              <a:defRPr/>
            </a:lvl1pPr>
          </a:lstStyle>
          <a:p>
            <a:pPr lvl="0"/>
            <a:fld id="{74EBBE81-56BB-4865-8A75-8D337776C991}" type="slidenum">
              <a:t>‹#›</a:t>
            </a:fld>
            <a:endParaRPr lang="en-US"/>
          </a:p>
        </p:txBody>
      </p:sp>
      <p:sp>
        <p:nvSpPr>
          <p:cNvPr id="9" name="Title 1">
            <a:extLst>
              <a:ext uri="{FF2B5EF4-FFF2-40B4-BE49-F238E27FC236}">
                <a16:creationId xmlns:a16="http://schemas.microsoft.com/office/drawing/2014/main" id="{90A34F14-60C4-99E5-6A22-E522930AFA5D}"/>
              </a:ext>
            </a:extLst>
          </p:cNvPr>
          <p:cNvSpPr txBox="1">
            <a:spLocks noGrp="1"/>
          </p:cNvSpPr>
          <p:nvPr>
            <p:ph type="title"/>
          </p:nvPr>
        </p:nvSpPr>
        <p:spPr>
          <a:xfrm>
            <a:off x="1028700" y="465136"/>
            <a:ext cx="3935650" cy="1340610"/>
          </a:xfrm>
        </p:spPr>
        <p:txBody>
          <a:bodyPr>
            <a:noAutofit/>
          </a:bodyPr>
          <a:lstStyle>
            <a:lvl1pPr>
              <a:spcBef>
                <a:spcPts val="1000"/>
              </a:spcBef>
              <a:defRPr>
                <a:solidFill>
                  <a:srgbClr val="5B6A5E"/>
                </a:solidFill>
              </a:defRPr>
            </a:lvl1pPr>
          </a:lstStyle>
          <a:p>
            <a:pPr lvl="0"/>
            <a:r>
              <a:rPr lang="en-US"/>
              <a:t>Title</a:t>
            </a:r>
          </a:p>
        </p:txBody>
      </p:sp>
    </p:spTree>
    <p:extLst>
      <p:ext uri="{BB962C8B-B14F-4D97-AF65-F5344CB8AC3E}">
        <p14:creationId xmlns:p14="http://schemas.microsoft.com/office/powerpoint/2010/main" val="74413364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Break">
    <p:bg>
      <p:bgPr>
        <a:solidFill>
          <a:srgbClr val="C0C9C2"/>
        </a:solidFill>
        <a:effectLst/>
      </p:bgPr>
    </p:bg>
    <p:spTree>
      <p:nvGrpSpPr>
        <p:cNvPr id="1" name=""/>
        <p:cNvGrpSpPr/>
        <p:nvPr/>
      </p:nvGrpSpPr>
      <p:grpSpPr>
        <a:xfrm>
          <a:off x="0" y="0"/>
          <a:ext cx="0" cy="0"/>
          <a:chOff x="0" y="0"/>
          <a:chExt cx="0" cy="0"/>
        </a:xfrm>
      </p:grpSpPr>
      <p:sp>
        <p:nvSpPr>
          <p:cNvPr id="2" name="Text Placeholder 21">
            <a:extLst>
              <a:ext uri="{FF2B5EF4-FFF2-40B4-BE49-F238E27FC236}">
                <a16:creationId xmlns:a16="http://schemas.microsoft.com/office/drawing/2014/main" id="{BFAE6D42-6E72-1A42-CA2C-78D0792CFDC0}"/>
              </a:ext>
            </a:extLst>
          </p:cNvPr>
          <p:cNvSpPr txBox="1">
            <a:spLocks noGrp="1"/>
          </p:cNvSpPr>
          <p:nvPr>
            <p:ph type="body" idx="4294967295"/>
          </p:nvPr>
        </p:nvSpPr>
        <p:spPr>
          <a:xfrm>
            <a:off x="2773046" y="2426607"/>
            <a:ext cx="2378070" cy="1111252"/>
          </a:xfrm>
        </p:spPr>
        <p:txBody>
          <a:bodyPr>
            <a:noAutofit/>
          </a:bodyPr>
          <a:lstStyle>
            <a:lvl1pPr marL="0" indent="0">
              <a:lnSpc>
                <a:spcPct val="90000"/>
              </a:lnSpc>
              <a:buNone/>
              <a:defRPr sz="8800">
                <a:solidFill>
                  <a:srgbClr val="FFFFFF"/>
                </a:solidFill>
              </a:defRPr>
            </a:lvl1pPr>
          </a:lstStyle>
          <a:p>
            <a:pPr lvl="0"/>
            <a:r>
              <a:rPr lang="en-US"/>
              <a:t>02</a:t>
            </a:r>
          </a:p>
        </p:txBody>
      </p:sp>
      <p:sp>
        <p:nvSpPr>
          <p:cNvPr id="3" name="Title 1">
            <a:extLst>
              <a:ext uri="{FF2B5EF4-FFF2-40B4-BE49-F238E27FC236}">
                <a16:creationId xmlns:a16="http://schemas.microsoft.com/office/drawing/2014/main" id="{34DC29A5-C1F0-2014-D0E9-A986986BE6B2}"/>
              </a:ext>
            </a:extLst>
          </p:cNvPr>
          <p:cNvSpPr txBox="1">
            <a:spLocks noGrp="1"/>
          </p:cNvSpPr>
          <p:nvPr>
            <p:ph type="title"/>
          </p:nvPr>
        </p:nvSpPr>
        <p:spPr>
          <a:xfrm>
            <a:off x="3037152" y="2714981"/>
            <a:ext cx="6674799" cy="655323"/>
          </a:xfrm>
        </p:spPr>
        <p:txBody>
          <a:bodyPr/>
          <a:lstStyle>
            <a:lvl1pPr>
              <a:spcBef>
                <a:spcPts val="1000"/>
              </a:spcBef>
              <a:defRPr>
                <a:solidFill>
                  <a:srgbClr val="5B6A5E"/>
                </a:solidFill>
              </a:defRPr>
            </a:lvl1pPr>
          </a:lstStyle>
          <a:p>
            <a:pPr lvl="0"/>
            <a:r>
              <a:rPr lang="en-US"/>
              <a:t>Click to edit Master title style</a:t>
            </a:r>
          </a:p>
        </p:txBody>
      </p:sp>
    </p:spTree>
    <p:extLst>
      <p:ext uri="{BB962C8B-B14F-4D97-AF65-F5344CB8AC3E}">
        <p14:creationId xmlns:p14="http://schemas.microsoft.com/office/powerpoint/2010/main" val="148454260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hart and Graph">
    <p:bg>
      <p:bgPr>
        <a:solidFill>
          <a:srgbClr val="F2F1EE"/>
        </a:solidFill>
        <a:effectLst/>
      </p:bgPr>
    </p:bg>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7358825-D4F8-0AB9-999A-F9F379897392}"/>
              </a:ext>
            </a:extLst>
          </p:cNvPr>
          <p:cNvSpPr txBox="1">
            <a:spLocks noGrp="1"/>
          </p:cNvSpPr>
          <p:nvPr>
            <p:ph type="dt" sz="half" idx="7"/>
          </p:nvPr>
        </p:nvSpPr>
        <p:spPr/>
        <p:txBody>
          <a:bodyPr/>
          <a:lstStyle>
            <a:lvl1pPr>
              <a:defRPr/>
            </a:lvl1pPr>
          </a:lstStyle>
          <a:p>
            <a:pPr lvl="0"/>
            <a:fld id="{6D775531-6D93-4B68-B631-7E8258186470}" type="datetime1">
              <a:rPr lang="en-US"/>
              <a:pPr lvl="0"/>
              <a:t>11/19/2022</a:t>
            </a:fld>
            <a:endParaRPr lang="en-US"/>
          </a:p>
        </p:txBody>
      </p:sp>
      <p:sp>
        <p:nvSpPr>
          <p:cNvPr id="3" name="Slide Number Placeholder 5">
            <a:extLst>
              <a:ext uri="{FF2B5EF4-FFF2-40B4-BE49-F238E27FC236}">
                <a16:creationId xmlns:a16="http://schemas.microsoft.com/office/drawing/2014/main" id="{135A594B-3972-76B9-2B2B-6EBBA7E4F0AA}"/>
              </a:ext>
            </a:extLst>
          </p:cNvPr>
          <p:cNvSpPr txBox="1">
            <a:spLocks noGrp="1"/>
          </p:cNvSpPr>
          <p:nvPr>
            <p:ph type="sldNum" sz="quarter" idx="8"/>
          </p:nvPr>
        </p:nvSpPr>
        <p:spPr/>
        <p:txBody>
          <a:bodyPr/>
          <a:lstStyle>
            <a:lvl1pPr>
              <a:defRPr/>
            </a:lvl1pPr>
          </a:lstStyle>
          <a:p>
            <a:pPr lvl="0"/>
            <a:fld id="{EB35259F-EF43-4BF0-A7C2-2AC831B7BCDE}" type="slidenum">
              <a:t>‹#›</a:t>
            </a:fld>
            <a:endParaRPr lang="en-US"/>
          </a:p>
        </p:txBody>
      </p:sp>
    </p:spTree>
    <p:extLst>
      <p:ext uri="{BB962C8B-B14F-4D97-AF65-F5344CB8AC3E}">
        <p14:creationId xmlns:p14="http://schemas.microsoft.com/office/powerpoint/2010/main" val="583840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Quote">
    <p:bg>
      <p:bgPr>
        <a:solidFill>
          <a:srgbClr val="D8D2CD"/>
        </a:solidFill>
        <a:effectLst/>
      </p:bgPr>
    </p:bg>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CA25862-AA93-FDD6-903F-A18F8D8FE190}"/>
              </a:ext>
            </a:extLst>
          </p:cNvPr>
          <p:cNvSpPr txBox="1">
            <a:spLocks noGrp="1"/>
          </p:cNvSpPr>
          <p:nvPr>
            <p:ph type="dt" sz="half" idx="7"/>
          </p:nvPr>
        </p:nvSpPr>
        <p:spPr/>
        <p:txBody>
          <a:bodyPr/>
          <a:lstStyle>
            <a:lvl1pPr>
              <a:defRPr/>
            </a:lvl1pPr>
          </a:lstStyle>
          <a:p>
            <a:pPr lvl="0"/>
            <a:fld id="{B1FCB3BE-8577-4C0B-84B9-9C27696BD7C8}" type="datetime1">
              <a:rPr lang="en-US"/>
              <a:pPr lvl="0"/>
              <a:t>11/19/2022</a:t>
            </a:fld>
            <a:endParaRPr lang="en-US"/>
          </a:p>
        </p:txBody>
      </p:sp>
      <p:sp>
        <p:nvSpPr>
          <p:cNvPr id="3" name="Slide Number Placeholder 5">
            <a:extLst>
              <a:ext uri="{FF2B5EF4-FFF2-40B4-BE49-F238E27FC236}">
                <a16:creationId xmlns:a16="http://schemas.microsoft.com/office/drawing/2014/main" id="{04A7F7B9-B713-FC51-42C6-D811E78CA3FB}"/>
              </a:ext>
            </a:extLst>
          </p:cNvPr>
          <p:cNvSpPr txBox="1">
            <a:spLocks noGrp="1"/>
          </p:cNvSpPr>
          <p:nvPr>
            <p:ph type="sldNum" sz="quarter" idx="8"/>
          </p:nvPr>
        </p:nvSpPr>
        <p:spPr/>
        <p:txBody>
          <a:bodyPr/>
          <a:lstStyle>
            <a:lvl1pPr>
              <a:defRPr/>
            </a:lvl1pPr>
          </a:lstStyle>
          <a:p>
            <a:pPr lvl="0"/>
            <a:fld id="{35B651BB-668D-4CF5-B4D3-CFCD4E62B9E0}" type="slidenum">
              <a:t>‹#›</a:t>
            </a:fld>
            <a:endParaRPr lang="en-US"/>
          </a:p>
        </p:txBody>
      </p:sp>
      <p:sp>
        <p:nvSpPr>
          <p:cNvPr id="4" name="Picture Placeholder 6">
            <a:extLst>
              <a:ext uri="{FF2B5EF4-FFF2-40B4-BE49-F238E27FC236}">
                <a16:creationId xmlns:a16="http://schemas.microsoft.com/office/drawing/2014/main" id="{8AFD8ADA-3ABA-BA4F-DEF1-50D06E22FE29}"/>
              </a:ext>
            </a:extLst>
          </p:cNvPr>
          <p:cNvSpPr txBox="1">
            <a:spLocks noGrp="1"/>
          </p:cNvSpPr>
          <p:nvPr>
            <p:ph type="pic" idx="4294967295"/>
          </p:nvPr>
        </p:nvSpPr>
        <p:spPr>
          <a:xfrm>
            <a:off x="1022143" y="0"/>
            <a:ext cx="3938585" cy="6400800"/>
          </a:xfrm>
        </p:spPr>
        <p:txBody>
          <a:bodyPr/>
          <a:lstStyle>
            <a:lvl1pPr>
              <a:defRPr/>
            </a:lvl1pPr>
          </a:lstStyle>
          <a:p>
            <a:pPr lvl="0"/>
            <a:r>
              <a:rPr lang="en-US"/>
              <a:t>Click icon to add picture</a:t>
            </a:r>
          </a:p>
        </p:txBody>
      </p:sp>
      <p:pic>
        <p:nvPicPr>
          <p:cNvPr id="5" name="Picture 3" hidden="1">
            <a:extLst>
              <a:ext uri="{FF2B5EF4-FFF2-40B4-BE49-F238E27FC236}">
                <a16:creationId xmlns:a16="http://schemas.microsoft.com/office/drawing/2014/main" id="{BD9CCCD5-2DFF-4847-BAF6-2BE686547ACC}"/>
              </a:ext>
            </a:extLst>
          </p:cNvPr>
          <p:cNvPicPr>
            <a:picLocks noChangeAspect="1"/>
          </p:cNvPicPr>
          <p:nvPr/>
        </p:nvPicPr>
        <p:blipFill>
          <a:blip r:embed="rId2"/>
          <a:stretch>
            <a:fillRect/>
          </a:stretch>
        </p:blipFill>
        <p:spPr>
          <a:xfrm>
            <a:off x="5947970" y="2105936"/>
            <a:ext cx="5297887" cy="1024219"/>
          </a:xfrm>
          <a:prstGeom prst="rect">
            <a:avLst/>
          </a:prstGeom>
          <a:noFill/>
          <a:ln cap="flat">
            <a:noFill/>
          </a:ln>
        </p:spPr>
      </p:pic>
      <p:sp>
        <p:nvSpPr>
          <p:cNvPr id="6" name="Title 4">
            <a:extLst>
              <a:ext uri="{FF2B5EF4-FFF2-40B4-BE49-F238E27FC236}">
                <a16:creationId xmlns:a16="http://schemas.microsoft.com/office/drawing/2014/main" id="{9D51BF31-0C49-D1CC-B26A-361B08618530}"/>
              </a:ext>
            </a:extLst>
          </p:cNvPr>
          <p:cNvSpPr txBox="1">
            <a:spLocks noGrp="1"/>
          </p:cNvSpPr>
          <p:nvPr>
            <p:ph type="title"/>
          </p:nvPr>
        </p:nvSpPr>
        <p:spPr>
          <a:xfrm>
            <a:off x="5947961" y="2105936"/>
            <a:ext cx="5297887" cy="2237463"/>
          </a:xfrm>
        </p:spPr>
        <p:txBody>
          <a:bodyPr anchor="t"/>
          <a:lstStyle>
            <a:lvl1pPr>
              <a:lnSpc>
                <a:spcPct val="150000"/>
              </a:lnSpc>
              <a:spcBef>
                <a:spcPts val="1000"/>
              </a:spcBef>
              <a:defRPr sz="2000">
                <a:solidFill>
                  <a:srgbClr val="5B6A5E"/>
                </a:solidFill>
              </a:defRPr>
            </a:lvl1pPr>
          </a:lstStyle>
          <a:p>
            <a:pPr lvl="0"/>
            <a:r>
              <a:rPr lang="en-US"/>
              <a:t>Click to edit Master title style</a:t>
            </a:r>
          </a:p>
        </p:txBody>
      </p:sp>
    </p:spTree>
    <p:extLst>
      <p:ext uri="{BB962C8B-B14F-4D97-AF65-F5344CB8AC3E}">
        <p14:creationId xmlns:p14="http://schemas.microsoft.com/office/powerpoint/2010/main" val="2769731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meline">
    <p:bg>
      <p:bgPr>
        <a:solidFill>
          <a:srgbClr val="F2F1EE"/>
        </a:solidFill>
        <a:effectLst/>
      </p:bgPr>
    </p:bg>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86CE336-9F2B-A47D-B91A-C0E81C41EBC5}"/>
              </a:ext>
            </a:extLst>
          </p:cNvPr>
          <p:cNvSpPr txBox="1">
            <a:spLocks noGrp="1"/>
          </p:cNvSpPr>
          <p:nvPr>
            <p:ph type="dt" sz="half" idx="7"/>
          </p:nvPr>
        </p:nvSpPr>
        <p:spPr/>
        <p:txBody>
          <a:bodyPr/>
          <a:lstStyle>
            <a:lvl1pPr>
              <a:defRPr/>
            </a:lvl1pPr>
          </a:lstStyle>
          <a:p>
            <a:pPr lvl="0"/>
            <a:fld id="{B8D34F4F-FE5A-44B7-94A0-F0E42D06CB8A}" type="datetime1">
              <a:rPr lang="en-US"/>
              <a:pPr lvl="0"/>
              <a:t>11/19/2022</a:t>
            </a:fld>
            <a:endParaRPr lang="en-US"/>
          </a:p>
        </p:txBody>
      </p:sp>
      <p:sp>
        <p:nvSpPr>
          <p:cNvPr id="3" name="Slide Number Placeholder 5">
            <a:extLst>
              <a:ext uri="{FF2B5EF4-FFF2-40B4-BE49-F238E27FC236}">
                <a16:creationId xmlns:a16="http://schemas.microsoft.com/office/drawing/2014/main" id="{67E4F879-AD30-B81F-7A15-CCB4E54F633A}"/>
              </a:ext>
            </a:extLst>
          </p:cNvPr>
          <p:cNvSpPr txBox="1">
            <a:spLocks noGrp="1"/>
          </p:cNvSpPr>
          <p:nvPr>
            <p:ph type="sldNum" sz="quarter" idx="8"/>
          </p:nvPr>
        </p:nvSpPr>
        <p:spPr/>
        <p:txBody>
          <a:bodyPr/>
          <a:lstStyle>
            <a:lvl1pPr>
              <a:defRPr/>
            </a:lvl1pPr>
          </a:lstStyle>
          <a:p>
            <a:pPr lvl="0"/>
            <a:fld id="{816A2042-B393-4251-BB69-F0495E11E5D5}" type="slidenum">
              <a:t>‹#›</a:t>
            </a:fld>
            <a:endParaRPr lang="en-US"/>
          </a:p>
        </p:txBody>
      </p:sp>
      <p:sp>
        <p:nvSpPr>
          <p:cNvPr id="4" name="Content Placeholder 2">
            <a:extLst>
              <a:ext uri="{FF2B5EF4-FFF2-40B4-BE49-F238E27FC236}">
                <a16:creationId xmlns:a16="http://schemas.microsoft.com/office/drawing/2014/main" id="{6D75D50D-AC08-5E39-C325-03809E736A3E}"/>
              </a:ext>
            </a:extLst>
          </p:cNvPr>
          <p:cNvSpPr txBox="1">
            <a:spLocks noGrp="1"/>
          </p:cNvSpPr>
          <p:nvPr>
            <p:ph idx="4294967295"/>
          </p:nvPr>
        </p:nvSpPr>
        <p:spPr>
          <a:xfrm>
            <a:off x="854077" y="1625602"/>
            <a:ext cx="10499726" cy="486092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3">
            <a:extLst>
              <a:ext uri="{FF2B5EF4-FFF2-40B4-BE49-F238E27FC236}">
                <a16:creationId xmlns:a16="http://schemas.microsoft.com/office/drawing/2014/main" id="{8824728B-6DF8-466A-CFE9-4A40D170E2E5}"/>
              </a:ext>
            </a:extLst>
          </p:cNvPr>
          <p:cNvSpPr txBox="1">
            <a:spLocks noGrp="1"/>
          </p:cNvSpPr>
          <p:nvPr>
            <p:ph type="title"/>
          </p:nvPr>
        </p:nvSpPr>
        <p:spPr>
          <a:xfrm>
            <a:off x="854077" y="122236"/>
            <a:ext cx="10499726" cy="1355726"/>
          </a:xfrm>
        </p:spPr>
        <p:txBody>
          <a:bodyPr anchorCtr="1"/>
          <a:lstStyle>
            <a:lvl1pPr algn="ctr">
              <a:defRPr>
                <a:solidFill>
                  <a:srgbClr val="5B6A5E"/>
                </a:solidFill>
              </a:defRPr>
            </a:lvl1pPr>
          </a:lstStyle>
          <a:p>
            <a:pPr lvl="0"/>
            <a:r>
              <a:rPr lang="en-US"/>
              <a:t>Click to edit Master text styles</a:t>
            </a:r>
          </a:p>
        </p:txBody>
      </p:sp>
    </p:spTree>
    <p:extLst>
      <p:ext uri="{BB962C8B-B14F-4D97-AF65-F5344CB8AC3E}">
        <p14:creationId xmlns:p14="http://schemas.microsoft.com/office/powerpoint/2010/main" val="409884326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am">
    <p:bg>
      <p:bgPr>
        <a:solidFill>
          <a:srgbClr val="C0C9C2"/>
        </a:solidFill>
        <a:effectLst/>
      </p:bgPr>
    </p:bg>
    <p:spTree>
      <p:nvGrpSpPr>
        <p:cNvPr id="1" name=""/>
        <p:cNvGrpSpPr/>
        <p:nvPr/>
      </p:nvGrpSpPr>
      <p:grpSpPr>
        <a:xfrm>
          <a:off x="0" y="0"/>
          <a:ext cx="0" cy="0"/>
          <a:chOff x="0" y="0"/>
          <a:chExt cx="0" cy="0"/>
        </a:xfrm>
      </p:grpSpPr>
      <p:sp>
        <p:nvSpPr>
          <p:cNvPr id="2" name="Text Placeholder 22">
            <a:extLst>
              <a:ext uri="{FF2B5EF4-FFF2-40B4-BE49-F238E27FC236}">
                <a16:creationId xmlns:a16="http://schemas.microsoft.com/office/drawing/2014/main" id="{594D6BA7-FF86-D612-C75F-F2A1BD5FD892}"/>
              </a:ext>
            </a:extLst>
          </p:cNvPr>
          <p:cNvSpPr txBox="1">
            <a:spLocks noGrp="1"/>
          </p:cNvSpPr>
          <p:nvPr>
            <p:ph type="body" idx="4294967295"/>
          </p:nvPr>
        </p:nvSpPr>
        <p:spPr>
          <a:xfrm>
            <a:off x="761914" y="517971"/>
            <a:ext cx="3108960" cy="1333496"/>
          </a:xfrm>
        </p:spPr>
        <p:txBody>
          <a:bodyPr>
            <a:noAutofit/>
          </a:bodyPr>
          <a:lstStyle>
            <a:lvl1pPr marL="0" indent="0">
              <a:lnSpc>
                <a:spcPct val="90000"/>
              </a:lnSpc>
              <a:buNone/>
              <a:defRPr sz="8800" b="1">
                <a:solidFill>
                  <a:srgbClr val="FFFFFF"/>
                </a:solidFill>
              </a:defRPr>
            </a:lvl1pPr>
          </a:lstStyle>
          <a:p>
            <a:pPr lvl="0"/>
            <a:r>
              <a:rPr lang="en-US"/>
              <a:t>01</a:t>
            </a:r>
          </a:p>
        </p:txBody>
      </p:sp>
      <p:sp>
        <p:nvSpPr>
          <p:cNvPr id="3" name="Picture Placeholder 20">
            <a:extLst>
              <a:ext uri="{FF2B5EF4-FFF2-40B4-BE49-F238E27FC236}">
                <a16:creationId xmlns:a16="http://schemas.microsoft.com/office/drawing/2014/main" id="{D2454D4F-41D8-BDC0-96AD-44B747553A9D}"/>
              </a:ext>
            </a:extLst>
          </p:cNvPr>
          <p:cNvSpPr txBox="1">
            <a:spLocks noGrp="1"/>
          </p:cNvSpPr>
          <p:nvPr>
            <p:ph type="pic" idx="4294967295"/>
          </p:nvPr>
        </p:nvSpPr>
        <p:spPr>
          <a:xfrm>
            <a:off x="1036600" y="3552672"/>
            <a:ext cx="1874876" cy="2848127"/>
          </a:xfrm>
        </p:spPr>
        <p:txBody>
          <a:bodyPr/>
          <a:lstStyle>
            <a:lvl1pPr>
              <a:defRPr>
                <a:solidFill>
                  <a:srgbClr val="FFFFFF"/>
                </a:solidFill>
              </a:defRPr>
            </a:lvl1pPr>
          </a:lstStyle>
          <a:p>
            <a:pPr lvl="0"/>
            <a:r>
              <a:rPr lang="en-US"/>
              <a:t>Click icon to add picture</a:t>
            </a:r>
          </a:p>
        </p:txBody>
      </p:sp>
      <p:sp>
        <p:nvSpPr>
          <p:cNvPr id="4" name="Picture Placeholder 20">
            <a:extLst>
              <a:ext uri="{FF2B5EF4-FFF2-40B4-BE49-F238E27FC236}">
                <a16:creationId xmlns:a16="http://schemas.microsoft.com/office/drawing/2014/main" id="{02551AD4-9233-EC14-6516-1B0A6833535F}"/>
              </a:ext>
            </a:extLst>
          </p:cNvPr>
          <p:cNvSpPr txBox="1">
            <a:spLocks noGrp="1"/>
          </p:cNvSpPr>
          <p:nvPr>
            <p:ph type="pic" idx="4294967295"/>
          </p:nvPr>
        </p:nvSpPr>
        <p:spPr>
          <a:xfrm>
            <a:off x="3101196" y="3552672"/>
            <a:ext cx="1874876" cy="2848127"/>
          </a:xfrm>
        </p:spPr>
        <p:txBody>
          <a:bodyPr/>
          <a:lstStyle>
            <a:lvl1pPr>
              <a:defRPr>
                <a:solidFill>
                  <a:srgbClr val="FFFFFF"/>
                </a:solidFill>
              </a:defRPr>
            </a:lvl1pPr>
          </a:lstStyle>
          <a:p>
            <a:pPr lvl="0"/>
            <a:r>
              <a:rPr lang="en-US"/>
              <a:t>Click icon to add picture</a:t>
            </a:r>
          </a:p>
        </p:txBody>
      </p:sp>
      <p:sp>
        <p:nvSpPr>
          <p:cNvPr id="5" name="Picture Placeholder 20">
            <a:extLst>
              <a:ext uri="{FF2B5EF4-FFF2-40B4-BE49-F238E27FC236}">
                <a16:creationId xmlns:a16="http://schemas.microsoft.com/office/drawing/2014/main" id="{25C5C9A2-7DC6-FBF1-D1D0-749110B840D9}"/>
              </a:ext>
            </a:extLst>
          </p:cNvPr>
          <p:cNvSpPr txBox="1">
            <a:spLocks noGrp="1"/>
          </p:cNvSpPr>
          <p:nvPr>
            <p:ph type="pic" idx="4294967295"/>
          </p:nvPr>
        </p:nvSpPr>
        <p:spPr>
          <a:xfrm>
            <a:off x="5166323" y="3552672"/>
            <a:ext cx="1874876" cy="2848127"/>
          </a:xfrm>
        </p:spPr>
        <p:txBody>
          <a:bodyPr/>
          <a:lstStyle>
            <a:lvl1pPr>
              <a:defRPr>
                <a:solidFill>
                  <a:srgbClr val="FFFFFF"/>
                </a:solidFill>
              </a:defRPr>
            </a:lvl1pPr>
          </a:lstStyle>
          <a:p>
            <a:pPr lvl="0"/>
            <a:r>
              <a:rPr lang="en-US"/>
              <a:t>Click icon to add picture</a:t>
            </a:r>
          </a:p>
        </p:txBody>
      </p:sp>
      <p:sp>
        <p:nvSpPr>
          <p:cNvPr id="6" name="Picture Placeholder 20">
            <a:extLst>
              <a:ext uri="{FF2B5EF4-FFF2-40B4-BE49-F238E27FC236}">
                <a16:creationId xmlns:a16="http://schemas.microsoft.com/office/drawing/2014/main" id="{8C346DEA-37AA-3F61-432A-E9DA9EFC3F5E}"/>
              </a:ext>
            </a:extLst>
          </p:cNvPr>
          <p:cNvSpPr txBox="1">
            <a:spLocks noGrp="1"/>
          </p:cNvSpPr>
          <p:nvPr>
            <p:ph type="pic" idx="4294967295"/>
          </p:nvPr>
        </p:nvSpPr>
        <p:spPr>
          <a:xfrm>
            <a:off x="7239067" y="3552672"/>
            <a:ext cx="1874876" cy="2848127"/>
          </a:xfrm>
        </p:spPr>
        <p:txBody>
          <a:bodyPr/>
          <a:lstStyle>
            <a:lvl1pPr>
              <a:defRPr>
                <a:solidFill>
                  <a:srgbClr val="FFFFFF"/>
                </a:solidFill>
              </a:defRPr>
            </a:lvl1pPr>
          </a:lstStyle>
          <a:p>
            <a:pPr lvl="0"/>
            <a:r>
              <a:rPr lang="en-US"/>
              <a:t>Click icon to add picture</a:t>
            </a:r>
          </a:p>
        </p:txBody>
      </p:sp>
      <p:sp>
        <p:nvSpPr>
          <p:cNvPr id="7" name="Picture Placeholder 20">
            <a:extLst>
              <a:ext uri="{FF2B5EF4-FFF2-40B4-BE49-F238E27FC236}">
                <a16:creationId xmlns:a16="http://schemas.microsoft.com/office/drawing/2014/main" id="{79582132-EBAF-2A64-895B-16D471CA7AA8}"/>
              </a:ext>
            </a:extLst>
          </p:cNvPr>
          <p:cNvSpPr txBox="1">
            <a:spLocks noGrp="1"/>
          </p:cNvSpPr>
          <p:nvPr>
            <p:ph type="pic" idx="4294967295"/>
          </p:nvPr>
        </p:nvSpPr>
        <p:spPr>
          <a:xfrm>
            <a:off x="9296046" y="3552672"/>
            <a:ext cx="1874876" cy="2848127"/>
          </a:xfrm>
        </p:spPr>
        <p:txBody>
          <a:bodyPr/>
          <a:lstStyle>
            <a:lvl1pPr>
              <a:defRPr>
                <a:solidFill>
                  <a:srgbClr val="FFFFFF"/>
                </a:solidFill>
              </a:defRPr>
            </a:lvl1pPr>
          </a:lstStyle>
          <a:p>
            <a:pPr lvl="0"/>
            <a:r>
              <a:rPr lang="en-US"/>
              <a:t>Click icon to add picture</a:t>
            </a:r>
          </a:p>
        </p:txBody>
      </p:sp>
      <p:sp>
        <p:nvSpPr>
          <p:cNvPr id="8" name="Date Placeholder 3">
            <a:extLst>
              <a:ext uri="{FF2B5EF4-FFF2-40B4-BE49-F238E27FC236}">
                <a16:creationId xmlns:a16="http://schemas.microsoft.com/office/drawing/2014/main" id="{008C3FC1-4CB4-DF52-891B-36FE4F1476F1}"/>
              </a:ext>
            </a:extLst>
          </p:cNvPr>
          <p:cNvSpPr txBox="1">
            <a:spLocks noGrp="1"/>
          </p:cNvSpPr>
          <p:nvPr>
            <p:ph type="dt" sz="half" idx="7"/>
          </p:nvPr>
        </p:nvSpPr>
        <p:spPr/>
        <p:txBody>
          <a:bodyPr/>
          <a:lstStyle>
            <a:lvl1pPr>
              <a:defRPr>
                <a:solidFill>
                  <a:srgbClr val="FFFFFF"/>
                </a:solidFill>
              </a:defRPr>
            </a:lvl1pPr>
          </a:lstStyle>
          <a:p>
            <a:pPr lvl="0"/>
            <a:fld id="{8148BC47-A59B-4F2C-B15B-05C5996DB7BE}" type="datetime1">
              <a:rPr lang="en-US"/>
              <a:pPr lvl="0"/>
              <a:t>11/19/2022</a:t>
            </a:fld>
            <a:endParaRPr lang="en-US"/>
          </a:p>
        </p:txBody>
      </p:sp>
      <p:sp>
        <p:nvSpPr>
          <p:cNvPr id="9" name="Slide Number Placeholder 5">
            <a:extLst>
              <a:ext uri="{FF2B5EF4-FFF2-40B4-BE49-F238E27FC236}">
                <a16:creationId xmlns:a16="http://schemas.microsoft.com/office/drawing/2014/main" id="{4CB8D8C5-268A-EA00-3132-C3BAF2A6E82E}"/>
              </a:ext>
            </a:extLst>
          </p:cNvPr>
          <p:cNvSpPr txBox="1">
            <a:spLocks noGrp="1"/>
          </p:cNvSpPr>
          <p:nvPr>
            <p:ph type="sldNum" sz="quarter" idx="8"/>
          </p:nvPr>
        </p:nvSpPr>
        <p:spPr/>
        <p:txBody>
          <a:bodyPr/>
          <a:lstStyle>
            <a:lvl1pPr>
              <a:defRPr>
                <a:solidFill>
                  <a:srgbClr val="FFFFFF"/>
                </a:solidFill>
              </a:defRPr>
            </a:lvl1pPr>
          </a:lstStyle>
          <a:p>
            <a:pPr lvl="0"/>
            <a:fld id="{643B4A59-B5F7-47ED-A568-ACBD1DF41914}" type="slidenum">
              <a:t>‹#›</a:t>
            </a:fld>
            <a:endParaRPr lang="en-US"/>
          </a:p>
        </p:txBody>
      </p:sp>
      <p:sp>
        <p:nvSpPr>
          <p:cNvPr id="10" name="Title 1">
            <a:extLst>
              <a:ext uri="{FF2B5EF4-FFF2-40B4-BE49-F238E27FC236}">
                <a16:creationId xmlns:a16="http://schemas.microsoft.com/office/drawing/2014/main" id="{B71A6E2B-675C-4242-5AF4-B2725A32427B}"/>
              </a:ext>
            </a:extLst>
          </p:cNvPr>
          <p:cNvSpPr txBox="1">
            <a:spLocks noGrp="1"/>
          </p:cNvSpPr>
          <p:nvPr>
            <p:ph type="title"/>
          </p:nvPr>
        </p:nvSpPr>
        <p:spPr>
          <a:xfrm>
            <a:off x="1051560" y="651510"/>
            <a:ext cx="8991560" cy="1005840"/>
          </a:xfrm>
        </p:spPr>
        <p:txBody>
          <a:bodyPr>
            <a:noAutofit/>
          </a:bodyPr>
          <a:lstStyle>
            <a:lvl1pPr>
              <a:spcBef>
                <a:spcPts val="1000"/>
              </a:spcBef>
              <a:defRPr>
                <a:solidFill>
                  <a:srgbClr val="5B6A5E"/>
                </a:solidFill>
              </a:defRPr>
            </a:lvl1pPr>
          </a:lstStyle>
          <a:p>
            <a:pPr lvl="0"/>
            <a:r>
              <a:rPr lang="en-US"/>
              <a:t>Click to edit Master title style</a:t>
            </a:r>
          </a:p>
        </p:txBody>
      </p:sp>
      <p:sp>
        <p:nvSpPr>
          <p:cNvPr id="11" name="Text Placeholder 3">
            <a:extLst>
              <a:ext uri="{FF2B5EF4-FFF2-40B4-BE49-F238E27FC236}">
                <a16:creationId xmlns:a16="http://schemas.microsoft.com/office/drawing/2014/main" id="{73807F6A-7A6E-2880-CFDE-9F8C2D361C3E}"/>
              </a:ext>
            </a:extLst>
          </p:cNvPr>
          <p:cNvSpPr txBox="1">
            <a:spLocks noGrp="1"/>
          </p:cNvSpPr>
          <p:nvPr>
            <p:ph type="body" idx="4294967295"/>
          </p:nvPr>
        </p:nvSpPr>
        <p:spPr>
          <a:xfrm>
            <a:off x="1036636" y="2717797"/>
            <a:ext cx="1866903" cy="711202"/>
          </a:xfrm>
        </p:spPr>
        <p:txBody>
          <a:bodyPr>
            <a:noAutofit/>
          </a:bodyPr>
          <a:lstStyle>
            <a:lvl1pPr marL="0" indent="0">
              <a:lnSpc>
                <a:spcPct val="100000"/>
              </a:lnSpc>
              <a:spcBef>
                <a:spcPts val="0"/>
              </a:spcBef>
              <a:buNone/>
              <a:defRPr sz="1800">
                <a:solidFill>
                  <a:srgbClr val="5B6A5E"/>
                </a:solidFill>
              </a:defRPr>
            </a:lvl1pPr>
            <a:lvl2pPr marL="0" lvl="0" indent="0">
              <a:lnSpc>
                <a:spcPct val="100000"/>
              </a:lnSpc>
              <a:spcBef>
                <a:spcPts val="0"/>
              </a:spcBef>
              <a:buNone/>
              <a:defRPr sz="1800">
                <a:solidFill>
                  <a:srgbClr val="5B6A5E"/>
                </a:solidFill>
              </a:defRPr>
            </a:lvl2pPr>
          </a:lstStyle>
          <a:p>
            <a:pPr lvl="0"/>
            <a:r>
              <a:rPr lang="en-US"/>
              <a:t>Name</a:t>
            </a:r>
          </a:p>
          <a:p>
            <a:pPr lvl="0"/>
            <a:r>
              <a:rPr lang="en-US"/>
              <a:t>Title</a:t>
            </a:r>
          </a:p>
        </p:txBody>
      </p:sp>
      <p:sp>
        <p:nvSpPr>
          <p:cNvPr id="12" name="Text Placeholder 3">
            <a:extLst>
              <a:ext uri="{FF2B5EF4-FFF2-40B4-BE49-F238E27FC236}">
                <a16:creationId xmlns:a16="http://schemas.microsoft.com/office/drawing/2014/main" id="{76716F15-EA4B-A477-BD3A-30540DB82A2B}"/>
              </a:ext>
            </a:extLst>
          </p:cNvPr>
          <p:cNvSpPr txBox="1">
            <a:spLocks noGrp="1"/>
          </p:cNvSpPr>
          <p:nvPr>
            <p:ph type="body" idx="4294967295"/>
          </p:nvPr>
        </p:nvSpPr>
        <p:spPr>
          <a:xfrm>
            <a:off x="3086099" y="2718401"/>
            <a:ext cx="1866903" cy="711202"/>
          </a:xfrm>
        </p:spPr>
        <p:txBody>
          <a:bodyPr>
            <a:noAutofit/>
          </a:bodyPr>
          <a:lstStyle>
            <a:lvl1pPr marL="0" indent="0">
              <a:lnSpc>
                <a:spcPct val="100000"/>
              </a:lnSpc>
              <a:spcBef>
                <a:spcPts val="0"/>
              </a:spcBef>
              <a:buNone/>
              <a:defRPr sz="1800">
                <a:solidFill>
                  <a:srgbClr val="5B6A5E"/>
                </a:solidFill>
              </a:defRPr>
            </a:lvl1pPr>
            <a:lvl2pPr marL="0" lvl="0" indent="0">
              <a:lnSpc>
                <a:spcPct val="100000"/>
              </a:lnSpc>
              <a:spcBef>
                <a:spcPts val="0"/>
              </a:spcBef>
              <a:buNone/>
              <a:defRPr sz="1800">
                <a:solidFill>
                  <a:srgbClr val="5B6A5E"/>
                </a:solidFill>
              </a:defRPr>
            </a:lvl2pPr>
          </a:lstStyle>
          <a:p>
            <a:pPr lvl="0"/>
            <a:r>
              <a:rPr lang="en-US"/>
              <a:t>Name</a:t>
            </a:r>
          </a:p>
          <a:p>
            <a:pPr lvl="0"/>
            <a:r>
              <a:rPr lang="en-US"/>
              <a:t>Title</a:t>
            </a:r>
          </a:p>
        </p:txBody>
      </p:sp>
      <p:sp>
        <p:nvSpPr>
          <p:cNvPr id="13" name="Text Placeholder 3">
            <a:extLst>
              <a:ext uri="{FF2B5EF4-FFF2-40B4-BE49-F238E27FC236}">
                <a16:creationId xmlns:a16="http://schemas.microsoft.com/office/drawing/2014/main" id="{5A6EA446-330D-3E58-852D-DCBF075B4F68}"/>
              </a:ext>
            </a:extLst>
          </p:cNvPr>
          <p:cNvSpPr txBox="1">
            <a:spLocks noGrp="1"/>
          </p:cNvSpPr>
          <p:nvPr>
            <p:ph type="body" idx="4294967295"/>
          </p:nvPr>
        </p:nvSpPr>
        <p:spPr>
          <a:xfrm>
            <a:off x="5143499" y="2718401"/>
            <a:ext cx="1866903" cy="711202"/>
          </a:xfrm>
        </p:spPr>
        <p:txBody>
          <a:bodyPr>
            <a:noAutofit/>
          </a:bodyPr>
          <a:lstStyle>
            <a:lvl1pPr marL="0" indent="0">
              <a:lnSpc>
                <a:spcPct val="100000"/>
              </a:lnSpc>
              <a:spcBef>
                <a:spcPts val="0"/>
              </a:spcBef>
              <a:buNone/>
              <a:defRPr sz="1800">
                <a:solidFill>
                  <a:srgbClr val="5B6A5E"/>
                </a:solidFill>
              </a:defRPr>
            </a:lvl1pPr>
            <a:lvl2pPr marL="0" lvl="0" indent="0">
              <a:lnSpc>
                <a:spcPct val="100000"/>
              </a:lnSpc>
              <a:spcBef>
                <a:spcPts val="0"/>
              </a:spcBef>
              <a:buNone/>
              <a:defRPr sz="1800">
                <a:solidFill>
                  <a:srgbClr val="5B6A5E"/>
                </a:solidFill>
              </a:defRPr>
            </a:lvl2pPr>
          </a:lstStyle>
          <a:p>
            <a:pPr lvl="0"/>
            <a:r>
              <a:rPr lang="en-US"/>
              <a:t>Name</a:t>
            </a:r>
          </a:p>
          <a:p>
            <a:pPr lvl="0"/>
            <a:r>
              <a:rPr lang="en-US"/>
              <a:t>Title</a:t>
            </a:r>
          </a:p>
        </p:txBody>
      </p:sp>
      <p:sp>
        <p:nvSpPr>
          <p:cNvPr id="14" name="Text Placeholder 3">
            <a:extLst>
              <a:ext uri="{FF2B5EF4-FFF2-40B4-BE49-F238E27FC236}">
                <a16:creationId xmlns:a16="http://schemas.microsoft.com/office/drawing/2014/main" id="{3AF851AE-BF2F-91AD-4BFD-73FF26E10AD2}"/>
              </a:ext>
            </a:extLst>
          </p:cNvPr>
          <p:cNvSpPr txBox="1">
            <a:spLocks noGrp="1"/>
          </p:cNvSpPr>
          <p:nvPr>
            <p:ph type="body" idx="4294967295"/>
          </p:nvPr>
        </p:nvSpPr>
        <p:spPr>
          <a:xfrm>
            <a:off x="7239067" y="2718401"/>
            <a:ext cx="1866903" cy="711202"/>
          </a:xfrm>
        </p:spPr>
        <p:txBody>
          <a:bodyPr>
            <a:noAutofit/>
          </a:bodyPr>
          <a:lstStyle>
            <a:lvl1pPr marL="0" indent="0">
              <a:lnSpc>
                <a:spcPct val="100000"/>
              </a:lnSpc>
              <a:spcBef>
                <a:spcPts val="0"/>
              </a:spcBef>
              <a:buNone/>
              <a:defRPr sz="1800">
                <a:solidFill>
                  <a:srgbClr val="5B6A5E"/>
                </a:solidFill>
              </a:defRPr>
            </a:lvl1pPr>
            <a:lvl2pPr marL="0" lvl="0" indent="0">
              <a:lnSpc>
                <a:spcPct val="100000"/>
              </a:lnSpc>
              <a:spcBef>
                <a:spcPts val="0"/>
              </a:spcBef>
              <a:buNone/>
              <a:defRPr sz="1800">
                <a:solidFill>
                  <a:srgbClr val="5B6A5E"/>
                </a:solidFill>
              </a:defRPr>
            </a:lvl2pPr>
          </a:lstStyle>
          <a:p>
            <a:pPr lvl="0"/>
            <a:r>
              <a:rPr lang="en-US"/>
              <a:t>Name</a:t>
            </a:r>
          </a:p>
          <a:p>
            <a:pPr lvl="0"/>
            <a:r>
              <a:rPr lang="en-US"/>
              <a:t>Title</a:t>
            </a:r>
          </a:p>
        </p:txBody>
      </p:sp>
      <p:sp>
        <p:nvSpPr>
          <p:cNvPr id="15" name="Text Placeholder 3">
            <a:extLst>
              <a:ext uri="{FF2B5EF4-FFF2-40B4-BE49-F238E27FC236}">
                <a16:creationId xmlns:a16="http://schemas.microsoft.com/office/drawing/2014/main" id="{FEC36DD3-838F-F95A-4D67-1526A7C60EA8}"/>
              </a:ext>
            </a:extLst>
          </p:cNvPr>
          <p:cNvSpPr txBox="1">
            <a:spLocks noGrp="1"/>
          </p:cNvSpPr>
          <p:nvPr>
            <p:ph type="body" idx="4294967295"/>
          </p:nvPr>
        </p:nvSpPr>
        <p:spPr>
          <a:xfrm>
            <a:off x="9304020" y="2718401"/>
            <a:ext cx="1866903" cy="711202"/>
          </a:xfrm>
        </p:spPr>
        <p:txBody>
          <a:bodyPr>
            <a:noAutofit/>
          </a:bodyPr>
          <a:lstStyle>
            <a:lvl1pPr marL="0" indent="0">
              <a:lnSpc>
                <a:spcPct val="100000"/>
              </a:lnSpc>
              <a:spcBef>
                <a:spcPts val="0"/>
              </a:spcBef>
              <a:buNone/>
              <a:defRPr sz="1800">
                <a:solidFill>
                  <a:srgbClr val="5B6A5E"/>
                </a:solidFill>
              </a:defRPr>
            </a:lvl1pPr>
            <a:lvl2pPr marL="0" lvl="0" indent="0">
              <a:lnSpc>
                <a:spcPct val="100000"/>
              </a:lnSpc>
              <a:spcBef>
                <a:spcPts val="0"/>
              </a:spcBef>
              <a:buNone/>
              <a:defRPr sz="1800">
                <a:solidFill>
                  <a:srgbClr val="5B6A5E"/>
                </a:solidFill>
              </a:defRPr>
            </a:lvl2pPr>
          </a:lstStyle>
          <a:p>
            <a:pPr lvl="0"/>
            <a:r>
              <a:rPr lang="en-US"/>
              <a:t>Name</a:t>
            </a:r>
          </a:p>
          <a:p>
            <a:pPr lvl="0"/>
            <a:r>
              <a:rPr lang="en-US"/>
              <a:t>Title</a:t>
            </a:r>
          </a:p>
        </p:txBody>
      </p:sp>
    </p:spTree>
    <p:extLst>
      <p:ext uri="{BB962C8B-B14F-4D97-AF65-F5344CB8AC3E}">
        <p14:creationId xmlns:p14="http://schemas.microsoft.com/office/powerpoint/2010/main" val="2444447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1 Column">
    <p:bg>
      <p:bgPr>
        <a:solidFill>
          <a:srgbClr val="F2F1EE"/>
        </a:solidFill>
        <a:effectLst/>
      </p:bgPr>
    </p:bg>
    <p:spTree>
      <p:nvGrpSpPr>
        <p:cNvPr id="1" name=""/>
        <p:cNvGrpSpPr/>
        <p:nvPr/>
      </p:nvGrpSpPr>
      <p:grpSpPr>
        <a:xfrm>
          <a:off x="0" y="0"/>
          <a:ext cx="0" cy="0"/>
          <a:chOff x="0" y="0"/>
          <a:chExt cx="0" cy="0"/>
        </a:xfrm>
      </p:grpSpPr>
      <p:sp>
        <p:nvSpPr>
          <p:cNvPr id="2" name="Picture Placeholder 9">
            <a:extLst>
              <a:ext uri="{FF2B5EF4-FFF2-40B4-BE49-F238E27FC236}">
                <a16:creationId xmlns:a16="http://schemas.microsoft.com/office/drawing/2014/main" id="{29F84F67-A413-EC2B-367C-C6327306DD76}"/>
              </a:ext>
            </a:extLst>
          </p:cNvPr>
          <p:cNvSpPr txBox="1">
            <a:spLocks noGrp="1"/>
          </p:cNvSpPr>
          <p:nvPr>
            <p:ph type="pic" idx="4294967295"/>
          </p:nvPr>
        </p:nvSpPr>
        <p:spPr>
          <a:xfrm>
            <a:off x="1028700" y="3543299"/>
            <a:ext cx="3924303" cy="3314700"/>
          </a:xfrm>
        </p:spPr>
        <p:txBody>
          <a:bodyPr/>
          <a:lstStyle>
            <a:lvl1pPr>
              <a:defRPr/>
            </a:lvl1pPr>
          </a:lstStyle>
          <a:p>
            <a:pPr lvl="0"/>
            <a:r>
              <a:rPr lang="en-US"/>
              <a:t>Click icon to add picture</a:t>
            </a:r>
          </a:p>
        </p:txBody>
      </p:sp>
      <p:sp>
        <p:nvSpPr>
          <p:cNvPr id="3" name="Content Placeholder 2">
            <a:extLst>
              <a:ext uri="{FF2B5EF4-FFF2-40B4-BE49-F238E27FC236}">
                <a16:creationId xmlns:a16="http://schemas.microsoft.com/office/drawing/2014/main" id="{80EBBDDA-C8F1-4341-BBE8-D70E93E0FA3A}"/>
              </a:ext>
            </a:extLst>
          </p:cNvPr>
          <p:cNvSpPr txBox="1">
            <a:spLocks noGrp="1"/>
          </p:cNvSpPr>
          <p:nvPr>
            <p:ph idx="4294967295"/>
          </p:nvPr>
        </p:nvSpPr>
        <p:spPr>
          <a:xfrm>
            <a:off x="6191246" y="1981203"/>
            <a:ext cx="4972050" cy="4473573"/>
          </a:xfrm>
        </p:spPr>
        <p:txBody>
          <a:bodyPr/>
          <a:lstStyle>
            <a:lvl1pPr marL="0" indent="0">
              <a:buNone/>
              <a:defRPr sz="1600">
                <a:solidFill>
                  <a:srgbClr val="565656"/>
                </a:solidFill>
                <a:latin typeface="Biome Light" pitchFamily="34"/>
                <a:cs typeface="Biome Light" pitchFamily="34"/>
              </a:defRPr>
            </a:lvl1pPr>
          </a:lstStyle>
          <a:p>
            <a:pPr lvl="0"/>
            <a:r>
              <a:rPr lang="en-US"/>
              <a:t>Click to edit Master text styles</a:t>
            </a:r>
          </a:p>
        </p:txBody>
      </p:sp>
      <p:sp>
        <p:nvSpPr>
          <p:cNvPr id="4" name="Date Placeholder 3">
            <a:extLst>
              <a:ext uri="{FF2B5EF4-FFF2-40B4-BE49-F238E27FC236}">
                <a16:creationId xmlns:a16="http://schemas.microsoft.com/office/drawing/2014/main" id="{CF31DDDB-EDD6-7DCC-167B-B6CD46EACAD5}"/>
              </a:ext>
            </a:extLst>
          </p:cNvPr>
          <p:cNvSpPr txBox="1">
            <a:spLocks noGrp="1"/>
          </p:cNvSpPr>
          <p:nvPr>
            <p:ph type="dt" sz="half" idx="7"/>
          </p:nvPr>
        </p:nvSpPr>
        <p:spPr/>
        <p:txBody>
          <a:bodyPr/>
          <a:lstStyle>
            <a:lvl1pPr>
              <a:defRPr/>
            </a:lvl1pPr>
          </a:lstStyle>
          <a:p>
            <a:pPr lvl="0"/>
            <a:fld id="{DBDE59AE-7CE3-4CC0-A39E-8BFFCE22BA7A}" type="datetime1">
              <a:rPr lang="en-US"/>
              <a:pPr lvl="0"/>
              <a:t>11/19/2022</a:t>
            </a:fld>
            <a:endParaRPr lang="en-US"/>
          </a:p>
        </p:txBody>
      </p:sp>
      <p:sp>
        <p:nvSpPr>
          <p:cNvPr id="5" name="Slide Number Placeholder 5">
            <a:extLst>
              <a:ext uri="{FF2B5EF4-FFF2-40B4-BE49-F238E27FC236}">
                <a16:creationId xmlns:a16="http://schemas.microsoft.com/office/drawing/2014/main" id="{192D9C93-CDE7-0A08-7C59-2305C3F2B902}"/>
              </a:ext>
            </a:extLst>
          </p:cNvPr>
          <p:cNvSpPr txBox="1">
            <a:spLocks noGrp="1"/>
          </p:cNvSpPr>
          <p:nvPr>
            <p:ph type="sldNum" sz="quarter" idx="8"/>
          </p:nvPr>
        </p:nvSpPr>
        <p:spPr/>
        <p:txBody>
          <a:bodyPr/>
          <a:lstStyle>
            <a:lvl1pPr>
              <a:defRPr/>
            </a:lvl1pPr>
          </a:lstStyle>
          <a:p>
            <a:pPr lvl="0"/>
            <a:fld id="{FB0A4508-9E76-4E5B-8DB5-F5F75AC71CC0}" type="slidenum">
              <a:t>‹#›</a:t>
            </a:fld>
            <a:endParaRPr lang="en-US"/>
          </a:p>
        </p:txBody>
      </p:sp>
      <p:sp>
        <p:nvSpPr>
          <p:cNvPr id="6" name="Title 1">
            <a:extLst>
              <a:ext uri="{FF2B5EF4-FFF2-40B4-BE49-F238E27FC236}">
                <a16:creationId xmlns:a16="http://schemas.microsoft.com/office/drawing/2014/main" id="{AEBFCA67-A47B-FD32-0154-32CC6B8A5BC1}"/>
              </a:ext>
            </a:extLst>
          </p:cNvPr>
          <p:cNvSpPr txBox="1">
            <a:spLocks noGrp="1"/>
          </p:cNvSpPr>
          <p:nvPr>
            <p:ph type="title"/>
          </p:nvPr>
        </p:nvSpPr>
        <p:spPr>
          <a:xfrm>
            <a:off x="895535" y="539221"/>
            <a:ext cx="3924303" cy="2434388"/>
          </a:xfrm>
        </p:spPr>
        <p:txBody>
          <a:bodyPr/>
          <a:lstStyle>
            <a:lvl1pPr>
              <a:defRPr sz="7200">
                <a:solidFill>
                  <a:srgbClr val="5B6A5E"/>
                </a:solidFill>
              </a:defRPr>
            </a:lvl1pPr>
          </a:lstStyle>
          <a:p>
            <a:pPr lvl="0"/>
            <a:r>
              <a:rPr lang="en-US"/>
              <a:t>Click to add title</a:t>
            </a:r>
          </a:p>
        </p:txBody>
      </p:sp>
      <p:cxnSp>
        <p:nvCxnSpPr>
          <p:cNvPr id="7" name="Straight Connector 2">
            <a:extLst>
              <a:ext uri="{FF2B5EF4-FFF2-40B4-BE49-F238E27FC236}">
                <a16:creationId xmlns:a16="http://schemas.microsoft.com/office/drawing/2014/main" id="{69C3EEF1-5DD1-7978-1547-5FDED4D5197A}"/>
              </a:ext>
            </a:extLst>
          </p:cNvPr>
          <p:cNvCxnSpPr/>
          <p:nvPr/>
        </p:nvCxnSpPr>
        <p:spPr>
          <a:xfrm>
            <a:off x="1028700" y="457209"/>
            <a:ext cx="1142999" cy="0"/>
          </a:xfrm>
          <a:prstGeom prst="straightConnector1">
            <a:avLst/>
          </a:prstGeom>
          <a:noFill/>
          <a:ln w="15873" cap="flat">
            <a:solidFill>
              <a:srgbClr val="5B6A5E"/>
            </a:solidFill>
            <a:prstDash val="solid"/>
            <a:miter/>
          </a:ln>
        </p:spPr>
      </p:cxnSp>
    </p:spTree>
    <p:extLst>
      <p:ext uri="{BB962C8B-B14F-4D97-AF65-F5344CB8AC3E}">
        <p14:creationId xmlns:p14="http://schemas.microsoft.com/office/powerpoint/2010/main" val="72520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3 Column">
    <p:bg>
      <p:bgPr>
        <a:solidFill>
          <a:srgbClr val="D8D2CD"/>
        </a:solidFill>
        <a:effectLst/>
      </p:bgPr>
    </p:bg>
    <p:spTree>
      <p:nvGrpSpPr>
        <p:cNvPr id="1" name=""/>
        <p:cNvGrpSpPr/>
        <p:nvPr/>
      </p:nvGrpSpPr>
      <p:grpSpPr>
        <a:xfrm>
          <a:off x="0" y="0"/>
          <a:ext cx="0" cy="0"/>
          <a:chOff x="0" y="0"/>
          <a:chExt cx="0" cy="0"/>
        </a:xfrm>
      </p:grpSpPr>
      <p:sp>
        <p:nvSpPr>
          <p:cNvPr id="2" name="Picture Placeholder 16">
            <a:extLst>
              <a:ext uri="{FF2B5EF4-FFF2-40B4-BE49-F238E27FC236}">
                <a16:creationId xmlns:a16="http://schemas.microsoft.com/office/drawing/2014/main" id="{73473D9E-A74B-06F3-EDB9-CA13240FA025}"/>
              </a:ext>
            </a:extLst>
          </p:cNvPr>
          <p:cNvSpPr txBox="1">
            <a:spLocks noGrp="1"/>
          </p:cNvSpPr>
          <p:nvPr>
            <p:ph type="pic" idx="4294967295"/>
          </p:nvPr>
        </p:nvSpPr>
        <p:spPr>
          <a:xfrm>
            <a:off x="6210303" y="0"/>
            <a:ext cx="4953003" cy="3301998"/>
          </a:xfrm>
        </p:spPr>
        <p:txBody>
          <a:bodyPr/>
          <a:lstStyle>
            <a:lvl1pPr>
              <a:defRPr/>
            </a:lvl1pPr>
          </a:lstStyle>
          <a:p>
            <a:pPr lvl="0"/>
            <a:r>
              <a:rPr lang="en-US"/>
              <a:t>Click icon to add picture</a:t>
            </a:r>
          </a:p>
        </p:txBody>
      </p:sp>
      <p:sp>
        <p:nvSpPr>
          <p:cNvPr id="3" name="Content Placeholder 2">
            <a:extLst>
              <a:ext uri="{FF2B5EF4-FFF2-40B4-BE49-F238E27FC236}">
                <a16:creationId xmlns:a16="http://schemas.microsoft.com/office/drawing/2014/main" id="{05D38382-94B2-1062-5F3D-666F435E08A1}"/>
              </a:ext>
            </a:extLst>
          </p:cNvPr>
          <p:cNvSpPr txBox="1">
            <a:spLocks noGrp="1"/>
          </p:cNvSpPr>
          <p:nvPr>
            <p:ph idx="4294967295"/>
          </p:nvPr>
        </p:nvSpPr>
        <p:spPr>
          <a:xfrm>
            <a:off x="1028700" y="3556001"/>
            <a:ext cx="3108960" cy="2286000"/>
          </a:xfrm>
        </p:spPr>
        <p:txBody>
          <a:bodyPr/>
          <a:lstStyle>
            <a:lvl1pPr marL="0" indent="0">
              <a:lnSpc>
                <a:spcPct val="100000"/>
              </a:lnSpc>
              <a:spcBef>
                <a:spcPts val="0"/>
              </a:spcBef>
              <a:buNone/>
              <a:defRPr sz="2400">
                <a:solidFill>
                  <a:srgbClr val="5B6A5E"/>
                </a:solidFill>
                <a:latin typeface="Biome Light" pitchFamily="34"/>
                <a:cs typeface="Biome Light" pitchFamily="34"/>
              </a:defRPr>
            </a:lvl1pPr>
            <a:lvl2pPr marL="0" lvl="0" indent="0">
              <a:lnSpc>
                <a:spcPct val="100000"/>
              </a:lnSpc>
              <a:spcBef>
                <a:spcPts val="0"/>
              </a:spcBef>
              <a:buNone/>
              <a:defRPr>
                <a:solidFill>
                  <a:srgbClr val="5B6A5E"/>
                </a:solidFill>
                <a:latin typeface="Biome Light" pitchFamily="34"/>
                <a:cs typeface="Biome Light" pitchFamily="34"/>
              </a:defRPr>
            </a:lvl2pPr>
            <a:lvl3pPr marL="0" lvl="0" indent="0">
              <a:lnSpc>
                <a:spcPct val="100000"/>
              </a:lnSpc>
              <a:spcBef>
                <a:spcPts val="0"/>
              </a:spcBef>
              <a:buNone/>
              <a:defRPr sz="2400">
                <a:solidFill>
                  <a:srgbClr val="5B6A5E"/>
                </a:solidFill>
                <a:latin typeface="Biome Light" pitchFamily="34"/>
                <a:cs typeface="Biome Light" pitchFamily="34"/>
              </a:defRPr>
            </a:lvl3pPr>
            <a:lvl4pPr marL="0" lvl="0" indent="0">
              <a:lnSpc>
                <a:spcPct val="100000"/>
              </a:lnSpc>
              <a:spcBef>
                <a:spcPts val="0"/>
              </a:spcBef>
              <a:buNone/>
              <a:defRPr sz="2400">
                <a:solidFill>
                  <a:srgbClr val="5B6A5E"/>
                </a:solidFill>
                <a:latin typeface="Biome Light" pitchFamily="34"/>
                <a:cs typeface="Biome Light" pitchFamily="34"/>
              </a:defRPr>
            </a:lvl4pPr>
          </a:lstStyle>
          <a:p>
            <a:pPr lvl="0"/>
            <a:r>
              <a:rPr lang="en-US"/>
              <a:t>Insert text</a:t>
            </a:r>
          </a:p>
          <a:p>
            <a:pPr lvl="0"/>
            <a:endParaRPr lang="en-US"/>
          </a:p>
          <a:p>
            <a:pPr lvl="0"/>
            <a:endParaRPr lang="en-US"/>
          </a:p>
          <a:p>
            <a:pPr lvl="0"/>
            <a:endParaRPr lang="en-US"/>
          </a:p>
        </p:txBody>
      </p:sp>
      <p:sp>
        <p:nvSpPr>
          <p:cNvPr id="4" name="Content Placeholder 2">
            <a:extLst>
              <a:ext uri="{FF2B5EF4-FFF2-40B4-BE49-F238E27FC236}">
                <a16:creationId xmlns:a16="http://schemas.microsoft.com/office/drawing/2014/main" id="{6B349001-9043-1823-368D-8C1A67865B4B}"/>
              </a:ext>
            </a:extLst>
          </p:cNvPr>
          <p:cNvSpPr txBox="1">
            <a:spLocks noGrp="1"/>
          </p:cNvSpPr>
          <p:nvPr>
            <p:ph idx="4294967295"/>
          </p:nvPr>
        </p:nvSpPr>
        <p:spPr>
          <a:xfrm>
            <a:off x="4541523" y="3556001"/>
            <a:ext cx="3108960" cy="2286000"/>
          </a:xfrm>
        </p:spPr>
        <p:txBody>
          <a:bodyPr/>
          <a:lstStyle>
            <a:lvl1pPr marL="0" indent="0">
              <a:lnSpc>
                <a:spcPct val="100000"/>
              </a:lnSpc>
              <a:spcBef>
                <a:spcPts val="0"/>
              </a:spcBef>
              <a:buNone/>
              <a:defRPr sz="2400">
                <a:solidFill>
                  <a:srgbClr val="5B6A5E"/>
                </a:solidFill>
                <a:latin typeface="Biome Light" pitchFamily="34"/>
                <a:cs typeface="Biome Light" pitchFamily="34"/>
              </a:defRPr>
            </a:lvl1pPr>
            <a:lvl2pPr marL="0" lvl="0" indent="0">
              <a:lnSpc>
                <a:spcPct val="100000"/>
              </a:lnSpc>
              <a:spcBef>
                <a:spcPts val="0"/>
              </a:spcBef>
              <a:buNone/>
              <a:defRPr>
                <a:solidFill>
                  <a:srgbClr val="5B6A5E"/>
                </a:solidFill>
                <a:latin typeface="Biome Light" pitchFamily="34"/>
                <a:cs typeface="Biome Light" pitchFamily="34"/>
              </a:defRPr>
            </a:lvl2pPr>
            <a:lvl3pPr marL="0" lvl="0" indent="0">
              <a:lnSpc>
                <a:spcPct val="100000"/>
              </a:lnSpc>
              <a:spcBef>
                <a:spcPts val="0"/>
              </a:spcBef>
              <a:buNone/>
              <a:defRPr sz="2400">
                <a:solidFill>
                  <a:srgbClr val="5B6A5E"/>
                </a:solidFill>
                <a:latin typeface="Biome Light" pitchFamily="34"/>
                <a:cs typeface="Biome Light" pitchFamily="34"/>
              </a:defRPr>
            </a:lvl3pPr>
            <a:lvl4pPr marL="0" lvl="0" indent="0">
              <a:lnSpc>
                <a:spcPct val="100000"/>
              </a:lnSpc>
              <a:spcBef>
                <a:spcPts val="0"/>
              </a:spcBef>
              <a:buNone/>
              <a:defRPr sz="2400">
                <a:solidFill>
                  <a:srgbClr val="5B6A5E"/>
                </a:solidFill>
                <a:latin typeface="Biome Light" pitchFamily="34"/>
                <a:cs typeface="Biome Light" pitchFamily="34"/>
              </a:defRPr>
            </a:lvl4pPr>
          </a:lstStyle>
          <a:p>
            <a:pPr lvl="0"/>
            <a:r>
              <a:rPr lang="en-US"/>
              <a:t>Insert text</a:t>
            </a:r>
          </a:p>
          <a:p>
            <a:pPr lvl="0"/>
            <a:endParaRPr lang="en-US"/>
          </a:p>
          <a:p>
            <a:pPr lvl="0"/>
            <a:endParaRPr lang="en-US"/>
          </a:p>
          <a:p>
            <a:pPr lvl="0"/>
            <a:endParaRPr lang="en-US"/>
          </a:p>
        </p:txBody>
      </p:sp>
      <p:sp>
        <p:nvSpPr>
          <p:cNvPr id="5" name="Content Placeholder 2">
            <a:extLst>
              <a:ext uri="{FF2B5EF4-FFF2-40B4-BE49-F238E27FC236}">
                <a16:creationId xmlns:a16="http://schemas.microsoft.com/office/drawing/2014/main" id="{A6FD2903-9032-0BD5-4749-0B01246EAD58}"/>
              </a:ext>
            </a:extLst>
          </p:cNvPr>
          <p:cNvSpPr txBox="1">
            <a:spLocks noGrp="1"/>
          </p:cNvSpPr>
          <p:nvPr>
            <p:ph idx="4294967295"/>
          </p:nvPr>
        </p:nvSpPr>
        <p:spPr>
          <a:xfrm>
            <a:off x="8054336" y="3556001"/>
            <a:ext cx="3108960" cy="2286000"/>
          </a:xfrm>
        </p:spPr>
        <p:txBody>
          <a:bodyPr/>
          <a:lstStyle>
            <a:lvl1pPr marL="0" indent="0">
              <a:lnSpc>
                <a:spcPct val="100000"/>
              </a:lnSpc>
              <a:spcBef>
                <a:spcPts val="0"/>
              </a:spcBef>
              <a:buNone/>
              <a:defRPr sz="2400">
                <a:solidFill>
                  <a:srgbClr val="5B6A5E"/>
                </a:solidFill>
                <a:latin typeface="Biome Light" pitchFamily="34"/>
                <a:cs typeface="Biome Light" pitchFamily="34"/>
              </a:defRPr>
            </a:lvl1pPr>
            <a:lvl2pPr marL="0" lvl="0" indent="0">
              <a:lnSpc>
                <a:spcPct val="100000"/>
              </a:lnSpc>
              <a:spcBef>
                <a:spcPts val="0"/>
              </a:spcBef>
              <a:buNone/>
              <a:defRPr>
                <a:solidFill>
                  <a:srgbClr val="5B6A5E"/>
                </a:solidFill>
                <a:latin typeface="Biome Light" pitchFamily="34"/>
                <a:cs typeface="Biome Light" pitchFamily="34"/>
              </a:defRPr>
            </a:lvl2pPr>
            <a:lvl3pPr marL="0" lvl="0" indent="0">
              <a:lnSpc>
                <a:spcPct val="100000"/>
              </a:lnSpc>
              <a:spcBef>
                <a:spcPts val="0"/>
              </a:spcBef>
              <a:buNone/>
              <a:defRPr sz="2400">
                <a:solidFill>
                  <a:srgbClr val="5B6A5E"/>
                </a:solidFill>
                <a:latin typeface="Biome Light" pitchFamily="34"/>
                <a:cs typeface="Biome Light" pitchFamily="34"/>
              </a:defRPr>
            </a:lvl3pPr>
            <a:lvl4pPr marL="0" lvl="0" indent="0">
              <a:lnSpc>
                <a:spcPct val="100000"/>
              </a:lnSpc>
              <a:spcBef>
                <a:spcPts val="0"/>
              </a:spcBef>
              <a:buNone/>
              <a:defRPr sz="2400">
                <a:solidFill>
                  <a:srgbClr val="5B6A5E"/>
                </a:solidFill>
                <a:latin typeface="Biome Light" pitchFamily="34"/>
                <a:cs typeface="Biome Light" pitchFamily="34"/>
              </a:defRPr>
            </a:lvl4pPr>
          </a:lstStyle>
          <a:p>
            <a:pPr lvl="0"/>
            <a:r>
              <a:rPr lang="en-US"/>
              <a:t>Insert text</a:t>
            </a:r>
          </a:p>
          <a:p>
            <a:pPr lvl="0"/>
            <a:endParaRPr lang="en-US"/>
          </a:p>
          <a:p>
            <a:pPr lvl="0"/>
            <a:endParaRPr lang="en-US"/>
          </a:p>
          <a:p>
            <a:pPr lvl="0"/>
            <a:endParaRPr lang="en-US"/>
          </a:p>
        </p:txBody>
      </p:sp>
      <p:sp>
        <p:nvSpPr>
          <p:cNvPr id="6" name="Date Placeholder 3">
            <a:extLst>
              <a:ext uri="{FF2B5EF4-FFF2-40B4-BE49-F238E27FC236}">
                <a16:creationId xmlns:a16="http://schemas.microsoft.com/office/drawing/2014/main" id="{EE0E98A3-C4CA-E262-7804-16B18FA27CF2}"/>
              </a:ext>
            </a:extLst>
          </p:cNvPr>
          <p:cNvSpPr txBox="1">
            <a:spLocks noGrp="1"/>
          </p:cNvSpPr>
          <p:nvPr>
            <p:ph type="dt" sz="half" idx="7"/>
          </p:nvPr>
        </p:nvSpPr>
        <p:spPr/>
        <p:txBody>
          <a:bodyPr/>
          <a:lstStyle>
            <a:lvl1pPr>
              <a:defRPr/>
            </a:lvl1pPr>
          </a:lstStyle>
          <a:p>
            <a:pPr lvl="0"/>
            <a:fld id="{ED092247-EAAF-417D-AE8F-170AF7E88A71}" type="datetime1">
              <a:rPr lang="en-US"/>
              <a:pPr lvl="0"/>
              <a:t>11/19/2022</a:t>
            </a:fld>
            <a:endParaRPr lang="en-US"/>
          </a:p>
        </p:txBody>
      </p:sp>
      <p:sp>
        <p:nvSpPr>
          <p:cNvPr id="7" name="Slide Number Placeholder 5">
            <a:extLst>
              <a:ext uri="{FF2B5EF4-FFF2-40B4-BE49-F238E27FC236}">
                <a16:creationId xmlns:a16="http://schemas.microsoft.com/office/drawing/2014/main" id="{E490F6F8-67FC-AFFA-C29C-B2E686F7CCF3}"/>
              </a:ext>
            </a:extLst>
          </p:cNvPr>
          <p:cNvSpPr txBox="1">
            <a:spLocks noGrp="1"/>
          </p:cNvSpPr>
          <p:nvPr>
            <p:ph type="sldNum" sz="quarter" idx="8"/>
          </p:nvPr>
        </p:nvSpPr>
        <p:spPr/>
        <p:txBody>
          <a:bodyPr/>
          <a:lstStyle>
            <a:lvl1pPr>
              <a:defRPr/>
            </a:lvl1pPr>
          </a:lstStyle>
          <a:p>
            <a:pPr lvl="0"/>
            <a:fld id="{C5E671D0-78A1-4B90-857D-724FB8F11B12}" type="slidenum">
              <a:t>‹#›</a:t>
            </a:fld>
            <a:endParaRPr lang="en-US"/>
          </a:p>
        </p:txBody>
      </p:sp>
      <p:sp>
        <p:nvSpPr>
          <p:cNvPr id="8" name="Title 1">
            <a:extLst>
              <a:ext uri="{FF2B5EF4-FFF2-40B4-BE49-F238E27FC236}">
                <a16:creationId xmlns:a16="http://schemas.microsoft.com/office/drawing/2014/main" id="{275325D1-6224-47C6-50A9-D403C141BB13}"/>
              </a:ext>
            </a:extLst>
          </p:cNvPr>
          <p:cNvSpPr txBox="1">
            <a:spLocks noGrp="1"/>
          </p:cNvSpPr>
          <p:nvPr>
            <p:ph type="title"/>
          </p:nvPr>
        </p:nvSpPr>
        <p:spPr>
          <a:xfrm>
            <a:off x="895526" y="539221"/>
            <a:ext cx="3924303" cy="2434388"/>
          </a:xfrm>
        </p:spPr>
        <p:txBody>
          <a:bodyPr/>
          <a:lstStyle>
            <a:lvl1pPr>
              <a:spcBef>
                <a:spcPts val="1000"/>
              </a:spcBef>
              <a:defRPr sz="7200">
                <a:solidFill>
                  <a:srgbClr val="5B6A5E"/>
                </a:solidFill>
              </a:defRPr>
            </a:lvl1pPr>
          </a:lstStyle>
          <a:p>
            <a:pPr lvl="0"/>
            <a:r>
              <a:rPr lang="en-US"/>
              <a:t>Click to add title</a:t>
            </a:r>
          </a:p>
        </p:txBody>
      </p:sp>
      <p:cxnSp>
        <p:nvCxnSpPr>
          <p:cNvPr id="9" name="Straight Connector 2">
            <a:extLst>
              <a:ext uri="{FF2B5EF4-FFF2-40B4-BE49-F238E27FC236}">
                <a16:creationId xmlns:a16="http://schemas.microsoft.com/office/drawing/2014/main" id="{A5F19C1B-C266-9D0D-C118-B39F840FA97F}"/>
              </a:ext>
            </a:extLst>
          </p:cNvPr>
          <p:cNvCxnSpPr/>
          <p:nvPr/>
        </p:nvCxnSpPr>
        <p:spPr>
          <a:xfrm>
            <a:off x="1028700" y="457209"/>
            <a:ext cx="1142999" cy="0"/>
          </a:xfrm>
          <a:prstGeom prst="straightConnector1">
            <a:avLst/>
          </a:prstGeom>
          <a:noFill/>
          <a:ln w="15873" cap="flat">
            <a:solidFill>
              <a:srgbClr val="5B6A5E"/>
            </a:solidFill>
            <a:prstDash val="solid"/>
            <a:miter/>
          </a:ln>
        </p:spPr>
      </p:cxnSp>
    </p:spTree>
    <p:extLst>
      <p:ext uri="{BB962C8B-B14F-4D97-AF65-F5344CB8AC3E}">
        <p14:creationId xmlns:p14="http://schemas.microsoft.com/office/powerpoint/2010/main" val="2857048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ummary">
    <p:bg>
      <p:bgPr>
        <a:solidFill>
          <a:srgbClr val="C0C9C2"/>
        </a:solidFill>
        <a:effectLst/>
      </p:bgPr>
    </p:bg>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2BE8FED-7628-2FCB-C696-BE1FA1A07154}"/>
              </a:ext>
            </a:extLst>
          </p:cNvPr>
          <p:cNvSpPr txBox="1">
            <a:spLocks noGrp="1"/>
          </p:cNvSpPr>
          <p:nvPr>
            <p:ph type="dt" sz="half" idx="7"/>
          </p:nvPr>
        </p:nvSpPr>
        <p:spPr/>
        <p:txBody>
          <a:bodyPr/>
          <a:lstStyle>
            <a:lvl1pPr>
              <a:defRPr>
                <a:solidFill>
                  <a:srgbClr val="FFFFFF"/>
                </a:solidFill>
              </a:defRPr>
            </a:lvl1pPr>
          </a:lstStyle>
          <a:p>
            <a:pPr lvl="0"/>
            <a:fld id="{07E8468C-5452-4DAF-801F-E6B6EDD491B0}" type="datetime1">
              <a:rPr lang="en-US"/>
              <a:pPr lvl="0"/>
              <a:t>11/19/2022</a:t>
            </a:fld>
            <a:endParaRPr lang="en-US"/>
          </a:p>
        </p:txBody>
      </p:sp>
      <p:sp>
        <p:nvSpPr>
          <p:cNvPr id="3" name="Slide Number Placeholder 5">
            <a:extLst>
              <a:ext uri="{FF2B5EF4-FFF2-40B4-BE49-F238E27FC236}">
                <a16:creationId xmlns:a16="http://schemas.microsoft.com/office/drawing/2014/main" id="{BEF85288-AE18-6E01-1735-2CA0FA8F3AC5}"/>
              </a:ext>
            </a:extLst>
          </p:cNvPr>
          <p:cNvSpPr txBox="1">
            <a:spLocks noGrp="1"/>
          </p:cNvSpPr>
          <p:nvPr>
            <p:ph type="sldNum" sz="quarter" idx="8"/>
          </p:nvPr>
        </p:nvSpPr>
        <p:spPr/>
        <p:txBody>
          <a:bodyPr/>
          <a:lstStyle>
            <a:lvl1pPr>
              <a:defRPr>
                <a:solidFill>
                  <a:srgbClr val="FFFFFF"/>
                </a:solidFill>
              </a:defRPr>
            </a:lvl1pPr>
          </a:lstStyle>
          <a:p>
            <a:pPr lvl="0"/>
            <a:fld id="{07C809E6-04A0-4A25-8B42-6BA74C5587AD}" type="slidenum">
              <a:t>‹#›</a:t>
            </a:fld>
            <a:endParaRPr lang="en-US"/>
          </a:p>
        </p:txBody>
      </p:sp>
      <p:sp>
        <p:nvSpPr>
          <p:cNvPr id="4" name="Title 1">
            <a:extLst>
              <a:ext uri="{FF2B5EF4-FFF2-40B4-BE49-F238E27FC236}">
                <a16:creationId xmlns:a16="http://schemas.microsoft.com/office/drawing/2014/main" id="{4262D9E9-3074-5908-3962-A290FBFC30AF}"/>
              </a:ext>
            </a:extLst>
          </p:cNvPr>
          <p:cNvSpPr txBox="1">
            <a:spLocks noGrp="1"/>
          </p:cNvSpPr>
          <p:nvPr>
            <p:ph type="title"/>
          </p:nvPr>
        </p:nvSpPr>
        <p:spPr>
          <a:xfrm>
            <a:off x="896825" y="573502"/>
            <a:ext cx="10156826" cy="1369588"/>
          </a:xfrm>
        </p:spPr>
        <p:txBody>
          <a:bodyPr>
            <a:noAutofit/>
          </a:bodyPr>
          <a:lstStyle>
            <a:lvl1pPr>
              <a:defRPr sz="7200">
                <a:solidFill>
                  <a:srgbClr val="5B6A5E"/>
                </a:solidFill>
              </a:defRPr>
            </a:lvl1pPr>
          </a:lstStyle>
          <a:p>
            <a:pPr lvl="0"/>
            <a:r>
              <a:rPr lang="en-US"/>
              <a:t>Click to add title</a:t>
            </a:r>
          </a:p>
        </p:txBody>
      </p:sp>
      <p:cxnSp>
        <p:nvCxnSpPr>
          <p:cNvPr id="5" name="Straight Connector 2">
            <a:extLst>
              <a:ext uri="{FF2B5EF4-FFF2-40B4-BE49-F238E27FC236}">
                <a16:creationId xmlns:a16="http://schemas.microsoft.com/office/drawing/2014/main" id="{F3873B84-2B53-D7CA-8E3C-603C86EEAF6F}"/>
              </a:ext>
            </a:extLst>
          </p:cNvPr>
          <p:cNvCxnSpPr/>
          <p:nvPr/>
        </p:nvCxnSpPr>
        <p:spPr>
          <a:xfrm>
            <a:off x="1028700" y="457209"/>
            <a:ext cx="1142999" cy="0"/>
          </a:xfrm>
          <a:prstGeom prst="straightConnector1">
            <a:avLst/>
          </a:prstGeom>
          <a:noFill/>
          <a:ln w="15873" cap="flat">
            <a:solidFill>
              <a:srgbClr val="5B6A5E"/>
            </a:solidFill>
            <a:prstDash val="solid"/>
            <a:miter/>
          </a:ln>
        </p:spPr>
      </p:cxnSp>
    </p:spTree>
    <p:extLst>
      <p:ext uri="{BB962C8B-B14F-4D97-AF65-F5344CB8AC3E}">
        <p14:creationId xmlns:p14="http://schemas.microsoft.com/office/powerpoint/2010/main" val="345981206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act">
    <p:bg>
      <p:bgPr>
        <a:solidFill>
          <a:srgbClr val="F2F1EE"/>
        </a:solidFill>
        <a:effectLst/>
      </p:bgPr>
    </p:bg>
    <p:spTree>
      <p:nvGrpSpPr>
        <p:cNvPr id="1" name=""/>
        <p:cNvGrpSpPr/>
        <p:nvPr/>
      </p:nvGrpSpPr>
      <p:grpSpPr>
        <a:xfrm>
          <a:off x="0" y="0"/>
          <a:ext cx="0" cy="0"/>
          <a:chOff x="0" y="0"/>
          <a:chExt cx="0" cy="0"/>
        </a:xfrm>
      </p:grpSpPr>
      <p:sp>
        <p:nvSpPr>
          <p:cNvPr id="2" name="Picture Placeholder 15">
            <a:extLst>
              <a:ext uri="{FF2B5EF4-FFF2-40B4-BE49-F238E27FC236}">
                <a16:creationId xmlns:a16="http://schemas.microsoft.com/office/drawing/2014/main" id="{6A07EFFD-9620-052E-61EB-77BAB746A261}"/>
              </a:ext>
            </a:extLst>
          </p:cNvPr>
          <p:cNvSpPr txBox="1">
            <a:spLocks noGrp="1"/>
          </p:cNvSpPr>
          <p:nvPr>
            <p:ph type="pic" idx="4294967295"/>
          </p:nvPr>
        </p:nvSpPr>
        <p:spPr>
          <a:xfrm>
            <a:off x="6210303" y="3543299"/>
            <a:ext cx="4953003" cy="2849563"/>
          </a:xfrm>
        </p:spPr>
        <p:txBody>
          <a:bodyPr/>
          <a:lstStyle>
            <a:lvl1pPr>
              <a:defRPr/>
            </a:lvl1pPr>
          </a:lstStyle>
          <a:p>
            <a:pPr lvl="0"/>
            <a:r>
              <a:rPr lang="en-US"/>
              <a:t>Click icon to add picture</a:t>
            </a:r>
          </a:p>
        </p:txBody>
      </p:sp>
      <p:sp>
        <p:nvSpPr>
          <p:cNvPr id="3" name="Picture Placeholder 13">
            <a:extLst>
              <a:ext uri="{FF2B5EF4-FFF2-40B4-BE49-F238E27FC236}">
                <a16:creationId xmlns:a16="http://schemas.microsoft.com/office/drawing/2014/main" id="{D8159387-53BE-1C07-5DDC-4DF669F533EA}"/>
              </a:ext>
            </a:extLst>
          </p:cNvPr>
          <p:cNvSpPr txBox="1">
            <a:spLocks noGrp="1"/>
          </p:cNvSpPr>
          <p:nvPr>
            <p:ph type="pic" idx="4294967295"/>
          </p:nvPr>
        </p:nvSpPr>
        <p:spPr>
          <a:xfrm>
            <a:off x="6210303" y="465136"/>
            <a:ext cx="4953003" cy="2849563"/>
          </a:xfrm>
        </p:spPr>
        <p:txBody>
          <a:bodyPr/>
          <a:lstStyle>
            <a:lvl1pPr>
              <a:defRPr/>
            </a:lvl1pPr>
          </a:lstStyle>
          <a:p>
            <a:pPr lvl="0"/>
            <a:r>
              <a:rPr lang="en-US"/>
              <a:t>Click icon to add picture</a:t>
            </a:r>
          </a:p>
        </p:txBody>
      </p:sp>
      <p:sp>
        <p:nvSpPr>
          <p:cNvPr id="4" name="Text Placeholder 22">
            <a:extLst>
              <a:ext uri="{FF2B5EF4-FFF2-40B4-BE49-F238E27FC236}">
                <a16:creationId xmlns:a16="http://schemas.microsoft.com/office/drawing/2014/main" id="{A592D61C-14E4-77B5-9735-E6B84636350A}"/>
              </a:ext>
            </a:extLst>
          </p:cNvPr>
          <p:cNvSpPr txBox="1">
            <a:spLocks noGrp="1"/>
          </p:cNvSpPr>
          <p:nvPr>
            <p:ph type="body" idx="4294967295"/>
          </p:nvPr>
        </p:nvSpPr>
        <p:spPr>
          <a:xfrm>
            <a:off x="761914" y="517971"/>
            <a:ext cx="2956556" cy="1333496"/>
          </a:xfrm>
        </p:spPr>
        <p:txBody>
          <a:bodyPr>
            <a:noAutofit/>
          </a:bodyPr>
          <a:lstStyle>
            <a:lvl1pPr marL="0" indent="0">
              <a:lnSpc>
                <a:spcPct val="90000"/>
              </a:lnSpc>
              <a:buNone/>
              <a:defRPr sz="8800" b="1">
                <a:solidFill>
                  <a:srgbClr val="FFFFFF"/>
                </a:solidFill>
              </a:defRPr>
            </a:lvl1pPr>
          </a:lstStyle>
          <a:p>
            <a:pPr lvl="0"/>
            <a:r>
              <a:rPr lang="en-US"/>
              <a:t>01</a:t>
            </a:r>
          </a:p>
        </p:txBody>
      </p:sp>
      <p:sp>
        <p:nvSpPr>
          <p:cNvPr id="5" name="Text Placeholder 18">
            <a:extLst>
              <a:ext uri="{FF2B5EF4-FFF2-40B4-BE49-F238E27FC236}">
                <a16:creationId xmlns:a16="http://schemas.microsoft.com/office/drawing/2014/main" id="{E61CE771-FA2D-740C-0794-CA3499D14F41}"/>
              </a:ext>
            </a:extLst>
          </p:cNvPr>
          <p:cNvSpPr txBox="1">
            <a:spLocks noGrp="1"/>
          </p:cNvSpPr>
          <p:nvPr>
            <p:ph type="body" idx="4294967295"/>
          </p:nvPr>
        </p:nvSpPr>
        <p:spPr>
          <a:xfrm>
            <a:off x="1040130" y="2009778"/>
            <a:ext cx="3924303" cy="2849563"/>
          </a:xfrm>
        </p:spPr>
        <p:txBody>
          <a:bodyPr/>
          <a:lstStyle>
            <a:lvl1pPr marL="0" indent="0">
              <a:buNone/>
              <a:defRPr sz="1600">
                <a:solidFill>
                  <a:srgbClr val="565656"/>
                </a:solidFill>
              </a:defRPr>
            </a:lvl1pPr>
          </a:lstStyle>
          <a:p>
            <a:pPr lvl="0"/>
            <a:r>
              <a:rPr lang="en-US"/>
              <a:t>Click to edit Master text styles</a:t>
            </a:r>
          </a:p>
        </p:txBody>
      </p:sp>
      <p:sp>
        <p:nvSpPr>
          <p:cNvPr id="6" name="Text Placeholder 14">
            <a:extLst>
              <a:ext uri="{FF2B5EF4-FFF2-40B4-BE49-F238E27FC236}">
                <a16:creationId xmlns:a16="http://schemas.microsoft.com/office/drawing/2014/main" id="{83140CB8-8806-CB93-C536-950C1B7AD772}"/>
              </a:ext>
            </a:extLst>
          </p:cNvPr>
          <p:cNvSpPr txBox="1">
            <a:spLocks noGrp="1"/>
          </p:cNvSpPr>
          <p:nvPr>
            <p:ph type="body" idx="4294967295"/>
          </p:nvPr>
        </p:nvSpPr>
        <p:spPr>
          <a:xfrm>
            <a:off x="1039809" y="5067303"/>
            <a:ext cx="3913183" cy="1319214"/>
          </a:xfrm>
        </p:spPr>
        <p:txBody>
          <a:bodyPr/>
          <a:lstStyle>
            <a:lvl1pPr marL="0" indent="0">
              <a:lnSpc>
                <a:spcPct val="90000"/>
              </a:lnSpc>
              <a:buNone/>
              <a:defRPr sz="1600">
                <a:solidFill>
                  <a:srgbClr val="565656"/>
                </a:solidFill>
              </a:defRPr>
            </a:lvl1pPr>
          </a:lstStyle>
          <a:p>
            <a:pPr lvl="0"/>
            <a:r>
              <a:rPr lang="en-US"/>
              <a:t>Click to edit Master text styles</a:t>
            </a:r>
          </a:p>
        </p:txBody>
      </p:sp>
      <p:sp>
        <p:nvSpPr>
          <p:cNvPr id="7" name="Date Placeholder 3">
            <a:extLst>
              <a:ext uri="{FF2B5EF4-FFF2-40B4-BE49-F238E27FC236}">
                <a16:creationId xmlns:a16="http://schemas.microsoft.com/office/drawing/2014/main" id="{15D52F6B-3CD9-153B-7FC0-FA56CDD87203}"/>
              </a:ext>
            </a:extLst>
          </p:cNvPr>
          <p:cNvSpPr txBox="1">
            <a:spLocks noGrp="1"/>
          </p:cNvSpPr>
          <p:nvPr>
            <p:ph type="dt" sz="half" idx="7"/>
          </p:nvPr>
        </p:nvSpPr>
        <p:spPr/>
        <p:txBody>
          <a:bodyPr/>
          <a:lstStyle>
            <a:lvl1pPr>
              <a:defRPr/>
            </a:lvl1pPr>
          </a:lstStyle>
          <a:p>
            <a:pPr lvl="0"/>
            <a:fld id="{DBDDEF1D-0564-4003-9B16-F656CAD2632D}" type="datetime1">
              <a:rPr lang="en-US"/>
              <a:pPr lvl="0"/>
              <a:t>11/19/2022</a:t>
            </a:fld>
            <a:endParaRPr lang="en-US"/>
          </a:p>
        </p:txBody>
      </p:sp>
      <p:sp>
        <p:nvSpPr>
          <p:cNvPr id="8" name="Slide Number Placeholder 5">
            <a:extLst>
              <a:ext uri="{FF2B5EF4-FFF2-40B4-BE49-F238E27FC236}">
                <a16:creationId xmlns:a16="http://schemas.microsoft.com/office/drawing/2014/main" id="{258C6880-3894-873F-C64B-421C3B31650E}"/>
              </a:ext>
            </a:extLst>
          </p:cNvPr>
          <p:cNvSpPr txBox="1">
            <a:spLocks noGrp="1"/>
          </p:cNvSpPr>
          <p:nvPr>
            <p:ph type="sldNum" sz="quarter" idx="8"/>
          </p:nvPr>
        </p:nvSpPr>
        <p:spPr/>
        <p:txBody>
          <a:bodyPr/>
          <a:lstStyle>
            <a:lvl1pPr>
              <a:defRPr/>
            </a:lvl1pPr>
          </a:lstStyle>
          <a:p>
            <a:pPr lvl="0"/>
            <a:fld id="{74FF2F3B-DFDD-4B31-897B-109314761C2C}" type="slidenum">
              <a:t>‹#›</a:t>
            </a:fld>
            <a:endParaRPr lang="en-US"/>
          </a:p>
        </p:txBody>
      </p:sp>
      <p:sp>
        <p:nvSpPr>
          <p:cNvPr id="9" name="Title 1">
            <a:extLst>
              <a:ext uri="{FF2B5EF4-FFF2-40B4-BE49-F238E27FC236}">
                <a16:creationId xmlns:a16="http://schemas.microsoft.com/office/drawing/2014/main" id="{7A234BC3-70F4-D61B-E8C7-1C80436F3FE8}"/>
              </a:ext>
            </a:extLst>
          </p:cNvPr>
          <p:cNvSpPr txBox="1">
            <a:spLocks noGrp="1"/>
          </p:cNvSpPr>
          <p:nvPr>
            <p:ph type="title"/>
          </p:nvPr>
        </p:nvSpPr>
        <p:spPr>
          <a:xfrm>
            <a:off x="1040130" y="465136"/>
            <a:ext cx="3935650" cy="1340610"/>
          </a:xfrm>
        </p:spPr>
        <p:txBody>
          <a:bodyPr>
            <a:noAutofit/>
          </a:bodyPr>
          <a:lstStyle>
            <a:lvl1pPr>
              <a:spcBef>
                <a:spcPts val="1000"/>
              </a:spcBef>
              <a:defRPr>
                <a:solidFill>
                  <a:srgbClr val="565656"/>
                </a:solidFill>
              </a:defRPr>
            </a:lvl1pPr>
          </a:lstStyle>
          <a:p>
            <a:pPr lvl="0"/>
            <a:r>
              <a:rPr lang="en-US"/>
              <a:t>Title</a:t>
            </a:r>
          </a:p>
        </p:txBody>
      </p:sp>
    </p:spTree>
    <p:extLst>
      <p:ext uri="{BB962C8B-B14F-4D97-AF65-F5344CB8AC3E}">
        <p14:creationId xmlns:p14="http://schemas.microsoft.com/office/powerpoint/2010/main" val="53765809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2ABA51-A9D0-B3C9-62E0-35C0CEA7027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847329CD-12DB-A66F-A1EB-4F982829E11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73890C-78CB-A6F1-1497-251BE64AA88F}"/>
              </a:ext>
            </a:extLst>
          </p:cNvPr>
          <p:cNvSpPr txBox="1">
            <a:spLocks noGrp="1"/>
          </p:cNvSpPr>
          <p:nvPr>
            <p:ph type="dt" sz="half" idx="2"/>
          </p:nvPr>
        </p:nvSpPr>
        <p:spPr>
          <a:xfrm>
            <a:off x="133346" y="6486982"/>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900" b="0" i="0" u="none" strike="noStrike" kern="1200" cap="none" spc="0" baseline="0">
                <a:solidFill>
                  <a:srgbClr val="898989"/>
                </a:solidFill>
                <a:uFillTx/>
                <a:latin typeface="Biome Light"/>
              </a:defRPr>
            </a:lvl1pPr>
          </a:lstStyle>
          <a:p>
            <a:pPr lvl="0"/>
            <a:fld id="{B26D541F-E515-47C0-83A8-FCA6279605C6}" type="datetime1">
              <a:rPr lang="en-US"/>
              <a:pPr lvl="0"/>
              <a:t>11/19/2022</a:t>
            </a:fld>
            <a:endParaRPr lang="en-US"/>
          </a:p>
        </p:txBody>
      </p:sp>
      <p:sp>
        <p:nvSpPr>
          <p:cNvPr id="5" name="Footer Placeholder 4">
            <a:extLst>
              <a:ext uri="{FF2B5EF4-FFF2-40B4-BE49-F238E27FC236}">
                <a16:creationId xmlns:a16="http://schemas.microsoft.com/office/drawing/2014/main" id="{7500E1B5-7C16-C8C2-633C-40CAB3FE61D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Biome Light"/>
              </a:defRPr>
            </a:lvl1pPr>
          </a:lstStyle>
          <a:p>
            <a:pPr lvl="0"/>
            <a:endParaRPr lang="en-US"/>
          </a:p>
        </p:txBody>
      </p:sp>
      <p:sp>
        <p:nvSpPr>
          <p:cNvPr id="6" name="Slide Number Placeholder 5">
            <a:extLst>
              <a:ext uri="{FF2B5EF4-FFF2-40B4-BE49-F238E27FC236}">
                <a16:creationId xmlns:a16="http://schemas.microsoft.com/office/drawing/2014/main" id="{A3A97416-60CC-4A70-E85F-3635D1A2C3C1}"/>
              </a:ext>
            </a:extLst>
          </p:cNvPr>
          <p:cNvSpPr txBox="1">
            <a:spLocks noGrp="1"/>
          </p:cNvSpPr>
          <p:nvPr>
            <p:ph type="sldNum" sz="quarter" idx="4"/>
          </p:nvPr>
        </p:nvSpPr>
        <p:spPr>
          <a:xfrm>
            <a:off x="9315450" y="6486982"/>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900" b="0" i="0" u="none" strike="noStrike" kern="1200" cap="none" spc="0" baseline="0">
                <a:solidFill>
                  <a:srgbClr val="898989"/>
                </a:solidFill>
                <a:uFillTx/>
                <a:latin typeface="Biome Light" pitchFamily="34"/>
                <a:cs typeface="Biome Light" pitchFamily="34"/>
              </a:defRPr>
            </a:lvl1pPr>
          </a:lstStyle>
          <a:p>
            <a:pPr lvl="0"/>
            <a:fld id="{94B99D85-B9F5-4AE6-A16A-7CA5B4DB3ADC}"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Biome Light"/>
        </a:defRPr>
      </a:lvl1pPr>
    </p:titleStyle>
    <p:bodyStyle>
      <a:lvl1pPr marL="228600" marR="0" lvl="0" indent="-228600" algn="l" defTabSz="914400" rtl="0" fontAlgn="auto" hangingPunct="1">
        <a:lnSpc>
          <a:spcPct val="15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Biome Light"/>
        </a:defRPr>
      </a:lvl1pPr>
      <a:lvl2pPr marL="685800" marR="0" lvl="1" indent="-228600" algn="l" defTabSz="914400" rtl="0" fontAlgn="auto" hangingPunct="1">
        <a:lnSpc>
          <a:spcPct val="15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Biome Light"/>
        </a:defRPr>
      </a:lvl2pPr>
      <a:lvl3pPr marL="1143000" marR="0" lvl="2" indent="-228600" algn="l" defTabSz="914400" rtl="0" fontAlgn="auto" hangingPunct="1">
        <a:lnSpc>
          <a:spcPct val="15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Biome Light"/>
        </a:defRPr>
      </a:lvl3pPr>
      <a:lvl4pPr marL="1600200" marR="0" lvl="3" indent="-228600" algn="l" defTabSz="914400" rtl="0" fontAlgn="auto" hangingPunct="1">
        <a:lnSpc>
          <a:spcPct val="15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Biome Light"/>
        </a:defRPr>
      </a:lvl4pPr>
      <a:lvl5pPr marL="2057400" marR="0" lvl="4" indent="-228600" algn="l" defTabSz="914400" rtl="0" fontAlgn="auto" hangingPunct="1">
        <a:lnSpc>
          <a:spcPct val="15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Biome Ligh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C0C9C2"/>
        </a:solidFill>
        <a:effectLst/>
      </p:bgPr>
    </p:bg>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08135DE9-26E3-D54B-6FB1-9799D78D5C99}"/>
              </a:ext>
            </a:extLst>
          </p:cNvPr>
          <p:cNvSpPr txBox="1">
            <a:spLocks noGrp="1"/>
          </p:cNvSpPr>
          <p:nvPr>
            <p:ph type="title"/>
          </p:nvPr>
        </p:nvSpPr>
        <p:spPr>
          <a:xfrm>
            <a:off x="462384" y="449189"/>
            <a:ext cx="8112209" cy="1604223"/>
          </a:xfrm>
        </p:spPr>
        <p:txBody>
          <a:bodyPr anchorCtr="1">
            <a:noAutofit/>
          </a:bodyPr>
          <a:lstStyle/>
          <a:p>
            <a:pPr lvl="0" algn="ctr">
              <a:lnSpc>
                <a:spcPct val="90000"/>
              </a:lnSpc>
              <a:spcBef>
                <a:spcPts val="0"/>
              </a:spcBef>
            </a:pPr>
            <a:r>
              <a:rPr lang="en-GB" sz="4000">
                <a:latin typeface="Arial" pitchFamily="34"/>
                <a:cs typeface="Arial" pitchFamily="34"/>
              </a:rPr>
              <a:t>Strategies for </a:t>
            </a:r>
            <a:br>
              <a:rPr lang="en-GB" sz="4000">
                <a:latin typeface="Arial" pitchFamily="34"/>
                <a:cs typeface="Arial" pitchFamily="34"/>
              </a:rPr>
            </a:br>
            <a:r>
              <a:rPr lang="en-GB" sz="4000">
                <a:latin typeface="Arial" pitchFamily="34"/>
                <a:cs typeface="Arial" pitchFamily="34"/>
              </a:rPr>
              <a:t>Effective Communication in a </a:t>
            </a:r>
            <a:br>
              <a:rPr lang="en-GB" sz="4000">
                <a:latin typeface="Arial" pitchFamily="34"/>
                <a:cs typeface="Arial" pitchFamily="34"/>
              </a:rPr>
            </a:br>
            <a:r>
              <a:rPr lang="en-GB" sz="4000">
                <a:latin typeface="Arial" pitchFamily="34"/>
                <a:cs typeface="Arial" pitchFamily="34"/>
              </a:rPr>
              <a:t>Business Setting</a:t>
            </a:r>
            <a:endParaRPr lang="en-US" sz="4000">
              <a:latin typeface="Arial" pitchFamily="34"/>
              <a:cs typeface="Arial" pitchFamily="34"/>
            </a:endParaRPr>
          </a:p>
        </p:txBody>
      </p:sp>
      <p:sp>
        <p:nvSpPr>
          <p:cNvPr id="3" name="Text Placeholder 17">
            <a:extLst>
              <a:ext uri="{FF2B5EF4-FFF2-40B4-BE49-F238E27FC236}">
                <a16:creationId xmlns:a16="http://schemas.microsoft.com/office/drawing/2014/main" id="{4FBB318E-07BA-A7BD-74DF-5EADBE9B7CC7}"/>
              </a:ext>
            </a:extLst>
          </p:cNvPr>
          <p:cNvSpPr txBox="1">
            <a:spLocks noGrp="1"/>
          </p:cNvSpPr>
          <p:nvPr>
            <p:ph type="body" idx="4294967295"/>
          </p:nvPr>
        </p:nvSpPr>
        <p:spPr>
          <a:xfrm>
            <a:off x="7983754" y="2630189"/>
            <a:ext cx="3861620" cy="3285585"/>
          </a:xfrm>
        </p:spPr>
        <p:txBody>
          <a:bodyPr>
            <a:noAutofit/>
          </a:bodyPr>
          <a:lstStyle/>
          <a:p>
            <a:pPr marL="0" lvl="0" indent="0">
              <a:lnSpc>
                <a:spcPct val="100000"/>
              </a:lnSpc>
              <a:spcBef>
                <a:spcPts val="0"/>
              </a:spcBef>
              <a:buNone/>
            </a:pPr>
            <a:endParaRPr lang="en-GB" sz="1400" b="1">
              <a:latin typeface="Daytona Condensed Light"/>
            </a:endParaRPr>
          </a:p>
          <a:p>
            <a:pPr marL="0" lvl="0" indent="0">
              <a:lnSpc>
                <a:spcPct val="100000"/>
              </a:lnSpc>
              <a:spcBef>
                <a:spcPts val="0"/>
              </a:spcBef>
              <a:buNone/>
            </a:pPr>
            <a:r>
              <a:rPr lang="en-GB" sz="1800" b="1" kern="0"/>
              <a:t>Effective Team Working and Communication</a:t>
            </a:r>
            <a:endParaRPr lang="en-GB" sz="1800" b="1" kern="0">
              <a:latin typeface="Daytona Condensed Light"/>
            </a:endParaRPr>
          </a:p>
          <a:p>
            <a:pPr marL="0" lvl="0" indent="0">
              <a:lnSpc>
                <a:spcPct val="100000"/>
              </a:lnSpc>
              <a:spcBef>
                <a:spcPts val="0"/>
              </a:spcBef>
              <a:buNone/>
            </a:pPr>
            <a:endParaRPr lang="en-GB" sz="1800" kern="0">
              <a:latin typeface="Daytona Condensed Light"/>
            </a:endParaRPr>
          </a:p>
          <a:p>
            <a:pPr marL="0" lvl="0" indent="0">
              <a:spcBef>
                <a:spcPts val="0"/>
              </a:spcBef>
              <a:buNone/>
            </a:pPr>
            <a:r>
              <a:rPr lang="en-GB" sz="1200" b="1">
                <a:latin typeface="Daytona Condensed Light"/>
              </a:rPr>
              <a:t>Module Code: BMSW4002</a:t>
            </a:r>
          </a:p>
          <a:p>
            <a:pPr marL="0" lvl="0" indent="0">
              <a:spcBef>
                <a:spcPts val="0"/>
              </a:spcBef>
              <a:buNone/>
            </a:pPr>
            <a:r>
              <a:rPr lang="en-GB" sz="1200" b="1">
                <a:latin typeface="Daytona Condensed Light"/>
              </a:rPr>
              <a:t>Module Lead: Dami Pokubo</a:t>
            </a:r>
          </a:p>
          <a:p>
            <a:pPr marL="0" lvl="0" indent="0">
              <a:spcBef>
                <a:spcPts val="0"/>
              </a:spcBef>
              <a:buNone/>
            </a:pPr>
            <a:endParaRPr lang="en-GB" sz="1200" b="1">
              <a:latin typeface="Daytona Condensed Light"/>
            </a:endParaRPr>
          </a:p>
          <a:p>
            <a:pPr marL="0" lvl="0" indent="0">
              <a:spcBef>
                <a:spcPts val="0"/>
              </a:spcBef>
              <a:buNone/>
            </a:pPr>
            <a:r>
              <a:rPr lang="en-GB" sz="1200" b="1">
                <a:latin typeface="Daytona Condensed Light"/>
              </a:rPr>
              <a:t>Made by:</a:t>
            </a:r>
          </a:p>
          <a:p>
            <a:pPr marL="0" lvl="0" indent="0">
              <a:spcBef>
                <a:spcPts val="0"/>
              </a:spcBef>
              <a:buNone/>
            </a:pPr>
            <a:r>
              <a:rPr lang="en-GB" sz="1200" b="1">
                <a:latin typeface="Daytona Condensed Light"/>
              </a:rPr>
              <a:t>Keila Costa (2127935)</a:t>
            </a:r>
          </a:p>
          <a:p>
            <a:pPr marL="0" lvl="0" indent="0">
              <a:spcBef>
                <a:spcPts val="0"/>
              </a:spcBef>
              <a:buNone/>
            </a:pPr>
            <a:r>
              <a:rPr lang="en-GB" sz="1200" b="1">
                <a:latin typeface="Daytona Condensed Light"/>
              </a:rPr>
              <a:t>Samuel Kirvej (2120449)</a:t>
            </a:r>
          </a:p>
          <a:p>
            <a:pPr marL="0" lvl="0" indent="0">
              <a:spcBef>
                <a:spcPts val="0"/>
              </a:spcBef>
              <a:buNone/>
            </a:pPr>
            <a:r>
              <a:rPr lang="en-GB" sz="1200" b="1">
                <a:latin typeface="Daytona Condensed Light"/>
              </a:rPr>
              <a:t>Sorin Pandele (2130592)</a:t>
            </a:r>
          </a:p>
          <a:p>
            <a:pPr marL="0" lvl="0" indent="0">
              <a:spcBef>
                <a:spcPts val="0"/>
              </a:spcBef>
              <a:buNone/>
            </a:pPr>
            <a:r>
              <a:rPr lang="en-GB" sz="1200" b="1">
                <a:latin typeface="Daytona Condensed Light"/>
              </a:rPr>
              <a:t>Patrick Tolog (2026788)</a:t>
            </a:r>
          </a:p>
          <a:p>
            <a:pPr marL="0" lvl="0" indent="0">
              <a:lnSpc>
                <a:spcPct val="100000"/>
              </a:lnSpc>
              <a:spcBef>
                <a:spcPts val="0"/>
              </a:spcBef>
              <a:buNone/>
            </a:pPr>
            <a:endParaRPr lang="en-GB" sz="1400" b="1">
              <a:latin typeface="Daytona Condensed Light"/>
            </a:endParaRPr>
          </a:p>
        </p:txBody>
      </p:sp>
      <p:pic>
        <p:nvPicPr>
          <p:cNvPr id="4" name="Picture 14" descr="A picture containing text&#10;&#10;Description automatically generated">
            <a:extLst>
              <a:ext uri="{FF2B5EF4-FFF2-40B4-BE49-F238E27FC236}">
                <a16:creationId xmlns:a16="http://schemas.microsoft.com/office/drawing/2014/main" id="{A4BE1B52-7F75-4B4A-8288-A5C5161314BA}"/>
              </a:ext>
            </a:extLst>
          </p:cNvPr>
          <p:cNvPicPr>
            <a:picLocks noChangeAspect="1"/>
          </p:cNvPicPr>
          <p:nvPr/>
        </p:nvPicPr>
        <p:blipFill>
          <a:blip r:embed="rId3"/>
          <a:stretch>
            <a:fillRect/>
          </a:stretch>
        </p:blipFill>
        <p:spPr>
          <a:xfrm>
            <a:off x="10048122" y="181234"/>
            <a:ext cx="1873962" cy="1873962"/>
          </a:xfrm>
          <a:prstGeom prst="rect">
            <a:avLst/>
          </a:prstGeom>
          <a:solidFill>
            <a:srgbClr val="EDEDED"/>
          </a:solidFill>
          <a:ln w="88897" cap="sq">
            <a:solidFill>
              <a:srgbClr val="FFFFFF"/>
            </a:solidFill>
            <a:prstDash val="solid"/>
            <a:miter/>
          </a:ln>
          <a:effectLst>
            <a:outerShdw dist="18004" dir="5400000" algn="tl">
              <a:srgbClr val="000000">
                <a:alpha val="40000"/>
              </a:srgbClr>
            </a:outerShdw>
          </a:effectLst>
        </p:spPr>
      </p:pic>
      <p:pic>
        <p:nvPicPr>
          <p:cNvPr id="5" name="Picture 19" descr="A group of people sitting around a table&#10;&#10;Description automatically generated with medium confidence">
            <a:extLst>
              <a:ext uri="{FF2B5EF4-FFF2-40B4-BE49-F238E27FC236}">
                <a16:creationId xmlns:a16="http://schemas.microsoft.com/office/drawing/2014/main" id="{1632B899-F2A2-2683-D4A9-08737ED7FB2D}"/>
              </a:ext>
            </a:extLst>
          </p:cNvPr>
          <p:cNvPicPr>
            <a:picLocks noChangeAspect="1"/>
          </p:cNvPicPr>
          <p:nvPr/>
        </p:nvPicPr>
        <p:blipFill>
          <a:blip r:embed="rId4"/>
          <a:stretch>
            <a:fillRect/>
          </a:stretch>
        </p:blipFill>
        <p:spPr>
          <a:xfrm>
            <a:off x="857771" y="2630180"/>
            <a:ext cx="6545567" cy="3167207"/>
          </a:xfrm>
          <a:prstGeom prst="rect">
            <a:avLst/>
          </a:prstGeom>
          <a:solidFill>
            <a:srgbClr val="EDEDED"/>
          </a:solidFill>
          <a:ln w="88897" cap="sq">
            <a:solidFill>
              <a:srgbClr val="FFFFFF"/>
            </a:solidFill>
            <a:prstDash val="solid"/>
            <a:miter/>
          </a:ln>
          <a:effectLst>
            <a:outerShdw dist="18004" dir="5400000" algn="tl">
              <a:srgbClr val="000000">
                <a:alpha val="40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30">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61B0EFF-1CB5-A010-2071-76BA8D95A3F4}"/>
              </a:ext>
            </a:extLst>
          </p:cNvPr>
          <p:cNvSpPr txBox="1">
            <a:spLocks noGrp="1"/>
          </p:cNvSpPr>
          <p:nvPr>
            <p:ph type="body" idx="4294967295"/>
          </p:nvPr>
        </p:nvSpPr>
        <p:spPr>
          <a:xfrm>
            <a:off x="1921803" y="3225856"/>
            <a:ext cx="8348398" cy="1171575"/>
          </a:xfrm>
        </p:spPr>
        <p:txBody>
          <a:bodyPr/>
          <a:lstStyle/>
          <a:p>
            <a:pPr marL="0" lvl="0" indent="0">
              <a:buNone/>
            </a:pPr>
            <a:r>
              <a:rPr lang="en-GB" sz="1100">
                <a:solidFill>
                  <a:srgbClr val="5B6A5E"/>
                </a:solidFill>
                <a:latin typeface="Arial" pitchFamily="34"/>
                <a:cs typeface="Arial" pitchFamily="34"/>
              </a:rPr>
              <a:t>This work was done with the objective of presenting strategies that can improve the communication between the members of Tom's team, one of the managers of the big company Amazon, that is facing difficulties in creating a good working environment among the members of his team.</a:t>
            </a:r>
            <a:endParaRPr lang="en-US" sz="1100">
              <a:solidFill>
                <a:srgbClr val="5B6A5E"/>
              </a:solidFill>
              <a:latin typeface="Arial" pitchFamily="34"/>
              <a:cs typeface="Arial" pitchFamily="34"/>
            </a:endParaRPr>
          </a:p>
        </p:txBody>
      </p:sp>
      <p:sp>
        <p:nvSpPr>
          <p:cNvPr id="3" name="Slide Number Placeholder 8">
            <a:extLst>
              <a:ext uri="{FF2B5EF4-FFF2-40B4-BE49-F238E27FC236}">
                <a16:creationId xmlns:a16="http://schemas.microsoft.com/office/drawing/2014/main" id="{D51EBA1E-5B75-23BC-6061-44230BD5B665}"/>
              </a:ext>
            </a:extLst>
          </p:cNvPr>
          <p:cNvSpPr txBox="1"/>
          <p:nvPr/>
        </p:nvSpPr>
        <p:spPr>
          <a:xfrm>
            <a:off x="9315450" y="6486982"/>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A6531-977F-4C33-AA92-D9F192D1FCC9}" type="slidenum">
              <a:t>2</a:t>
            </a:fld>
            <a:endParaRPr lang="en-US" sz="900" b="0" i="0" u="none" strike="noStrike" kern="1200" cap="none" spc="0" baseline="0">
              <a:solidFill>
                <a:srgbClr val="898989"/>
              </a:solidFill>
              <a:uFillTx/>
              <a:latin typeface="Biome Light" pitchFamily="34"/>
              <a:cs typeface="Biome Light" pitchFamily="34"/>
            </a:endParaRPr>
          </a:p>
        </p:txBody>
      </p:sp>
      <p:pic>
        <p:nvPicPr>
          <p:cNvPr id="4" name="Picture 3" descr="Logo, company name&#10;&#10;Description automatically generated">
            <a:extLst>
              <a:ext uri="{FF2B5EF4-FFF2-40B4-BE49-F238E27FC236}">
                <a16:creationId xmlns:a16="http://schemas.microsoft.com/office/drawing/2014/main" id="{035592F4-5A1C-3B60-EED7-52BA89A27B5C}"/>
              </a:ext>
            </a:extLst>
          </p:cNvPr>
          <p:cNvPicPr>
            <a:picLocks noChangeAspect="1"/>
          </p:cNvPicPr>
          <p:nvPr/>
        </p:nvPicPr>
        <p:blipFill>
          <a:blip r:embed="rId2"/>
          <a:stretch>
            <a:fillRect/>
          </a:stretch>
        </p:blipFill>
        <p:spPr>
          <a:xfrm>
            <a:off x="3828419" y="1396938"/>
            <a:ext cx="3905246" cy="117157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3">
    <p:bg>
      <p:bgPr>
        <a:solidFill>
          <a:srgbClr val="D8D2CD"/>
        </a:solidFill>
        <a:effectLst/>
      </p:bgPr>
    </p:bg>
    <p:spTree>
      <p:nvGrpSpPr>
        <p:cNvPr id="1" name=""/>
        <p:cNvGrpSpPr/>
        <p:nvPr/>
      </p:nvGrpSpPr>
      <p:grpSpPr>
        <a:xfrm>
          <a:off x="0" y="0"/>
          <a:ext cx="0" cy="0"/>
          <a:chOff x="0" y="0"/>
          <a:chExt cx="0" cy="0"/>
        </a:xfrm>
      </p:grpSpPr>
      <p:sp>
        <p:nvSpPr>
          <p:cNvPr id="2" name="Text Placeholder 24">
            <a:extLst>
              <a:ext uri="{FF2B5EF4-FFF2-40B4-BE49-F238E27FC236}">
                <a16:creationId xmlns:a16="http://schemas.microsoft.com/office/drawing/2014/main" id="{4433BF41-73C1-E0B6-02D8-E56432CB74F8}"/>
              </a:ext>
            </a:extLst>
          </p:cNvPr>
          <p:cNvSpPr txBox="1">
            <a:spLocks noGrp="1"/>
          </p:cNvSpPr>
          <p:nvPr>
            <p:ph type="body" idx="4294967295"/>
          </p:nvPr>
        </p:nvSpPr>
        <p:spPr>
          <a:xfrm>
            <a:off x="95061" y="253316"/>
            <a:ext cx="2956556" cy="1333496"/>
          </a:xfrm>
        </p:spPr>
        <p:txBody>
          <a:bodyPr>
            <a:noAutofit/>
          </a:bodyPr>
          <a:lstStyle/>
          <a:p>
            <a:pPr marL="0" lvl="0" indent="0">
              <a:lnSpc>
                <a:spcPct val="90000"/>
              </a:lnSpc>
              <a:buNone/>
            </a:pPr>
            <a:r>
              <a:rPr lang="en-US" sz="8800" b="1">
                <a:solidFill>
                  <a:srgbClr val="FFFFFF"/>
                </a:solidFill>
              </a:rPr>
              <a:t>01</a:t>
            </a:r>
          </a:p>
        </p:txBody>
      </p:sp>
      <p:sp>
        <p:nvSpPr>
          <p:cNvPr id="3" name="Title 17">
            <a:extLst>
              <a:ext uri="{FF2B5EF4-FFF2-40B4-BE49-F238E27FC236}">
                <a16:creationId xmlns:a16="http://schemas.microsoft.com/office/drawing/2014/main" id="{9AC2E622-9841-8EEE-0832-6E9C0890F3A5}"/>
              </a:ext>
            </a:extLst>
          </p:cNvPr>
          <p:cNvSpPr txBox="1">
            <a:spLocks noGrp="1"/>
          </p:cNvSpPr>
          <p:nvPr>
            <p:ph type="title"/>
          </p:nvPr>
        </p:nvSpPr>
        <p:spPr>
          <a:xfrm>
            <a:off x="1303157" y="288831"/>
            <a:ext cx="8745632" cy="916978"/>
          </a:xfrm>
        </p:spPr>
        <p:txBody>
          <a:bodyPr anchorCtr="1"/>
          <a:lstStyle/>
          <a:p>
            <a:pPr lvl="0" algn="ctr">
              <a:spcBef>
                <a:spcPts val="0"/>
              </a:spcBef>
            </a:pPr>
            <a:r>
              <a:rPr lang="en-GB"/>
              <a:t>Benefits of effective communication </a:t>
            </a:r>
            <a:endParaRPr lang="en-US"/>
          </a:p>
        </p:txBody>
      </p:sp>
      <p:sp>
        <p:nvSpPr>
          <p:cNvPr id="4" name="Content Placeholder 2">
            <a:extLst>
              <a:ext uri="{FF2B5EF4-FFF2-40B4-BE49-F238E27FC236}">
                <a16:creationId xmlns:a16="http://schemas.microsoft.com/office/drawing/2014/main" id="{E4AE84C3-21B0-0628-DC95-028FB5B4DA76}"/>
              </a:ext>
            </a:extLst>
          </p:cNvPr>
          <p:cNvSpPr txBox="1">
            <a:spLocks noGrp="1"/>
          </p:cNvSpPr>
          <p:nvPr>
            <p:ph type="body" idx="4294967295"/>
          </p:nvPr>
        </p:nvSpPr>
        <p:spPr>
          <a:xfrm>
            <a:off x="761914" y="2065474"/>
            <a:ext cx="5334079" cy="1666393"/>
          </a:xfrm>
        </p:spPr>
        <p:txBody>
          <a:bodyPr/>
          <a:lstStyle/>
          <a:p>
            <a:pPr marL="0" lvl="0" indent="0">
              <a:buNone/>
            </a:pPr>
            <a:r>
              <a:rPr lang="en-GB" sz="1100">
                <a:latin typeface="Arial" pitchFamily="34"/>
                <a:cs typeface="Arial" pitchFamily="34"/>
              </a:rPr>
              <a:t>Communication is the way we express our ideas, thoughts and feelings so that they can be understood by other people. It’s can be :</a:t>
            </a:r>
          </a:p>
          <a:p>
            <a:pPr marL="171450" lvl="0" indent="-171450"/>
            <a:r>
              <a:rPr lang="en-GB" sz="1100">
                <a:latin typeface="Arial" pitchFamily="34"/>
                <a:cs typeface="Arial" pitchFamily="34"/>
              </a:rPr>
              <a:t>Verbal / Nonverbal</a:t>
            </a:r>
          </a:p>
          <a:p>
            <a:pPr marL="171450" lvl="0" indent="-171450"/>
            <a:r>
              <a:rPr lang="en-GB" sz="1100">
                <a:latin typeface="Arial" pitchFamily="34"/>
                <a:cs typeface="Arial" pitchFamily="34"/>
              </a:rPr>
              <a:t>Formal / Informal               </a:t>
            </a:r>
          </a:p>
          <a:p>
            <a:pPr marL="171450" lvl="0" indent="-171450">
              <a:lnSpc>
                <a:spcPct val="170000"/>
              </a:lnSpc>
            </a:pPr>
            <a:endParaRPr lang="en-GB" sz="1100">
              <a:latin typeface="Arial" pitchFamily="34"/>
              <a:cs typeface="Arial" pitchFamily="34"/>
            </a:endParaRPr>
          </a:p>
          <a:p>
            <a:pPr marL="0" lvl="0" indent="0">
              <a:lnSpc>
                <a:spcPct val="170000"/>
              </a:lnSpc>
              <a:buNone/>
            </a:pPr>
            <a:endParaRPr lang="en-US" sz="1100">
              <a:latin typeface="Arial" pitchFamily="34"/>
              <a:cs typeface="Arial" pitchFamily="34"/>
            </a:endParaRPr>
          </a:p>
        </p:txBody>
      </p:sp>
      <p:sp>
        <p:nvSpPr>
          <p:cNvPr id="5" name="Slide Number Placeholder 34">
            <a:extLst>
              <a:ext uri="{FF2B5EF4-FFF2-40B4-BE49-F238E27FC236}">
                <a16:creationId xmlns:a16="http://schemas.microsoft.com/office/drawing/2014/main" id="{3F8E4F82-D5C6-27D8-897B-215DF3585AC4}"/>
              </a:ext>
            </a:extLst>
          </p:cNvPr>
          <p:cNvSpPr txBox="1"/>
          <p:nvPr/>
        </p:nvSpPr>
        <p:spPr>
          <a:xfrm>
            <a:off x="9315450" y="6486982"/>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7F0EBA8-9349-408A-9227-2E03C518633A}" type="slidenum">
              <a:t>3</a:t>
            </a:fld>
            <a:endParaRPr lang="en-US" sz="900" b="0" i="0" u="none" strike="noStrike" kern="1200" cap="none" spc="0" baseline="0">
              <a:solidFill>
                <a:srgbClr val="898989"/>
              </a:solidFill>
              <a:uFillTx/>
              <a:latin typeface="Biome Light" pitchFamily="34"/>
              <a:cs typeface="Biome Light" pitchFamily="34"/>
            </a:endParaRPr>
          </a:p>
        </p:txBody>
      </p:sp>
      <p:sp>
        <p:nvSpPr>
          <p:cNvPr id="6" name="TextBox 16">
            <a:extLst>
              <a:ext uri="{FF2B5EF4-FFF2-40B4-BE49-F238E27FC236}">
                <a16:creationId xmlns:a16="http://schemas.microsoft.com/office/drawing/2014/main" id="{722CFE39-34A1-C6AD-538D-28B654CB3A5E}"/>
              </a:ext>
            </a:extLst>
          </p:cNvPr>
          <p:cNvSpPr txBox="1"/>
          <p:nvPr/>
        </p:nvSpPr>
        <p:spPr>
          <a:xfrm>
            <a:off x="576766" y="3731867"/>
            <a:ext cx="10437126" cy="234622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Tom must have excellent and effective communication skills which will lead to benefits for the his team and for Amazon  such as:</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Stimulation of behaviour changes in his team</a:t>
            </a: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Inspire employee loyalty by reducing the turnover rate.</a:t>
            </a: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Avoids conflicts between team members and leaves no room for gossip.</a:t>
            </a: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Increased productivity.</a:t>
            </a: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Increases the satisfaction and happiness of the team because there is transparency about what happens in the company (Ali 2017).</a:t>
            </a: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Respect and professionalism which will generate trust for feedbacks that lead to positive changes.</a:t>
            </a: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rial" pitchFamily="34"/>
                <a:cs typeface="Arial" pitchFamily="34"/>
              </a:rPr>
              <a:t>Building team </a:t>
            </a:r>
            <a:endParaRPr lang="en-GB" sz="1100" b="0" i="0" u="none" strike="noStrike" kern="1200" cap="none" spc="0" baseline="0">
              <a:solidFill>
                <a:srgbClr val="000000"/>
              </a:solidFill>
              <a:uFillTx/>
              <a:latin typeface="Arial" pitchFamily="34"/>
              <a:cs typeface="Arial" pitchFamily="34"/>
            </a:endParaRPr>
          </a:p>
        </p:txBody>
      </p:sp>
      <p:pic>
        <p:nvPicPr>
          <p:cNvPr id="7" name="Picture 20" descr="A picture containing vector graphics">
            <a:extLst>
              <a:ext uri="{FF2B5EF4-FFF2-40B4-BE49-F238E27FC236}">
                <a16:creationId xmlns:a16="http://schemas.microsoft.com/office/drawing/2014/main" id="{1A1A38F9-7640-B84F-FEA4-2FA3851D62BB}"/>
              </a:ext>
            </a:extLst>
          </p:cNvPr>
          <p:cNvPicPr>
            <a:picLocks noChangeAspect="1"/>
          </p:cNvPicPr>
          <p:nvPr/>
        </p:nvPicPr>
        <p:blipFill>
          <a:blip r:embed="rId2"/>
          <a:stretch>
            <a:fillRect/>
          </a:stretch>
        </p:blipFill>
        <p:spPr>
          <a:xfrm>
            <a:off x="9039100" y="3731867"/>
            <a:ext cx="2762576" cy="2450381"/>
          </a:xfrm>
          <a:prstGeom prst="rect">
            <a:avLst/>
          </a:prstGeom>
          <a:noFill/>
          <a:ln cap="flat">
            <a:noFill/>
          </a:ln>
        </p:spPr>
      </p:pic>
      <p:pic>
        <p:nvPicPr>
          <p:cNvPr id="8" name="Picture 22" descr="A picture containing text, clipart&#10;&#10;Description automatically generated">
            <a:extLst>
              <a:ext uri="{FF2B5EF4-FFF2-40B4-BE49-F238E27FC236}">
                <a16:creationId xmlns:a16="http://schemas.microsoft.com/office/drawing/2014/main" id="{B4FD71C4-0928-8BF7-9F8B-373AAF03BDC6}"/>
              </a:ext>
            </a:extLst>
          </p:cNvPr>
          <p:cNvPicPr>
            <a:picLocks noChangeAspect="1"/>
          </p:cNvPicPr>
          <p:nvPr/>
        </p:nvPicPr>
        <p:blipFill>
          <a:blip r:embed="rId3"/>
          <a:stretch>
            <a:fillRect/>
          </a:stretch>
        </p:blipFill>
        <p:spPr>
          <a:xfrm>
            <a:off x="7671569" y="1417713"/>
            <a:ext cx="3758513" cy="2151336"/>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0E7C7E22-C9B9-EBFD-F168-AE9BF0E30743}"/>
              </a:ext>
            </a:extLst>
          </p:cNvPr>
          <p:cNvSpPr txBox="1">
            <a:spLocks noGrp="1"/>
          </p:cNvSpPr>
          <p:nvPr>
            <p:ph type="body" idx="4294967295"/>
          </p:nvPr>
        </p:nvSpPr>
        <p:spPr>
          <a:xfrm>
            <a:off x="266154" y="474518"/>
            <a:ext cx="2378070" cy="1111252"/>
          </a:xfrm>
        </p:spPr>
        <p:txBody>
          <a:bodyPr>
            <a:noAutofit/>
          </a:bodyPr>
          <a:lstStyle/>
          <a:p>
            <a:pPr marL="0" lvl="0" indent="0">
              <a:lnSpc>
                <a:spcPct val="90000"/>
              </a:lnSpc>
              <a:buNone/>
            </a:pPr>
            <a:r>
              <a:rPr lang="en-US" sz="8800">
                <a:solidFill>
                  <a:srgbClr val="FFFFFF"/>
                </a:solidFill>
              </a:rPr>
              <a:t>02</a:t>
            </a:r>
          </a:p>
        </p:txBody>
      </p:sp>
      <p:sp>
        <p:nvSpPr>
          <p:cNvPr id="3" name="Title 2">
            <a:extLst>
              <a:ext uri="{FF2B5EF4-FFF2-40B4-BE49-F238E27FC236}">
                <a16:creationId xmlns:a16="http://schemas.microsoft.com/office/drawing/2014/main" id="{B741DE09-E645-3054-FFA6-BDAC80590D49}"/>
              </a:ext>
            </a:extLst>
          </p:cNvPr>
          <p:cNvSpPr txBox="1">
            <a:spLocks noGrp="1"/>
          </p:cNvSpPr>
          <p:nvPr>
            <p:ph type="title"/>
          </p:nvPr>
        </p:nvSpPr>
        <p:spPr>
          <a:xfrm>
            <a:off x="1912924" y="232193"/>
            <a:ext cx="9167253" cy="592055"/>
          </a:xfrm>
        </p:spPr>
        <p:txBody>
          <a:bodyPr anchorCtr="1">
            <a:noAutofit/>
          </a:bodyPr>
          <a:lstStyle/>
          <a:p>
            <a:pPr lvl="0" algn="ctr">
              <a:spcBef>
                <a:spcPts val="0"/>
              </a:spcBef>
            </a:pPr>
            <a:r>
              <a:rPr lang="en-US" sz="4000">
                <a:latin typeface="Arial" pitchFamily="34"/>
                <a:cs typeface="Arial" pitchFamily="34"/>
              </a:rPr>
              <a:t>Model of communication</a:t>
            </a:r>
          </a:p>
        </p:txBody>
      </p:sp>
      <p:sp>
        <p:nvSpPr>
          <p:cNvPr id="4" name="TextBox 4">
            <a:extLst>
              <a:ext uri="{FF2B5EF4-FFF2-40B4-BE49-F238E27FC236}">
                <a16:creationId xmlns:a16="http://schemas.microsoft.com/office/drawing/2014/main" id="{D41FB953-989D-C549-B61A-F17225135007}"/>
              </a:ext>
            </a:extLst>
          </p:cNvPr>
          <p:cNvSpPr txBox="1"/>
          <p:nvPr/>
        </p:nvSpPr>
        <p:spPr>
          <a:xfrm>
            <a:off x="2133578" y="1608950"/>
            <a:ext cx="2473781"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rial" pitchFamily="34"/>
                <a:cs typeface="Arial" pitchFamily="34"/>
              </a:rPr>
              <a:t>Schramm's</a:t>
            </a:r>
          </a:p>
        </p:txBody>
      </p:sp>
      <p:sp>
        <p:nvSpPr>
          <p:cNvPr id="5" name="TextBox 5">
            <a:extLst>
              <a:ext uri="{FF2B5EF4-FFF2-40B4-BE49-F238E27FC236}">
                <a16:creationId xmlns:a16="http://schemas.microsoft.com/office/drawing/2014/main" id="{E6E04924-999F-9AB5-0616-E3B63CFDA336}"/>
              </a:ext>
            </a:extLst>
          </p:cNvPr>
          <p:cNvSpPr txBox="1"/>
          <p:nvPr/>
        </p:nvSpPr>
        <p:spPr>
          <a:xfrm>
            <a:off x="423339" y="2090053"/>
            <a:ext cx="5004703" cy="459356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This model is based on the Shannon-Weaver communication model. It defines communication as a two-way process between the sender and receiver in which each of them goes through the same steps of encoding and decoding the message.</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This model should be used in the case of amazon because in a simple way explains the communication process and identifies the important points for the message to be effective which will help Tom.</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cs typeface="Arial" pitchFamily="34"/>
            </a:endParaRPr>
          </a:p>
          <a:p>
            <a:pPr marL="285750" marR="0" lvl="0" indent="-2857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Coding starts the communication process because that's when you convert thought into content.</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 </a:t>
            </a:r>
          </a:p>
          <a:p>
            <a:pPr marL="285750" marR="0" lvl="0" indent="-2857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Decoding allows message receiver to understand it.</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285750" marR="0" lvl="0" indent="-2857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Communication is only complete when the sender receives feedback from the recipient. (Schramm 1954)</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6" name="Picture 9" descr="Diagram&#10;&#10;Description automatically generated">
            <a:extLst>
              <a:ext uri="{FF2B5EF4-FFF2-40B4-BE49-F238E27FC236}">
                <a16:creationId xmlns:a16="http://schemas.microsoft.com/office/drawing/2014/main" id="{31EF0B5C-195D-CC80-9921-D074DD86F098}"/>
              </a:ext>
            </a:extLst>
          </p:cNvPr>
          <p:cNvPicPr>
            <a:picLocks noChangeAspect="1"/>
          </p:cNvPicPr>
          <p:nvPr/>
        </p:nvPicPr>
        <p:blipFill>
          <a:blip r:embed="rId2"/>
          <a:stretch>
            <a:fillRect/>
          </a:stretch>
        </p:blipFill>
        <p:spPr>
          <a:xfrm>
            <a:off x="6208977" y="2400153"/>
            <a:ext cx="5642350" cy="372213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F2F1E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42C65-1642-DDA7-6C59-215743E0B7D3}"/>
              </a:ext>
            </a:extLst>
          </p:cNvPr>
          <p:cNvSpPr txBox="1">
            <a:spLocks noGrp="1"/>
          </p:cNvSpPr>
          <p:nvPr>
            <p:ph type="title"/>
          </p:nvPr>
        </p:nvSpPr>
        <p:spPr>
          <a:xfrm>
            <a:off x="1322377" y="41102"/>
            <a:ext cx="10499726" cy="1355726"/>
          </a:xfrm>
        </p:spPr>
        <p:txBody>
          <a:bodyPr/>
          <a:lstStyle/>
          <a:p>
            <a:pPr lvl="0"/>
            <a:r>
              <a:rPr lang="en-GB"/>
              <a:t>Communication barriers</a:t>
            </a:r>
            <a:endParaRPr lang="en-US"/>
          </a:p>
        </p:txBody>
      </p:sp>
      <p:sp>
        <p:nvSpPr>
          <p:cNvPr id="3" name="Slide Number Placeholder 14">
            <a:extLst>
              <a:ext uri="{FF2B5EF4-FFF2-40B4-BE49-F238E27FC236}">
                <a16:creationId xmlns:a16="http://schemas.microsoft.com/office/drawing/2014/main" id="{ADA0D7EB-B21B-6C04-14C3-D336CA67729F}"/>
              </a:ext>
            </a:extLst>
          </p:cNvPr>
          <p:cNvSpPr txBox="1"/>
          <p:nvPr/>
        </p:nvSpPr>
        <p:spPr>
          <a:xfrm>
            <a:off x="9315450" y="6486982"/>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82A308D-A04E-45DE-AD75-59DAA9102AA5}" type="slidenum">
              <a:t>5</a:t>
            </a:fld>
            <a:endParaRPr lang="en-US" sz="900" b="0" i="0" u="none" strike="noStrike" kern="1200" cap="none" spc="0" baseline="0">
              <a:solidFill>
                <a:srgbClr val="898989"/>
              </a:solidFill>
              <a:uFillTx/>
              <a:latin typeface="Biome Light" pitchFamily="34"/>
              <a:cs typeface="Biome Light" pitchFamily="34"/>
            </a:endParaRPr>
          </a:p>
        </p:txBody>
      </p:sp>
      <p:sp>
        <p:nvSpPr>
          <p:cNvPr id="4" name="Text Placeholder 8">
            <a:extLst>
              <a:ext uri="{FF2B5EF4-FFF2-40B4-BE49-F238E27FC236}">
                <a16:creationId xmlns:a16="http://schemas.microsoft.com/office/drawing/2014/main" id="{4F8FD37A-DE2F-D747-06FF-4F9E95CFBC20}"/>
              </a:ext>
            </a:extLst>
          </p:cNvPr>
          <p:cNvSpPr txBox="1"/>
          <p:nvPr/>
        </p:nvSpPr>
        <p:spPr>
          <a:xfrm>
            <a:off x="133346" y="285576"/>
            <a:ext cx="2378070" cy="1111252"/>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US" sz="8800" b="0" i="0" u="none" strike="noStrike" kern="1200" cap="none" spc="0" baseline="0">
                <a:solidFill>
                  <a:srgbClr val="FFFFFF"/>
                </a:solidFill>
                <a:uFillTx/>
                <a:latin typeface="Biome Light"/>
              </a:rPr>
              <a:t>03</a:t>
            </a:r>
          </a:p>
        </p:txBody>
      </p:sp>
      <p:sp>
        <p:nvSpPr>
          <p:cNvPr id="5" name="TextBox 7">
            <a:extLst>
              <a:ext uri="{FF2B5EF4-FFF2-40B4-BE49-F238E27FC236}">
                <a16:creationId xmlns:a16="http://schemas.microsoft.com/office/drawing/2014/main" id="{9F536C84-27DD-C9CD-AFE3-AEB692CB349B}"/>
              </a:ext>
            </a:extLst>
          </p:cNvPr>
          <p:cNvSpPr txBox="1"/>
          <p:nvPr/>
        </p:nvSpPr>
        <p:spPr>
          <a:xfrm>
            <a:off x="7507598" y="2510521"/>
            <a:ext cx="3615693" cy="41236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Communication barriers in the case of Tom's team can have different negative impacts such as:</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Dissatisfaction and demotivation on the part of some team members.</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Some team members will have their ideas barred without any justification.</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 </a:t>
            </a: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Lack of feedback.</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171450" marR="0" lvl="0" indent="-171450" algn="l" defTabSz="914400" rtl="0" fontAlgn="auto" hangingPunct="1">
              <a:lnSpc>
                <a:spcPct val="15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Defensive attitude on the part of some team members</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 Kuznar,Lawrence A and  Yager,Mariah - 2020</a:t>
            </a:r>
          </a:p>
        </p:txBody>
      </p:sp>
      <p:pic>
        <p:nvPicPr>
          <p:cNvPr id="6" name="Picture 9" descr="Diagram&#10;&#10;Description automatically generated">
            <a:extLst>
              <a:ext uri="{FF2B5EF4-FFF2-40B4-BE49-F238E27FC236}">
                <a16:creationId xmlns:a16="http://schemas.microsoft.com/office/drawing/2014/main" id="{73A4FB96-B654-F923-07B6-EE38130148A5}"/>
              </a:ext>
            </a:extLst>
          </p:cNvPr>
          <p:cNvPicPr>
            <a:picLocks noChangeAspect="1"/>
          </p:cNvPicPr>
          <p:nvPr/>
        </p:nvPicPr>
        <p:blipFill>
          <a:blip r:embed="rId2"/>
          <a:stretch>
            <a:fillRect/>
          </a:stretch>
        </p:blipFill>
        <p:spPr>
          <a:xfrm>
            <a:off x="393063" y="1493288"/>
            <a:ext cx="6363337" cy="5014889"/>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33">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47A6B62F-C33D-CB8A-075B-3563B10FF31D}"/>
              </a:ext>
            </a:extLst>
          </p:cNvPr>
          <p:cNvSpPr txBox="1">
            <a:spLocks noGrp="1"/>
          </p:cNvSpPr>
          <p:nvPr>
            <p:ph type="title"/>
          </p:nvPr>
        </p:nvSpPr>
        <p:spPr>
          <a:xfrm>
            <a:off x="1558923" y="342662"/>
            <a:ext cx="10499726" cy="1355726"/>
          </a:xfrm>
        </p:spPr>
        <p:txBody>
          <a:bodyPr/>
          <a:lstStyle/>
          <a:p>
            <a:pPr lvl="0"/>
            <a:r>
              <a:rPr lang="en-US"/>
              <a:t>Channel of communication</a:t>
            </a:r>
          </a:p>
        </p:txBody>
      </p:sp>
      <p:sp>
        <p:nvSpPr>
          <p:cNvPr id="3" name="Slide Number Placeholder 8">
            <a:extLst>
              <a:ext uri="{FF2B5EF4-FFF2-40B4-BE49-F238E27FC236}">
                <a16:creationId xmlns:a16="http://schemas.microsoft.com/office/drawing/2014/main" id="{F0BD403A-B565-3EDC-6E3A-AE74E694819F}"/>
              </a:ext>
            </a:extLst>
          </p:cNvPr>
          <p:cNvSpPr txBox="1"/>
          <p:nvPr/>
        </p:nvSpPr>
        <p:spPr>
          <a:xfrm>
            <a:off x="9315450" y="6486982"/>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2640150-905E-40B5-8D7C-902C20858495}" type="slidenum">
              <a:t>6</a:t>
            </a:fld>
            <a:endParaRPr lang="en-US" sz="900" b="0" i="0" u="none" strike="noStrike" kern="1200" cap="none" spc="0" baseline="0">
              <a:solidFill>
                <a:srgbClr val="898989"/>
              </a:solidFill>
              <a:uFillTx/>
              <a:latin typeface="Biome Light" pitchFamily="34"/>
              <a:cs typeface="Biome Light" pitchFamily="34"/>
            </a:endParaRPr>
          </a:p>
        </p:txBody>
      </p:sp>
      <p:sp>
        <p:nvSpPr>
          <p:cNvPr id="4" name="Text Placeholder 8">
            <a:extLst>
              <a:ext uri="{FF2B5EF4-FFF2-40B4-BE49-F238E27FC236}">
                <a16:creationId xmlns:a16="http://schemas.microsoft.com/office/drawing/2014/main" id="{85F72376-342D-33BE-C463-E61A8A6F5B71}"/>
              </a:ext>
            </a:extLst>
          </p:cNvPr>
          <p:cNvSpPr txBox="1"/>
          <p:nvPr/>
        </p:nvSpPr>
        <p:spPr>
          <a:xfrm>
            <a:off x="285750" y="437979"/>
            <a:ext cx="2378070" cy="1111252"/>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US" sz="8800" b="0" i="0" u="none" strike="noStrike" kern="1200" cap="none" spc="0" baseline="0">
                <a:solidFill>
                  <a:srgbClr val="FFFFFF"/>
                </a:solidFill>
                <a:uFillTx/>
                <a:latin typeface="Biome Light"/>
              </a:rPr>
              <a:t>04</a:t>
            </a:r>
          </a:p>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endParaRPr lang="en-US" sz="8800" b="0" i="0" u="none" strike="noStrike" kern="1200" cap="none" spc="0" baseline="0">
              <a:solidFill>
                <a:srgbClr val="FFFFFF"/>
              </a:solidFill>
              <a:uFillTx/>
              <a:latin typeface="Biome Light"/>
            </a:endParaRPr>
          </a:p>
        </p:txBody>
      </p:sp>
      <p:sp>
        <p:nvSpPr>
          <p:cNvPr id="5" name="TextBox 9">
            <a:extLst>
              <a:ext uri="{FF2B5EF4-FFF2-40B4-BE49-F238E27FC236}">
                <a16:creationId xmlns:a16="http://schemas.microsoft.com/office/drawing/2014/main" id="{676891AA-13E1-A70B-617E-2EF7D3EB1003}"/>
              </a:ext>
            </a:extLst>
          </p:cNvPr>
          <p:cNvSpPr txBox="1"/>
          <p:nvPr/>
        </p:nvSpPr>
        <p:spPr>
          <a:xfrm>
            <a:off x="285750" y="2451753"/>
            <a:ext cx="5873748" cy="310796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In order to improve Tom's team's problems we advise him to use the face to face method so that according to the Channel Richness Hierarchy model it is the best and most efficient channel.</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This method will help Tom to avoid various types of misunderstanding and it will be easier for him to know if each one understands his task and his role in the team through the facial expressions of each one (AR Freitag, G Picherit 2008). However, we also advise that Tom has a private conversation with the most conflicted members of the team so they will feel more comfortable expressing their reasons.</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Finally, we advise Tom to implement daily tasks for each one and to stipulate a more formal type of language among his team so that there is more respect between them all.</a:t>
            </a:r>
          </a:p>
        </p:txBody>
      </p:sp>
      <p:pic>
        <p:nvPicPr>
          <p:cNvPr id="6" name="Picture 10" descr="A picture containing outdoor object, honeycomb, light, wasp's nest&#10;&#10;Description automatically generated">
            <a:extLst>
              <a:ext uri="{FF2B5EF4-FFF2-40B4-BE49-F238E27FC236}">
                <a16:creationId xmlns:a16="http://schemas.microsoft.com/office/drawing/2014/main" id="{0675831E-9636-0B69-1FAD-74788D6B11E1}"/>
              </a:ext>
            </a:extLst>
          </p:cNvPr>
          <p:cNvPicPr>
            <a:picLocks noChangeAspect="1"/>
          </p:cNvPicPr>
          <p:nvPr/>
        </p:nvPicPr>
        <p:blipFill>
          <a:blip r:embed="rId2"/>
          <a:stretch>
            <a:fillRect/>
          </a:stretch>
        </p:blipFill>
        <p:spPr>
          <a:xfrm>
            <a:off x="6096003" y="2129454"/>
            <a:ext cx="6080110" cy="375256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2">
    <p:bg>
      <p:bgPr>
        <a:solidFill>
          <a:srgbClr val="C0C9C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D06DD-98A8-10BA-65AC-6FA6423BA79A}"/>
              </a:ext>
            </a:extLst>
          </p:cNvPr>
          <p:cNvSpPr txBox="1">
            <a:spLocks noGrp="1"/>
          </p:cNvSpPr>
          <p:nvPr>
            <p:ph type="title"/>
          </p:nvPr>
        </p:nvSpPr>
        <p:spPr>
          <a:xfrm>
            <a:off x="659959" y="242626"/>
            <a:ext cx="10156826" cy="1369588"/>
          </a:xfrm>
        </p:spPr>
        <p:txBody>
          <a:bodyPr anchorCtr="1"/>
          <a:lstStyle/>
          <a:p>
            <a:pPr lvl="0" algn="ctr"/>
            <a:r>
              <a:rPr lang="en-US" sz="4000"/>
              <a:t>References</a:t>
            </a:r>
          </a:p>
        </p:txBody>
      </p:sp>
      <p:sp>
        <p:nvSpPr>
          <p:cNvPr id="3" name="Slide Number Placeholder 36">
            <a:extLst>
              <a:ext uri="{FF2B5EF4-FFF2-40B4-BE49-F238E27FC236}">
                <a16:creationId xmlns:a16="http://schemas.microsoft.com/office/drawing/2014/main" id="{99B574C6-CB60-3F3A-6A85-10F72331B9E4}"/>
              </a:ext>
            </a:extLst>
          </p:cNvPr>
          <p:cNvSpPr txBox="1"/>
          <p:nvPr/>
        </p:nvSpPr>
        <p:spPr>
          <a:xfrm>
            <a:off x="9315450" y="6486982"/>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9FA3CCC-2832-4D5C-A28B-B81C417705B6}" type="slidenum">
              <a:rPr lang="en-US" sz="900" b="0" i="0" u="none" strike="noStrike" kern="1200" cap="none" spc="0" baseline="0">
                <a:solidFill>
                  <a:srgbClr val="FFFFFF"/>
                </a:solidFill>
                <a:uFillTx/>
                <a:latin typeface="Biome Light" pitchFamily="34"/>
                <a:cs typeface="Biome Light" pitchFamily="34"/>
              </a:rPr>
              <a:t>7</a:t>
            </a:fld>
            <a:endParaRPr lang="en-US" sz="900" b="0" i="0" u="none" strike="noStrike" kern="1200" cap="none" spc="0" baseline="0">
              <a:solidFill>
                <a:srgbClr val="FFFFFF"/>
              </a:solidFill>
              <a:uFillTx/>
              <a:latin typeface="Biome Light" pitchFamily="34"/>
              <a:cs typeface="Biome Light" pitchFamily="34"/>
            </a:endParaRPr>
          </a:p>
        </p:txBody>
      </p:sp>
      <p:sp>
        <p:nvSpPr>
          <p:cNvPr id="4" name="TextBox 3">
            <a:extLst>
              <a:ext uri="{FF2B5EF4-FFF2-40B4-BE49-F238E27FC236}">
                <a16:creationId xmlns:a16="http://schemas.microsoft.com/office/drawing/2014/main" id="{9B01C1A5-43B7-8A20-3D08-C86B589CBA93}"/>
              </a:ext>
            </a:extLst>
          </p:cNvPr>
          <p:cNvSpPr txBox="1"/>
          <p:nvPr/>
        </p:nvSpPr>
        <p:spPr>
          <a:xfrm>
            <a:off x="1041620" y="1920249"/>
            <a:ext cx="8714634" cy="5493815"/>
          </a:xfrm>
          <a:prstGeom prst="rect">
            <a:avLst/>
          </a:prstGeom>
          <a:noFill/>
          <a:ln cap="flat">
            <a:noFill/>
          </a:ln>
        </p:spPr>
        <p:txBody>
          <a:bodyPr vert="horz" wrap="square" lIns="91440" tIns="45720" rIns="91440" bIns="45720" anchor="t" anchorCtr="0" compatLnSpc="1">
            <a:spAutoFit/>
          </a:bodyPr>
          <a:lstStyle/>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Radovic Markovic, M. and Salamzadeh, A., 2018. The importance of communication in business management. In </a:t>
            </a:r>
            <a:r>
              <a:rPr lang="en-GB" sz="1100" b="0" i="1" u="none" strike="noStrike" kern="1200" cap="none" spc="0" baseline="0">
                <a:solidFill>
                  <a:srgbClr val="000000"/>
                </a:solidFill>
                <a:uFillTx/>
                <a:latin typeface="Arial" pitchFamily="34"/>
                <a:cs typeface="Arial" pitchFamily="34"/>
              </a:rPr>
              <a:t>Radovic Markovic, M., &amp; Salamzadeh, A.(2018). The Importance of Communication in Business Management, The 7th International Scientific Conference on Employment, Education and Entrepreneurship, Belgrade, Serbia</a:t>
            </a:r>
            <a:r>
              <a:rPr lang="en-GB" sz="1100" b="0" i="0" u="none" strike="noStrike" kern="1200" cap="none" spc="0" baseline="0">
                <a:solidFill>
                  <a:srgbClr val="000000"/>
                </a:solidFill>
                <a:uFillTx/>
                <a:latin typeface="Arial" pitchFamily="34"/>
                <a:cs typeface="Arial" pitchFamily="34"/>
              </a:rPr>
              <a:t>.</a:t>
            </a: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Keller, K. L. (2009) ‘Building strong brands in a modern marketing communications environment’, </a:t>
            </a:r>
            <a:r>
              <a:rPr lang="en-GB" sz="1100" b="0" i="1" u="none" strike="noStrike" kern="1200" cap="none" spc="0" baseline="0">
                <a:solidFill>
                  <a:srgbClr val="000000"/>
                </a:solidFill>
                <a:uFillTx/>
                <a:latin typeface="Arial" pitchFamily="34"/>
                <a:cs typeface="Arial" pitchFamily="34"/>
              </a:rPr>
              <a:t>Journal of Marketing Communications</a:t>
            </a:r>
            <a:r>
              <a:rPr lang="en-GB" sz="1100" b="0" i="0" u="none" strike="noStrike" kern="1200" cap="none" spc="0" baseline="0">
                <a:solidFill>
                  <a:srgbClr val="000000"/>
                </a:solidFill>
                <a:uFillTx/>
                <a:latin typeface="Arial" pitchFamily="34"/>
                <a:cs typeface="Arial" pitchFamily="34"/>
              </a:rPr>
              <a:t>, 15(2/3), pp. 139–155. doi: 10.1080/13527260902757530.</a:t>
            </a: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000000"/>
                </a:solidFill>
                <a:uFillTx/>
                <a:latin typeface="Arial" pitchFamily="34"/>
                <a:cs typeface="Arial" pitchFamily="34"/>
              </a:rPr>
              <a:t>Tourish, D. and Hargie, O., (2009). Communication and organizational success. In Auditing Organizational Communication: A Handbook of Research, Theory and Practice (pp. 3-26).</a:t>
            </a: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US" sz="1100" b="0" i="0" u="none" strike="noStrike" kern="1200" cap="none" spc="0" baseline="0">
              <a:solidFill>
                <a:srgbClr val="000000"/>
              </a:solidFill>
              <a:uFillTx/>
              <a:latin typeface="Arial" pitchFamily="34"/>
              <a:cs typeface="Arial" pitchFamily="34"/>
            </a:endParaRP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222222"/>
                </a:solidFill>
                <a:uFillTx/>
                <a:latin typeface="Arial" pitchFamily="34"/>
                <a:cs typeface="Arial" pitchFamily="34"/>
              </a:rPr>
              <a:t>Kuznar, L.A. and Yager, M., 2020. </a:t>
            </a:r>
            <a:r>
              <a:rPr lang="en-GB" sz="1100" b="0" i="1" u="none" strike="noStrike" kern="1200" cap="none" spc="0" baseline="0">
                <a:solidFill>
                  <a:srgbClr val="222222"/>
                </a:solidFill>
                <a:uFillTx/>
                <a:latin typeface="Arial" pitchFamily="34"/>
                <a:cs typeface="Arial" pitchFamily="34"/>
              </a:rPr>
              <a:t>The Development of Communication Models, Quick Look</a:t>
            </a:r>
            <a:r>
              <a:rPr lang="en-GB" sz="1100" b="0" i="0" u="none" strike="noStrike" kern="1200" cap="none" spc="0" baseline="0">
                <a:solidFill>
                  <a:srgbClr val="222222"/>
                </a:solidFill>
                <a:uFillTx/>
                <a:latin typeface="Arial" pitchFamily="34"/>
                <a:cs typeface="Arial" pitchFamily="34"/>
              </a:rPr>
              <a:t>. Joint Staff J39, Strategic Multi-layer Assessment Washington, DC United States.</a:t>
            </a: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222222"/>
              </a:solidFill>
              <a:uFillTx/>
              <a:latin typeface="Arial" pitchFamily="34"/>
              <a:cs typeface="Arial" pitchFamily="34"/>
            </a:endParaRP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222222"/>
                </a:solidFill>
                <a:uFillTx/>
                <a:latin typeface="Arial" pitchFamily="34"/>
                <a:cs typeface="Arial" pitchFamily="34"/>
              </a:rPr>
              <a:t>Tankard Jr, J.W., 1988. Wilbur Schramm: definer of a field. </a:t>
            </a:r>
            <a:r>
              <a:rPr lang="en-GB" sz="1100" b="0" i="1" u="none" strike="noStrike" kern="0" cap="none" spc="0" baseline="0">
                <a:solidFill>
                  <a:srgbClr val="222222"/>
                </a:solidFill>
                <a:uFillTx/>
                <a:latin typeface="Arial" pitchFamily="34"/>
                <a:cs typeface="Arial" pitchFamily="34"/>
              </a:rPr>
              <a:t>The Journalism Educator</a:t>
            </a:r>
            <a:r>
              <a:rPr lang="en-GB" sz="1100" b="0" i="0" u="none" strike="noStrike" kern="0" cap="none" spc="0" baseline="0">
                <a:solidFill>
                  <a:srgbClr val="222222"/>
                </a:solidFill>
                <a:uFillTx/>
                <a:latin typeface="Arial" pitchFamily="34"/>
                <a:cs typeface="Arial" pitchFamily="34"/>
              </a:rPr>
              <a:t>, </a:t>
            </a:r>
            <a:r>
              <a:rPr lang="en-GB" sz="1100" b="0" i="1" u="none" strike="noStrike" kern="0" cap="none" spc="0" baseline="0">
                <a:solidFill>
                  <a:srgbClr val="222222"/>
                </a:solidFill>
                <a:uFillTx/>
                <a:latin typeface="Arial" pitchFamily="34"/>
                <a:cs typeface="Arial" pitchFamily="34"/>
              </a:rPr>
              <a:t>43</a:t>
            </a:r>
            <a:r>
              <a:rPr lang="en-GB" sz="1100" b="0" i="0" u="none" strike="noStrike" kern="0" cap="none" spc="0" baseline="0">
                <a:solidFill>
                  <a:srgbClr val="222222"/>
                </a:solidFill>
                <a:uFillTx/>
                <a:latin typeface="Arial" pitchFamily="34"/>
                <a:cs typeface="Arial" pitchFamily="34"/>
              </a:rPr>
              <a:t>(3), pp.11-16.</a:t>
            </a:r>
            <a:endParaRPr lang="en-GB" sz="1100" b="0" i="0" u="none" strike="noStrike" kern="1200" cap="none" spc="0" baseline="0">
              <a:solidFill>
                <a:srgbClr val="222222"/>
              </a:solidFill>
              <a:uFillTx/>
              <a:latin typeface="Arial" pitchFamily="34"/>
              <a:cs typeface="Arial" pitchFamily="34"/>
            </a:endParaRP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222222"/>
                </a:solidFill>
                <a:uFillTx/>
                <a:latin typeface="Arial" pitchFamily="34"/>
                <a:cs typeface="Arial" pitchFamily="34"/>
              </a:rPr>
              <a:t>Gillespie, D.J. and Schiffman, R., 2018. A critique of the Shannon-Weaver theory of communication and its implications for nursing. </a:t>
            </a:r>
            <a:r>
              <a:rPr lang="en-GB" sz="1100" b="0" i="1" u="none" strike="noStrike" kern="1200" cap="none" spc="0" baseline="0">
                <a:solidFill>
                  <a:srgbClr val="222222"/>
                </a:solidFill>
                <a:uFillTx/>
                <a:latin typeface="Arial" pitchFamily="34"/>
                <a:cs typeface="Arial" pitchFamily="34"/>
              </a:rPr>
              <a:t>Research and Theory for Nursing Practice</a:t>
            </a:r>
            <a:r>
              <a:rPr lang="en-GB" sz="1100" b="0" i="0" u="none" strike="noStrike" kern="1200" cap="none" spc="0" baseline="0">
                <a:solidFill>
                  <a:srgbClr val="222222"/>
                </a:solidFill>
                <a:uFillTx/>
                <a:latin typeface="Arial" pitchFamily="34"/>
                <a:cs typeface="Arial" pitchFamily="34"/>
              </a:rPr>
              <a:t>, </a:t>
            </a:r>
            <a:r>
              <a:rPr lang="en-GB" sz="1100" b="0" i="1" u="none" strike="noStrike" kern="1200" cap="none" spc="0" baseline="0">
                <a:solidFill>
                  <a:srgbClr val="222222"/>
                </a:solidFill>
                <a:uFillTx/>
                <a:latin typeface="Arial" pitchFamily="34"/>
                <a:cs typeface="Arial" pitchFamily="34"/>
              </a:rPr>
              <a:t>32</a:t>
            </a:r>
            <a:r>
              <a:rPr lang="en-GB" sz="1100" b="0" i="0" u="none" strike="noStrike" kern="1200" cap="none" spc="0" baseline="0">
                <a:solidFill>
                  <a:srgbClr val="222222"/>
                </a:solidFill>
                <a:uFillTx/>
                <a:latin typeface="Arial" pitchFamily="34"/>
                <a:cs typeface="Arial" pitchFamily="34"/>
              </a:rPr>
              <a:t>(2), pp.216-225.</a:t>
            </a: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222222"/>
              </a:solidFill>
              <a:uFillTx/>
              <a:latin typeface="Arial" pitchFamily="34"/>
              <a:cs typeface="Arial" pitchFamily="34"/>
            </a:endParaRPr>
          </a:p>
          <a:p>
            <a:pPr marL="457200" marR="0" lvl="1"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222222"/>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222222"/>
              </a:solidFill>
              <a:uFillTx/>
              <a:latin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222222"/>
              </a:solidFill>
              <a:uFillTx/>
              <a:latin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Biome Ligh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34">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EA9676D1-5E72-BE4A-2286-28361D26D0FF}"/>
              </a:ext>
            </a:extLst>
          </p:cNvPr>
          <p:cNvSpPr txBox="1"/>
          <p:nvPr/>
        </p:nvSpPr>
        <p:spPr>
          <a:xfrm>
            <a:off x="993916" y="2218416"/>
            <a:ext cx="10511622" cy="293157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Johnson, J.D., Donohue, W.A., Atkin, C.K. and Johnson, S., 1994. Differences between formal and informal communication channels. The Journal of Business Communication (1973), 31(2), pp.111-122</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Griffith, B., and Dunham, E., (2015), Working in Teams: moving from high potential to high performance, Los Angeles, SAGE Publications. </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Sharpe, N.F., 2019. Prioritizing process: empowering the corporate ethics and compliance function. U. Ill. L. Rev., p.1321.</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rial" pitchFamily="34"/>
                <a:cs typeface="Arial" pitchFamily="34"/>
              </a:rPr>
              <a:t>Johnson, A.M. and Lederer, A.L., 2005. The effect of communication frequency and channel richness on the convergence between chief executive and chief information officers. Journal of Management Information Systems, 22(2), pp.227-252.</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31">
    <p:bg>
      <p:bgPr>
        <a:solidFill>
          <a:srgbClr val="F2F1E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FD036-C569-08F7-E0BA-6BAA055460BD}"/>
              </a:ext>
            </a:extLst>
          </p:cNvPr>
          <p:cNvSpPr txBox="1">
            <a:spLocks noGrp="1"/>
          </p:cNvSpPr>
          <p:nvPr>
            <p:ph type="title"/>
          </p:nvPr>
        </p:nvSpPr>
        <p:spPr>
          <a:xfrm>
            <a:off x="2503170" y="170709"/>
            <a:ext cx="6691634" cy="1002767"/>
          </a:xfrm>
        </p:spPr>
        <p:txBody>
          <a:bodyPr/>
          <a:lstStyle/>
          <a:p>
            <a:pPr lvl="0">
              <a:spcBef>
                <a:spcPts val="0"/>
              </a:spcBef>
            </a:pPr>
            <a:r>
              <a:rPr lang="en-GB"/>
              <a:t>Teamwork Evaluation</a:t>
            </a:r>
            <a:endParaRPr lang="en-US"/>
          </a:p>
        </p:txBody>
      </p:sp>
      <p:sp>
        <p:nvSpPr>
          <p:cNvPr id="3" name="Slide Number Placeholder 23">
            <a:extLst>
              <a:ext uri="{FF2B5EF4-FFF2-40B4-BE49-F238E27FC236}">
                <a16:creationId xmlns:a16="http://schemas.microsoft.com/office/drawing/2014/main" id="{1E763511-CD08-4206-7B21-D1848028FA01}"/>
              </a:ext>
            </a:extLst>
          </p:cNvPr>
          <p:cNvSpPr txBox="1"/>
          <p:nvPr/>
        </p:nvSpPr>
        <p:spPr>
          <a:xfrm>
            <a:off x="9315450" y="6486982"/>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BA48DE0-128C-4403-9DD3-31E7BAEB371E}" type="slidenum">
              <a:rPr lang="en-US" sz="900" b="0" i="0" u="none" strike="noStrike" kern="1200" cap="none" spc="0" baseline="0">
                <a:solidFill>
                  <a:srgbClr val="898989"/>
                </a:solidFill>
                <a:uFillTx/>
                <a:latin typeface="Biome Light" pitchFamily="34"/>
                <a:cs typeface="Biome Light" pitchFamily="34"/>
              </a:rPr>
              <a:t>9</a:t>
            </a:fld>
            <a:endParaRPr lang="en-US" sz="900" b="0" i="0" u="none" strike="noStrike" kern="1200" cap="none" spc="0" baseline="0">
              <a:solidFill>
                <a:srgbClr val="898989"/>
              </a:solidFill>
              <a:uFillTx/>
              <a:latin typeface="Biome Light" pitchFamily="34"/>
              <a:cs typeface="Biome Light" pitchFamily="34"/>
            </a:endParaRPr>
          </a:p>
        </p:txBody>
      </p:sp>
      <p:graphicFrame>
        <p:nvGraphicFramePr>
          <p:cNvPr id="4" name="Table 4">
            <a:extLst>
              <a:ext uri="{FF2B5EF4-FFF2-40B4-BE49-F238E27FC236}">
                <a16:creationId xmlns:a16="http://schemas.microsoft.com/office/drawing/2014/main" id="{D1A21A03-5D89-7BEC-0CDD-7FA20BEA5882}"/>
              </a:ext>
            </a:extLst>
          </p:cNvPr>
          <p:cNvGraphicFramePr>
            <a:graphicFrameLocks noGrp="1"/>
          </p:cNvGraphicFramePr>
          <p:nvPr/>
        </p:nvGraphicFramePr>
        <p:xfrm>
          <a:off x="1334493" y="1415335"/>
          <a:ext cx="9814565" cy="5119962"/>
        </p:xfrm>
        <a:graphic>
          <a:graphicData uri="http://schemas.openxmlformats.org/drawingml/2006/table">
            <a:tbl>
              <a:tblPr firstRow="1" bandRow="1">
                <a:effectLst/>
                <a:tableStyleId>{5C22544A-7EE6-4342-B048-85BDC9FD1C3A}</a:tableStyleId>
              </a:tblPr>
              <a:tblGrid>
                <a:gridCol w="3539907">
                  <a:extLst>
                    <a:ext uri="{9D8B030D-6E8A-4147-A177-3AD203B41FA5}">
                      <a16:colId xmlns:a16="http://schemas.microsoft.com/office/drawing/2014/main" val="2747311356"/>
                    </a:ext>
                  </a:extLst>
                </a:gridCol>
                <a:gridCol w="6274658">
                  <a:extLst>
                    <a:ext uri="{9D8B030D-6E8A-4147-A177-3AD203B41FA5}">
                      <a16:colId xmlns:a16="http://schemas.microsoft.com/office/drawing/2014/main" val="2195429323"/>
                    </a:ext>
                  </a:extLst>
                </a:gridCol>
              </a:tblGrid>
              <a:tr h="611166">
                <a:tc>
                  <a:txBody>
                    <a:bodyPr/>
                    <a:lstStyle/>
                    <a:p>
                      <a:pPr lvl="0" algn="ctr"/>
                      <a:r>
                        <a:rPr lang="en-GB" sz="2400"/>
                        <a:t>Teamwork Evaluation </a:t>
                      </a:r>
                    </a:p>
                  </a:txBody>
                  <a:tcPr/>
                </a:tc>
                <a:tc>
                  <a:txBody>
                    <a:bodyPr/>
                    <a:lstStyle/>
                    <a:p>
                      <a:pPr lvl="0" algn="ctr"/>
                      <a:r>
                        <a:rPr lang="en-GB" sz="2400"/>
                        <a:t>Team responses. </a:t>
                      </a:r>
                    </a:p>
                  </a:txBody>
                  <a:tcPr/>
                </a:tc>
                <a:extLst>
                  <a:ext uri="{0D108BD9-81ED-4DB2-BD59-A6C34878D82A}">
                    <a16:rowId xmlns:a16="http://schemas.microsoft.com/office/drawing/2014/main" val="3000392903"/>
                  </a:ext>
                </a:extLst>
              </a:tr>
              <a:tr h="475350">
                <a:tc>
                  <a:txBody>
                    <a:bodyPr/>
                    <a:lstStyle/>
                    <a:p>
                      <a:pPr lvl="0"/>
                      <a:r>
                        <a:rPr lang="en-GB"/>
                        <a:t>Who was in your team? </a:t>
                      </a:r>
                    </a:p>
                  </a:txBody>
                  <a:tcPr/>
                </a:tc>
                <a:tc>
                  <a:txBody>
                    <a:bodyPr/>
                    <a:lstStyle/>
                    <a:p>
                      <a:pPr marL="0" marR="0" lvl="0" indent="0" algn="l" defTabSz="914400" rtl="0" fontAlgn="auto" hangingPunct="1">
                        <a:lnSpc>
                          <a:spcPct val="100000"/>
                        </a:lnSpc>
                        <a:spcBef>
                          <a:spcPts val="0"/>
                        </a:spcBef>
                        <a:spcAft>
                          <a:spcPts val="0"/>
                        </a:spcAft>
                        <a:buNone/>
                        <a:tabLst/>
                      </a:pPr>
                      <a:r>
                        <a:rPr lang="en-GB" sz="1800" kern="1200">
                          <a:solidFill>
                            <a:srgbClr val="000000"/>
                          </a:solidFill>
                          <a:latin typeface="Calibri"/>
                        </a:rPr>
                        <a:t>Keila Costa (2127935), Samuel Kirvej (2120449), Sorin Pandele (2130592) and Patrick Tolog (2026788)</a:t>
                      </a:r>
                    </a:p>
                  </a:txBody>
                  <a:tcPr/>
                </a:tc>
                <a:extLst>
                  <a:ext uri="{0D108BD9-81ED-4DB2-BD59-A6C34878D82A}">
                    <a16:rowId xmlns:a16="http://schemas.microsoft.com/office/drawing/2014/main" val="379616011"/>
                  </a:ext>
                </a:extLst>
              </a:tr>
              <a:tr h="882798">
                <a:tc>
                  <a:txBody>
                    <a:bodyPr/>
                    <a:lstStyle/>
                    <a:p>
                      <a:pPr marL="0" marR="0" lvl="0" indent="0" algn="l" defTabSz="914400" rtl="0" fontAlgn="auto" hangingPunct="1">
                        <a:lnSpc>
                          <a:spcPct val="100000"/>
                        </a:lnSpc>
                        <a:spcBef>
                          <a:spcPts val="0"/>
                        </a:spcBef>
                        <a:spcAft>
                          <a:spcPts val="0"/>
                        </a:spcAft>
                        <a:buNone/>
                        <a:tabLst/>
                      </a:pPr>
                      <a:r>
                        <a:rPr lang="en-GB"/>
                        <a:t>What were the key strengths of your team? </a:t>
                      </a:r>
                    </a:p>
                    <a:p>
                      <a:pPr lvl="0"/>
                      <a:endParaRPr lang="en-GB"/>
                    </a:p>
                  </a:txBody>
                  <a:tcPr/>
                </a:tc>
                <a:tc>
                  <a:txBody>
                    <a:bodyPr/>
                    <a:lstStyle/>
                    <a:p>
                      <a:pPr marL="0" marR="0" lvl="0" indent="0" algn="l" defTabSz="914400" rtl="0" fontAlgn="auto" hangingPunct="1">
                        <a:lnSpc>
                          <a:spcPct val="100000"/>
                        </a:lnSpc>
                        <a:spcBef>
                          <a:spcPts val="0"/>
                        </a:spcBef>
                        <a:spcAft>
                          <a:spcPts val="0"/>
                        </a:spcAft>
                        <a:buNone/>
                        <a:tabLst/>
                      </a:pPr>
                      <a:r>
                        <a:rPr lang="en-GB" sz="1800" kern="1200">
                          <a:solidFill>
                            <a:srgbClr val="000000"/>
                          </a:solidFill>
                          <a:latin typeface="Calibri"/>
                        </a:rPr>
                        <a:t>Communication was my team's biggest strengths. There were communication failures and difficulty in deciding how the work would be organized. The difference in opinions was also a key strengths during the elaboration of the work.</a:t>
                      </a:r>
                    </a:p>
                  </a:txBody>
                  <a:tcPr/>
                </a:tc>
                <a:extLst>
                  <a:ext uri="{0D108BD9-81ED-4DB2-BD59-A6C34878D82A}">
                    <a16:rowId xmlns:a16="http://schemas.microsoft.com/office/drawing/2014/main" val="2215872992"/>
                  </a:ext>
                </a:extLst>
              </a:tr>
              <a:tr h="882798">
                <a:tc>
                  <a:txBody>
                    <a:bodyPr/>
                    <a:lstStyle/>
                    <a:p>
                      <a:pPr marL="0" marR="0" lvl="0" indent="0" algn="l" defTabSz="914400" rtl="0" fontAlgn="auto" hangingPunct="1">
                        <a:lnSpc>
                          <a:spcPct val="100000"/>
                        </a:lnSpc>
                        <a:spcBef>
                          <a:spcPts val="0"/>
                        </a:spcBef>
                        <a:spcAft>
                          <a:spcPts val="0"/>
                        </a:spcAft>
                        <a:buNone/>
                        <a:tabLst/>
                      </a:pPr>
                      <a:r>
                        <a:rPr lang="en-GB"/>
                        <a:t>What were the challenges that you overcame as a team?</a:t>
                      </a:r>
                    </a:p>
                    <a:p>
                      <a:pPr lvl="0"/>
                      <a:endParaRPr lang="en-GB"/>
                    </a:p>
                  </a:txBody>
                  <a:tcPr/>
                </a:tc>
                <a:tc>
                  <a:txBody>
                    <a:bodyPr/>
                    <a:lstStyle/>
                    <a:p>
                      <a:pPr marL="0" marR="0" lvl="0" indent="0" algn="l" defTabSz="914400" rtl="0" fontAlgn="auto" hangingPunct="1">
                        <a:lnSpc>
                          <a:spcPct val="100000"/>
                        </a:lnSpc>
                        <a:spcBef>
                          <a:spcPts val="0"/>
                        </a:spcBef>
                        <a:spcAft>
                          <a:spcPts val="0"/>
                        </a:spcAft>
                        <a:buNone/>
                        <a:tabLst/>
                      </a:pPr>
                      <a:br>
                        <a:rPr lang="en-GB" sz="1800" kern="1200">
                          <a:solidFill>
                            <a:srgbClr val="000000"/>
                          </a:solidFill>
                          <a:latin typeface="Calibri"/>
                        </a:rPr>
                      </a:br>
                      <a:r>
                        <a:rPr lang="en-GB" sz="1800" kern="1200">
                          <a:solidFill>
                            <a:srgbClr val="000000"/>
                          </a:solidFill>
                          <a:latin typeface="Calibri"/>
                        </a:rPr>
                        <a:t>I was able to establish a connection with my team members.</a:t>
                      </a:r>
                    </a:p>
                  </a:txBody>
                  <a:tcPr/>
                </a:tc>
                <a:extLst>
                  <a:ext uri="{0D108BD9-81ED-4DB2-BD59-A6C34878D82A}">
                    <a16:rowId xmlns:a16="http://schemas.microsoft.com/office/drawing/2014/main" val="3835972580"/>
                  </a:ext>
                </a:extLst>
              </a:tr>
              <a:tr h="1086517">
                <a:tc>
                  <a:txBody>
                    <a:bodyPr/>
                    <a:lstStyle/>
                    <a:p>
                      <a:pPr marL="0" marR="0" lvl="0" indent="0" algn="l" defTabSz="914400" rtl="0" fontAlgn="auto" hangingPunct="1">
                        <a:lnSpc>
                          <a:spcPct val="100000"/>
                        </a:lnSpc>
                        <a:spcBef>
                          <a:spcPts val="0"/>
                        </a:spcBef>
                        <a:spcAft>
                          <a:spcPts val="0"/>
                        </a:spcAft>
                        <a:buNone/>
                        <a:tabLst/>
                      </a:pPr>
                      <a:r>
                        <a:rPr lang="en-GB"/>
                        <a:t>What would you do differently if you worked as a team again?</a:t>
                      </a:r>
                    </a:p>
                    <a:p>
                      <a:pPr lvl="0"/>
                      <a:endParaRPr lang="en-GB"/>
                    </a:p>
                  </a:txBody>
                  <a:tcPr/>
                </a:tc>
                <a:tc>
                  <a:txBody>
                    <a:bodyPr/>
                    <a:lstStyle/>
                    <a:p>
                      <a:pPr marL="0" marR="0" lvl="0" indent="0" algn="l" defTabSz="914400" rtl="0" fontAlgn="auto" hangingPunct="1">
                        <a:lnSpc>
                          <a:spcPct val="100000"/>
                        </a:lnSpc>
                        <a:spcBef>
                          <a:spcPts val="0"/>
                        </a:spcBef>
                        <a:spcAft>
                          <a:spcPts val="0"/>
                        </a:spcAft>
                        <a:buNone/>
                        <a:tabLst/>
                      </a:pPr>
                      <a:r>
                        <a:rPr lang="en-GB" sz="1800" kern="1200">
                          <a:solidFill>
                            <a:srgbClr val="000000"/>
                          </a:solidFill>
                          <a:latin typeface="Calibri"/>
                        </a:rPr>
                        <a:t>From the beginning I will talk to everyone in order to establish tasks for each member.</a:t>
                      </a:r>
                    </a:p>
                  </a:txBody>
                  <a:tcPr/>
                </a:tc>
                <a:extLst>
                  <a:ext uri="{0D108BD9-81ED-4DB2-BD59-A6C34878D82A}">
                    <a16:rowId xmlns:a16="http://schemas.microsoft.com/office/drawing/2014/main" val="1076950084"/>
                  </a:ext>
                </a:extLst>
              </a:tr>
              <a:tr h="679079">
                <a:tc>
                  <a:txBody>
                    <a:bodyPr/>
                    <a:lstStyle/>
                    <a:p>
                      <a:pPr lvl="0"/>
                      <a:r>
                        <a:rPr lang="en-GB"/>
                        <a:t>How would you rate your team working? Out of 10? </a:t>
                      </a:r>
                    </a:p>
                  </a:txBody>
                  <a:tcPr/>
                </a:tc>
                <a:tc>
                  <a:txBody>
                    <a:bodyPr/>
                    <a:lstStyle/>
                    <a:p>
                      <a:pPr marL="0" marR="0" lvl="0" indent="0" algn="l" defTabSz="914400" rtl="0" fontAlgn="auto" hangingPunct="1">
                        <a:lnSpc>
                          <a:spcPct val="100000"/>
                        </a:lnSpc>
                        <a:spcBef>
                          <a:spcPts val="0"/>
                        </a:spcBef>
                        <a:spcAft>
                          <a:spcPts val="0"/>
                        </a:spcAft>
                        <a:buNone/>
                        <a:tabLst/>
                      </a:pPr>
                      <a:r>
                        <a:rPr lang="en-GB" sz="1800" kern="1200">
                          <a:solidFill>
                            <a:srgbClr val="000000"/>
                          </a:solidFill>
                          <a:latin typeface="Calibri"/>
                        </a:rPr>
                        <a:t> 4</a:t>
                      </a:r>
                    </a:p>
                  </a:txBody>
                  <a:tcPr/>
                </a:tc>
                <a:extLst>
                  <a:ext uri="{0D108BD9-81ED-4DB2-BD59-A6C34878D82A}">
                    <a16:rowId xmlns:a16="http://schemas.microsoft.com/office/drawing/2014/main" val="61139822"/>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%7b5EFFC6AA-2756-4D52-BE2E-2A7CC864B702%7dtf16411245_win32</Template>
  <TotalTime>0</TotalTime>
  <Words>1105</Words>
  <Application>Microsoft Office PowerPoint</Application>
  <PresentationFormat>Widescreen</PresentationFormat>
  <Paragraphs>102</Paragraphs>
  <Slides>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Biome Light</vt:lpstr>
      <vt:lpstr>Calibri</vt:lpstr>
      <vt:lpstr>Daytona Condensed Light</vt:lpstr>
      <vt:lpstr>Office Theme</vt:lpstr>
      <vt:lpstr>Strategies for  Effective Communication in a  Business Setting</vt:lpstr>
      <vt:lpstr>PowerPoint Presentation</vt:lpstr>
      <vt:lpstr>Benefits of effective communication </vt:lpstr>
      <vt:lpstr>Model of communication</vt:lpstr>
      <vt:lpstr>Communication barriers</vt:lpstr>
      <vt:lpstr>Channel of communication</vt:lpstr>
      <vt:lpstr>References</vt:lpstr>
      <vt:lpstr>PowerPoint Presentation</vt:lpstr>
      <vt:lpstr>Teamwork Evaluation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Effective Communication in a  Business Setting</dc:title>
  <dc:creator>Keila Irinea Monteiro Da Costa (2127935)</dc:creator>
  <cp:lastModifiedBy>Keila Irinea Monteiro Da Costa (2127935)</cp:lastModifiedBy>
  <cp:revision>12</cp:revision>
  <dcterms:created xsi:type="dcterms:W3CDTF">2022-11-12T21:11:28Z</dcterms:created>
  <dcterms:modified xsi:type="dcterms:W3CDTF">2022-11-19T11:07:23Z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