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2" r:id="rId2"/>
    <p:sldMasterId id="2147483719" r:id="rId3"/>
    <p:sldMasterId id="2147483694" r:id="rId4"/>
  </p:sldMasterIdLst>
  <p:notesMasterIdLst>
    <p:notesMasterId r:id="rId51"/>
  </p:notesMasterIdLst>
  <p:sldIdLst>
    <p:sldId id="256" r:id="rId5"/>
    <p:sldId id="298" r:id="rId6"/>
    <p:sldId id="293" r:id="rId7"/>
    <p:sldId id="291" r:id="rId8"/>
    <p:sldId id="330" r:id="rId9"/>
    <p:sldId id="372" r:id="rId10"/>
    <p:sldId id="295" r:id="rId11"/>
    <p:sldId id="300" r:id="rId12"/>
    <p:sldId id="327" r:id="rId13"/>
    <p:sldId id="328" r:id="rId14"/>
    <p:sldId id="331" r:id="rId15"/>
    <p:sldId id="301" r:id="rId16"/>
    <p:sldId id="401" r:id="rId17"/>
    <p:sldId id="388" r:id="rId18"/>
    <p:sldId id="392" r:id="rId19"/>
    <p:sldId id="396" r:id="rId20"/>
    <p:sldId id="391" r:id="rId21"/>
    <p:sldId id="384" r:id="rId22"/>
    <p:sldId id="336" r:id="rId23"/>
    <p:sldId id="377" r:id="rId24"/>
    <p:sldId id="382" r:id="rId25"/>
    <p:sldId id="399" r:id="rId26"/>
    <p:sldId id="379" r:id="rId27"/>
    <p:sldId id="383" r:id="rId28"/>
    <p:sldId id="380" r:id="rId29"/>
    <p:sldId id="381" r:id="rId30"/>
    <p:sldId id="400" r:id="rId31"/>
    <p:sldId id="314" r:id="rId32"/>
    <p:sldId id="315" r:id="rId33"/>
    <p:sldId id="313" r:id="rId34"/>
    <p:sldId id="321" r:id="rId35"/>
    <p:sldId id="394" r:id="rId36"/>
    <p:sldId id="333" r:id="rId37"/>
    <p:sldId id="395" r:id="rId38"/>
    <p:sldId id="319" r:id="rId39"/>
    <p:sldId id="334" r:id="rId40"/>
    <p:sldId id="397" r:id="rId41"/>
    <p:sldId id="398" r:id="rId42"/>
    <p:sldId id="317" r:id="rId43"/>
    <p:sldId id="305" r:id="rId44"/>
    <p:sldId id="304" r:id="rId45"/>
    <p:sldId id="344" r:id="rId46"/>
    <p:sldId id="375" r:id="rId47"/>
    <p:sldId id="296" r:id="rId48"/>
    <p:sldId id="297" r:id="rId49"/>
    <p:sldId id="374" r:id="rId50"/>
  </p:sldIdLst>
  <p:sldSz cx="12192000" cy="6858000"/>
  <p:notesSz cx="6858000" cy="9144000"/>
  <p:custDataLst>
    <p:tags r:id="rId5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C"/>
    <a:srgbClr val="295E80"/>
    <a:srgbClr val="FFF2CC"/>
    <a:srgbClr val="E9C46A"/>
    <a:srgbClr val="C89B2C"/>
    <a:srgbClr val="CD92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3444E8-AA74-451F-84CF-D3E84135045A}" v="1" dt="2026-10-03T22:52:54.6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7" autoAdjust="0"/>
    <p:restoredTop sz="72857" autoAdjust="0"/>
  </p:normalViewPr>
  <p:slideViewPr>
    <p:cSldViewPr snapToGrid="0">
      <p:cViewPr varScale="1">
        <p:scale>
          <a:sx n="55" d="100"/>
          <a:sy n="55" d="100"/>
        </p:scale>
        <p:origin x="909"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151E9CE8-B21B-4565-A978-68B2E862EE5B}"/>
    <pc:docChg chg="undo redo custSel addSld delSld modSld sldOrd addMainMaster delMainMaster">
      <pc:chgData name="Lisa-Marie Bassler" userId="38f25fa2-f4e2-42aa-a629-d2ccc29b42c2" providerId="ADAL" clId="{151E9CE8-B21B-4565-A978-68B2E862EE5B}" dt="2026-10-03T22:52:54.662" v="4714" actId="20577"/>
      <pc:docMkLst>
        <pc:docMk/>
      </pc:docMkLst>
      <pc:sldChg chg="modSp modAnim">
        <pc:chgData name="Lisa-Marie Bassler" userId="38f25fa2-f4e2-42aa-a629-d2ccc29b42c2" providerId="ADAL" clId="{151E9CE8-B21B-4565-A978-68B2E862EE5B}" dt="2026-09-27T12:08:50.347" v="3872" actId="20577"/>
        <pc:sldMkLst>
          <pc:docMk/>
          <pc:sldMk cId="1775989845" sldId="291"/>
        </pc:sldMkLst>
        <pc:spChg chg="mod">
          <ac:chgData name="Lisa-Marie Bassler" userId="38f25fa2-f4e2-42aa-a629-d2ccc29b42c2" providerId="ADAL" clId="{151E9CE8-B21B-4565-A978-68B2E862EE5B}" dt="2026-09-27T12:08:50.347" v="3872" actId="20577"/>
          <ac:spMkLst>
            <pc:docMk/>
            <pc:sldMk cId="1775989845" sldId="291"/>
            <ac:spMk id="6" creationId="{B7C45B46-5A93-2FED-06E1-96D2AF815BEA}"/>
          </ac:spMkLst>
        </pc:spChg>
      </pc:sldChg>
      <pc:sldChg chg="ord">
        <pc:chgData name="Lisa-Marie Bassler" userId="38f25fa2-f4e2-42aa-a629-d2ccc29b42c2" providerId="ADAL" clId="{151E9CE8-B21B-4565-A978-68B2E862EE5B}" dt="2026-09-27T12:26:26.407" v="3874"/>
        <pc:sldMkLst>
          <pc:docMk/>
          <pc:sldMk cId="707600103" sldId="293"/>
        </pc:sldMkLst>
      </pc:sldChg>
      <pc:sldChg chg="addSp delSp modSp mod modAnim">
        <pc:chgData name="Lisa-Marie Bassler" userId="38f25fa2-f4e2-42aa-a629-d2ccc29b42c2" providerId="ADAL" clId="{151E9CE8-B21B-4565-A978-68B2E862EE5B}" dt="2026-09-27T14:59:35.019" v="4440" actId="1076"/>
        <pc:sldMkLst>
          <pc:docMk/>
          <pc:sldMk cId="1040701832" sldId="295"/>
        </pc:sldMkLst>
        <pc:spChg chg="mod">
          <ac:chgData name="Lisa-Marie Bassler" userId="38f25fa2-f4e2-42aa-a629-d2ccc29b42c2" providerId="ADAL" clId="{151E9CE8-B21B-4565-A978-68B2E862EE5B}" dt="2026-09-27T12:33:18.259" v="3887" actId="1076"/>
          <ac:spMkLst>
            <pc:docMk/>
            <pc:sldMk cId="1040701832" sldId="295"/>
            <ac:spMk id="2" creationId="{23314DA4-4DA1-6F71-EB57-37925E41AF7A}"/>
          </ac:spMkLst>
        </pc:spChg>
        <pc:picChg chg="add mod">
          <ac:chgData name="Lisa-Marie Bassler" userId="38f25fa2-f4e2-42aa-a629-d2ccc29b42c2" providerId="ADAL" clId="{151E9CE8-B21B-4565-A978-68B2E862EE5B}" dt="2026-09-27T14:59:35.019" v="4440" actId="1076"/>
          <ac:picMkLst>
            <pc:docMk/>
            <pc:sldMk cId="1040701832" sldId="295"/>
            <ac:picMk id="4" creationId="{7700EC60-2A57-0020-309C-B12478507257}"/>
          </ac:picMkLst>
        </pc:picChg>
      </pc:sldChg>
      <pc:sldChg chg="modSp mod">
        <pc:chgData name="Lisa-Marie Bassler" userId="38f25fa2-f4e2-42aa-a629-d2ccc29b42c2" providerId="ADAL" clId="{151E9CE8-B21B-4565-A978-68B2E862EE5B}" dt="2026-09-26T22:33:30.507" v="3387" actId="20577"/>
        <pc:sldMkLst>
          <pc:docMk/>
          <pc:sldMk cId="1216546759" sldId="298"/>
        </pc:sldMkLst>
        <pc:spChg chg="mod">
          <ac:chgData name="Lisa-Marie Bassler" userId="38f25fa2-f4e2-42aa-a629-d2ccc29b42c2" providerId="ADAL" clId="{151E9CE8-B21B-4565-A978-68B2E862EE5B}" dt="2026-09-26T22:33:30.507" v="3387" actId="20577"/>
          <ac:spMkLst>
            <pc:docMk/>
            <pc:sldMk cId="1216546759" sldId="298"/>
            <ac:spMk id="3" creationId="{FBF59CE3-4B58-F106-9F30-71A26417484F}"/>
          </ac:spMkLst>
        </pc:spChg>
      </pc:sldChg>
      <pc:sldChg chg="modSp mod">
        <pc:chgData name="Lisa-Marie Bassler" userId="38f25fa2-f4e2-42aa-a629-d2ccc29b42c2" providerId="ADAL" clId="{151E9CE8-B21B-4565-A978-68B2E862EE5B}" dt="2026-09-27T12:35:02.120" v="3889" actId="113"/>
        <pc:sldMkLst>
          <pc:docMk/>
          <pc:sldMk cId="2234513214" sldId="301"/>
        </pc:sldMkLst>
        <pc:spChg chg="mod">
          <ac:chgData name="Lisa-Marie Bassler" userId="38f25fa2-f4e2-42aa-a629-d2ccc29b42c2" providerId="ADAL" clId="{151E9CE8-B21B-4565-A978-68B2E862EE5B}" dt="2026-09-26T22:41:38.414" v="3655" actId="14100"/>
          <ac:spMkLst>
            <pc:docMk/>
            <pc:sldMk cId="2234513214" sldId="301"/>
            <ac:spMk id="5" creationId="{9A321E54-5E0E-100E-0D31-FB0487E1FCF8}"/>
          </ac:spMkLst>
        </pc:spChg>
        <pc:graphicFrameChg chg="mod modGraphic">
          <ac:chgData name="Lisa-Marie Bassler" userId="38f25fa2-f4e2-42aa-a629-d2ccc29b42c2" providerId="ADAL" clId="{151E9CE8-B21B-4565-A978-68B2E862EE5B}" dt="2026-09-27T12:35:02.120" v="3889" actId="113"/>
          <ac:graphicFrameMkLst>
            <pc:docMk/>
            <pc:sldMk cId="2234513214" sldId="301"/>
            <ac:graphicFrameMk id="4" creationId="{CDF5B2E5-C587-B868-D8E2-6EBD07ED851B}"/>
          </ac:graphicFrameMkLst>
        </pc:graphicFrameChg>
        <pc:graphicFrameChg chg="mod modGraphic">
          <ac:chgData name="Lisa-Marie Bassler" userId="38f25fa2-f4e2-42aa-a629-d2ccc29b42c2" providerId="ADAL" clId="{151E9CE8-B21B-4565-A978-68B2E862EE5B}" dt="2026-09-26T22:42:09.682" v="3663" actId="1076"/>
          <ac:graphicFrameMkLst>
            <pc:docMk/>
            <pc:sldMk cId="2234513214" sldId="301"/>
            <ac:graphicFrameMk id="11" creationId="{BA59F4BC-B733-6E05-285E-8AFFE91D7771}"/>
          </ac:graphicFrameMkLst>
        </pc:graphicFrameChg>
      </pc:sldChg>
      <pc:sldChg chg="modSp mod modAnim">
        <pc:chgData name="Lisa-Marie Bassler" userId="38f25fa2-f4e2-42aa-a629-d2ccc29b42c2" providerId="ADAL" clId="{151E9CE8-B21B-4565-A978-68B2E862EE5B}" dt="2026-10-03T22:52:54.662" v="4714" actId="20577"/>
        <pc:sldMkLst>
          <pc:docMk/>
          <pc:sldMk cId="633051185" sldId="304"/>
        </pc:sldMkLst>
        <pc:spChg chg="mod">
          <ac:chgData name="Lisa-Marie Bassler" userId="38f25fa2-f4e2-42aa-a629-d2ccc29b42c2" providerId="ADAL" clId="{151E9CE8-B21B-4565-A978-68B2E862EE5B}" dt="2026-10-03T22:52:54.662" v="4714" actId="20577"/>
          <ac:spMkLst>
            <pc:docMk/>
            <pc:sldMk cId="633051185" sldId="304"/>
            <ac:spMk id="7" creationId="{6ED5A405-7897-DB2D-626D-5BC9C815028B}"/>
          </ac:spMkLst>
        </pc:spChg>
        <pc:spChg chg="mod">
          <ac:chgData name="Lisa-Marie Bassler" userId="38f25fa2-f4e2-42aa-a629-d2ccc29b42c2" providerId="ADAL" clId="{151E9CE8-B21B-4565-A978-68B2E862EE5B}" dt="2026-09-27T14:56:15.924" v="4408" actId="20577"/>
          <ac:spMkLst>
            <pc:docMk/>
            <pc:sldMk cId="633051185" sldId="304"/>
            <ac:spMk id="12" creationId="{48A80F19-6294-B6C9-69F3-B462F562DCC6}"/>
          </ac:spMkLst>
        </pc:spChg>
        <pc:picChg chg="mod">
          <ac:chgData name="Lisa-Marie Bassler" userId="38f25fa2-f4e2-42aa-a629-d2ccc29b42c2" providerId="ADAL" clId="{151E9CE8-B21B-4565-A978-68B2E862EE5B}" dt="2026-09-27T14:57:39.050" v="4420" actId="1440"/>
          <ac:picMkLst>
            <pc:docMk/>
            <pc:sldMk cId="633051185" sldId="304"/>
            <ac:picMk id="6" creationId="{0FB528FE-56E1-931E-F6AA-4D5351D9B17F}"/>
          </ac:picMkLst>
        </pc:picChg>
      </pc:sldChg>
      <pc:sldChg chg="addSp modSp mod">
        <pc:chgData name="Lisa-Marie Bassler" userId="38f25fa2-f4e2-42aa-a629-d2ccc29b42c2" providerId="ADAL" clId="{151E9CE8-B21B-4565-A978-68B2E862EE5B}" dt="2026-09-27T15:19:02.438" v="4553" actId="1076"/>
        <pc:sldMkLst>
          <pc:docMk/>
          <pc:sldMk cId="1228989695" sldId="305"/>
        </pc:sldMkLst>
        <pc:spChg chg="mod">
          <ac:chgData name="Lisa-Marie Bassler" userId="38f25fa2-f4e2-42aa-a629-d2ccc29b42c2" providerId="ADAL" clId="{151E9CE8-B21B-4565-A978-68B2E862EE5B}" dt="2026-09-27T15:19:02.438" v="4553" actId="1076"/>
          <ac:spMkLst>
            <pc:docMk/>
            <pc:sldMk cId="1228989695" sldId="305"/>
            <ac:spMk id="17" creationId="{02376633-C2F7-E948-092E-5A42666FE68E}"/>
          </ac:spMkLst>
        </pc:spChg>
        <pc:picChg chg="add mod">
          <ac:chgData name="Lisa-Marie Bassler" userId="38f25fa2-f4e2-42aa-a629-d2ccc29b42c2" providerId="ADAL" clId="{151E9CE8-B21B-4565-A978-68B2E862EE5B}" dt="2026-09-27T15:18:59.511" v="4552" actId="1076"/>
          <ac:picMkLst>
            <pc:docMk/>
            <pc:sldMk cId="1228989695" sldId="305"/>
            <ac:picMk id="3" creationId="{5D3F8CC8-31E0-0DB5-0B90-1E4D11C84747}"/>
          </ac:picMkLst>
        </pc:picChg>
      </pc:sldChg>
      <pc:sldChg chg="addSp modSp mod">
        <pc:chgData name="Lisa-Marie Bassler" userId="38f25fa2-f4e2-42aa-a629-d2ccc29b42c2" providerId="ADAL" clId="{151E9CE8-B21B-4565-A978-68B2E862EE5B}" dt="2026-09-29T18:27:45.680" v="4687" actId="20577"/>
        <pc:sldMkLst>
          <pc:docMk/>
          <pc:sldMk cId="3890505316" sldId="313"/>
        </pc:sldMkLst>
        <pc:spChg chg="mod">
          <ac:chgData name="Lisa-Marie Bassler" userId="38f25fa2-f4e2-42aa-a629-d2ccc29b42c2" providerId="ADAL" clId="{151E9CE8-B21B-4565-A978-68B2E862EE5B}" dt="2026-09-29T18:27:45.680" v="4687" actId="20577"/>
          <ac:spMkLst>
            <pc:docMk/>
            <pc:sldMk cId="3890505316" sldId="313"/>
            <ac:spMk id="2" creationId="{1EDE7BE6-AC2A-431B-187C-7758CFFFCD35}"/>
          </ac:spMkLst>
        </pc:spChg>
        <pc:spChg chg="mod">
          <ac:chgData name="Lisa-Marie Bassler" userId="38f25fa2-f4e2-42aa-a629-d2ccc29b42c2" providerId="ADAL" clId="{151E9CE8-B21B-4565-A978-68B2E862EE5B}" dt="2026-09-26T22:43:57.651" v="3672" actId="6549"/>
          <ac:spMkLst>
            <pc:docMk/>
            <pc:sldMk cId="3890505316" sldId="313"/>
            <ac:spMk id="7" creationId="{5DC2CCD8-B75B-212D-E494-005B5B202C16}"/>
          </ac:spMkLst>
        </pc:spChg>
        <pc:picChg chg="add mod">
          <ac:chgData name="Lisa-Marie Bassler" userId="38f25fa2-f4e2-42aa-a629-d2ccc29b42c2" providerId="ADAL" clId="{151E9CE8-B21B-4565-A978-68B2E862EE5B}" dt="2026-09-26T22:45:06.954" v="3676" actId="208"/>
          <ac:picMkLst>
            <pc:docMk/>
            <pc:sldMk cId="3890505316" sldId="313"/>
            <ac:picMk id="4" creationId="{5FD157F8-F0DE-F4A7-BB27-90E451DA5C5C}"/>
          </ac:picMkLst>
        </pc:picChg>
      </pc:sldChg>
      <pc:sldChg chg="addSp delSp modSp mod modAnim">
        <pc:chgData name="Lisa-Marie Bassler" userId="38f25fa2-f4e2-42aa-a629-d2ccc29b42c2" providerId="ADAL" clId="{151E9CE8-B21B-4565-A978-68B2E862EE5B}" dt="2026-09-27T15:15:50.539" v="4544" actId="1076"/>
        <pc:sldMkLst>
          <pc:docMk/>
          <pc:sldMk cId="2785584284" sldId="314"/>
        </pc:sldMkLst>
        <pc:spChg chg="mod">
          <ac:chgData name="Lisa-Marie Bassler" userId="38f25fa2-f4e2-42aa-a629-d2ccc29b42c2" providerId="ADAL" clId="{151E9CE8-B21B-4565-A978-68B2E862EE5B}" dt="2026-09-27T15:15:50.539" v="4544" actId="1076"/>
          <ac:spMkLst>
            <pc:docMk/>
            <pc:sldMk cId="2785584284" sldId="314"/>
            <ac:spMk id="2" creationId="{1EDE7BE6-AC2A-431B-187C-7758CFFFCD35}"/>
          </ac:spMkLst>
        </pc:spChg>
        <pc:picChg chg="add mod">
          <ac:chgData name="Lisa-Marie Bassler" userId="38f25fa2-f4e2-42aa-a629-d2ccc29b42c2" providerId="ADAL" clId="{151E9CE8-B21B-4565-A978-68B2E862EE5B}" dt="2026-09-27T14:49:36.300" v="4330" actId="208"/>
          <ac:picMkLst>
            <pc:docMk/>
            <pc:sldMk cId="2785584284" sldId="314"/>
            <ac:picMk id="5" creationId="{F8595E48-41D1-B172-2B01-51B9015E924A}"/>
          </ac:picMkLst>
        </pc:picChg>
      </pc:sldChg>
      <pc:sldChg chg="modSp mod modAnim">
        <pc:chgData name="Lisa-Marie Bassler" userId="38f25fa2-f4e2-42aa-a629-d2ccc29b42c2" providerId="ADAL" clId="{151E9CE8-B21B-4565-A978-68B2E862EE5B}" dt="2026-09-29T18:27:05.255" v="4667" actId="1076"/>
        <pc:sldMkLst>
          <pc:docMk/>
          <pc:sldMk cId="1618339397" sldId="315"/>
        </pc:sldMkLst>
        <pc:spChg chg="mod">
          <ac:chgData name="Lisa-Marie Bassler" userId="38f25fa2-f4e2-42aa-a629-d2ccc29b42c2" providerId="ADAL" clId="{151E9CE8-B21B-4565-A978-68B2E862EE5B}" dt="2026-09-29T18:27:05.255" v="4667" actId="1076"/>
          <ac:spMkLst>
            <pc:docMk/>
            <pc:sldMk cId="1618339397" sldId="315"/>
            <ac:spMk id="2" creationId="{1EDE7BE6-AC2A-431B-187C-7758CFFFCD35}"/>
          </ac:spMkLst>
        </pc:spChg>
      </pc:sldChg>
      <pc:sldChg chg="modNotesTx">
        <pc:chgData name="Lisa-Marie Bassler" userId="38f25fa2-f4e2-42aa-a629-d2ccc29b42c2" providerId="ADAL" clId="{151E9CE8-B21B-4565-A978-68B2E862EE5B}" dt="2026-10-03T22:52:21.187" v="4711" actId="20577"/>
        <pc:sldMkLst>
          <pc:docMk/>
          <pc:sldMk cId="129847767" sldId="319"/>
        </pc:sldMkLst>
      </pc:sldChg>
      <pc:sldChg chg="addSp delSp modSp mod">
        <pc:chgData name="Lisa-Marie Bassler" userId="38f25fa2-f4e2-42aa-a629-d2ccc29b42c2" providerId="ADAL" clId="{151E9CE8-B21B-4565-A978-68B2E862EE5B}" dt="2026-09-29T18:29:55.731" v="4695" actId="123"/>
        <pc:sldMkLst>
          <pc:docMk/>
          <pc:sldMk cId="2136890366" sldId="321"/>
        </pc:sldMkLst>
        <pc:spChg chg="mod">
          <ac:chgData name="Lisa-Marie Bassler" userId="38f25fa2-f4e2-42aa-a629-d2ccc29b42c2" providerId="ADAL" clId="{151E9CE8-B21B-4565-A978-68B2E862EE5B}" dt="2026-09-29T18:29:55.731" v="4695" actId="123"/>
          <ac:spMkLst>
            <pc:docMk/>
            <pc:sldMk cId="2136890366" sldId="321"/>
            <ac:spMk id="2" creationId="{11F4B089-73FF-3343-0F37-F6834606D619}"/>
          </ac:spMkLst>
        </pc:spChg>
        <pc:picChg chg="add mod">
          <ac:chgData name="Lisa-Marie Bassler" userId="38f25fa2-f4e2-42aa-a629-d2ccc29b42c2" providerId="ADAL" clId="{151E9CE8-B21B-4565-A978-68B2E862EE5B}" dt="2026-09-27T14:53:26.445" v="4366" actId="1076"/>
          <ac:picMkLst>
            <pc:docMk/>
            <pc:sldMk cId="2136890366" sldId="321"/>
            <ac:picMk id="4" creationId="{9D3204E1-5515-F4B5-6FA9-EAE4B5B314B0}"/>
          </ac:picMkLst>
        </pc:picChg>
      </pc:sldChg>
      <pc:sldChg chg="addSp modSp mod">
        <pc:chgData name="Lisa-Marie Bassler" userId="38f25fa2-f4e2-42aa-a629-d2ccc29b42c2" providerId="ADAL" clId="{151E9CE8-B21B-4565-A978-68B2E862EE5B}" dt="2026-09-25T21:48:44.079" v="3383" actId="27636"/>
        <pc:sldMkLst>
          <pc:docMk/>
          <pc:sldMk cId="2201392717" sldId="327"/>
        </pc:sldMkLst>
        <pc:spChg chg="mod">
          <ac:chgData name="Lisa-Marie Bassler" userId="38f25fa2-f4e2-42aa-a629-d2ccc29b42c2" providerId="ADAL" clId="{151E9CE8-B21B-4565-A978-68B2E862EE5B}" dt="2026-09-25T21:48:44.079" v="3383" actId="27636"/>
          <ac:spMkLst>
            <pc:docMk/>
            <pc:sldMk cId="2201392717" sldId="327"/>
            <ac:spMk id="6" creationId="{C74F8A4E-CD54-B15D-679F-A13AA42070F6}"/>
          </ac:spMkLst>
        </pc:spChg>
      </pc:sldChg>
      <pc:sldChg chg="modSp mod">
        <pc:chgData name="Lisa-Marie Bassler" userId="38f25fa2-f4e2-42aa-a629-d2ccc29b42c2" providerId="ADAL" clId="{151E9CE8-B21B-4565-A978-68B2E862EE5B}" dt="2026-09-29T17:51:19.468" v="4555" actId="20577"/>
        <pc:sldMkLst>
          <pc:docMk/>
          <pc:sldMk cId="3534144491" sldId="328"/>
        </pc:sldMkLst>
        <pc:spChg chg="mod">
          <ac:chgData name="Lisa-Marie Bassler" userId="38f25fa2-f4e2-42aa-a629-d2ccc29b42c2" providerId="ADAL" clId="{151E9CE8-B21B-4565-A978-68B2E862EE5B}" dt="2026-09-29T17:51:19.468" v="4555" actId="20577"/>
          <ac:spMkLst>
            <pc:docMk/>
            <pc:sldMk cId="3534144491" sldId="328"/>
            <ac:spMk id="6" creationId="{A42C978F-DC95-25E8-2875-3CB09C3F203B}"/>
          </ac:spMkLst>
        </pc:spChg>
        <pc:picChg chg="mod">
          <ac:chgData name="Lisa-Marie Bassler" userId="38f25fa2-f4e2-42aa-a629-d2ccc29b42c2" providerId="ADAL" clId="{151E9CE8-B21B-4565-A978-68B2E862EE5B}" dt="2026-09-27T12:34:00.969" v="3888" actId="207"/>
          <ac:picMkLst>
            <pc:docMk/>
            <pc:sldMk cId="3534144491" sldId="328"/>
            <ac:picMk id="7" creationId="{974900F8-585B-CDCB-DC6D-F57AFC705FEB}"/>
          </ac:picMkLst>
        </pc:picChg>
      </pc:sldChg>
      <pc:sldChg chg="modSp mod">
        <pc:chgData name="Lisa-Marie Bassler" userId="38f25fa2-f4e2-42aa-a629-d2ccc29b42c2" providerId="ADAL" clId="{151E9CE8-B21B-4565-A978-68B2E862EE5B}" dt="2026-09-29T18:30:56.936" v="4700" actId="14100"/>
        <pc:sldMkLst>
          <pc:docMk/>
          <pc:sldMk cId="150843827" sldId="333"/>
        </pc:sldMkLst>
        <pc:spChg chg="mod">
          <ac:chgData name="Lisa-Marie Bassler" userId="38f25fa2-f4e2-42aa-a629-d2ccc29b42c2" providerId="ADAL" clId="{151E9CE8-B21B-4565-A978-68B2E862EE5B}" dt="2026-09-26T22:46:23.888" v="3689" actId="120"/>
          <ac:spMkLst>
            <pc:docMk/>
            <pc:sldMk cId="150843827" sldId="333"/>
            <ac:spMk id="2" creationId="{A9D17B31-7D62-6A32-2BB1-8A8B346A5AFA}"/>
          </ac:spMkLst>
        </pc:spChg>
        <pc:picChg chg="mod modCrop">
          <ac:chgData name="Lisa-Marie Bassler" userId="38f25fa2-f4e2-42aa-a629-d2ccc29b42c2" providerId="ADAL" clId="{151E9CE8-B21B-4565-A978-68B2E862EE5B}" dt="2026-09-29T18:30:56.936" v="4700" actId="14100"/>
          <ac:picMkLst>
            <pc:docMk/>
            <pc:sldMk cId="150843827" sldId="333"/>
            <ac:picMk id="4" creationId="{AAE4B772-FBC2-70B9-1339-3C6A0AB6D75C}"/>
          </ac:picMkLst>
        </pc:picChg>
      </pc:sldChg>
      <pc:sldChg chg="modSp mod">
        <pc:chgData name="Lisa-Marie Bassler" userId="38f25fa2-f4e2-42aa-a629-d2ccc29b42c2" providerId="ADAL" clId="{151E9CE8-B21B-4565-A978-68B2E862EE5B}" dt="2026-09-27T14:54:22.240" v="4367" actId="2711"/>
        <pc:sldMkLst>
          <pc:docMk/>
          <pc:sldMk cId="1066950709" sldId="334"/>
        </pc:sldMkLst>
        <pc:spChg chg="mod">
          <ac:chgData name="Lisa-Marie Bassler" userId="38f25fa2-f4e2-42aa-a629-d2ccc29b42c2" providerId="ADAL" clId="{151E9CE8-B21B-4565-A978-68B2E862EE5B}" dt="2026-09-27T14:54:22.240" v="4367" actId="2711"/>
          <ac:spMkLst>
            <pc:docMk/>
            <pc:sldMk cId="1066950709" sldId="334"/>
            <ac:spMk id="9" creationId="{E1750298-5B85-AC31-875E-93102EA14FB0}"/>
          </ac:spMkLst>
        </pc:spChg>
      </pc:sldChg>
      <pc:sldChg chg="modSp mod ord">
        <pc:chgData name="Lisa-Marie Bassler" userId="38f25fa2-f4e2-42aa-a629-d2ccc29b42c2" providerId="ADAL" clId="{151E9CE8-B21B-4565-A978-68B2E862EE5B}" dt="2026-09-29T17:55:09.687" v="4567"/>
        <pc:sldMkLst>
          <pc:docMk/>
          <pc:sldMk cId="846478772" sldId="336"/>
        </pc:sldMkLst>
        <pc:spChg chg="mod">
          <ac:chgData name="Lisa-Marie Bassler" userId="38f25fa2-f4e2-42aa-a629-d2ccc29b42c2" providerId="ADAL" clId="{151E9CE8-B21B-4565-A978-68B2E862EE5B}" dt="2026-09-27T14:47:19.403" v="4323" actId="1076"/>
          <ac:spMkLst>
            <pc:docMk/>
            <pc:sldMk cId="846478772" sldId="336"/>
            <ac:spMk id="9" creationId="{168E7E35-35F3-02C9-0D5E-6CA19E4A09A6}"/>
          </ac:spMkLst>
        </pc:spChg>
      </pc:sldChg>
      <pc:sldChg chg="addSp delSp modSp mod">
        <pc:chgData name="Lisa-Marie Bassler" userId="38f25fa2-f4e2-42aa-a629-d2ccc29b42c2" providerId="ADAL" clId="{151E9CE8-B21B-4565-A978-68B2E862EE5B}" dt="2026-09-27T12:33:00.927" v="3882" actId="478"/>
        <pc:sldMkLst>
          <pc:docMk/>
          <pc:sldMk cId="4284270098" sldId="372"/>
        </pc:sldMkLst>
        <pc:spChg chg="mod">
          <ac:chgData name="Lisa-Marie Bassler" userId="38f25fa2-f4e2-42aa-a629-d2ccc29b42c2" providerId="ADAL" clId="{151E9CE8-B21B-4565-A978-68B2E862EE5B}" dt="2026-09-27T12:32:53.466" v="3879" actId="1076"/>
          <ac:spMkLst>
            <pc:docMk/>
            <pc:sldMk cId="4284270098" sldId="372"/>
            <ac:spMk id="8" creationId="{54DC6365-43EE-01BE-66C5-D2C638E276BD}"/>
          </ac:spMkLst>
        </pc:spChg>
      </pc:sldChg>
      <pc:sldChg chg="modSp mod">
        <pc:chgData name="Lisa-Marie Bassler" userId="38f25fa2-f4e2-42aa-a629-d2ccc29b42c2" providerId="ADAL" clId="{151E9CE8-B21B-4565-A978-68B2E862EE5B}" dt="2026-09-27T14:58:40.201" v="4432" actId="20577"/>
        <pc:sldMkLst>
          <pc:docMk/>
          <pc:sldMk cId="3103812907" sldId="374"/>
        </pc:sldMkLst>
        <pc:spChg chg="mod">
          <ac:chgData name="Lisa-Marie Bassler" userId="38f25fa2-f4e2-42aa-a629-d2ccc29b42c2" providerId="ADAL" clId="{151E9CE8-B21B-4565-A978-68B2E862EE5B}" dt="2026-09-27T14:58:40.201" v="4432" actId="20577"/>
          <ac:spMkLst>
            <pc:docMk/>
            <pc:sldMk cId="3103812907" sldId="374"/>
            <ac:spMk id="6" creationId="{B32D2193-4B81-D71B-3CA8-C9EDEB42E404}"/>
          </ac:spMkLst>
        </pc:spChg>
      </pc:sldChg>
      <pc:sldChg chg="ord">
        <pc:chgData name="Lisa-Marie Bassler" userId="38f25fa2-f4e2-42aa-a629-d2ccc29b42c2" providerId="ADAL" clId="{151E9CE8-B21B-4565-A978-68B2E862EE5B}" dt="2026-09-29T17:54:17.643" v="4557"/>
        <pc:sldMkLst>
          <pc:docMk/>
          <pc:sldMk cId="1239913881" sldId="377"/>
        </pc:sldMkLst>
      </pc:sldChg>
      <pc:sldChg chg="addSp delSp modSp mod modNotesTx">
        <pc:chgData name="Lisa-Marie Bassler" userId="38f25fa2-f4e2-42aa-a629-d2ccc29b42c2" providerId="ADAL" clId="{151E9CE8-B21B-4565-A978-68B2E862EE5B}" dt="2026-10-03T22:51:13.240" v="4706" actId="20577"/>
        <pc:sldMkLst>
          <pc:docMk/>
          <pc:sldMk cId="1711962762" sldId="379"/>
        </pc:sldMkLst>
        <pc:spChg chg="mod">
          <ac:chgData name="Lisa-Marie Bassler" userId="38f25fa2-f4e2-42aa-a629-d2ccc29b42c2" providerId="ADAL" clId="{151E9CE8-B21B-4565-A978-68B2E862EE5B}" dt="2026-09-27T14:32:31.335" v="3998" actId="14100"/>
          <ac:spMkLst>
            <pc:docMk/>
            <pc:sldMk cId="1711962762" sldId="379"/>
            <ac:spMk id="15" creationId="{8C47D89E-2F96-7982-207D-925963246965}"/>
          </ac:spMkLst>
        </pc:spChg>
        <pc:spChg chg="mod">
          <ac:chgData name="Lisa-Marie Bassler" userId="38f25fa2-f4e2-42aa-a629-d2ccc29b42c2" providerId="ADAL" clId="{151E9CE8-B21B-4565-A978-68B2E862EE5B}" dt="2026-09-27T14:33:02.893" v="4018" actId="1076"/>
          <ac:spMkLst>
            <pc:docMk/>
            <pc:sldMk cId="1711962762" sldId="379"/>
            <ac:spMk id="17" creationId="{72C57F03-657E-4363-E178-BCCA6F9F0067}"/>
          </ac:spMkLst>
        </pc:spChg>
        <pc:picChg chg="add mod">
          <ac:chgData name="Lisa-Marie Bassler" userId="38f25fa2-f4e2-42aa-a629-d2ccc29b42c2" providerId="ADAL" clId="{151E9CE8-B21B-4565-A978-68B2E862EE5B}" dt="2026-09-27T14:32:12.078" v="3995" actId="14100"/>
          <ac:picMkLst>
            <pc:docMk/>
            <pc:sldMk cId="1711962762" sldId="379"/>
            <ac:picMk id="5" creationId="{B1F0542D-2799-4D20-250B-5FA5490EBAE0}"/>
          </ac:picMkLst>
        </pc:picChg>
        <pc:picChg chg="add">
          <ac:chgData name="Lisa-Marie Bassler" userId="38f25fa2-f4e2-42aa-a629-d2ccc29b42c2" providerId="ADAL" clId="{151E9CE8-B21B-4565-A978-68B2E862EE5B}" dt="2026-09-29T18:03:00.349" v="4620" actId="22"/>
          <ac:picMkLst>
            <pc:docMk/>
            <pc:sldMk cId="1711962762" sldId="379"/>
            <ac:picMk id="8" creationId="{CE62C9B4-AFB7-75F1-28AB-195CF6CDFFF6}"/>
          </ac:picMkLst>
        </pc:picChg>
        <pc:picChg chg="add mod ord">
          <ac:chgData name="Lisa-Marie Bassler" userId="38f25fa2-f4e2-42aa-a629-d2ccc29b42c2" providerId="ADAL" clId="{151E9CE8-B21B-4565-A978-68B2E862EE5B}" dt="2026-09-27T14:32:17.588" v="3997" actId="1076"/>
          <ac:picMkLst>
            <pc:docMk/>
            <pc:sldMk cId="1711962762" sldId="379"/>
            <ac:picMk id="9" creationId="{F657A75B-FB17-9BE4-9FAC-4A5A1C1C7ECE}"/>
          </ac:picMkLst>
        </pc:picChg>
        <pc:picChg chg="add mod">
          <ac:chgData name="Lisa-Marie Bassler" userId="38f25fa2-f4e2-42aa-a629-d2ccc29b42c2" providerId="ADAL" clId="{151E9CE8-B21B-4565-A978-68B2E862EE5B}" dt="2026-09-29T18:03:08.288" v="4623" actId="1076"/>
          <ac:picMkLst>
            <pc:docMk/>
            <pc:sldMk cId="1711962762" sldId="379"/>
            <ac:picMk id="12" creationId="{D471BF4D-1350-3946-D466-F2D6888B6F14}"/>
          </ac:picMkLst>
        </pc:picChg>
        <pc:picChg chg="mod">
          <ac:chgData name="Lisa-Marie Bassler" userId="38f25fa2-f4e2-42aa-a629-d2ccc29b42c2" providerId="ADAL" clId="{151E9CE8-B21B-4565-A978-68B2E862EE5B}" dt="2026-09-29T17:59:34.967" v="4592" actId="1038"/>
          <ac:picMkLst>
            <pc:docMk/>
            <pc:sldMk cId="1711962762" sldId="379"/>
            <ac:picMk id="16" creationId="{9397FFE1-C4C4-672F-4A2E-7C4D6398058E}"/>
          </ac:picMkLst>
        </pc:picChg>
        <pc:picChg chg="mod">
          <ac:chgData name="Lisa-Marie Bassler" userId="38f25fa2-f4e2-42aa-a629-d2ccc29b42c2" providerId="ADAL" clId="{151E9CE8-B21B-4565-A978-68B2E862EE5B}" dt="2026-09-27T14:33:05.962" v="4019" actId="14100"/>
          <ac:picMkLst>
            <pc:docMk/>
            <pc:sldMk cId="1711962762" sldId="379"/>
            <ac:picMk id="19" creationId="{3A714ED8-972F-EA98-6AB8-5634C15220C4}"/>
          </ac:picMkLst>
        </pc:picChg>
      </pc:sldChg>
      <pc:sldChg chg="addSp delSp modSp mod">
        <pc:chgData name="Lisa-Marie Bassler" userId="38f25fa2-f4e2-42aa-a629-d2ccc29b42c2" providerId="ADAL" clId="{151E9CE8-B21B-4565-A978-68B2E862EE5B}" dt="2026-09-29T18:03:48.482" v="4639" actId="1037"/>
        <pc:sldMkLst>
          <pc:docMk/>
          <pc:sldMk cId="2255517500" sldId="380"/>
        </pc:sldMkLst>
        <pc:spChg chg="mod ord">
          <ac:chgData name="Lisa-Marie Bassler" userId="38f25fa2-f4e2-42aa-a629-d2ccc29b42c2" providerId="ADAL" clId="{151E9CE8-B21B-4565-A978-68B2E862EE5B}" dt="2026-09-27T15:14:19.693" v="4525" actId="14100"/>
          <ac:spMkLst>
            <pc:docMk/>
            <pc:sldMk cId="2255517500" sldId="380"/>
            <ac:spMk id="3" creationId="{98F95C2A-B016-F2F8-0425-FD950275B22B}"/>
          </ac:spMkLst>
        </pc:spChg>
        <pc:spChg chg="add del">
          <ac:chgData name="Lisa-Marie Bassler" userId="38f25fa2-f4e2-42aa-a629-d2ccc29b42c2" providerId="ADAL" clId="{151E9CE8-B21B-4565-A978-68B2E862EE5B}" dt="2026-09-29T18:03:32.312" v="4628" actId="478"/>
          <ac:spMkLst>
            <pc:docMk/>
            <pc:sldMk cId="2255517500" sldId="380"/>
            <ac:spMk id="7" creationId="{481AE456-A8E4-775D-6E45-C10974146FAC}"/>
          </ac:spMkLst>
        </pc:spChg>
        <pc:spChg chg="mod ord">
          <ac:chgData name="Lisa-Marie Bassler" userId="38f25fa2-f4e2-42aa-a629-d2ccc29b42c2" providerId="ADAL" clId="{151E9CE8-B21B-4565-A978-68B2E862EE5B}" dt="2026-09-27T15:14:24.461" v="4526" actId="14100"/>
          <ac:spMkLst>
            <pc:docMk/>
            <pc:sldMk cId="2255517500" sldId="380"/>
            <ac:spMk id="15" creationId="{5FA4F095-FD17-CF0A-5D81-485F50C4273B}"/>
          </ac:spMkLst>
        </pc:spChg>
        <pc:spChg chg="mod ord">
          <ac:chgData name="Lisa-Marie Bassler" userId="38f25fa2-f4e2-42aa-a629-d2ccc29b42c2" providerId="ADAL" clId="{151E9CE8-B21B-4565-A978-68B2E862EE5B}" dt="2026-09-27T15:14:27.960" v="4527" actId="1076"/>
          <ac:spMkLst>
            <pc:docMk/>
            <pc:sldMk cId="2255517500" sldId="380"/>
            <ac:spMk id="17" creationId="{AE138F18-F294-5297-A029-6BC44AA860D3}"/>
          </ac:spMkLst>
        </pc:spChg>
        <pc:picChg chg="add mod">
          <ac:chgData name="Lisa-Marie Bassler" userId="38f25fa2-f4e2-42aa-a629-d2ccc29b42c2" providerId="ADAL" clId="{151E9CE8-B21B-4565-A978-68B2E862EE5B}" dt="2026-09-29T18:03:38.176" v="4630" actId="1076"/>
          <ac:picMkLst>
            <pc:docMk/>
            <pc:sldMk cId="2255517500" sldId="380"/>
            <ac:picMk id="5" creationId="{977EEB63-A774-96B8-5E8B-B201D8589BE6}"/>
          </ac:picMkLst>
        </pc:picChg>
        <pc:picChg chg="add mod">
          <ac:chgData name="Lisa-Marie Bassler" userId="38f25fa2-f4e2-42aa-a629-d2ccc29b42c2" providerId="ADAL" clId="{151E9CE8-B21B-4565-A978-68B2E862EE5B}" dt="2026-09-29T18:03:48.482" v="4639" actId="1037"/>
          <ac:picMkLst>
            <pc:docMk/>
            <pc:sldMk cId="2255517500" sldId="380"/>
            <ac:picMk id="13" creationId="{730FE1ED-1F21-C334-8CF4-DE0896D8210C}"/>
          </ac:picMkLst>
        </pc:picChg>
        <pc:picChg chg="mod modCrop">
          <ac:chgData name="Lisa-Marie Bassler" userId="38f25fa2-f4e2-42aa-a629-d2ccc29b42c2" providerId="ADAL" clId="{151E9CE8-B21B-4565-A978-68B2E862EE5B}" dt="2026-09-27T15:12:14.089" v="4501" actId="14100"/>
          <ac:picMkLst>
            <pc:docMk/>
            <pc:sldMk cId="2255517500" sldId="380"/>
            <ac:picMk id="16" creationId="{D4EBB98F-9EE1-100A-8D93-B1FA56788CD5}"/>
          </ac:picMkLst>
        </pc:picChg>
        <pc:picChg chg="mod ord">
          <ac:chgData name="Lisa-Marie Bassler" userId="38f25fa2-f4e2-42aa-a629-d2ccc29b42c2" providerId="ADAL" clId="{151E9CE8-B21B-4565-A978-68B2E862EE5B}" dt="2026-09-27T15:13:16.652" v="4520" actId="1076"/>
          <ac:picMkLst>
            <pc:docMk/>
            <pc:sldMk cId="2255517500" sldId="380"/>
            <ac:picMk id="19" creationId="{B99281D5-D2DB-569E-803B-B3A66B0033DB}"/>
          </ac:picMkLst>
        </pc:picChg>
      </pc:sldChg>
      <pc:sldChg chg="modSp mod">
        <pc:chgData name="Lisa-Marie Bassler" userId="38f25fa2-f4e2-42aa-a629-d2ccc29b42c2" providerId="ADAL" clId="{151E9CE8-B21B-4565-A978-68B2E862EE5B}" dt="2026-09-27T15:15:33.802" v="4540" actId="207"/>
        <pc:sldMkLst>
          <pc:docMk/>
          <pc:sldMk cId="1462695735" sldId="381"/>
        </pc:sldMkLst>
        <pc:spChg chg="mod">
          <ac:chgData name="Lisa-Marie Bassler" userId="38f25fa2-f4e2-42aa-a629-d2ccc29b42c2" providerId="ADAL" clId="{151E9CE8-B21B-4565-A978-68B2E862EE5B}" dt="2026-09-27T15:15:33.802" v="4540" actId="207"/>
          <ac:spMkLst>
            <pc:docMk/>
            <pc:sldMk cId="1462695735" sldId="381"/>
            <ac:spMk id="2" creationId="{DC960F5B-9857-CD4D-D8BE-350DF5A59EFE}"/>
          </ac:spMkLst>
        </pc:spChg>
        <pc:spChg chg="mod">
          <ac:chgData name="Lisa-Marie Bassler" userId="38f25fa2-f4e2-42aa-a629-d2ccc29b42c2" providerId="ADAL" clId="{151E9CE8-B21B-4565-A978-68B2E862EE5B}" dt="2026-09-27T14:47:54.932" v="4324" actId="207"/>
          <ac:spMkLst>
            <pc:docMk/>
            <pc:sldMk cId="1462695735" sldId="381"/>
            <ac:spMk id="8" creationId="{6069C49F-42F6-BDB8-A5D4-DE6AD4551814}"/>
          </ac:spMkLst>
        </pc:spChg>
      </pc:sldChg>
      <pc:sldChg chg="addSp delSp modSp mod modNotesTx">
        <pc:chgData name="Lisa-Marie Bassler" userId="38f25fa2-f4e2-42aa-a629-d2ccc29b42c2" providerId="ADAL" clId="{151E9CE8-B21B-4565-A978-68B2E862EE5B}" dt="2026-09-29T17:57:44.978" v="4573" actId="1035"/>
        <pc:sldMkLst>
          <pc:docMk/>
          <pc:sldMk cId="3969474238" sldId="382"/>
        </pc:sldMkLst>
        <pc:spChg chg="mod">
          <ac:chgData name="Lisa-Marie Bassler" userId="38f25fa2-f4e2-42aa-a629-d2ccc29b42c2" providerId="ADAL" clId="{151E9CE8-B21B-4565-A978-68B2E862EE5B}" dt="2026-09-27T15:10:44.004" v="4497" actId="1076"/>
          <ac:spMkLst>
            <pc:docMk/>
            <pc:sldMk cId="3969474238" sldId="382"/>
            <ac:spMk id="3" creationId="{87B8D5CD-A22A-3DEC-63AF-EB92B2E0D7D9}"/>
          </ac:spMkLst>
        </pc:spChg>
        <pc:spChg chg="mod">
          <ac:chgData name="Lisa-Marie Bassler" userId="38f25fa2-f4e2-42aa-a629-d2ccc29b42c2" providerId="ADAL" clId="{151E9CE8-B21B-4565-A978-68B2E862EE5B}" dt="2026-09-27T15:10:40.172" v="4496" actId="14100"/>
          <ac:spMkLst>
            <pc:docMk/>
            <pc:sldMk cId="3969474238" sldId="382"/>
            <ac:spMk id="7" creationId="{4EA69E35-2CC0-2412-91F7-22ECCA04BF31}"/>
          </ac:spMkLst>
        </pc:spChg>
        <pc:spChg chg="mod">
          <ac:chgData name="Lisa-Marie Bassler" userId="38f25fa2-f4e2-42aa-a629-d2ccc29b42c2" providerId="ADAL" clId="{151E9CE8-B21B-4565-A978-68B2E862EE5B}" dt="2026-09-27T13:25:58.494" v="3901" actId="404"/>
          <ac:spMkLst>
            <pc:docMk/>
            <pc:sldMk cId="3969474238" sldId="382"/>
            <ac:spMk id="17" creationId="{4782CC77-FCCD-1844-1B9A-196763861497}"/>
          </ac:spMkLst>
        </pc:spChg>
        <pc:picChg chg="add mod ord">
          <ac:chgData name="Lisa-Marie Bassler" userId="38f25fa2-f4e2-42aa-a629-d2ccc29b42c2" providerId="ADAL" clId="{151E9CE8-B21B-4565-A978-68B2E862EE5B}" dt="2026-09-29T17:57:44.978" v="4573" actId="1035"/>
          <ac:picMkLst>
            <pc:docMk/>
            <pc:sldMk cId="3969474238" sldId="382"/>
            <ac:picMk id="4" creationId="{118D2D16-15CF-CA66-44F6-CF569C63F4E3}"/>
          </ac:picMkLst>
        </pc:picChg>
      </pc:sldChg>
      <pc:sldChg chg="addSp modSp mod">
        <pc:chgData name="Lisa-Marie Bassler" userId="38f25fa2-f4e2-42aa-a629-d2ccc29b42c2" providerId="ADAL" clId="{151E9CE8-B21B-4565-A978-68B2E862EE5B}" dt="2026-09-29T18:01:52.061" v="4613" actId="1035"/>
        <pc:sldMkLst>
          <pc:docMk/>
          <pc:sldMk cId="723114137" sldId="383"/>
        </pc:sldMkLst>
        <pc:spChg chg="mod">
          <ac:chgData name="Lisa-Marie Bassler" userId="38f25fa2-f4e2-42aa-a629-d2ccc29b42c2" providerId="ADAL" clId="{151E9CE8-B21B-4565-A978-68B2E862EE5B}" dt="2026-09-29T18:01:25.633" v="4593"/>
          <ac:spMkLst>
            <pc:docMk/>
            <pc:sldMk cId="723114137" sldId="383"/>
            <ac:spMk id="3" creationId="{5975C21C-226B-665C-0C42-95BFD9B1AD21}"/>
          </ac:spMkLst>
        </pc:spChg>
        <pc:spChg chg="mod">
          <ac:chgData name="Lisa-Marie Bassler" userId="38f25fa2-f4e2-42aa-a629-d2ccc29b42c2" providerId="ADAL" clId="{151E9CE8-B21B-4565-A978-68B2E862EE5B}" dt="2026-09-29T18:01:25.633" v="4593"/>
          <ac:spMkLst>
            <pc:docMk/>
            <pc:sldMk cId="723114137" sldId="383"/>
            <ac:spMk id="4" creationId="{D0A6587D-2879-049D-C231-D092A1B1A520}"/>
          </ac:spMkLst>
        </pc:spChg>
        <pc:spChg chg="mod">
          <ac:chgData name="Lisa-Marie Bassler" userId="38f25fa2-f4e2-42aa-a629-d2ccc29b42c2" providerId="ADAL" clId="{151E9CE8-B21B-4565-A978-68B2E862EE5B}" dt="2026-09-29T18:01:25.633" v="4593"/>
          <ac:spMkLst>
            <pc:docMk/>
            <pc:sldMk cId="723114137" sldId="383"/>
            <ac:spMk id="5" creationId="{9055B8E0-A6F4-3A23-CF1A-BD58E293AA2D}"/>
          </ac:spMkLst>
        </pc:spChg>
        <pc:spChg chg="mod">
          <ac:chgData name="Lisa-Marie Bassler" userId="38f25fa2-f4e2-42aa-a629-d2ccc29b42c2" providerId="ADAL" clId="{151E9CE8-B21B-4565-A978-68B2E862EE5B}" dt="2026-09-29T18:01:25.633" v="4593"/>
          <ac:spMkLst>
            <pc:docMk/>
            <pc:sldMk cId="723114137" sldId="383"/>
            <ac:spMk id="8" creationId="{EDBF0C26-78D0-524D-9D81-F8303EEE6BC2}"/>
          </ac:spMkLst>
        </pc:spChg>
        <pc:spChg chg="mod">
          <ac:chgData name="Lisa-Marie Bassler" userId="38f25fa2-f4e2-42aa-a629-d2ccc29b42c2" providerId="ADAL" clId="{151E9CE8-B21B-4565-A978-68B2E862EE5B}" dt="2026-09-29T18:01:25.633" v="4593"/>
          <ac:spMkLst>
            <pc:docMk/>
            <pc:sldMk cId="723114137" sldId="383"/>
            <ac:spMk id="9" creationId="{C7BEA4F4-ADFE-7808-4CEF-225C53974531}"/>
          </ac:spMkLst>
        </pc:spChg>
        <pc:spChg chg="mod">
          <ac:chgData name="Lisa-Marie Bassler" userId="38f25fa2-f4e2-42aa-a629-d2ccc29b42c2" providerId="ADAL" clId="{151E9CE8-B21B-4565-A978-68B2E862EE5B}" dt="2026-09-29T18:01:25.633" v="4593"/>
          <ac:spMkLst>
            <pc:docMk/>
            <pc:sldMk cId="723114137" sldId="383"/>
            <ac:spMk id="10" creationId="{6041249C-90E7-5C36-BE93-C705AE97F134}"/>
          </ac:spMkLst>
        </pc:spChg>
        <pc:spChg chg="mod">
          <ac:chgData name="Lisa-Marie Bassler" userId="38f25fa2-f4e2-42aa-a629-d2ccc29b42c2" providerId="ADAL" clId="{151E9CE8-B21B-4565-A978-68B2E862EE5B}" dt="2026-09-29T18:01:41.622" v="4596" actId="1076"/>
          <ac:spMkLst>
            <pc:docMk/>
            <pc:sldMk cId="723114137" sldId="383"/>
            <ac:spMk id="21" creationId="{0841DAFC-FB83-3CF8-8D34-19EE9694C772}"/>
          </ac:spMkLst>
        </pc:spChg>
        <pc:spChg chg="mod">
          <ac:chgData name="Lisa-Marie Bassler" userId="38f25fa2-f4e2-42aa-a629-d2ccc29b42c2" providerId="ADAL" clId="{151E9CE8-B21B-4565-A978-68B2E862EE5B}" dt="2026-09-29T18:01:52.061" v="4613" actId="1035"/>
          <ac:spMkLst>
            <pc:docMk/>
            <pc:sldMk cId="723114137" sldId="383"/>
            <ac:spMk id="33" creationId="{C40497FD-3C9F-EF68-933E-7CA9F3955600}"/>
          </ac:spMkLst>
        </pc:spChg>
        <pc:grpChg chg="add mod">
          <ac:chgData name="Lisa-Marie Bassler" userId="38f25fa2-f4e2-42aa-a629-d2ccc29b42c2" providerId="ADAL" clId="{151E9CE8-B21B-4565-A978-68B2E862EE5B}" dt="2026-09-29T18:01:45.676" v="4611" actId="1037"/>
          <ac:grpSpMkLst>
            <pc:docMk/>
            <pc:sldMk cId="723114137" sldId="383"/>
            <ac:grpSpMk id="2" creationId="{1ED8CBE1-48E9-72DD-F26D-98EC6AD9BBF2}"/>
          </ac:grpSpMkLst>
        </pc:grpChg>
        <pc:picChg chg="add mod">
          <ac:chgData name="Lisa-Marie Bassler" userId="38f25fa2-f4e2-42aa-a629-d2ccc29b42c2" providerId="ADAL" clId="{151E9CE8-B21B-4565-A978-68B2E862EE5B}" dt="2026-09-29T18:01:45.676" v="4611" actId="1037"/>
          <ac:picMkLst>
            <pc:docMk/>
            <pc:sldMk cId="723114137" sldId="383"/>
            <ac:picMk id="11" creationId="{239FB53A-D130-EC66-8401-2F53030B102F}"/>
          </ac:picMkLst>
        </pc:picChg>
      </pc:sldChg>
      <pc:sldChg chg="addSp modSp mod">
        <pc:chgData name="Lisa-Marie Bassler" userId="38f25fa2-f4e2-42aa-a629-d2ccc29b42c2" providerId="ADAL" clId="{151E9CE8-B21B-4565-A978-68B2E862EE5B}" dt="2026-09-29T17:54:48.893" v="4563" actId="1076"/>
        <pc:sldMkLst>
          <pc:docMk/>
          <pc:sldMk cId="3007024705" sldId="384"/>
        </pc:sldMkLst>
        <pc:spChg chg="mod">
          <ac:chgData name="Lisa-Marie Bassler" userId="38f25fa2-f4e2-42aa-a629-d2ccc29b42c2" providerId="ADAL" clId="{151E9CE8-B21B-4565-A978-68B2E862EE5B}" dt="2026-09-29T17:54:24.286" v="4558"/>
          <ac:spMkLst>
            <pc:docMk/>
            <pc:sldMk cId="3007024705" sldId="384"/>
            <ac:spMk id="3" creationId="{47A1110D-82C3-3424-31C9-D57DF260F289}"/>
          </ac:spMkLst>
        </pc:spChg>
        <pc:spChg chg="mod">
          <ac:chgData name="Lisa-Marie Bassler" userId="38f25fa2-f4e2-42aa-a629-d2ccc29b42c2" providerId="ADAL" clId="{151E9CE8-B21B-4565-A978-68B2E862EE5B}" dt="2026-09-29T17:54:24.286" v="4558"/>
          <ac:spMkLst>
            <pc:docMk/>
            <pc:sldMk cId="3007024705" sldId="384"/>
            <ac:spMk id="4" creationId="{05E968DA-AB29-EF18-3068-300394E3D1BC}"/>
          </ac:spMkLst>
        </pc:spChg>
        <pc:spChg chg="mod">
          <ac:chgData name="Lisa-Marie Bassler" userId="38f25fa2-f4e2-42aa-a629-d2ccc29b42c2" providerId="ADAL" clId="{151E9CE8-B21B-4565-A978-68B2E862EE5B}" dt="2026-09-29T17:54:24.286" v="4558"/>
          <ac:spMkLst>
            <pc:docMk/>
            <pc:sldMk cId="3007024705" sldId="384"/>
            <ac:spMk id="5" creationId="{1C7933AA-C7C4-5F8A-7B66-C8303767E464}"/>
          </ac:spMkLst>
        </pc:spChg>
        <pc:spChg chg="mod">
          <ac:chgData name="Lisa-Marie Bassler" userId="38f25fa2-f4e2-42aa-a629-d2ccc29b42c2" providerId="ADAL" clId="{151E9CE8-B21B-4565-A978-68B2E862EE5B}" dt="2026-09-29T17:54:24.286" v="4558"/>
          <ac:spMkLst>
            <pc:docMk/>
            <pc:sldMk cId="3007024705" sldId="384"/>
            <ac:spMk id="8" creationId="{BCDBBAE2-7A5B-D5EA-36D1-B1B853A8333B}"/>
          </ac:spMkLst>
        </pc:spChg>
        <pc:spChg chg="mod">
          <ac:chgData name="Lisa-Marie Bassler" userId="38f25fa2-f4e2-42aa-a629-d2ccc29b42c2" providerId="ADAL" clId="{151E9CE8-B21B-4565-A978-68B2E862EE5B}" dt="2026-09-29T17:54:24.286" v="4558"/>
          <ac:spMkLst>
            <pc:docMk/>
            <pc:sldMk cId="3007024705" sldId="384"/>
            <ac:spMk id="9" creationId="{A75211D7-F65D-A756-126B-CC18819A88DD}"/>
          </ac:spMkLst>
        </pc:spChg>
        <pc:spChg chg="mod">
          <ac:chgData name="Lisa-Marie Bassler" userId="38f25fa2-f4e2-42aa-a629-d2ccc29b42c2" providerId="ADAL" clId="{151E9CE8-B21B-4565-A978-68B2E862EE5B}" dt="2026-09-29T17:54:24.286" v="4558"/>
          <ac:spMkLst>
            <pc:docMk/>
            <pc:sldMk cId="3007024705" sldId="384"/>
            <ac:spMk id="10" creationId="{A9174A29-D015-9E95-D68C-6D70696C7F91}"/>
          </ac:spMkLst>
        </pc:spChg>
        <pc:spChg chg="mod">
          <ac:chgData name="Lisa-Marie Bassler" userId="38f25fa2-f4e2-42aa-a629-d2ccc29b42c2" providerId="ADAL" clId="{151E9CE8-B21B-4565-A978-68B2E862EE5B}" dt="2026-09-29T17:54:44.351" v="4562" actId="1076"/>
          <ac:spMkLst>
            <pc:docMk/>
            <pc:sldMk cId="3007024705" sldId="384"/>
            <ac:spMk id="21" creationId="{FDB9E8D2-B644-9C28-0B47-F3093082D902}"/>
          </ac:spMkLst>
        </pc:spChg>
        <pc:spChg chg="mod">
          <ac:chgData name="Lisa-Marie Bassler" userId="38f25fa2-f4e2-42aa-a629-d2ccc29b42c2" providerId="ADAL" clId="{151E9CE8-B21B-4565-A978-68B2E862EE5B}" dt="2026-09-29T17:54:41.195" v="4561" actId="1076"/>
          <ac:spMkLst>
            <pc:docMk/>
            <pc:sldMk cId="3007024705" sldId="384"/>
            <ac:spMk id="33" creationId="{D27AD29A-246B-4A1C-85C1-94D47AF984C5}"/>
          </ac:spMkLst>
        </pc:spChg>
        <pc:grpChg chg="add mod">
          <ac:chgData name="Lisa-Marie Bassler" userId="38f25fa2-f4e2-42aa-a629-d2ccc29b42c2" providerId="ADAL" clId="{151E9CE8-B21B-4565-A978-68B2E862EE5B}" dt="2026-09-29T17:54:48.893" v="4563" actId="1076"/>
          <ac:grpSpMkLst>
            <pc:docMk/>
            <pc:sldMk cId="3007024705" sldId="384"/>
            <ac:grpSpMk id="2" creationId="{30F879B9-D2BB-C840-17F5-A50ABE56C466}"/>
          </ac:grpSpMkLst>
        </pc:grpChg>
        <pc:picChg chg="add mod">
          <ac:chgData name="Lisa-Marie Bassler" userId="38f25fa2-f4e2-42aa-a629-d2ccc29b42c2" providerId="ADAL" clId="{151E9CE8-B21B-4565-A978-68B2E862EE5B}" dt="2026-09-29T17:54:48.893" v="4563" actId="1076"/>
          <ac:picMkLst>
            <pc:docMk/>
            <pc:sldMk cId="3007024705" sldId="384"/>
            <ac:picMk id="11" creationId="{09B19170-1FC4-5801-8F88-FABAF621EE33}"/>
          </ac:picMkLst>
        </pc:picChg>
      </pc:sldChg>
      <pc:sldChg chg="modSp mod">
        <pc:chgData name="Lisa-Marie Bassler" userId="38f25fa2-f4e2-42aa-a629-d2ccc29b42c2" providerId="ADAL" clId="{151E9CE8-B21B-4565-A978-68B2E862EE5B}" dt="2026-09-27T15:16:18.316" v="4545" actId="207"/>
        <pc:sldMkLst>
          <pc:docMk/>
          <pc:sldMk cId="4170893808" sldId="394"/>
        </pc:sldMkLst>
        <pc:spChg chg="mod">
          <ac:chgData name="Lisa-Marie Bassler" userId="38f25fa2-f4e2-42aa-a629-d2ccc29b42c2" providerId="ADAL" clId="{151E9CE8-B21B-4565-A978-68B2E862EE5B}" dt="2026-09-27T15:16:18.316" v="4545" actId="207"/>
          <ac:spMkLst>
            <pc:docMk/>
            <pc:sldMk cId="4170893808" sldId="394"/>
            <ac:spMk id="11" creationId="{85BB79D0-843B-8C14-66D5-59B41DBF59C1}"/>
          </ac:spMkLst>
        </pc:spChg>
      </pc:sldChg>
      <pc:sldChg chg="modSp mod">
        <pc:chgData name="Lisa-Marie Bassler" userId="38f25fa2-f4e2-42aa-a629-d2ccc29b42c2" providerId="ADAL" clId="{151E9CE8-B21B-4565-A978-68B2E862EE5B}" dt="2026-09-27T15:16:58.969" v="4550" actId="1036"/>
        <pc:sldMkLst>
          <pc:docMk/>
          <pc:sldMk cId="869881078" sldId="395"/>
        </pc:sldMkLst>
        <pc:picChg chg="mod">
          <ac:chgData name="Lisa-Marie Bassler" userId="38f25fa2-f4e2-42aa-a629-d2ccc29b42c2" providerId="ADAL" clId="{151E9CE8-B21B-4565-A978-68B2E862EE5B}" dt="2026-09-27T15:16:58.969" v="4550" actId="1036"/>
          <ac:picMkLst>
            <pc:docMk/>
            <pc:sldMk cId="869881078" sldId="395"/>
            <ac:picMk id="8" creationId="{CC3F2BDC-22DE-B43F-D0EB-81B3B9BD7A15}"/>
          </ac:picMkLst>
        </pc:picChg>
      </pc:sldChg>
      <pc:sldChg chg="modSp mod modNotesTx">
        <pc:chgData name="Lisa-Marie Bassler" userId="38f25fa2-f4e2-42aa-a629-d2ccc29b42c2" providerId="ADAL" clId="{151E9CE8-B21B-4565-A978-68B2E862EE5B}" dt="2026-10-03T22:52:29.294" v="4712" actId="20577"/>
        <pc:sldMkLst>
          <pc:docMk/>
          <pc:sldMk cId="507859546" sldId="397"/>
        </pc:sldMkLst>
        <pc:spChg chg="mod">
          <ac:chgData name="Lisa-Marie Bassler" userId="38f25fa2-f4e2-42aa-a629-d2ccc29b42c2" providerId="ADAL" clId="{151E9CE8-B21B-4565-A978-68B2E862EE5B}" dt="2026-09-29T18:32:07.046" v="4701" actId="1076"/>
          <ac:spMkLst>
            <pc:docMk/>
            <pc:sldMk cId="507859546" sldId="397"/>
            <ac:spMk id="5" creationId="{8A5969DC-7249-100E-A400-A1A8E08CF72C}"/>
          </ac:spMkLst>
        </pc:spChg>
      </pc:sldChg>
      <pc:sldChg chg="modSp">
        <pc:chgData name="Lisa-Marie Bassler" userId="38f25fa2-f4e2-42aa-a629-d2ccc29b42c2" providerId="ADAL" clId="{151E9CE8-B21B-4565-A978-68B2E862EE5B}" dt="2026-09-29T18:32:21.969" v="4704" actId="20577"/>
        <pc:sldMkLst>
          <pc:docMk/>
          <pc:sldMk cId="3118228607" sldId="398"/>
        </pc:sldMkLst>
        <pc:spChg chg="mod">
          <ac:chgData name="Lisa-Marie Bassler" userId="38f25fa2-f4e2-42aa-a629-d2ccc29b42c2" providerId="ADAL" clId="{151E9CE8-B21B-4565-A978-68B2E862EE5B}" dt="2026-09-29T18:32:21.969" v="4704" actId="20577"/>
          <ac:spMkLst>
            <pc:docMk/>
            <pc:sldMk cId="3118228607" sldId="398"/>
            <ac:spMk id="3" creationId="{AFFA4BDD-0F73-9733-F675-252966F7B150}"/>
          </ac:spMkLst>
        </pc:spChg>
      </pc:sldChg>
      <pc:sldChg chg="addSp delSp modSp add mod ord">
        <pc:chgData name="Lisa-Marie Bassler" userId="38f25fa2-f4e2-42aa-a629-d2ccc29b42c2" providerId="ADAL" clId="{151E9CE8-B21B-4565-A978-68B2E862EE5B}" dt="2026-10-03T22:50:52.759" v="4705" actId="20577"/>
        <pc:sldMkLst>
          <pc:docMk/>
          <pc:sldMk cId="1183176635" sldId="399"/>
        </pc:sldMkLst>
        <pc:spChg chg="mod">
          <ac:chgData name="Lisa-Marie Bassler" userId="38f25fa2-f4e2-42aa-a629-d2ccc29b42c2" providerId="ADAL" clId="{151E9CE8-B21B-4565-A978-68B2E862EE5B}" dt="2026-09-27T14:35:16.027" v="4088" actId="2710"/>
          <ac:spMkLst>
            <pc:docMk/>
            <pc:sldMk cId="1183176635" sldId="399"/>
            <ac:spMk id="3" creationId="{A1DC88BD-04D9-D9A1-01B2-61139C32ABDF}"/>
          </ac:spMkLst>
        </pc:spChg>
        <pc:spChg chg="mod">
          <ac:chgData name="Lisa-Marie Bassler" userId="38f25fa2-f4e2-42aa-a629-d2ccc29b42c2" providerId="ADAL" clId="{151E9CE8-B21B-4565-A978-68B2E862EE5B}" dt="2026-09-29T17:58:04.739" v="4575" actId="1076"/>
          <ac:spMkLst>
            <pc:docMk/>
            <pc:sldMk cId="1183176635" sldId="399"/>
            <ac:spMk id="7" creationId="{BC100612-2E62-B45D-CC1F-F2F63CA4A68B}"/>
          </ac:spMkLst>
        </pc:spChg>
        <pc:spChg chg="mod">
          <ac:chgData name="Lisa-Marie Bassler" userId="38f25fa2-f4e2-42aa-a629-d2ccc29b42c2" providerId="ADAL" clId="{151E9CE8-B21B-4565-A978-68B2E862EE5B}" dt="2026-09-27T14:46:39.487" v="4317" actId="1076"/>
          <ac:spMkLst>
            <pc:docMk/>
            <pc:sldMk cId="1183176635" sldId="399"/>
            <ac:spMk id="15" creationId="{02D9F1F9-471C-949F-B42B-D19F927CBDD4}"/>
          </ac:spMkLst>
        </pc:spChg>
        <pc:spChg chg="mod">
          <ac:chgData name="Lisa-Marie Bassler" userId="38f25fa2-f4e2-42aa-a629-d2ccc29b42c2" providerId="ADAL" clId="{151E9CE8-B21B-4565-A978-68B2E862EE5B}" dt="2026-10-03T22:50:52.759" v="4705" actId="20577"/>
          <ac:spMkLst>
            <pc:docMk/>
            <pc:sldMk cId="1183176635" sldId="399"/>
            <ac:spMk id="17" creationId="{DCDF0917-6FEA-C128-D6C1-E4AC77388B87}"/>
          </ac:spMkLst>
        </pc:spChg>
        <pc:picChg chg="add mod">
          <ac:chgData name="Lisa-Marie Bassler" userId="38f25fa2-f4e2-42aa-a629-d2ccc29b42c2" providerId="ADAL" clId="{151E9CE8-B21B-4565-A978-68B2E862EE5B}" dt="2026-09-29T17:58:10.987" v="4581" actId="1036"/>
          <ac:picMkLst>
            <pc:docMk/>
            <pc:sldMk cId="1183176635" sldId="399"/>
            <ac:picMk id="4" creationId="{4CEC5598-24B5-4A3C-F349-E41F06A5E880}"/>
          </ac:picMkLst>
        </pc:picChg>
        <pc:picChg chg="add">
          <ac:chgData name="Lisa-Marie Bassler" userId="38f25fa2-f4e2-42aa-a629-d2ccc29b42c2" providerId="ADAL" clId="{151E9CE8-B21B-4565-A978-68B2E862EE5B}" dt="2026-09-29T18:02:45.092" v="4615" actId="22"/>
          <ac:picMkLst>
            <pc:docMk/>
            <pc:sldMk cId="1183176635" sldId="399"/>
            <ac:picMk id="8" creationId="{08651877-AABA-7BCF-8E28-380926D039FE}"/>
          </ac:picMkLst>
        </pc:picChg>
        <pc:picChg chg="add mod">
          <ac:chgData name="Lisa-Marie Bassler" userId="38f25fa2-f4e2-42aa-a629-d2ccc29b42c2" providerId="ADAL" clId="{151E9CE8-B21B-4565-A978-68B2E862EE5B}" dt="2026-09-29T18:02:53.485" v="4618" actId="1076"/>
          <ac:picMkLst>
            <pc:docMk/>
            <pc:sldMk cId="1183176635" sldId="399"/>
            <ac:picMk id="11" creationId="{84BD0743-60E9-4511-4FB8-EA7595910C2B}"/>
          </ac:picMkLst>
        </pc:picChg>
        <pc:picChg chg="mod">
          <ac:chgData name="Lisa-Marie Bassler" userId="38f25fa2-f4e2-42aa-a629-d2ccc29b42c2" providerId="ADAL" clId="{151E9CE8-B21B-4565-A978-68B2E862EE5B}" dt="2026-09-29T17:58:22.940" v="4585" actId="1036"/>
          <ac:picMkLst>
            <pc:docMk/>
            <pc:sldMk cId="1183176635" sldId="399"/>
            <ac:picMk id="19" creationId="{8176289F-F828-5BAD-856C-3C2C08769E7B}"/>
          </ac:picMkLst>
        </pc:picChg>
        <pc:picChg chg="add mod">
          <ac:chgData name="Lisa-Marie Bassler" userId="38f25fa2-f4e2-42aa-a629-d2ccc29b42c2" providerId="ADAL" clId="{151E9CE8-B21B-4565-A978-68B2E862EE5B}" dt="2026-09-27T14:46:15.910" v="4312" actId="14100"/>
          <ac:picMkLst>
            <pc:docMk/>
            <pc:sldMk cId="1183176635" sldId="399"/>
            <ac:picMk id="20" creationId="{A909F0AB-979D-1812-9F09-C4BD8D78434E}"/>
          </ac:picMkLst>
        </pc:picChg>
      </pc:sldChg>
      <pc:sldChg chg="add ord">
        <pc:chgData name="Lisa-Marie Bassler" userId="38f25fa2-f4e2-42aa-a629-d2ccc29b42c2" providerId="ADAL" clId="{151E9CE8-B21B-4565-A978-68B2E862EE5B}" dt="2026-09-27T14:54:53.729" v="4370"/>
        <pc:sldMkLst>
          <pc:docMk/>
          <pc:sldMk cId="931352691" sldId="400"/>
        </pc:sldMkLst>
      </pc:sldChg>
      <pc:sldChg chg="addSp delSp modSp add mod">
        <pc:chgData name="Lisa-Marie Bassler" userId="38f25fa2-f4e2-42aa-a629-d2ccc29b42c2" providerId="ADAL" clId="{151E9CE8-B21B-4565-A978-68B2E862EE5B}" dt="2026-09-27T15:06:44.215" v="4456" actId="1076"/>
        <pc:sldMkLst>
          <pc:docMk/>
          <pc:sldMk cId="2746645299" sldId="401"/>
        </pc:sldMkLst>
        <pc:picChg chg="add mod">
          <ac:chgData name="Lisa-Marie Bassler" userId="38f25fa2-f4e2-42aa-a629-d2ccc29b42c2" providerId="ADAL" clId="{151E9CE8-B21B-4565-A978-68B2E862EE5B}" dt="2026-09-27T15:06:44.215" v="4456" actId="1076"/>
          <ac:picMkLst>
            <pc:docMk/>
            <pc:sldMk cId="2746645299" sldId="401"/>
            <ac:picMk id="4" creationId="{44F90F21-4A82-721D-90BB-21FD7D764B19}"/>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ata2.xml.rels><?xml version="1.0" encoding="UTF-8" standalone="yes"?>
<Relationships xmlns="http://schemas.openxmlformats.org/package/2006/relationships"><Relationship Id="rId2" Type="http://schemas.openxmlformats.org/officeDocument/2006/relationships/image" Target="../media/image51.svg"/><Relationship Id="rId1" Type="http://schemas.openxmlformats.org/officeDocument/2006/relationships/image" Target="../media/image5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2" Type="http://schemas.openxmlformats.org/officeDocument/2006/relationships/image" Target="../media/image51.svg"/><Relationship Id="rId1" Type="http://schemas.openxmlformats.org/officeDocument/2006/relationships/image" Target="../media/image50.sv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1">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49AC47-3E21-4AB9-AB8C-F2AF57FAA551}" type="doc">
      <dgm:prSet loTypeId="urn:microsoft.com/office/officeart/2005/8/layout/hList2" loCatId="list" qsTypeId="urn:microsoft.com/office/officeart/2005/8/quickstyle/simple1#3" qsCatId="simple" csTypeId="urn:microsoft.com/office/officeart/2005/8/colors/colorful1#1" csCatId="colorful" phldr="1"/>
      <dgm:spPr/>
      <dgm:t>
        <a:bodyPr/>
        <a:lstStyle/>
        <a:p>
          <a:endParaRPr lang="en-GB"/>
        </a:p>
      </dgm:t>
    </dgm:pt>
    <dgm:pt modelId="{95E6E103-76BB-41A2-8CA9-40E2C7052387}">
      <dgm:prSet phldrT="[Text]"/>
      <dgm:spPr/>
      <dgm:t>
        <a:bodyPr/>
        <a:lstStyle/>
        <a:p>
          <a:r>
            <a:rPr lang="en-GB" dirty="0">
              <a:latin typeface="Aptos" panose="020B0004020202020204" pitchFamily="34" charset="0"/>
            </a:rPr>
            <a:t>personal</a:t>
          </a:r>
        </a:p>
      </dgm:t>
    </dgm:pt>
    <dgm:pt modelId="{A30E3A4D-7ACB-4827-8CF5-431D9605D7FE}" type="parTrans" cxnId="{4BDACB6D-78E9-46A9-86D8-0C8ED00C22BA}">
      <dgm:prSet/>
      <dgm:spPr/>
      <dgm:t>
        <a:bodyPr/>
        <a:lstStyle/>
        <a:p>
          <a:endParaRPr lang="en-GB"/>
        </a:p>
      </dgm:t>
    </dgm:pt>
    <dgm:pt modelId="{CC69B224-DCDF-4A10-B5E3-3687E2919F1D}" type="sibTrans" cxnId="{4BDACB6D-78E9-46A9-86D8-0C8ED00C22BA}">
      <dgm:prSet/>
      <dgm:spPr/>
      <dgm:t>
        <a:bodyPr/>
        <a:lstStyle/>
        <a:p>
          <a:endParaRPr lang="en-GB"/>
        </a:p>
      </dgm:t>
    </dgm:pt>
    <dgm:pt modelId="{5E483FA3-5055-4917-AF15-CC743B463397}">
      <dgm:prSet phldrT="[Text]"/>
      <dgm:spPr/>
      <dgm:t>
        <a:bodyPr/>
        <a:lstStyle/>
        <a:p>
          <a:r>
            <a:rPr lang="en-GB" dirty="0">
              <a:latin typeface="Aptos" panose="020B0004020202020204" pitchFamily="34" charset="0"/>
            </a:rPr>
            <a:t>Your personal background</a:t>
          </a:r>
        </a:p>
      </dgm:t>
    </dgm:pt>
    <dgm:pt modelId="{141BE93F-AFEC-4757-949B-3D9505AADA15}" type="parTrans" cxnId="{8FA18799-0107-424C-93A1-3EE7E2BC51B3}">
      <dgm:prSet/>
      <dgm:spPr/>
      <dgm:t>
        <a:bodyPr/>
        <a:lstStyle/>
        <a:p>
          <a:endParaRPr lang="en-GB"/>
        </a:p>
      </dgm:t>
    </dgm:pt>
    <dgm:pt modelId="{0758512A-BB94-4451-8AFD-0D67A1DE2282}" type="sibTrans" cxnId="{8FA18799-0107-424C-93A1-3EE7E2BC51B3}">
      <dgm:prSet/>
      <dgm:spPr/>
      <dgm:t>
        <a:bodyPr/>
        <a:lstStyle/>
        <a:p>
          <a:endParaRPr lang="en-GB"/>
        </a:p>
      </dgm:t>
    </dgm:pt>
    <dgm:pt modelId="{460BC2A2-FADF-4BAA-B133-40D65D4D69AE}">
      <dgm:prSet phldrT="[Text]"/>
      <dgm:spPr/>
      <dgm:t>
        <a:bodyPr/>
        <a:lstStyle/>
        <a:p>
          <a:r>
            <a:rPr lang="en-GB" dirty="0">
              <a:latin typeface="Aptos" panose="020B0004020202020204" pitchFamily="34" charset="0"/>
            </a:rPr>
            <a:t>Knowledge of other cultures</a:t>
          </a:r>
        </a:p>
      </dgm:t>
    </dgm:pt>
    <dgm:pt modelId="{BEABB1F9-EE0D-4D0A-933A-67974915A31A}" type="parTrans" cxnId="{59E71808-911C-4340-96DF-A1F4F7B19CFA}">
      <dgm:prSet/>
      <dgm:spPr/>
      <dgm:t>
        <a:bodyPr/>
        <a:lstStyle/>
        <a:p>
          <a:endParaRPr lang="en-GB"/>
        </a:p>
      </dgm:t>
    </dgm:pt>
    <dgm:pt modelId="{C1125708-5943-43EF-8D14-36C2346BC34D}" type="sibTrans" cxnId="{59E71808-911C-4340-96DF-A1F4F7B19CFA}">
      <dgm:prSet/>
      <dgm:spPr/>
      <dgm:t>
        <a:bodyPr/>
        <a:lstStyle/>
        <a:p>
          <a:endParaRPr lang="en-GB"/>
        </a:p>
      </dgm:t>
    </dgm:pt>
    <dgm:pt modelId="{880564E1-FCBD-47AF-8DEE-58C53AC5C332}">
      <dgm:prSet phldrT="[Text]"/>
      <dgm:spPr/>
      <dgm:t>
        <a:bodyPr/>
        <a:lstStyle/>
        <a:p>
          <a:r>
            <a:rPr lang="en-GB" dirty="0">
              <a:latin typeface="Aptos" panose="020B0004020202020204" pitchFamily="34" charset="0"/>
            </a:rPr>
            <a:t>study</a:t>
          </a:r>
        </a:p>
      </dgm:t>
    </dgm:pt>
    <dgm:pt modelId="{AF97E5F1-E137-413B-B905-9DBC7FC46F3E}" type="parTrans" cxnId="{37F424F1-D4B9-40F7-A0EB-9A8EA1D6C24F}">
      <dgm:prSet/>
      <dgm:spPr/>
      <dgm:t>
        <a:bodyPr/>
        <a:lstStyle/>
        <a:p>
          <a:endParaRPr lang="en-GB"/>
        </a:p>
      </dgm:t>
    </dgm:pt>
    <dgm:pt modelId="{6971D969-C1A2-405F-B80C-320C938D7C81}" type="sibTrans" cxnId="{37F424F1-D4B9-40F7-A0EB-9A8EA1D6C24F}">
      <dgm:prSet/>
      <dgm:spPr/>
      <dgm:t>
        <a:bodyPr/>
        <a:lstStyle/>
        <a:p>
          <a:endParaRPr lang="en-GB"/>
        </a:p>
      </dgm:t>
    </dgm:pt>
    <dgm:pt modelId="{0E887F34-9473-4762-B5C5-4D7A694DA428}">
      <dgm:prSet phldrT="[Text]"/>
      <dgm:spPr/>
      <dgm:t>
        <a:bodyPr/>
        <a:lstStyle/>
        <a:p>
          <a:r>
            <a:rPr lang="en-GB" dirty="0">
              <a:latin typeface="Aptos" panose="020B0004020202020204" pitchFamily="34" charset="0"/>
            </a:rPr>
            <a:t>Research to develop knowledge and understanding</a:t>
          </a:r>
        </a:p>
      </dgm:t>
    </dgm:pt>
    <dgm:pt modelId="{520D222C-83D6-4082-B1A1-3E4783FD3361}" type="parTrans" cxnId="{F6EC2C8D-2DBC-4002-BCE1-9FB8E360292D}">
      <dgm:prSet/>
      <dgm:spPr/>
      <dgm:t>
        <a:bodyPr/>
        <a:lstStyle/>
        <a:p>
          <a:endParaRPr lang="en-GB"/>
        </a:p>
      </dgm:t>
    </dgm:pt>
    <dgm:pt modelId="{4C1A298F-E83D-4243-A416-F323895975DD}" type="sibTrans" cxnId="{F6EC2C8D-2DBC-4002-BCE1-9FB8E360292D}">
      <dgm:prSet/>
      <dgm:spPr/>
      <dgm:t>
        <a:bodyPr/>
        <a:lstStyle/>
        <a:p>
          <a:endParaRPr lang="en-GB"/>
        </a:p>
      </dgm:t>
    </dgm:pt>
    <dgm:pt modelId="{C3C538A5-DFED-414B-B606-C84900D8499E}">
      <dgm:prSet phldrT="[Text]"/>
      <dgm:spPr/>
      <dgm:t>
        <a:bodyPr/>
        <a:lstStyle/>
        <a:p>
          <a:r>
            <a:rPr lang="en-GB" dirty="0">
              <a:latin typeface="Aptos" panose="020B0004020202020204" pitchFamily="34" charset="0"/>
            </a:rPr>
            <a:t>result</a:t>
          </a:r>
        </a:p>
      </dgm:t>
    </dgm:pt>
    <dgm:pt modelId="{7F18DDBE-D9A3-4001-9DE1-AD195EFCC236}" type="parTrans" cxnId="{457DDFAC-F320-48EB-879D-3FBD6E3959D8}">
      <dgm:prSet/>
      <dgm:spPr/>
      <dgm:t>
        <a:bodyPr/>
        <a:lstStyle/>
        <a:p>
          <a:endParaRPr lang="en-GB"/>
        </a:p>
      </dgm:t>
    </dgm:pt>
    <dgm:pt modelId="{55D609E7-9D3C-42D3-A34A-8508DD873D05}" type="sibTrans" cxnId="{457DDFAC-F320-48EB-879D-3FBD6E3959D8}">
      <dgm:prSet/>
      <dgm:spPr/>
      <dgm:t>
        <a:bodyPr/>
        <a:lstStyle/>
        <a:p>
          <a:endParaRPr lang="en-GB"/>
        </a:p>
      </dgm:t>
    </dgm:pt>
    <dgm:pt modelId="{108DA608-FB43-4560-AF6A-5E6DA1173556}">
      <dgm:prSet phldrT="[Text]"/>
      <dgm:spPr/>
      <dgm:t>
        <a:bodyPr/>
        <a:lstStyle/>
        <a:p>
          <a:r>
            <a:rPr lang="en-GB" dirty="0">
              <a:latin typeface="Aptos" panose="020B0004020202020204" pitchFamily="34" charset="0"/>
            </a:rPr>
            <a:t>Intercultural communication competence</a:t>
          </a:r>
        </a:p>
      </dgm:t>
    </dgm:pt>
    <dgm:pt modelId="{4CD0E42F-53D8-4D9A-A4BB-C6FF108B3A97}" type="parTrans" cxnId="{78DBC7D3-A297-42B1-9D27-0F9FE6967A39}">
      <dgm:prSet/>
      <dgm:spPr/>
      <dgm:t>
        <a:bodyPr/>
        <a:lstStyle/>
        <a:p>
          <a:endParaRPr lang="en-GB"/>
        </a:p>
      </dgm:t>
    </dgm:pt>
    <dgm:pt modelId="{A470D983-24BA-4A3F-8347-8B42C812A154}" type="sibTrans" cxnId="{78DBC7D3-A297-42B1-9D27-0F9FE6967A39}">
      <dgm:prSet/>
      <dgm:spPr/>
      <dgm:t>
        <a:bodyPr/>
        <a:lstStyle/>
        <a:p>
          <a:endParaRPr lang="en-GB"/>
        </a:p>
      </dgm:t>
    </dgm:pt>
    <dgm:pt modelId="{0CA70C74-E12F-4A8E-9ACF-ABCEF26ADFE2}">
      <dgm:prSet phldrT="[Text]"/>
      <dgm:spPr/>
      <dgm:t>
        <a:bodyPr/>
        <a:lstStyle/>
        <a:p>
          <a:endParaRPr lang="en-GB" dirty="0">
            <a:latin typeface="Aptos" panose="020B0004020202020204" pitchFamily="34" charset="0"/>
          </a:endParaRPr>
        </a:p>
      </dgm:t>
    </dgm:pt>
    <dgm:pt modelId="{3704F35A-E3A8-4ADF-9A11-30E1A641029A}" type="parTrans" cxnId="{89FD8696-FEB5-4B13-ADC5-19C498F46290}">
      <dgm:prSet/>
      <dgm:spPr/>
      <dgm:t>
        <a:bodyPr/>
        <a:lstStyle/>
        <a:p>
          <a:endParaRPr lang="en-GB"/>
        </a:p>
      </dgm:t>
    </dgm:pt>
    <dgm:pt modelId="{D6A80850-D9A7-4BA8-ABF2-6597C6EB016A}" type="sibTrans" cxnId="{89FD8696-FEB5-4B13-ADC5-19C498F46290}">
      <dgm:prSet/>
      <dgm:spPr/>
      <dgm:t>
        <a:bodyPr/>
        <a:lstStyle/>
        <a:p>
          <a:endParaRPr lang="en-GB"/>
        </a:p>
      </dgm:t>
    </dgm:pt>
    <dgm:pt modelId="{D271B2B4-41D8-49CB-B353-496B69E19FBD}" type="pres">
      <dgm:prSet presAssocID="{F049AC47-3E21-4AB9-AB8C-F2AF57FAA551}" presName="linearFlow" presStyleCnt="0">
        <dgm:presLayoutVars>
          <dgm:dir/>
          <dgm:animLvl val="lvl"/>
          <dgm:resizeHandles/>
        </dgm:presLayoutVars>
      </dgm:prSet>
      <dgm:spPr/>
    </dgm:pt>
    <dgm:pt modelId="{B13241B8-21D0-4D93-958B-0A47C2B5D07D}" type="pres">
      <dgm:prSet presAssocID="{95E6E103-76BB-41A2-8CA9-40E2C7052387}" presName="compositeNode" presStyleCnt="0">
        <dgm:presLayoutVars>
          <dgm:bulletEnabled val="1"/>
        </dgm:presLayoutVars>
      </dgm:prSet>
      <dgm:spPr/>
    </dgm:pt>
    <dgm:pt modelId="{DE8D15E5-336C-4390-80FD-00217D53D33A}" type="pres">
      <dgm:prSet presAssocID="{95E6E103-76BB-41A2-8CA9-40E2C7052387}" presName="image" presStyleLbl="fgImgPlace1" presStyleIdx="0" presStyleCnt="3" custLinFactNeighborX="-7789" custLinFactNeighborY="-1752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Diploma roll with solid fill"/>
        </a:ext>
      </dgm:extLst>
    </dgm:pt>
    <dgm:pt modelId="{47F16086-93EE-4B44-BC7C-092422F08E25}" type="pres">
      <dgm:prSet presAssocID="{95E6E103-76BB-41A2-8CA9-40E2C7052387}" presName="childNode" presStyleLbl="node1" presStyleIdx="0" presStyleCnt="3">
        <dgm:presLayoutVars>
          <dgm:bulletEnabled val="1"/>
        </dgm:presLayoutVars>
      </dgm:prSet>
      <dgm:spPr/>
    </dgm:pt>
    <dgm:pt modelId="{D8B26DFF-2AE8-43C4-8A1B-1CB28BE09B53}" type="pres">
      <dgm:prSet presAssocID="{95E6E103-76BB-41A2-8CA9-40E2C7052387}" presName="parentNode" presStyleLbl="revTx" presStyleIdx="0" presStyleCnt="3">
        <dgm:presLayoutVars>
          <dgm:chMax val="0"/>
          <dgm:bulletEnabled val="1"/>
        </dgm:presLayoutVars>
      </dgm:prSet>
      <dgm:spPr/>
    </dgm:pt>
    <dgm:pt modelId="{798B95C7-F947-4D3D-95F5-A88167EFA384}" type="pres">
      <dgm:prSet presAssocID="{CC69B224-DCDF-4A10-B5E3-3687E2919F1D}" presName="sibTrans" presStyleCnt="0"/>
      <dgm:spPr/>
    </dgm:pt>
    <dgm:pt modelId="{DA82BABE-3CB5-45B4-8EF4-B7886B31432C}" type="pres">
      <dgm:prSet presAssocID="{880564E1-FCBD-47AF-8DEE-58C53AC5C332}" presName="compositeNode" presStyleCnt="0">
        <dgm:presLayoutVars>
          <dgm:bulletEnabled val="1"/>
        </dgm:presLayoutVars>
      </dgm:prSet>
      <dgm:spPr/>
    </dgm:pt>
    <dgm:pt modelId="{F8D44E60-0C1C-4A74-B3C4-D176E887EB09}" type="pres">
      <dgm:prSet presAssocID="{880564E1-FCBD-47AF-8DEE-58C53AC5C332}" presName="image" presStyleLbl="fgImgPlace1" presStyleIdx="1" presStyleCnt="3" custLinFactNeighborX="-32131" custLinFactNeighborY="-1850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Lights On with solid fill"/>
        </a:ext>
      </dgm:extLst>
    </dgm:pt>
    <dgm:pt modelId="{B48D2879-9935-40D3-93E5-1B6F483DA794}" type="pres">
      <dgm:prSet presAssocID="{880564E1-FCBD-47AF-8DEE-58C53AC5C332}" presName="childNode" presStyleLbl="node1" presStyleIdx="1" presStyleCnt="3">
        <dgm:presLayoutVars>
          <dgm:bulletEnabled val="1"/>
        </dgm:presLayoutVars>
      </dgm:prSet>
      <dgm:spPr/>
    </dgm:pt>
    <dgm:pt modelId="{28D1A883-F3CC-444D-A964-C6341D7C2220}" type="pres">
      <dgm:prSet presAssocID="{880564E1-FCBD-47AF-8DEE-58C53AC5C332}" presName="parentNode" presStyleLbl="revTx" presStyleIdx="1" presStyleCnt="3">
        <dgm:presLayoutVars>
          <dgm:chMax val="0"/>
          <dgm:bulletEnabled val="1"/>
        </dgm:presLayoutVars>
      </dgm:prSet>
      <dgm:spPr/>
    </dgm:pt>
    <dgm:pt modelId="{E3536AF5-ADA9-40A3-A88B-99C246561EB7}" type="pres">
      <dgm:prSet presAssocID="{6971D969-C1A2-405F-B80C-320C938D7C81}" presName="sibTrans" presStyleCnt="0"/>
      <dgm:spPr/>
    </dgm:pt>
    <dgm:pt modelId="{F0A33322-D4C0-47C3-9C15-0AB06F965DF0}" type="pres">
      <dgm:prSet presAssocID="{C3C538A5-DFED-414B-B606-C84900D8499E}" presName="compositeNode" presStyleCnt="0">
        <dgm:presLayoutVars>
          <dgm:bulletEnabled val="1"/>
        </dgm:presLayoutVars>
      </dgm:prSet>
      <dgm:spPr/>
    </dgm:pt>
    <dgm:pt modelId="{D5D50013-8047-4AED-93A2-62B595036C4A}" type="pres">
      <dgm:prSet presAssocID="{C3C538A5-DFED-414B-B606-C84900D8499E}" presName="image" presStyleLbl="fgImgPlace1" presStyleIdx="2" presStyleCnt="3" custLinFactNeighborX="-46557" custLinFactNeighborY="-257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Chat with solid fill"/>
        </a:ext>
      </dgm:extLst>
    </dgm:pt>
    <dgm:pt modelId="{B5ABC814-5420-47E7-BC2B-F73F71DE8D6E}" type="pres">
      <dgm:prSet presAssocID="{C3C538A5-DFED-414B-B606-C84900D8499E}" presName="childNode" presStyleLbl="node1" presStyleIdx="2" presStyleCnt="3">
        <dgm:presLayoutVars>
          <dgm:bulletEnabled val="1"/>
        </dgm:presLayoutVars>
      </dgm:prSet>
      <dgm:spPr/>
    </dgm:pt>
    <dgm:pt modelId="{CBDC253B-6734-4868-9F5D-0BED4598E44C}" type="pres">
      <dgm:prSet presAssocID="{C3C538A5-DFED-414B-B606-C84900D8499E}" presName="parentNode" presStyleLbl="revTx" presStyleIdx="2" presStyleCnt="3">
        <dgm:presLayoutVars>
          <dgm:chMax val="0"/>
          <dgm:bulletEnabled val="1"/>
        </dgm:presLayoutVars>
      </dgm:prSet>
      <dgm:spPr/>
    </dgm:pt>
  </dgm:ptLst>
  <dgm:cxnLst>
    <dgm:cxn modelId="{4A295707-BF66-4A86-B808-9CAE62637676}" type="presOf" srcId="{95E6E103-76BB-41A2-8CA9-40E2C7052387}" destId="{D8B26DFF-2AE8-43C4-8A1B-1CB28BE09B53}" srcOrd="0" destOrd="0" presId="urn:microsoft.com/office/officeart/2005/8/layout/hList2"/>
    <dgm:cxn modelId="{59E71808-911C-4340-96DF-A1F4F7B19CFA}" srcId="{95E6E103-76BB-41A2-8CA9-40E2C7052387}" destId="{460BC2A2-FADF-4BAA-B133-40D65D4D69AE}" srcOrd="2" destOrd="0" parTransId="{BEABB1F9-EE0D-4D0A-933A-67974915A31A}" sibTransId="{C1125708-5943-43EF-8D14-36C2346BC34D}"/>
    <dgm:cxn modelId="{9A46F729-F0CC-4AC3-9D9E-F3EA86EDB6F6}" type="presOf" srcId="{F049AC47-3E21-4AB9-AB8C-F2AF57FAA551}" destId="{D271B2B4-41D8-49CB-B353-496B69E19FBD}" srcOrd="0" destOrd="0" presId="urn:microsoft.com/office/officeart/2005/8/layout/hList2"/>
    <dgm:cxn modelId="{12E93E41-68D0-49F9-AE2A-D322C709C476}" type="presOf" srcId="{0E887F34-9473-4762-B5C5-4D7A694DA428}" destId="{B48D2879-9935-40D3-93E5-1B6F483DA794}" srcOrd="0" destOrd="0" presId="urn:microsoft.com/office/officeart/2005/8/layout/hList2"/>
    <dgm:cxn modelId="{6AA17F6D-DEBB-4A8A-8794-5EFBF42A1F7D}" type="presOf" srcId="{C3C538A5-DFED-414B-B606-C84900D8499E}" destId="{CBDC253B-6734-4868-9F5D-0BED4598E44C}" srcOrd="0" destOrd="0" presId="urn:microsoft.com/office/officeart/2005/8/layout/hList2"/>
    <dgm:cxn modelId="{4BDACB6D-78E9-46A9-86D8-0C8ED00C22BA}" srcId="{F049AC47-3E21-4AB9-AB8C-F2AF57FAA551}" destId="{95E6E103-76BB-41A2-8CA9-40E2C7052387}" srcOrd="0" destOrd="0" parTransId="{A30E3A4D-7ACB-4827-8CF5-431D9605D7FE}" sibTransId="{CC69B224-DCDF-4A10-B5E3-3687E2919F1D}"/>
    <dgm:cxn modelId="{52510E50-A7DB-4176-BC36-6FA356F51843}" type="presOf" srcId="{880564E1-FCBD-47AF-8DEE-58C53AC5C332}" destId="{28D1A883-F3CC-444D-A964-C6341D7C2220}" srcOrd="0" destOrd="0" presId="urn:microsoft.com/office/officeart/2005/8/layout/hList2"/>
    <dgm:cxn modelId="{2FD46C71-C037-453B-B35F-1E0EE6BA3621}" type="presOf" srcId="{0CA70C74-E12F-4A8E-9ACF-ABCEF26ADFE2}" destId="{47F16086-93EE-4B44-BC7C-092422F08E25}" srcOrd="0" destOrd="1" presId="urn:microsoft.com/office/officeart/2005/8/layout/hList2"/>
    <dgm:cxn modelId="{F6EC2C8D-2DBC-4002-BCE1-9FB8E360292D}" srcId="{880564E1-FCBD-47AF-8DEE-58C53AC5C332}" destId="{0E887F34-9473-4762-B5C5-4D7A694DA428}" srcOrd="0" destOrd="0" parTransId="{520D222C-83D6-4082-B1A1-3E4783FD3361}" sibTransId="{4C1A298F-E83D-4243-A416-F323895975DD}"/>
    <dgm:cxn modelId="{89FD8696-FEB5-4B13-ADC5-19C498F46290}" srcId="{95E6E103-76BB-41A2-8CA9-40E2C7052387}" destId="{0CA70C74-E12F-4A8E-9ACF-ABCEF26ADFE2}" srcOrd="1" destOrd="0" parTransId="{3704F35A-E3A8-4ADF-9A11-30E1A641029A}" sibTransId="{D6A80850-D9A7-4BA8-ABF2-6597C6EB016A}"/>
    <dgm:cxn modelId="{8FA18799-0107-424C-93A1-3EE7E2BC51B3}" srcId="{95E6E103-76BB-41A2-8CA9-40E2C7052387}" destId="{5E483FA3-5055-4917-AF15-CC743B463397}" srcOrd="0" destOrd="0" parTransId="{141BE93F-AFEC-4757-949B-3D9505AADA15}" sibTransId="{0758512A-BB94-4451-8AFD-0D67A1DE2282}"/>
    <dgm:cxn modelId="{F9C37F9B-25F5-4585-AD4A-DF2B471C8633}" type="presOf" srcId="{108DA608-FB43-4560-AF6A-5E6DA1173556}" destId="{B5ABC814-5420-47E7-BC2B-F73F71DE8D6E}" srcOrd="0" destOrd="0" presId="urn:microsoft.com/office/officeart/2005/8/layout/hList2"/>
    <dgm:cxn modelId="{E8C4EAAB-8564-4138-A2C5-4C9DFB90EFD0}" type="presOf" srcId="{460BC2A2-FADF-4BAA-B133-40D65D4D69AE}" destId="{47F16086-93EE-4B44-BC7C-092422F08E25}" srcOrd="0" destOrd="2" presId="urn:microsoft.com/office/officeart/2005/8/layout/hList2"/>
    <dgm:cxn modelId="{457DDFAC-F320-48EB-879D-3FBD6E3959D8}" srcId="{F049AC47-3E21-4AB9-AB8C-F2AF57FAA551}" destId="{C3C538A5-DFED-414B-B606-C84900D8499E}" srcOrd="2" destOrd="0" parTransId="{7F18DDBE-D9A3-4001-9DE1-AD195EFCC236}" sibTransId="{55D609E7-9D3C-42D3-A34A-8508DD873D05}"/>
    <dgm:cxn modelId="{78DBC7D3-A297-42B1-9D27-0F9FE6967A39}" srcId="{C3C538A5-DFED-414B-B606-C84900D8499E}" destId="{108DA608-FB43-4560-AF6A-5E6DA1173556}" srcOrd="0" destOrd="0" parTransId="{4CD0E42F-53D8-4D9A-A4BB-C6FF108B3A97}" sibTransId="{A470D983-24BA-4A3F-8347-8B42C812A154}"/>
    <dgm:cxn modelId="{37F424F1-D4B9-40F7-A0EB-9A8EA1D6C24F}" srcId="{F049AC47-3E21-4AB9-AB8C-F2AF57FAA551}" destId="{880564E1-FCBD-47AF-8DEE-58C53AC5C332}" srcOrd="1" destOrd="0" parTransId="{AF97E5F1-E137-413B-B905-9DBC7FC46F3E}" sibTransId="{6971D969-C1A2-405F-B80C-320C938D7C81}"/>
    <dgm:cxn modelId="{7335CCF8-3EFC-4EBC-8F4A-7E715C135BF6}" type="presOf" srcId="{5E483FA3-5055-4917-AF15-CC743B463397}" destId="{47F16086-93EE-4B44-BC7C-092422F08E25}" srcOrd="0" destOrd="0" presId="urn:microsoft.com/office/officeart/2005/8/layout/hList2"/>
    <dgm:cxn modelId="{ECFE3352-9532-4F10-9BE5-6DEF188BDFE4}" type="presParOf" srcId="{D271B2B4-41D8-49CB-B353-496B69E19FBD}" destId="{B13241B8-21D0-4D93-958B-0A47C2B5D07D}" srcOrd="0" destOrd="0" presId="urn:microsoft.com/office/officeart/2005/8/layout/hList2"/>
    <dgm:cxn modelId="{F1C640D1-DFD2-4F59-96AF-990B944AE9E7}" type="presParOf" srcId="{B13241B8-21D0-4D93-958B-0A47C2B5D07D}" destId="{DE8D15E5-336C-4390-80FD-00217D53D33A}" srcOrd="0" destOrd="0" presId="urn:microsoft.com/office/officeart/2005/8/layout/hList2"/>
    <dgm:cxn modelId="{0BDC993E-2093-4DF7-A197-9BB1C20ECBB3}" type="presParOf" srcId="{B13241B8-21D0-4D93-958B-0A47C2B5D07D}" destId="{47F16086-93EE-4B44-BC7C-092422F08E25}" srcOrd="1" destOrd="0" presId="urn:microsoft.com/office/officeart/2005/8/layout/hList2"/>
    <dgm:cxn modelId="{035624FF-3D78-46DA-A334-CE200A6207B9}" type="presParOf" srcId="{B13241B8-21D0-4D93-958B-0A47C2B5D07D}" destId="{D8B26DFF-2AE8-43C4-8A1B-1CB28BE09B53}" srcOrd="2" destOrd="0" presId="urn:microsoft.com/office/officeart/2005/8/layout/hList2"/>
    <dgm:cxn modelId="{B4577DB6-8532-4720-ADC1-E94224517B13}" type="presParOf" srcId="{D271B2B4-41D8-49CB-B353-496B69E19FBD}" destId="{798B95C7-F947-4D3D-95F5-A88167EFA384}" srcOrd="1" destOrd="0" presId="urn:microsoft.com/office/officeart/2005/8/layout/hList2"/>
    <dgm:cxn modelId="{12F0A316-0793-48E5-9418-22EAB0A170D0}" type="presParOf" srcId="{D271B2B4-41D8-49CB-B353-496B69E19FBD}" destId="{DA82BABE-3CB5-45B4-8EF4-B7886B31432C}" srcOrd="2" destOrd="0" presId="urn:microsoft.com/office/officeart/2005/8/layout/hList2"/>
    <dgm:cxn modelId="{DC8AB9AD-2D22-4815-B373-DC440A810E2B}" type="presParOf" srcId="{DA82BABE-3CB5-45B4-8EF4-B7886B31432C}" destId="{F8D44E60-0C1C-4A74-B3C4-D176E887EB09}" srcOrd="0" destOrd="0" presId="urn:microsoft.com/office/officeart/2005/8/layout/hList2"/>
    <dgm:cxn modelId="{E2FE5A7B-0107-4344-8356-345EBE61F2BB}" type="presParOf" srcId="{DA82BABE-3CB5-45B4-8EF4-B7886B31432C}" destId="{B48D2879-9935-40D3-93E5-1B6F483DA794}" srcOrd="1" destOrd="0" presId="urn:microsoft.com/office/officeart/2005/8/layout/hList2"/>
    <dgm:cxn modelId="{E0D02DFE-70BE-477D-A5A5-F243ED97D849}" type="presParOf" srcId="{DA82BABE-3CB5-45B4-8EF4-B7886B31432C}" destId="{28D1A883-F3CC-444D-A964-C6341D7C2220}" srcOrd="2" destOrd="0" presId="urn:microsoft.com/office/officeart/2005/8/layout/hList2"/>
    <dgm:cxn modelId="{AADA772F-9E0A-425C-BFA2-1A720031995B}" type="presParOf" srcId="{D271B2B4-41D8-49CB-B353-496B69E19FBD}" destId="{E3536AF5-ADA9-40A3-A88B-99C246561EB7}" srcOrd="3" destOrd="0" presId="urn:microsoft.com/office/officeart/2005/8/layout/hList2"/>
    <dgm:cxn modelId="{3524C018-B44F-45CB-AAB8-12A9DF40E612}" type="presParOf" srcId="{D271B2B4-41D8-49CB-B353-496B69E19FBD}" destId="{F0A33322-D4C0-47C3-9C15-0AB06F965DF0}" srcOrd="4" destOrd="0" presId="urn:microsoft.com/office/officeart/2005/8/layout/hList2"/>
    <dgm:cxn modelId="{45270163-AB0B-444C-A3DA-57547208F3E1}" type="presParOf" srcId="{F0A33322-D4C0-47C3-9C15-0AB06F965DF0}" destId="{D5D50013-8047-4AED-93A2-62B595036C4A}" srcOrd="0" destOrd="0" presId="urn:microsoft.com/office/officeart/2005/8/layout/hList2"/>
    <dgm:cxn modelId="{25D740A9-C00F-4157-9060-CCB8A8767DCD}" type="presParOf" srcId="{F0A33322-D4C0-47C3-9C15-0AB06F965DF0}" destId="{B5ABC814-5420-47E7-BC2B-F73F71DE8D6E}" srcOrd="1" destOrd="0" presId="urn:microsoft.com/office/officeart/2005/8/layout/hList2"/>
    <dgm:cxn modelId="{981135AE-19DB-4E05-9CB1-04C8DF8462DE}" type="presParOf" srcId="{F0A33322-D4C0-47C3-9C15-0AB06F965DF0}" destId="{CBDC253B-6734-4868-9F5D-0BED4598E44C}" srcOrd="2" destOrd="0" presId="urn:microsoft.com/office/officeart/2005/8/layout/h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107674-63EC-42EF-AAC6-BBA5B9E267DD}" type="doc">
      <dgm:prSet loTypeId="urn:microsoft.com/office/officeart/2018/2/layout/IconLabelList" loCatId="icon" qsTypeId="urn:microsoft.com/office/officeart/2005/8/quickstyle/simple1#4" qsCatId="simple" csTypeId="urn:microsoft.com/office/officeart/2005/8/colors/accent1_3#1" csCatId="accent1" phldr="1"/>
      <dgm:spPr/>
      <dgm:t>
        <a:bodyPr/>
        <a:lstStyle/>
        <a:p>
          <a:endParaRPr lang="en-US"/>
        </a:p>
      </dgm:t>
    </dgm:pt>
    <dgm:pt modelId="{AA147357-DDBD-4607-A548-5B6BA5653AA0}">
      <dgm:prSet custT="1"/>
      <dgm:spPr/>
      <dgm:t>
        <a:bodyPr/>
        <a:lstStyle/>
        <a:p>
          <a:pPr>
            <a:lnSpc>
              <a:spcPct val="100000"/>
            </a:lnSpc>
          </a:pPr>
          <a:r>
            <a:rPr lang="en-GB" sz="2400" b="0" i="0" baseline="0">
              <a:latin typeface="Aptos" panose="020B0004020202020204" pitchFamily="34" charset="0"/>
            </a:rPr>
            <a:t>Assignments must be submitted to Moodle via the </a:t>
          </a:r>
          <a:r>
            <a:rPr lang="en-GB" sz="2400" b="1" i="0" baseline="0">
              <a:latin typeface="Aptos" panose="020B0004020202020204" pitchFamily="34" charset="0"/>
            </a:rPr>
            <a:t>correct</a:t>
          </a:r>
          <a:r>
            <a:rPr lang="en-GB" sz="2400" b="0" i="0" baseline="0">
              <a:latin typeface="Aptos" panose="020B0004020202020204" pitchFamily="34" charset="0"/>
            </a:rPr>
            <a:t> Turnitin portal by the deadlines set.</a:t>
          </a:r>
          <a:br>
            <a:rPr lang="en-GB" sz="1800" b="0" i="0" baseline="0"/>
          </a:br>
          <a:endParaRPr lang="en-US" sz="1800" dirty="0"/>
        </a:p>
      </dgm:t>
    </dgm:pt>
    <dgm:pt modelId="{36F6284E-B507-44B0-8882-E39E0914C674}" type="parTrans" cxnId="{FEC6A2BC-618C-4D0F-BCB7-DAB1C380F63D}">
      <dgm:prSet/>
      <dgm:spPr/>
      <dgm:t>
        <a:bodyPr/>
        <a:lstStyle/>
        <a:p>
          <a:endParaRPr lang="en-US"/>
        </a:p>
      </dgm:t>
    </dgm:pt>
    <dgm:pt modelId="{5802A0D0-894F-41CF-AE03-1474D97114E8}" type="sibTrans" cxnId="{FEC6A2BC-618C-4D0F-BCB7-DAB1C380F63D}">
      <dgm:prSet/>
      <dgm:spPr/>
      <dgm:t>
        <a:bodyPr/>
        <a:lstStyle/>
        <a:p>
          <a:endParaRPr lang="en-US"/>
        </a:p>
      </dgm:t>
    </dgm:pt>
    <dgm:pt modelId="{6522F462-0EC4-4D43-8FD9-D4F89AD094FD}">
      <dgm:prSet custT="1"/>
      <dgm:spPr/>
      <dgm:t>
        <a:bodyPr/>
        <a:lstStyle/>
        <a:p>
          <a:pPr>
            <a:lnSpc>
              <a:spcPct val="100000"/>
            </a:lnSpc>
          </a:pPr>
          <a:r>
            <a:rPr lang="en-GB" sz="2400" b="0" i="0" baseline="0">
              <a:latin typeface="Aptos" panose="020B0004020202020204" pitchFamily="34" charset="0"/>
            </a:rPr>
            <a:t>If you submit your assignment 7 days late you </a:t>
          </a:r>
          <a:r>
            <a:rPr lang="en-GB" sz="2400" b="1" i="0" baseline="0">
              <a:latin typeface="Aptos" panose="020B0004020202020204" pitchFamily="34" charset="0"/>
            </a:rPr>
            <a:t>will be capped at 40%. </a:t>
          </a:r>
          <a:r>
            <a:rPr lang="en-GB" sz="2400" i="0" baseline="0">
              <a:latin typeface="Aptos" panose="020B0004020202020204" pitchFamily="34" charset="0"/>
            </a:rPr>
            <a:t>If you submit your assignment more than 7 days late you will receive 0. </a:t>
          </a:r>
          <a:endParaRPr lang="en-US" sz="2400" dirty="0">
            <a:latin typeface="Aptos" panose="020B0004020202020204" pitchFamily="34" charset="0"/>
          </a:endParaRPr>
        </a:p>
      </dgm:t>
    </dgm:pt>
    <dgm:pt modelId="{49063736-9A99-4C10-AFF0-83700A06D438}" type="parTrans" cxnId="{365F80F6-4289-4B0C-8D37-3A270C20EA82}">
      <dgm:prSet/>
      <dgm:spPr/>
      <dgm:t>
        <a:bodyPr/>
        <a:lstStyle/>
        <a:p>
          <a:endParaRPr lang="en-US"/>
        </a:p>
      </dgm:t>
    </dgm:pt>
    <dgm:pt modelId="{D819AE5A-A332-40B0-9E91-B507F29F626F}" type="sibTrans" cxnId="{365F80F6-4289-4B0C-8D37-3A270C20EA82}">
      <dgm:prSet/>
      <dgm:spPr/>
      <dgm:t>
        <a:bodyPr/>
        <a:lstStyle/>
        <a:p>
          <a:endParaRPr lang="en-US"/>
        </a:p>
      </dgm:t>
    </dgm:pt>
    <dgm:pt modelId="{FE54DC1E-313E-4535-9C67-ECA2DF5CE620}" type="pres">
      <dgm:prSet presAssocID="{C0107674-63EC-42EF-AAC6-BBA5B9E267DD}" presName="root" presStyleCnt="0">
        <dgm:presLayoutVars>
          <dgm:dir/>
          <dgm:resizeHandles val="exact"/>
        </dgm:presLayoutVars>
      </dgm:prSet>
      <dgm:spPr/>
    </dgm:pt>
    <dgm:pt modelId="{1D60AD55-3A84-452E-91A0-CEC8DBE6904A}" type="pres">
      <dgm:prSet presAssocID="{AA147357-DDBD-4607-A548-5B6BA5653AA0}" presName="compNode" presStyleCnt="0"/>
      <dgm:spPr/>
    </dgm:pt>
    <dgm:pt modelId="{6C00D7A0-D6AD-487B-9DA4-125503967A22}" type="pres">
      <dgm:prSet presAssocID="{AA147357-DDBD-4607-A548-5B6BA5653AA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eckmark"/>
        </a:ext>
      </dgm:extLst>
    </dgm:pt>
    <dgm:pt modelId="{9B369DD6-3044-49FC-B90E-F59F7F191A43}" type="pres">
      <dgm:prSet presAssocID="{AA147357-DDBD-4607-A548-5B6BA5653AA0}" presName="spaceRect" presStyleCnt="0"/>
      <dgm:spPr/>
    </dgm:pt>
    <dgm:pt modelId="{49D56118-F314-49A1-B7D9-1CADB381EEDB}" type="pres">
      <dgm:prSet presAssocID="{AA147357-DDBD-4607-A548-5B6BA5653AA0}" presName="textRect" presStyleLbl="revTx" presStyleIdx="0" presStyleCnt="2">
        <dgm:presLayoutVars>
          <dgm:chMax val="1"/>
          <dgm:chPref val="1"/>
        </dgm:presLayoutVars>
      </dgm:prSet>
      <dgm:spPr/>
    </dgm:pt>
    <dgm:pt modelId="{421FDE8E-9CAC-4AA4-8BAE-E9C0809E88EA}" type="pres">
      <dgm:prSet presAssocID="{5802A0D0-894F-41CF-AE03-1474D97114E8}" presName="sibTrans" presStyleCnt="0"/>
      <dgm:spPr/>
    </dgm:pt>
    <dgm:pt modelId="{483BA24C-CC8D-4ABA-8AD0-57F102AEFF24}" type="pres">
      <dgm:prSet presAssocID="{6522F462-0EC4-4D43-8FD9-D4F89AD094FD}" presName="compNode" presStyleCnt="0"/>
      <dgm:spPr/>
    </dgm:pt>
    <dgm:pt modelId="{0B12D10A-549F-4532-852F-77402FE15335}" type="pres">
      <dgm:prSet presAssocID="{6522F462-0EC4-4D43-8FD9-D4F89AD094FD}"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ck"/>
        </a:ext>
      </dgm:extLst>
    </dgm:pt>
    <dgm:pt modelId="{8ACFA0BC-8FCF-4F55-B92A-57DE488FA719}" type="pres">
      <dgm:prSet presAssocID="{6522F462-0EC4-4D43-8FD9-D4F89AD094FD}" presName="spaceRect" presStyleCnt="0"/>
      <dgm:spPr/>
    </dgm:pt>
    <dgm:pt modelId="{0124D7F2-14FD-4A7F-AD88-8892C754664A}" type="pres">
      <dgm:prSet presAssocID="{6522F462-0EC4-4D43-8FD9-D4F89AD094FD}" presName="textRect" presStyleLbl="revTx" presStyleIdx="1" presStyleCnt="2">
        <dgm:presLayoutVars>
          <dgm:chMax val="1"/>
          <dgm:chPref val="1"/>
        </dgm:presLayoutVars>
      </dgm:prSet>
      <dgm:spPr/>
    </dgm:pt>
  </dgm:ptLst>
  <dgm:cxnLst>
    <dgm:cxn modelId="{2F3C2A03-7B4F-4376-BFFB-B846FBFB9274}" type="presOf" srcId="{C0107674-63EC-42EF-AAC6-BBA5B9E267DD}" destId="{FE54DC1E-313E-4535-9C67-ECA2DF5CE620}" srcOrd="0" destOrd="0" presId="urn:microsoft.com/office/officeart/2018/2/layout/IconLabelList"/>
    <dgm:cxn modelId="{02148939-6136-4AB2-8727-CD10D2E5342E}" type="presOf" srcId="{6522F462-0EC4-4D43-8FD9-D4F89AD094FD}" destId="{0124D7F2-14FD-4A7F-AD88-8892C754664A}" srcOrd="0" destOrd="0" presId="urn:microsoft.com/office/officeart/2018/2/layout/IconLabelList"/>
    <dgm:cxn modelId="{FEC6A2BC-618C-4D0F-BCB7-DAB1C380F63D}" srcId="{C0107674-63EC-42EF-AAC6-BBA5B9E267DD}" destId="{AA147357-DDBD-4607-A548-5B6BA5653AA0}" srcOrd="0" destOrd="0" parTransId="{36F6284E-B507-44B0-8882-E39E0914C674}" sibTransId="{5802A0D0-894F-41CF-AE03-1474D97114E8}"/>
    <dgm:cxn modelId="{CC8247E7-1041-4999-B04A-37D7137D967F}" type="presOf" srcId="{AA147357-DDBD-4607-A548-5B6BA5653AA0}" destId="{49D56118-F314-49A1-B7D9-1CADB381EEDB}" srcOrd="0" destOrd="0" presId="urn:microsoft.com/office/officeart/2018/2/layout/IconLabelList"/>
    <dgm:cxn modelId="{365F80F6-4289-4B0C-8D37-3A270C20EA82}" srcId="{C0107674-63EC-42EF-AAC6-BBA5B9E267DD}" destId="{6522F462-0EC4-4D43-8FD9-D4F89AD094FD}" srcOrd="1" destOrd="0" parTransId="{49063736-9A99-4C10-AFF0-83700A06D438}" sibTransId="{D819AE5A-A332-40B0-9E91-B507F29F626F}"/>
    <dgm:cxn modelId="{0C5BC2E8-59AE-4E8D-80E7-4C6815B4DB2D}" type="presParOf" srcId="{FE54DC1E-313E-4535-9C67-ECA2DF5CE620}" destId="{1D60AD55-3A84-452E-91A0-CEC8DBE6904A}" srcOrd="0" destOrd="0" presId="urn:microsoft.com/office/officeart/2018/2/layout/IconLabelList"/>
    <dgm:cxn modelId="{FDDE5073-28ED-4912-B26D-82AAC4CB9D31}" type="presParOf" srcId="{1D60AD55-3A84-452E-91A0-CEC8DBE6904A}" destId="{6C00D7A0-D6AD-487B-9DA4-125503967A22}" srcOrd="0" destOrd="0" presId="urn:microsoft.com/office/officeart/2018/2/layout/IconLabelList"/>
    <dgm:cxn modelId="{B4131193-8168-4D7D-86F5-F38A2A4DD668}" type="presParOf" srcId="{1D60AD55-3A84-452E-91A0-CEC8DBE6904A}" destId="{9B369DD6-3044-49FC-B90E-F59F7F191A43}" srcOrd="1" destOrd="0" presId="urn:microsoft.com/office/officeart/2018/2/layout/IconLabelList"/>
    <dgm:cxn modelId="{EDDF823C-3DE3-4D18-871D-803B7B885ADD}" type="presParOf" srcId="{1D60AD55-3A84-452E-91A0-CEC8DBE6904A}" destId="{49D56118-F314-49A1-B7D9-1CADB381EEDB}" srcOrd="2" destOrd="0" presId="urn:microsoft.com/office/officeart/2018/2/layout/IconLabelList"/>
    <dgm:cxn modelId="{5F17836A-4A4B-4A36-8014-52F1AF565B28}" type="presParOf" srcId="{FE54DC1E-313E-4535-9C67-ECA2DF5CE620}" destId="{421FDE8E-9CAC-4AA4-8BAE-E9C0809E88EA}" srcOrd="1" destOrd="0" presId="urn:microsoft.com/office/officeart/2018/2/layout/IconLabelList"/>
    <dgm:cxn modelId="{09204A19-C696-479A-B628-EB6745B86BED}" type="presParOf" srcId="{FE54DC1E-313E-4535-9C67-ECA2DF5CE620}" destId="{483BA24C-CC8D-4ABA-8AD0-57F102AEFF24}" srcOrd="2" destOrd="0" presId="urn:microsoft.com/office/officeart/2018/2/layout/IconLabelList"/>
    <dgm:cxn modelId="{37F80393-E097-4B8E-855E-3D86136AF863}" type="presParOf" srcId="{483BA24C-CC8D-4ABA-8AD0-57F102AEFF24}" destId="{0B12D10A-549F-4532-852F-77402FE15335}" srcOrd="0" destOrd="0" presId="urn:microsoft.com/office/officeart/2018/2/layout/IconLabelList"/>
    <dgm:cxn modelId="{99FC3E51-EFC4-45DF-8601-F55F5130E451}" type="presParOf" srcId="{483BA24C-CC8D-4ABA-8AD0-57F102AEFF24}" destId="{8ACFA0BC-8FCF-4F55-B92A-57DE488FA719}" srcOrd="1" destOrd="0" presId="urn:microsoft.com/office/officeart/2018/2/layout/IconLabelList"/>
    <dgm:cxn modelId="{DCDF4853-978F-4821-9B85-875B5FE9F848}" type="presParOf" srcId="{483BA24C-CC8D-4ABA-8AD0-57F102AEFF24}" destId="{0124D7F2-14FD-4A7F-AD88-8892C754664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B26DFF-2AE8-43C4-8A1B-1CB28BE09B53}">
      <dsp:nvSpPr>
        <dsp:cNvPr id="0" name=""/>
        <dsp:cNvSpPr/>
      </dsp:nvSpPr>
      <dsp:spPr>
        <a:xfrm rot="16200000">
          <a:off x="-1514635" y="2385871"/>
          <a:ext cx="3606685" cy="461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07314" bIns="0" numCol="1" spcCol="1270" anchor="t" anchorCtr="0">
          <a:noAutofit/>
        </a:bodyPr>
        <a:lstStyle/>
        <a:p>
          <a:pPr marL="0" lvl="0" indent="0" algn="r" defTabSz="1422400">
            <a:lnSpc>
              <a:spcPct val="90000"/>
            </a:lnSpc>
            <a:spcBef>
              <a:spcPct val="0"/>
            </a:spcBef>
            <a:spcAft>
              <a:spcPct val="35000"/>
            </a:spcAft>
            <a:buNone/>
          </a:pPr>
          <a:r>
            <a:rPr lang="en-GB" sz="3200" kern="1200" dirty="0">
              <a:latin typeface="Aptos" panose="020B0004020202020204" pitchFamily="34" charset="0"/>
            </a:rPr>
            <a:t>personal</a:t>
          </a:r>
        </a:p>
      </dsp:txBody>
      <dsp:txXfrm>
        <a:off x="-1514635" y="2385871"/>
        <a:ext cx="3606685" cy="461836"/>
      </dsp:txXfrm>
    </dsp:sp>
    <dsp:sp modelId="{47F16086-93EE-4B44-BC7C-092422F08E25}">
      <dsp:nvSpPr>
        <dsp:cNvPr id="0" name=""/>
        <dsp:cNvSpPr/>
      </dsp:nvSpPr>
      <dsp:spPr>
        <a:xfrm>
          <a:off x="519625" y="813446"/>
          <a:ext cx="2300433" cy="360668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407314" rIns="170688" bIns="170688" numCol="1" spcCol="1270" anchor="t" anchorCtr="0">
          <a:noAutofit/>
        </a:bodyPr>
        <a:lstStyle/>
        <a:p>
          <a:pPr marL="171450" lvl="1" indent="-171450" algn="l" defTabSz="844550">
            <a:lnSpc>
              <a:spcPct val="90000"/>
            </a:lnSpc>
            <a:spcBef>
              <a:spcPct val="0"/>
            </a:spcBef>
            <a:spcAft>
              <a:spcPct val="15000"/>
            </a:spcAft>
            <a:buChar char="•"/>
          </a:pPr>
          <a:r>
            <a:rPr lang="en-GB" sz="1900" kern="1200" dirty="0">
              <a:latin typeface="Aptos" panose="020B0004020202020204" pitchFamily="34" charset="0"/>
            </a:rPr>
            <a:t>Your personal background</a:t>
          </a:r>
        </a:p>
        <a:p>
          <a:pPr marL="171450" lvl="1" indent="-171450" algn="l" defTabSz="844550">
            <a:lnSpc>
              <a:spcPct val="90000"/>
            </a:lnSpc>
            <a:spcBef>
              <a:spcPct val="0"/>
            </a:spcBef>
            <a:spcAft>
              <a:spcPct val="15000"/>
            </a:spcAft>
            <a:buChar char="•"/>
          </a:pPr>
          <a:endParaRPr lang="en-GB" sz="1900" kern="1200" dirty="0">
            <a:latin typeface="Aptos" panose="020B0004020202020204" pitchFamily="34" charset="0"/>
          </a:endParaRPr>
        </a:p>
        <a:p>
          <a:pPr marL="171450" lvl="1" indent="-171450" algn="l" defTabSz="844550">
            <a:lnSpc>
              <a:spcPct val="90000"/>
            </a:lnSpc>
            <a:spcBef>
              <a:spcPct val="0"/>
            </a:spcBef>
            <a:spcAft>
              <a:spcPct val="15000"/>
            </a:spcAft>
            <a:buChar char="•"/>
          </a:pPr>
          <a:r>
            <a:rPr lang="en-GB" sz="1900" kern="1200" dirty="0">
              <a:latin typeface="Aptos" panose="020B0004020202020204" pitchFamily="34" charset="0"/>
            </a:rPr>
            <a:t>Knowledge of other cultures</a:t>
          </a:r>
        </a:p>
      </dsp:txBody>
      <dsp:txXfrm>
        <a:off x="519625" y="813446"/>
        <a:ext cx="2300433" cy="3606685"/>
      </dsp:txXfrm>
    </dsp:sp>
    <dsp:sp modelId="{DE8D15E5-336C-4390-80FD-00217D53D33A}">
      <dsp:nvSpPr>
        <dsp:cNvPr id="0" name=""/>
        <dsp:cNvSpPr/>
      </dsp:nvSpPr>
      <dsp:spPr>
        <a:xfrm>
          <a:off x="0" y="41940"/>
          <a:ext cx="923672" cy="923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D1A883-F3CC-444D-A964-C6341D7C2220}">
      <dsp:nvSpPr>
        <dsp:cNvPr id="0" name=""/>
        <dsp:cNvSpPr/>
      </dsp:nvSpPr>
      <dsp:spPr>
        <a:xfrm rot="16200000">
          <a:off x="1849949" y="2385871"/>
          <a:ext cx="3606685" cy="461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07314" bIns="0" numCol="1" spcCol="1270" anchor="t" anchorCtr="0">
          <a:noAutofit/>
        </a:bodyPr>
        <a:lstStyle/>
        <a:p>
          <a:pPr marL="0" lvl="0" indent="0" algn="r" defTabSz="1422400">
            <a:lnSpc>
              <a:spcPct val="90000"/>
            </a:lnSpc>
            <a:spcBef>
              <a:spcPct val="0"/>
            </a:spcBef>
            <a:spcAft>
              <a:spcPct val="35000"/>
            </a:spcAft>
            <a:buNone/>
          </a:pPr>
          <a:r>
            <a:rPr lang="en-GB" sz="3200" kern="1200" dirty="0">
              <a:latin typeface="Aptos" panose="020B0004020202020204" pitchFamily="34" charset="0"/>
            </a:rPr>
            <a:t>study</a:t>
          </a:r>
        </a:p>
      </dsp:txBody>
      <dsp:txXfrm>
        <a:off x="1849949" y="2385871"/>
        <a:ext cx="3606685" cy="461836"/>
      </dsp:txXfrm>
    </dsp:sp>
    <dsp:sp modelId="{B48D2879-9935-40D3-93E5-1B6F483DA794}">
      <dsp:nvSpPr>
        <dsp:cNvPr id="0" name=""/>
        <dsp:cNvSpPr/>
      </dsp:nvSpPr>
      <dsp:spPr>
        <a:xfrm>
          <a:off x="3884210" y="813446"/>
          <a:ext cx="2300433" cy="360668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407314" rIns="170688" bIns="170688" numCol="1" spcCol="1270" anchor="t" anchorCtr="0">
          <a:noAutofit/>
        </a:bodyPr>
        <a:lstStyle/>
        <a:p>
          <a:pPr marL="171450" lvl="1" indent="-171450" algn="l" defTabSz="844550">
            <a:lnSpc>
              <a:spcPct val="90000"/>
            </a:lnSpc>
            <a:spcBef>
              <a:spcPct val="0"/>
            </a:spcBef>
            <a:spcAft>
              <a:spcPct val="15000"/>
            </a:spcAft>
            <a:buChar char="•"/>
          </a:pPr>
          <a:r>
            <a:rPr lang="en-GB" sz="1900" kern="1200" dirty="0">
              <a:latin typeface="Aptos" panose="020B0004020202020204" pitchFamily="34" charset="0"/>
            </a:rPr>
            <a:t>Research to develop knowledge and understanding</a:t>
          </a:r>
        </a:p>
      </dsp:txBody>
      <dsp:txXfrm>
        <a:off x="3884210" y="813446"/>
        <a:ext cx="2300433" cy="3606685"/>
      </dsp:txXfrm>
    </dsp:sp>
    <dsp:sp modelId="{F8D44E60-0C1C-4A74-B3C4-D176E887EB09}">
      <dsp:nvSpPr>
        <dsp:cNvPr id="0" name=""/>
        <dsp:cNvSpPr/>
      </dsp:nvSpPr>
      <dsp:spPr>
        <a:xfrm>
          <a:off x="3125589" y="32943"/>
          <a:ext cx="923672" cy="923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DC253B-6734-4868-9F5D-0BED4598E44C}">
      <dsp:nvSpPr>
        <dsp:cNvPr id="0" name=""/>
        <dsp:cNvSpPr/>
      </dsp:nvSpPr>
      <dsp:spPr>
        <a:xfrm rot="16200000">
          <a:off x="5214533" y="2385871"/>
          <a:ext cx="3606685" cy="461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07314" bIns="0" numCol="1" spcCol="1270" anchor="t" anchorCtr="0">
          <a:noAutofit/>
        </a:bodyPr>
        <a:lstStyle/>
        <a:p>
          <a:pPr marL="0" lvl="0" indent="0" algn="r" defTabSz="1422400">
            <a:lnSpc>
              <a:spcPct val="90000"/>
            </a:lnSpc>
            <a:spcBef>
              <a:spcPct val="0"/>
            </a:spcBef>
            <a:spcAft>
              <a:spcPct val="35000"/>
            </a:spcAft>
            <a:buNone/>
          </a:pPr>
          <a:r>
            <a:rPr lang="en-GB" sz="3200" kern="1200" dirty="0">
              <a:latin typeface="Aptos" panose="020B0004020202020204" pitchFamily="34" charset="0"/>
            </a:rPr>
            <a:t>result</a:t>
          </a:r>
        </a:p>
      </dsp:txBody>
      <dsp:txXfrm>
        <a:off x="5214533" y="2385871"/>
        <a:ext cx="3606685" cy="461836"/>
      </dsp:txXfrm>
    </dsp:sp>
    <dsp:sp modelId="{B5ABC814-5420-47E7-BC2B-F73F71DE8D6E}">
      <dsp:nvSpPr>
        <dsp:cNvPr id="0" name=""/>
        <dsp:cNvSpPr/>
      </dsp:nvSpPr>
      <dsp:spPr>
        <a:xfrm>
          <a:off x="7248794" y="813446"/>
          <a:ext cx="2300433" cy="360668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407314" rIns="170688" bIns="170688" numCol="1" spcCol="1270" anchor="t" anchorCtr="0">
          <a:noAutofit/>
        </a:bodyPr>
        <a:lstStyle/>
        <a:p>
          <a:pPr marL="171450" lvl="1" indent="-171450" algn="l" defTabSz="844550">
            <a:lnSpc>
              <a:spcPct val="90000"/>
            </a:lnSpc>
            <a:spcBef>
              <a:spcPct val="0"/>
            </a:spcBef>
            <a:spcAft>
              <a:spcPct val="15000"/>
            </a:spcAft>
            <a:buChar char="•"/>
          </a:pPr>
          <a:r>
            <a:rPr lang="en-GB" sz="1900" kern="1200" dirty="0">
              <a:latin typeface="Aptos" panose="020B0004020202020204" pitchFamily="34" charset="0"/>
            </a:rPr>
            <a:t>Intercultural communication competence</a:t>
          </a:r>
        </a:p>
      </dsp:txBody>
      <dsp:txXfrm>
        <a:off x="7248794" y="813446"/>
        <a:ext cx="2300433" cy="3606685"/>
      </dsp:txXfrm>
    </dsp:sp>
    <dsp:sp modelId="{D5D50013-8047-4AED-93A2-62B595036C4A}">
      <dsp:nvSpPr>
        <dsp:cNvPr id="0" name=""/>
        <dsp:cNvSpPr/>
      </dsp:nvSpPr>
      <dsp:spPr>
        <a:xfrm>
          <a:off x="6356924" y="180084"/>
          <a:ext cx="923672" cy="923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0D7A0-D6AD-487B-9DA4-125503967A22}">
      <dsp:nvSpPr>
        <dsp:cNvPr id="0" name=""/>
        <dsp:cNvSpPr/>
      </dsp:nvSpPr>
      <dsp:spPr>
        <a:xfrm>
          <a:off x="1301519" y="113320"/>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56118-F314-49A1-B7D9-1CADB381EEDB}">
      <dsp:nvSpPr>
        <dsp:cNvPr id="0" name=""/>
        <dsp:cNvSpPr/>
      </dsp:nvSpPr>
      <dsp:spPr>
        <a:xfrm>
          <a:off x="113519" y="2729212"/>
          <a:ext cx="4320000" cy="186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b="0" i="0" kern="1200" baseline="0">
              <a:latin typeface="Aptos" panose="020B0004020202020204" pitchFamily="34" charset="0"/>
            </a:rPr>
            <a:t>Assignments must be submitted to Moodle via the </a:t>
          </a:r>
          <a:r>
            <a:rPr lang="en-GB" sz="2400" b="1" i="0" kern="1200" baseline="0">
              <a:latin typeface="Aptos" panose="020B0004020202020204" pitchFamily="34" charset="0"/>
            </a:rPr>
            <a:t>correct</a:t>
          </a:r>
          <a:r>
            <a:rPr lang="en-GB" sz="2400" b="0" i="0" kern="1200" baseline="0">
              <a:latin typeface="Aptos" panose="020B0004020202020204" pitchFamily="34" charset="0"/>
            </a:rPr>
            <a:t> Turnitin portal by the deadlines set.</a:t>
          </a:r>
          <a:br>
            <a:rPr lang="en-GB" sz="1800" b="0" i="0" kern="1200" baseline="0"/>
          </a:br>
          <a:endParaRPr lang="en-US" sz="1800" kern="1200" dirty="0"/>
        </a:p>
      </dsp:txBody>
      <dsp:txXfrm>
        <a:off x="113519" y="2729212"/>
        <a:ext cx="4320000" cy="1863281"/>
      </dsp:txXfrm>
    </dsp:sp>
    <dsp:sp modelId="{0B12D10A-549F-4532-852F-77402FE15335}">
      <dsp:nvSpPr>
        <dsp:cNvPr id="0" name=""/>
        <dsp:cNvSpPr/>
      </dsp:nvSpPr>
      <dsp:spPr>
        <a:xfrm>
          <a:off x="6377519" y="113320"/>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4D7F2-14FD-4A7F-AD88-8892C754664A}">
      <dsp:nvSpPr>
        <dsp:cNvPr id="0" name=""/>
        <dsp:cNvSpPr/>
      </dsp:nvSpPr>
      <dsp:spPr>
        <a:xfrm>
          <a:off x="5189519" y="2729212"/>
          <a:ext cx="4320000" cy="186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b="0" i="0" kern="1200" baseline="0">
              <a:latin typeface="Aptos" panose="020B0004020202020204" pitchFamily="34" charset="0"/>
            </a:rPr>
            <a:t>If you submit your assignment 7 days late you </a:t>
          </a:r>
          <a:r>
            <a:rPr lang="en-GB" sz="2400" b="1" i="0" kern="1200" baseline="0">
              <a:latin typeface="Aptos" panose="020B0004020202020204" pitchFamily="34" charset="0"/>
            </a:rPr>
            <a:t>will be capped at 40%. </a:t>
          </a:r>
          <a:r>
            <a:rPr lang="en-GB" sz="2400" i="0" kern="1200" baseline="0">
              <a:latin typeface="Aptos" panose="020B0004020202020204" pitchFamily="34" charset="0"/>
            </a:rPr>
            <a:t>If you submit your assignment more than 7 days late you will receive 0. </a:t>
          </a:r>
          <a:endParaRPr lang="en-US" sz="2400" kern="1200" dirty="0">
            <a:latin typeface="Aptos" panose="020B0004020202020204" pitchFamily="34" charset="0"/>
          </a:endParaRPr>
        </a:p>
      </dsp:txBody>
      <dsp:txXfrm>
        <a:off x="5189519" y="2729212"/>
        <a:ext cx="4320000" cy="1863281"/>
      </dsp:txXfrm>
    </dsp:sp>
  </dsp:spTree>
</dsp:drawing>
</file>

<file path=ppt/diagrams/layout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05EB5-A7A9-4F17-87D5-3283E081434A}" type="datetimeFigureOut">
              <a:rPr lang="en-GB" smtClean="0"/>
              <a:t>03/10/2026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F252E-9641-4246-9FEB-8220527B77E0}" type="slidenum">
              <a:rPr lang="en-GB" smtClean="0"/>
              <a:t>‹#›</a:t>
            </a:fld>
            <a:endParaRPr lang="en-GB"/>
          </a:p>
        </p:txBody>
      </p:sp>
    </p:spTree>
    <p:extLst>
      <p:ext uri="{BB962C8B-B14F-4D97-AF65-F5344CB8AC3E}">
        <p14:creationId xmlns:p14="http://schemas.microsoft.com/office/powerpoint/2010/main" val="324772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1</a:t>
            </a:fld>
            <a:endParaRPr lang="en-GB"/>
          </a:p>
        </p:txBody>
      </p:sp>
    </p:spTree>
    <p:extLst>
      <p:ext uri="{BB962C8B-B14F-4D97-AF65-F5344CB8AC3E}">
        <p14:creationId xmlns:p14="http://schemas.microsoft.com/office/powerpoint/2010/main" val="2740871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1224756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55A9C8-5294-8892-E223-806DD419EB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43C74B-A2CD-CB6C-55A3-899A5D7A72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0776F4-F115-572D-D80E-689D4605981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8B79861-FCA1-49EA-94ED-A4F13C30C734}"/>
              </a:ext>
            </a:extLst>
          </p:cNvPr>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3393180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7</a:t>
            </a:fld>
            <a:endParaRPr lang="en-GB"/>
          </a:p>
        </p:txBody>
      </p:sp>
    </p:spTree>
    <p:extLst>
      <p:ext uri="{BB962C8B-B14F-4D97-AF65-F5344CB8AC3E}">
        <p14:creationId xmlns:p14="http://schemas.microsoft.com/office/powerpoint/2010/main" val="10349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E8F29-E4AF-1E11-B308-D5C03E48F7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570705-5916-F011-3EFF-27C8A5AA10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B701EA-6E48-A22E-7FF9-4904EFB9D60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D8A0D7A-71E5-47F8-E119-D60C42599BD8}"/>
              </a:ext>
            </a:extLst>
          </p:cNvPr>
          <p:cNvSpPr>
            <a:spLocks noGrp="1"/>
          </p:cNvSpPr>
          <p:nvPr>
            <p:ph type="sldNum" sz="quarter" idx="5"/>
          </p:nvPr>
        </p:nvSpPr>
        <p:spPr/>
        <p:txBody>
          <a:bodyPr/>
          <a:lstStyle/>
          <a:p>
            <a:fld id="{196F252E-9641-4246-9FEB-8220527B77E0}" type="slidenum">
              <a:rPr lang="en-GB" smtClean="0"/>
              <a:t>9</a:t>
            </a:fld>
            <a:endParaRPr lang="en-GB"/>
          </a:p>
        </p:txBody>
      </p:sp>
    </p:spTree>
    <p:extLst>
      <p:ext uri="{BB962C8B-B14F-4D97-AF65-F5344CB8AC3E}">
        <p14:creationId xmlns:p14="http://schemas.microsoft.com/office/powerpoint/2010/main" val="2914910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DB8494-2571-6A2D-F344-4AF1C4705B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8CAADA-44FA-E218-1418-BED4B0284C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358F8D-6A27-3435-3F44-27655F1535D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65DCC52-BD07-A98E-EF68-30B51A626E9B}"/>
              </a:ext>
            </a:extLst>
          </p:cNvPr>
          <p:cNvSpPr>
            <a:spLocks noGrp="1"/>
          </p:cNvSpPr>
          <p:nvPr>
            <p:ph type="sldNum" sz="quarter" idx="5"/>
          </p:nvPr>
        </p:nvSpPr>
        <p:spPr/>
        <p:txBody>
          <a:bodyPr/>
          <a:lstStyle/>
          <a:p>
            <a:fld id="{196F252E-9641-4246-9FEB-8220527B77E0}" type="slidenum">
              <a:rPr lang="en-GB" smtClean="0"/>
              <a:t>10</a:t>
            </a:fld>
            <a:endParaRPr lang="en-GB"/>
          </a:p>
        </p:txBody>
      </p:sp>
    </p:spTree>
    <p:extLst>
      <p:ext uri="{BB962C8B-B14F-4D97-AF65-F5344CB8AC3E}">
        <p14:creationId xmlns:p14="http://schemas.microsoft.com/office/powerpoint/2010/main" val="13037259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54BE2F-7F19-8FBB-C010-8DC677D766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02FCF9-6CCB-BA00-5FF8-DC12344198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24A9AF-E661-F409-638A-73D204AF639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917CC1-E128-3D60-DC99-88F0C09EBF59}"/>
              </a:ext>
            </a:extLst>
          </p:cNvPr>
          <p:cNvSpPr>
            <a:spLocks noGrp="1"/>
          </p:cNvSpPr>
          <p:nvPr>
            <p:ph type="sldNum" sz="quarter" idx="5"/>
          </p:nvPr>
        </p:nvSpPr>
        <p:spPr/>
        <p:txBody>
          <a:bodyPr/>
          <a:lstStyle/>
          <a:p>
            <a:fld id="{196F252E-9641-4246-9FEB-8220527B77E0}" type="slidenum">
              <a:rPr lang="en-GB" smtClean="0"/>
              <a:t>11</a:t>
            </a:fld>
            <a:endParaRPr lang="en-GB"/>
          </a:p>
        </p:txBody>
      </p:sp>
    </p:spTree>
    <p:extLst>
      <p:ext uri="{BB962C8B-B14F-4D97-AF65-F5344CB8AC3E}">
        <p14:creationId xmlns:p14="http://schemas.microsoft.com/office/powerpoint/2010/main" val="3128483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12</a:t>
            </a:fld>
            <a:endParaRPr lang="en-GB"/>
          </a:p>
        </p:txBody>
      </p:sp>
    </p:spTree>
    <p:extLst>
      <p:ext uri="{BB962C8B-B14F-4D97-AF65-F5344CB8AC3E}">
        <p14:creationId xmlns:p14="http://schemas.microsoft.com/office/powerpoint/2010/main" val="943639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 think and write down your answers.</a:t>
            </a:r>
          </a:p>
        </p:txBody>
      </p:sp>
      <p:sp>
        <p:nvSpPr>
          <p:cNvPr id="4" name="Slide Number Placeholder 3"/>
          <p:cNvSpPr>
            <a:spLocks noGrp="1"/>
          </p:cNvSpPr>
          <p:nvPr>
            <p:ph type="sldNum" sz="quarter" idx="5"/>
          </p:nvPr>
        </p:nvSpPr>
        <p:spPr/>
        <p:txBody>
          <a:bodyPr/>
          <a:lstStyle/>
          <a:p>
            <a:fld id="{196F252E-9641-4246-9FEB-8220527B77E0}" type="slidenum">
              <a:rPr lang="en-GB" smtClean="0"/>
              <a:t>14</a:t>
            </a:fld>
            <a:endParaRPr lang="en-GB"/>
          </a:p>
        </p:txBody>
      </p:sp>
    </p:spTree>
    <p:extLst>
      <p:ext uri="{BB962C8B-B14F-4D97-AF65-F5344CB8AC3E}">
        <p14:creationId xmlns:p14="http://schemas.microsoft.com/office/powerpoint/2010/main" val="9405319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A5572-EBA1-97EC-98F9-F027603779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0D9633-670B-3F16-18C9-7C827D14E6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892B93-45BD-0D3F-FA65-1397ADAEC33B}"/>
              </a:ext>
            </a:extLst>
          </p:cNvPr>
          <p:cNvSpPr>
            <a:spLocks noGrp="1"/>
          </p:cNvSpPr>
          <p:nvPr>
            <p:ph type="body" idx="1"/>
          </p:nvPr>
        </p:nvSpPr>
        <p:spPr/>
        <p:txBody>
          <a:bodyPr/>
          <a:lstStyle/>
          <a:p>
            <a:r>
              <a:rPr lang="en-GB" dirty="0"/>
              <a:t>All answers are correct!</a:t>
            </a:r>
          </a:p>
        </p:txBody>
      </p:sp>
      <p:sp>
        <p:nvSpPr>
          <p:cNvPr id="4" name="Slide Number Placeholder 3">
            <a:extLst>
              <a:ext uri="{FF2B5EF4-FFF2-40B4-BE49-F238E27FC236}">
                <a16:creationId xmlns:a16="http://schemas.microsoft.com/office/drawing/2014/main" id="{00B5B1DC-FEAE-5198-8319-BED43C755B7F}"/>
              </a:ext>
            </a:extLst>
          </p:cNvPr>
          <p:cNvSpPr>
            <a:spLocks noGrp="1"/>
          </p:cNvSpPr>
          <p:nvPr>
            <p:ph type="sldNum" sz="quarter" idx="5"/>
          </p:nvPr>
        </p:nvSpPr>
        <p:spPr/>
        <p:txBody>
          <a:bodyPr/>
          <a:lstStyle/>
          <a:p>
            <a:fld id="{196F252E-9641-4246-9FEB-8220527B77E0}" type="slidenum">
              <a:rPr lang="en-GB" smtClean="0"/>
              <a:t>15</a:t>
            </a:fld>
            <a:endParaRPr lang="en-GB"/>
          </a:p>
        </p:txBody>
      </p:sp>
    </p:spTree>
    <p:extLst>
      <p:ext uri="{BB962C8B-B14F-4D97-AF65-F5344CB8AC3E}">
        <p14:creationId xmlns:p14="http://schemas.microsoft.com/office/powerpoint/2010/main" val="34138289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85D229-85C0-75D6-7156-81029CBDD8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849F5A-0748-B345-35F1-53825FFE8E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7F5228-E828-DB0A-5E61-A694173A73F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EBC4D7A-3AF5-23F5-069C-9B7F2C271A78}"/>
              </a:ext>
            </a:extLst>
          </p:cNvPr>
          <p:cNvSpPr>
            <a:spLocks noGrp="1"/>
          </p:cNvSpPr>
          <p:nvPr>
            <p:ph type="sldNum" sz="quarter" idx="5"/>
          </p:nvPr>
        </p:nvSpPr>
        <p:spPr/>
        <p:txBody>
          <a:bodyPr/>
          <a:lstStyle/>
          <a:p>
            <a:fld id="{196F252E-9641-4246-9FEB-8220527B77E0}" type="slidenum">
              <a:rPr lang="en-GB" smtClean="0"/>
              <a:t>16</a:t>
            </a:fld>
            <a:endParaRPr lang="en-GB"/>
          </a:p>
        </p:txBody>
      </p:sp>
    </p:spTree>
    <p:extLst>
      <p:ext uri="{BB962C8B-B14F-4D97-AF65-F5344CB8AC3E}">
        <p14:creationId xmlns:p14="http://schemas.microsoft.com/office/powerpoint/2010/main" val="41371137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C024A9-9EFB-FCBF-1E94-B0DAC31148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FBB1B9-EF5D-7EE2-AADA-BDB1338293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531616-EB14-4455-D6E7-188A985ADF6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E455E3-CB52-4C2C-13F2-A938B7083DC9}"/>
              </a:ext>
            </a:extLst>
          </p:cNvPr>
          <p:cNvSpPr>
            <a:spLocks noGrp="1"/>
          </p:cNvSpPr>
          <p:nvPr>
            <p:ph type="sldNum" sz="quarter" idx="5"/>
          </p:nvPr>
        </p:nvSpPr>
        <p:spPr/>
        <p:txBody>
          <a:bodyPr/>
          <a:lstStyle/>
          <a:p>
            <a:fld id="{196F252E-9641-4246-9FEB-8220527B77E0}" type="slidenum">
              <a:rPr lang="en-GB" smtClean="0"/>
              <a:t>17</a:t>
            </a:fld>
            <a:endParaRPr lang="en-GB"/>
          </a:p>
        </p:txBody>
      </p:sp>
    </p:spTree>
    <p:extLst>
      <p:ext uri="{BB962C8B-B14F-4D97-AF65-F5344CB8AC3E}">
        <p14:creationId xmlns:p14="http://schemas.microsoft.com/office/powerpoint/2010/main" val="40339087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E5E058-3FCB-A4D1-3F8B-D37A5872F2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77E6BC-CE12-BCA5-D912-41CA9839A8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DB3919-AA38-3F73-30F0-042D5BF0F51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D836BA1-5586-F7E6-8841-F9C897873165}"/>
              </a:ext>
            </a:extLst>
          </p:cNvPr>
          <p:cNvSpPr>
            <a:spLocks noGrp="1"/>
          </p:cNvSpPr>
          <p:nvPr>
            <p:ph type="sldNum" sz="quarter" idx="5"/>
          </p:nvPr>
        </p:nvSpPr>
        <p:spPr/>
        <p:txBody>
          <a:bodyPr/>
          <a:lstStyle/>
          <a:p>
            <a:fld id="{196F252E-9641-4246-9FEB-8220527B77E0}" type="slidenum">
              <a:rPr lang="en-GB" smtClean="0"/>
              <a:t>18</a:t>
            </a:fld>
            <a:endParaRPr lang="en-GB"/>
          </a:p>
        </p:txBody>
      </p:sp>
    </p:spTree>
    <p:extLst>
      <p:ext uri="{BB962C8B-B14F-4D97-AF65-F5344CB8AC3E}">
        <p14:creationId xmlns:p14="http://schemas.microsoft.com/office/powerpoint/2010/main" val="3702685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E99CF6-B46C-B97A-FE53-1D19ECB75E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D142DC-B56E-CECC-CC60-6D81522AD2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9239A1-125F-A258-6D7E-43783A9BC01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EF0E209-7BC2-2BA9-2C40-B8A04826780D}"/>
              </a:ext>
            </a:extLst>
          </p:cNvPr>
          <p:cNvSpPr>
            <a:spLocks noGrp="1"/>
          </p:cNvSpPr>
          <p:nvPr>
            <p:ph type="sldNum" sz="quarter" idx="5"/>
          </p:nvPr>
        </p:nvSpPr>
        <p:spPr/>
        <p:txBody>
          <a:bodyPr/>
          <a:lstStyle/>
          <a:p>
            <a:fld id="{196F252E-9641-4246-9FEB-8220527B77E0}" type="slidenum">
              <a:rPr lang="en-GB" smtClean="0"/>
              <a:t>19</a:t>
            </a:fld>
            <a:endParaRPr lang="en-GB"/>
          </a:p>
        </p:txBody>
      </p:sp>
    </p:spTree>
    <p:extLst>
      <p:ext uri="{BB962C8B-B14F-4D97-AF65-F5344CB8AC3E}">
        <p14:creationId xmlns:p14="http://schemas.microsoft.com/office/powerpoint/2010/main" val="22411211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07086F-E479-3E2C-73EA-FF7A4A2A7B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BDD0C1-4E84-4607-74FA-135958202C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32D687-632B-40C9-1F9B-3F159D4D61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C3169B1-207F-FF08-FC9E-37FEAF74B7FF}"/>
              </a:ext>
            </a:extLst>
          </p:cNvPr>
          <p:cNvSpPr>
            <a:spLocks noGrp="1"/>
          </p:cNvSpPr>
          <p:nvPr>
            <p:ph type="sldNum" sz="quarter" idx="5"/>
          </p:nvPr>
        </p:nvSpPr>
        <p:spPr/>
        <p:txBody>
          <a:bodyPr/>
          <a:lstStyle/>
          <a:p>
            <a:fld id="{196F252E-9641-4246-9FEB-8220527B77E0}" type="slidenum">
              <a:rPr lang="en-GB" smtClean="0"/>
              <a:t>20</a:t>
            </a:fld>
            <a:endParaRPr lang="en-GB"/>
          </a:p>
        </p:txBody>
      </p:sp>
    </p:spTree>
    <p:extLst>
      <p:ext uri="{BB962C8B-B14F-4D97-AF65-F5344CB8AC3E}">
        <p14:creationId xmlns:p14="http://schemas.microsoft.com/office/powerpoint/2010/main" val="7057557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AF3F6-7A42-C682-3284-E5BE2E632A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42A537-54E5-F866-F38C-636AB6B9EA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34AD61-8467-9FAC-A065-7AB14856A59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25B67B2-36B7-3A2A-E8C1-A1E5F77F4236}"/>
              </a:ext>
            </a:extLst>
          </p:cNvPr>
          <p:cNvSpPr>
            <a:spLocks noGrp="1"/>
          </p:cNvSpPr>
          <p:nvPr>
            <p:ph type="sldNum" sz="quarter" idx="5"/>
          </p:nvPr>
        </p:nvSpPr>
        <p:spPr/>
        <p:txBody>
          <a:bodyPr/>
          <a:lstStyle/>
          <a:p>
            <a:fld id="{196F252E-9641-4246-9FEB-8220527B77E0}" type="slidenum">
              <a:rPr lang="en-GB" smtClean="0"/>
              <a:t>21</a:t>
            </a:fld>
            <a:endParaRPr lang="en-GB"/>
          </a:p>
        </p:txBody>
      </p:sp>
    </p:spTree>
    <p:extLst>
      <p:ext uri="{BB962C8B-B14F-4D97-AF65-F5344CB8AC3E}">
        <p14:creationId xmlns:p14="http://schemas.microsoft.com/office/powerpoint/2010/main" val="22401989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F6E9BE-0F98-51B6-BD4F-5BF24B7C2F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601FE7-B890-DEDA-AD70-5EA4EA4619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AAC3EC-FF6A-671E-EAD7-F21353CABE6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E035B1B-7FEE-95CC-C221-F35EE143A494}"/>
              </a:ext>
            </a:extLst>
          </p:cNvPr>
          <p:cNvSpPr>
            <a:spLocks noGrp="1"/>
          </p:cNvSpPr>
          <p:nvPr>
            <p:ph type="sldNum" sz="quarter" idx="5"/>
          </p:nvPr>
        </p:nvSpPr>
        <p:spPr/>
        <p:txBody>
          <a:bodyPr/>
          <a:lstStyle/>
          <a:p>
            <a:fld id="{196F252E-9641-4246-9FEB-8220527B77E0}" type="slidenum">
              <a:rPr lang="en-GB" smtClean="0"/>
              <a:t>22</a:t>
            </a:fld>
            <a:endParaRPr lang="en-GB"/>
          </a:p>
        </p:txBody>
      </p:sp>
    </p:spTree>
    <p:extLst>
      <p:ext uri="{BB962C8B-B14F-4D97-AF65-F5344CB8AC3E}">
        <p14:creationId xmlns:p14="http://schemas.microsoft.com/office/powerpoint/2010/main" val="16798993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11695-5777-1B2A-7800-1AC6FCF980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708470-A72B-4D78-2420-50CF86488D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BC4D75-6DA4-C29F-4533-AC900A9AB5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AA0DECC-BD3B-5C97-7E5E-B9618B3B192F}"/>
              </a:ext>
            </a:extLst>
          </p:cNvPr>
          <p:cNvSpPr>
            <a:spLocks noGrp="1"/>
          </p:cNvSpPr>
          <p:nvPr>
            <p:ph type="sldNum" sz="quarter" idx="5"/>
          </p:nvPr>
        </p:nvSpPr>
        <p:spPr/>
        <p:txBody>
          <a:bodyPr/>
          <a:lstStyle/>
          <a:p>
            <a:fld id="{196F252E-9641-4246-9FEB-8220527B77E0}" type="slidenum">
              <a:rPr lang="en-GB" smtClean="0"/>
              <a:t>23</a:t>
            </a:fld>
            <a:endParaRPr lang="en-GB"/>
          </a:p>
        </p:txBody>
      </p:sp>
    </p:spTree>
    <p:extLst>
      <p:ext uri="{BB962C8B-B14F-4D97-AF65-F5344CB8AC3E}">
        <p14:creationId xmlns:p14="http://schemas.microsoft.com/office/powerpoint/2010/main" val="33893808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0E0D6-4686-C555-0CE2-87E9FC9882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31CC68-1C4D-C91F-C122-4D0EB6F6E8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EC9394-D771-F95C-DD38-172991788D5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5E21E8-1FEA-ADA7-13E1-4EE015220FD0}"/>
              </a:ext>
            </a:extLst>
          </p:cNvPr>
          <p:cNvSpPr>
            <a:spLocks noGrp="1"/>
          </p:cNvSpPr>
          <p:nvPr>
            <p:ph type="sldNum" sz="quarter" idx="5"/>
          </p:nvPr>
        </p:nvSpPr>
        <p:spPr/>
        <p:txBody>
          <a:bodyPr/>
          <a:lstStyle/>
          <a:p>
            <a:fld id="{196F252E-9641-4246-9FEB-8220527B77E0}" type="slidenum">
              <a:rPr lang="en-GB" smtClean="0"/>
              <a:t>24</a:t>
            </a:fld>
            <a:endParaRPr lang="en-GB"/>
          </a:p>
        </p:txBody>
      </p:sp>
    </p:spTree>
    <p:extLst>
      <p:ext uri="{BB962C8B-B14F-4D97-AF65-F5344CB8AC3E}">
        <p14:creationId xmlns:p14="http://schemas.microsoft.com/office/powerpoint/2010/main" val="20331838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91480-EB57-03CF-4D88-D7D611721D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F50F57-08A4-ABE2-F2A7-ED6E9AB226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282515-A95D-400C-325A-76A2EB55821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DFA090F-CCA7-2C56-97F2-B10B5A3A4BAB}"/>
              </a:ext>
            </a:extLst>
          </p:cNvPr>
          <p:cNvSpPr>
            <a:spLocks noGrp="1"/>
          </p:cNvSpPr>
          <p:nvPr>
            <p:ph type="sldNum" sz="quarter" idx="5"/>
          </p:nvPr>
        </p:nvSpPr>
        <p:spPr/>
        <p:txBody>
          <a:bodyPr/>
          <a:lstStyle/>
          <a:p>
            <a:fld id="{196F252E-9641-4246-9FEB-8220527B77E0}" type="slidenum">
              <a:rPr lang="en-GB" smtClean="0"/>
              <a:t>25</a:t>
            </a:fld>
            <a:endParaRPr lang="en-GB"/>
          </a:p>
        </p:txBody>
      </p:sp>
    </p:spTree>
    <p:extLst>
      <p:ext uri="{BB962C8B-B14F-4D97-AF65-F5344CB8AC3E}">
        <p14:creationId xmlns:p14="http://schemas.microsoft.com/office/powerpoint/2010/main" val="20265682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B25F7-2E19-E46A-5894-9070B80D69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820279-EA43-4372-1E1D-4CC4A8F002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D7B484-8ED5-8BC3-0F23-3E946F12D82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9F0A7DC-B028-FB51-4BE2-E58444A15678}"/>
              </a:ext>
            </a:extLst>
          </p:cNvPr>
          <p:cNvSpPr>
            <a:spLocks noGrp="1"/>
          </p:cNvSpPr>
          <p:nvPr>
            <p:ph type="sldNum" sz="quarter" idx="5"/>
          </p:nvPr>
        </p:nvSpPr>
        <p:spPr/>
        <p:txBody>
          <a:bodyPr/>
          <a:lstStyle/>
          <a:p>
            <a:fld id="{196F252E-9641-4246-9FEB-8220527B77E0}" type="slidenum">
              <a:rPr lang="en-GB" smtClean="0"/>
              <a:t>26</a:t>
            </a:fld>
            <a:endParaRPr lang="en-GB"/>
          </a:p>
        </p:txBody>
      </p:sp>
    </p:spTree>
    <p:extLst>
      <p:ext uri="{BB962C8B-B14F-4D97-AF65-F5344CB8AC3E}">
        <p14:creationId xmlns:p14="http://schemas.microsoft.com/office/powerpoint/2010/main" val="30911383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28</a:t>
            </a:fld>
            <a:endParaRPr lang="en-GB"/>
          </a:p>
        </p:txBody>
      </p:sp>
    </p:spTree>
    <p:extLst>
      <p:ext uri="{BB962C8B-B14F-4D97-AF65-F5344CB8AC3E}">
        <p14:creationId xmlns:p14="http://schemas.microsoft.com/office/powerpoint/2010/main" val="19301407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29</a:t>
            </a:fld>
            <a:endParaRPr lang="en-GB"/>
          </a:p>
        </p:txBody>
      </p:sp>
    </p:spTree>
    <p:extLst>
      <p:ext uri="{BB962C8B-B14F-4D97-AF65-F5344CB8AC3E}">
        <p14:creationId xmlns:p14="http://schemas.microsoft.com/office/powerpoint/2010/main" val="36358154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30</a:t>
            </a:fld>
            <a:endParaRPr lang="en-GB"/>
          </a:p>
        </p:txBody>
      </p:sp>
    </p:spTree>
    <p:extLst>
      <p:ext uri="{BB962C8B-B14F-4D97-AF65-F5344CB8AC3E}">
        <p14:creationId xmlns:p14="http://schemas.microsoft.com/office/powerpoint/2010/main" val="27288017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31</a:t>
            </a:fld>
            <a:endParaRPr lang="en-GB"/>
          </a:p>
        </p:txBody>
      </p:sp>
    </p:spTree>
    <p:extLst>
      <p:ext uri="{BB962C8B-B14F-4D97-AF65-F5344CB8AC3E}">
        <p14:creationId xmlns:p14="http://schemas.microsoft.com/office/powerpoint/2010/main" val="11678452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E25D24-D960-FD31-48C9-7AA3DA0CCD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F7782F-DC58-228E-07E1-E6F803598A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336BA2-C463-56A8-8B89-DE485544150A}"/>
              </a:ext>
            </a:extLst>
          </p:cNvPr>
          <p:cNvSpPr>
            <a:spLocks noGrp="1"/>
          </p:cNvSpPr>
          <p:nvPr>
            <p:ph type="body" idx="1"/>
          </p:nvPr>
        </p:nvSpPr>
        <p:spPr/>
        <p:txBody>
          <a:bodyPr/>
          <a:lstStyle/>
          <a:p>
            <a:pPr marL="0" indent="0">
              <a:buFont typeface="Wingdings" panose="05000000000000000000" pitchFamily="2" charset="2"/>
              <a:buNone/>
            </a:pPr>
            <a:endParaRPr lang="en-GB" dirty="0"/>
          </a:p>
          <a:p>
            <a:endParaRPr lang="en-GB" dirty="0"/>
          </a:p>
        </p:txBody>
      </p:sp>
      <p:sp>
        <p:nvSpPr>
          <p:cNvPr id="4" name="Slide Number Placeholder 3">
            <a:extLst>
              <a:ext uri="{FF2B5EF4-FFF2-40B4-BE49-F238E27FC236}">
                <a16:creationId xmlns:a16="http://schemas.microsoft.com/office/drawing/2014/main" id="{E7F4DAA5-36EF-8F45-2909-8F12E3D7CB87}"/>
              </a:ext>
            </a:extLst>
          </p:cNvPr>
          <p:cNvSpPr>
            <a:spLocks noGrp="1"/>
          </p:cNvSpPr>
          <p:nvPr>
            <p:ph type="sldNum" sz="quarter" idx="5"/>
          </p:nvPr>
        </p:nvSpPr>
        <p:spPr/>
        <p:txBody>
          <a:bodyPr/>
          <a:lstStyle/>
          <a:p>
            <a:fld id="{196F252E-9641-4246-9FEB-8220527B77E0}" type="slidenum">
              <a:rPr lang="en-GB" smtClean="0"/>
              <a:t>32</a:t>
            </a:fld>
            <a:endParaRPr lang="en-GB"/>
          </a:p>
        </p:txBody>
      </p:sp>
    </p:spTree>
    <p:extLst>
      <p:ext uri="{BB962C8B-B14F-4D97-AF65-F5344CB8AC3E}">
        <p14:creationId xmlns:p14="http://schemas.microsoft.com/office/powerpoint/2010/main" val="7030203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BBD4E2-C38D-FBD5-0911-94751E569D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427E4E-4659-AA13-9B00-8EAE086EAB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C9DB18-088A-D137-D615-305F18775C4F}"/>
              </a:ext>
            </a:extLst>
          </p:cNvPr>
          <p:cNvSpPr>
            <a:spLocks noGrp="1"/>
          </p:cNvSpPr>
          <p:nvPr>
            <p:ph type="body" idx="1"/>
          </p:nvPr>
        </p:nvSpPr>
        <p:spPr/>
        <p:txBody>
          <a:bodyPr/>
          <a:lstStyle/>
          <a:p>
            <a:pPr>
              <a:buFont typeface="Wingdings" panose="05000000000000000000" pitchFamily="2" charset="2"/>
              <a:buNone/>
            </a:pPr>
            <a:endParaRPr lang="en-GB" dirty="0"/>
          </a:p>
        </p:txBody>
      </p:sp>
      <p:sp>
        <p:nvSpPr>
          <p:cNvPr id="4" name="Slide Number Placeholder 3">
            <a:extLst>
              <a:ext uri="{FF2B5EF4-FFF2-40B4-BE49-F238E27FC236}">
                <a16:creationId xmlns:a16="http://schemas.microsoft.com/office/drawing/2014/main" id="{EC1BA4DD-58CB-C00C-2B27-CC4545609F1C}"/>
              </a:ext>
            </a:extLst>
          </p:cNvPr>
          <p:cNvSpPr>
            <a:spLocks noGrp="1"/>
          </p:cNvSpPr>
          <p:nvPr>
            <p:ph type="sldNum" sz="quarter" idx="5"/>
          </p:nvPr>
        </p:nvSpPr>
        <p:spPr/>
        <p:txBody>
          <a:bodyPr/>
          <a:lstStyle/>
          <a:p>
            <a:fld id="{196F252E-9641-4246-9FEB-8220527B77E0}" type="slidenum">
              <a:rPr lang="en-GB" smtClean="0"/>
              <a:t>33</a:t>
            </a:fld>
            <a:endParaRPr lang="en-GB"/>
          </a:p>
        </p:txBody>
      </p:sp>
    </p:spTree>
    <p:extLst>
      <p:ext uri="{BB962C8B-B14F-4D97-AF65-F5344CB8AC3E}">
        <p14:creationId xmlns:p14="http://schemas.microsoft.com/office/powerpoint/2010/main" val="12009631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7FB97-6CAA-6C6B-96E5-EF868A5A9D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C1D961-7CB6-52CA-3B65-CF6CC10F50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8DD2A6-0520-CE4E-D3E3-CA5806D2F9D4}"/>
              </a:ext>
            </a:extLst>
          </p:cNvPr>
          <p:cNvSpPr>
            <a:spLocks noGrp="1"/>
          </p:cNvSpPr>
          <p:nvPr>
            <p:ph type="body" idx="1"/>
          </p:nvPr>
        </p:nvSpPr>
        <p:spPr/>
        <p:txBody>
          <a:bodyPr/>
          <a:lstStyle/>
          <a:p>
            <a:pPr>
              <a:buFont typeface="Wingdings" panose="05000000000000000000" pitchFamily="2" charset="2"/>
              <a:buNone/>
            </a:pPr>
            <a:endParaRPr lang="en-GB" dirty="0"/>
          </a:p>
        </p:txBody>
      </p:sp>
      <p:sp>
        <p:nvSpPr>
          <p:cNvPr id="4" name="Slide Number Placeholder 3">
            <a:extLst>
              <a:ext uri="{FF2B5EF4-FFF2-40B4-BE49-F238E27FC236}">
                <a16:creationId xmlns:a16="http://schemas.microsoft.com/office/drawing/2014/main" id="{668A0647-FED5-7E1B-75D5-8ABEBD49F173}"/>
              </a:ext>
            </a:extLst>
          </p:cNvPr>
          <p:cNvSpPr>
            <a:spLocks noGrp="1"/>
          </p:cNvSpPr>
          <p:nvPr>
            <p:ph type="sldNum" sz="quarter" idx="5"/>
          </p:nvPr>
        </p:nvSpPr>
        <p:spPr/>
        <p:txBody>
          <a:bodyPr/>
          <a:lstStyle/>
          <a:p>
            <a:fld id="{196F252E-9641-4246-9FEB-8220527B77E0}" type="slidenum">
              <a:rPr lang="en-GB" smtClean="0"/>
              <a:t>34</a:t>
            </a:fld>
            <a:endParaRPr lang="en-GB"/>
          </a:p>
        </p:txBody>
      </p:sp>
    </p:spTree>
    <p:extLst>
      <p:ext uri="{BB962C8B-B14F-4D97-AF65-F5344CB8AC3E}">
        <p14:creationId xmlns:p14="http://schemas.microsoft.com/office/powerpoint/2010/main" val="36288172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35</a:t>
            </a:fld>
            <a:endParaRPr lang="en-GB"/>
          </a:p>
        </p:txBody>
      </p:sp>
    </p:spTree>
    <p:extLst>
      <p:ext uri="{BB962C8B-B14F-4D97-AF65-F5344CB8AC3E}">
        <p14:creationId xmlns:p14="http://schemas.microsoft.com/office/powerpoint/2010/main" val="6340034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E763F1-1E57-DE0E-51BD-50BB1C22E2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BE44FC-1828-0F2A-20F8-66AE9C42D4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FF5C63-76F6-266D-13FA-7FADC82B2ED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CC74A60-EC68-68D3-403A-69CD0AB978D6}"/>
              </a:ext>
            </a:extLst>
          </p:cNvPr>
          <p:cNvSpPr>
            <a:spLocks noGrp="1"/>
          </p:cNvSpPr>
          <p:nvPr>
            <p:ph type="sldNum" sz="quarter" idx="5"/>
          </p:nvPr>
        </p:nvSpPr>
        <p:spPr/>
        <p:txBody>
          <a:bodyPr/>
          <a:lstStyle/>
          <a:p>
            <a:fld id="{196F252E-9641-4246-9FEB-8220527B77E0}" type="slidenum">
              <a:rPr lang="en-GB" smtClean="0"/>
              <a:t>36</a:t>
            </a:fld>
            <a:endParaRPr lang="en-GB"/>
          </a:p>
        </p:txBody>
      </p:sp>
    </p:spTree>
    <p:extLst>
      <p:ext uri="{BB962C8B-B14F-4D97-AF65-F5344CB8AC3E}">
        <p14:creationId xmlns:p14="http://schemas.microsoft.com/office/powerpoint/2010/main" val="39411999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37</a:t>
            </a:fld>
            <a:endParaRPr lang="en-GB"/>
          </a:p>
        </p:txBody>
      </p:sp>
    </p:spTree>
    <p:extLst>
      <p:ext uri="{BB962C8B-B14F-4D97-AF65-F5344CB8AC3E}">
        <p14:creationId xmlns:p14="http://schemas.microsoft.com/office/powerpoint/2010/main" val="18156600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521DD-75EA-3F66-8330-BFC628776D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47433C-04F4-4D45-72D9-0E64806D62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1BFED7-52DF-D807-C923-9B0F98DA45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5637192-3176-FDED-5330-F5BCE37DAF55}"/>
              </a:ext>
            </a:extLst>
          </p:cNvPr>
          <p:cNvSpPr>
            <a:spLocks noGrp="1"/>
          </p:cNvSpPr>
          <p:nvPr>
            <p:ph type="sldNum" sz="quarter" idx="5"/>
          </p:nvPr>
        </p:nvSpPr>
        <p:spPr/>
        <p:txBody>
          <a:bodyPr/>
          <a:lstStyle/>
          <a:p>
            <a:fld id="{196F252E-9641-4246-9FEB-8220527B77E0}" type="slidenum">
              <a:rPr lang="en-GB" smtClean="0"/>
              <a:t>38</a:t>
            </a:fld>
            <a:endParaRPr lang="en-GB"/>
          </a:p>
        </p:txBody>
      </p:sp>
    </p:spTree>
    <p:extLst>
      <p:ext uri="{BB962C8B-B14F-4D97-AF65-F5344CB8AC3E}">
        <p14:creationId xmlns:p14="http://schemas.microsoft.com/office/powerpoint/2010/main" val="24036256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41</a:t>
            </a:fld>
            <a:endParaRPr lang="en-GB"/>
          </a:p>
        </p:txBody>
      </p:sp>
    </p:spTree>
    <p:extLst>
      <p:ext uri="{BB962C8B-B14F-4D97-AF65-F5344CB8AC3E}">
        <p14:creationId xmlns:p14="http://schemas.microsoft.com/office/powerpoint/2010/main" val="30749955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C3CBAD-9644-79FE-1282-8DEF8BA905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CBDFB1-374E-4C52-ECD9-E7A787D2C5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4CE009-CDE1-03FE-ACD1-8C8751C08F5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BE14B8-714C-C718-5342-1A56E31AE462}"/>
              </a:ext>
            </a:extLst>
          </p:cNvPr>
          <p:cNvSpPr>
            <a:spLocks noGrp="1"/>
          </p:cNvSpPr>
          <p:nvPr>
            <p:ph type="sldNum" sz="quarter" idx="5"/>
          </p:nvPr>
        </p:nvSpPr>
        <p:spPr/>
        <p:txBody>
          <a:bodyPr/>
          <a:lstStyle/>
          <a:p>
            <a:fld id="{196F252E-9641-4246-9FEB-8220527B77E0}" type="slidenum">
              <a:rPr lang="en-GB" smtClean="0"/>
              <a:t>43</a:t>
            </a:fld>
            <a:endParaRPr lang="en-GB"/>
          </a:p>
        </p:txBody>
      </p:sp>
    </p:spTree>
    <p:extLst>
      <p:ext uri="{BB962C8B-B14F-4D97-AF65-F5344CB8AC3E}">
        <p14:creationId xmlns:p14="http://schemas.microsoft.com/office/powerpoint/2010/main" val="7673536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9489D-FC15-BFB6-7765-77F69D48ED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839851-3122-5DEE-5ACB-770D420DBB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91CEC6-FE32-020E-5936-D3875CC9FD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2D00CC2-81CC-6F66-0D57-9B01594CA678}"/>
              </a:ext>
            </a:extLst>
          </p:cNvPr>
          <p:cNvSpPr>
            <a:spLocks noGrp="1"/>
          </p:cNvSpPr>
          <p:nvPr>
            <p:ph type="sldNum" sz="quarter" idx="5"/>
          </p:nvPr>
        </p:nvSpPr>
        <p:spPr/>
        <p:txBody>
          <a:bodyPr/>
          <a:lstStyle/>
          <a:p>
            <a:fld id="{196F252E-9641-4246-9FEB-8220527B77E0}" type="slidenum">
              <a:rPr lang="en-GB" smtClean="0"/>
              <a:t>46</a:t>
            </a:fld>
            <a:endParaRPr lang="en-GB"/>
          </a:p>
        </p:txBody>
      </p:sp>
    </p:spTree>
    <p:extLst>
      <p:ext uri="{BB962C8B-B14F-4D97-AF65-F5344CB8AC3E}">
        <p14:creationId xmlns:p14="http://schemas.microsoft.com/office/powerpoint/2010/main" val="4219513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04646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998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35582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181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4625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2524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9745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526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873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1282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85989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dirty="0"/>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BBC4154B-04FC-4633-BD43-0C1D80178E1C}" type="datetimeFigureOut">
              <a:rPr lang="en-GB" smtClean="0"/>
              <a:t>03/10/2026</a:t>
            </a:fld>
            <a:endParaRPr lang="en-GB"/>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8799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61740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2295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07849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98393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663773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10/03/2026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724815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312952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596683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041985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7823610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4.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9937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10/3/2026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28" r:id="rId5"/>
    <p:sldLayoutId id="2147483718" r:id="rId6"/>
    <p:sldLayoutId id="214748373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48713640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97064299"/>
      </p:ext>
    </p:extLst>
  </p:cSld>
  <p:clrMap bg1="lt1" tx1="dk1" bg2="lt2" tx2="dk2" accent1="accent1" accent2="accent2" accent3="accent3" accent4="accent4" accent5="accent5" accent6="accent6" hlink="hlink" folHlink="folHlink"/>
  <p:sldLayoutIdLst>
    <p:sldLayoutId id="2147483695" r:id="rId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2.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g"/><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3" Type="http://schemas.openxmlformats.org/officeDocument/2006/relationships/hyperlink" Target="https://www.freepngimg.com/png/24945-register-button-transparent" TargetMode="External"/><Relationship Id="rId2" Type="http://schemas.openxmlformats.org/officeDocument/2006/relationships/image" Target="../media/image7.png"/><Relationship Id="rId1" Type="http://schemas.openxmlformats.org/officeDocument/2006/relationships/slideLayout" Target="../slideLayouts/slideLayout14.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hyperlink" Target="mailto:l.bassler@uwtsd.ac.uk" TargetMode="External"/><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jpg"/><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22.svg"/></Relationships>
</file>

<file path=ppt/slides/_rels/slide1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24.sv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24.svg"/></Relationships>
</file>

<file path=ppt/slides/_rels/slide2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svg"/></Relationships>
</file>

<file path=ppt/slides/_rels/slide2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5.svg"/><Relationship Id="rId2" Type="http://schemas.openxmlformats.org/officeDocument/2006/relationships/notesSlide" Target="../notesSlides/notesSlide18.xml"/><Relationship Id="rId1" Type="http://schemas.openxmlformats.org/officeDocument/2006/relationships/slideLayout" Target="../slideLayouts/slideLayout14.xml"/><Relationship Id="rId6" Type="http://schemas.openxmlformats.org/officeDocument/2006/relationships/image" Target="../media/image34.png"/><Relationship Id="rId5" Type="http://schemas.openxmlformats.org/officeDocument/2006/relationships/image" Target="../media/image33.svg"/><Relationship Id="rId4" Type="http://schemas.openxmlformats.org/officeDocument/2006/relationships/image" Target="../media/image27.svg"/></Relationships>
</file>

<file path=ppt/slides/_rels/slide2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24.svg"/></Relationships>
</file>

<file path=ppt/slides/_rels/slide25.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notesSlide" Target="../notesSlides/notesSlide20.xml"/><Relationship Id="rId1" Type="http://schemas.openxmlformats.org/officeDocument/2006/relationships/slideLayout" Target="../slideLayouts/slideLayout14.xml"/><Relationship Id="rId6" Type="http://schemas.openxmlformats.org/officeDocument/2006/relationships/image" Target="../media/image38.svg"/><Relationship Id="rId5" Type="http://schemas.openxmlformats.org/officeDocument/2006/relationships/image" Target="../media/image27.svg"/><Relationship Id="rId4" Type="http://schemas.openxmlformats.org/officeDocument/2006/relationships/image" Target="../media/image37.jpeg"/></Relationships>
</file>

<file path=ppt/slides/_rels/slide2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4.xml"/><Relationship Id="rId1" Type="http://schemas.openxmlformats.org/officeDocument/2006/relationships/video" Target="https://www.youtube.com/embed/GhA9eypocE0?feature=oembed" TargetMode="External"/><Relationship Id="rId5" Type="http://schemas.openxmlformats.org/officeDocument/2006/relationships/hyperlink" Target="https://www.youtube.com/watch?v=GhA9eypocE0" TargetMode="External"/><Relationship Id="rId4" Type="http://schemas.openxmlformats.org/officeDocument/2006/relationships/image" Target="../media/image46.jpeg"/></Relationships>
</file>

<file path=ppt/slides/_rels/slide38.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jpg"/><Relationship Id="rId1" Type="http://schemas.openxmlformats.org/officeDocument/2006/relationships/slideLayout" Target="../slideLayouts/slideLayout22.xml"/></Relationships>
</file>

<file path=ppt/slides/_rels/slide4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4.jpg"/><Relationship Id="rId1" Type="http://schemas.openxmlformats.org/officeDocument/2006/relationships/slideLayout" Target="../slideLayouts/slideLayout22.xml"/></Relationships>
</file>

<file path=ppt/slides/_rels/slide4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4.jpg"/><Relationship Id="rId1" Type="http://schemas.openxmlformats.org/officeDocument/2006/relationships/slideLayout" Target="../slideLayouts/slideLayout22.xm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GhA9eypocE0" TargetMode="External"/><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420728" y="1276901"/>
            <a:ext cx="5369638" cy="2585323"/>
          </a:xfrm>
          <a:prstGeom prst="rect">
            <a:avLst/>
          </a:prstGeom>
          <a:noFill/>
        </p:spPr>
        <p:txBody>
          <a:bodyPr wrap="square" rtlCol="0">
            <a:spAutoFit/>
          </a:bodyPr>
          <a:lstStyle/>
          <a:p>
            <a:r>
              <a:rPr lang="en-GB" sz="5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Hospitality &amp; Hotel 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438484" y="3862224"/>
            <a:ext cx="2416046" cy="923330"/>
          </a:xfrm>
          <a:prstGeom prst="rect">
            <a:avLst/>
          </a:prstGeom>
          <a:noFill/>
        </p:spPr>
        <p:txBody>
          <a:bodyPr wrap="none" rtlCol="0">
            <a:spAutoFit/>
          </a:bodyPr>
          <a:lstStyle/>
          <a:p>
            <a:r>
              <a:rPr lang="en-GB" sz="5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Level 5</a:t>
            </a:r>
          </a:p>
        </p:txBody>
      </p:sp>
      <p:sp>
        <p:nvSpPr>
          <p:cNvPr id="11" name="Parallelogram 10">
            <a:extLst>
              <a:ext uri="{FF2B5EF4-FFF2-40B4-BE49-F238E27FC236}">
                <a16:creationId xmlns:a16="http://schemas.microsoft.com/office/drawing/2014/main" id="{E737B272-D119-492A-E2AD-89E3DA2373BE}"/>
              </a:ext>
            </a:extLst>
          </p:cNvPr>
          <p:cNvSpPr/>
          <p:nvPr/>
        </p:nvSpPr>
        <p:spPr>
          <a:xfrm>
            <a:off x="4292944" y="0"/>
            <a:ext cx="7899056" cy="5300640"/>
          </a:xfrm>
          <a:prstGeom prst="parallelogram">
            <a:avLst/>
          </a:prstGeom>
          <a:blipFill dpi="0" rotWithShape="1">
            <a:blip r:embed="rId4">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descr="A group of colorful paper notes with white letters&#10;&#10;Description automatically generated">
            <a:extLst>
              <a:ext uri="{FF2B5EF4-FFF2-40B4-BE49-F238E27FC236}">
                <a16:creationId xmlns:a16="http://schemas.microsoft.com/office/drawing/2014/main" id="{8F0C1806-E730-85F3-C008-E5C149110D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957" y="202616"/>
            <a:ext cx="11254083" cy="2413223"/>
          </a:xfrm>
          <a:prstGeom prst="rect">
            <a:avLst/>
          </a:prstGeom>
        </p:spPr>
      </p:pic>
      <p:sp>
        <p:nvSpPr>
          <p:cNvPr id="3" name="TextBox 2">
            <a:extLst>
              <a:ext uri="{FF2B5EF4-FFF2-40B4-BE49-F238E27FC236}">
                <a16:creationId xmlns:a16="http://schemas.microsoft.com/office/drawing/2014/main" id="{FBF59CE3-4B58-F106-9F30-71A26417484F}"/>
              </a:ext>
            </a:extLst>
          </p:cNvPr>
          <p:cNvSpPr txBox="1"/>
          <p:nvPr/>
        </p:nvSpPr>
        <p:spPr>
          <a:xfrm>
            <a:off x="1291084" y="3041833"/>
            <a:ext cx="9609827" cy="2400657"/>
          </a:xfrm>
          <a:prstGeom prst="rect">
            <a:avLst/>
          </a:prstGeom>
          <a:noFill/>
        </p:spPr>
        <p:txBody>
          <a:bodyPr wrap="square" rtlCol="0">
            <a:spAutoFit/>
          </a:bodyPr>
          <a:lstStyle/>
          <a:p>
            <a:pPr algn="ctr"/>
            <a:r>
              <a:rPr lang="en-GB" sz="5000" b="1" dirty="0">
                <a:solidFill>
                  <a:schemeClr val="bg1"/>
                </a:solidFill>
                <a:effectLst>
                  <a:outerShdw blurRad="38100" dist="38100" dir="2700000" algn="tl">
                    <a:srgbClr val="000000">
                      <a:alpha val="43137"/>
                    </a:srgbClr>
                  </a:outerShdw>
                </a:effectLst>
              </a:rPr>
              <a:t>BMIH5009_D – Foreign Languages and Cultural Awareness</a:t>
            </a:r>
          </a:p>
          <a:p>
            <a:pPr algn="ctr"/>
            <a:r>
              <a:rPr lang="en-GB" sz="5000" b="1" dirty="0">
                <a:solidFill>
                  <a:schemeClr val="bg1"/>
                </a:solidFill>
                <a:effectLst>
                  <a:outerShdw blurRad="38100" dist="38100" dir="2700000" algn="tl">
                    <a:srgbClr val="000000">
                      <a:alpha val="43137"/>
                    </a:srgbClr>
                  </a:outerShdw>
                </a:effectLst>
              </a:rPr>
              <a:t>Week 1</a:t>
            </a:r>
          </a:p>
        </p:txBody>
      </p:sp>
    </p:spTree>
    <p:extLst>
      <p:ext uri="{BB962C8B-B14F-4D97-AF65-F5344CB8AC3E}">
        <p14:creationId xmlns:p14="http://schemas.microsoft.com/office/powerpoint/2010/main" val="1216546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ue and white sign&#10;&#10;Description automatically generated">
            <a:extLst>
              <a:ext uri="{FF2B5EF4-FFF2-40B4-BE49-F238E27FC236}">
                <a16:creationId xmlns:a16="http://schemas.microsoft.com/office/drawing/2014/main" id="{8EC87671-932B-4063-B332-90B2AAB489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44259" y="1513432"/>
            <a:ext cx="8133047" cy="3080042"/>
          </a:xfrm>
          <a:prstGeom prst="rect">
            <a:avLst/>
          </a:prstGeom>
        </p:spPr>
      </p:pic>
      <p:pic>
        <p:nvPicPr>
          <p:cNvPr id="10" name="Picture 9" descr="Black pen and pencil on white background">
            <a:extLst>
              <a:ext uri="{FF2B5EF4-FFF2-40B4-BE49-F238E27FC236}">
                <a16:creationId xmlns:a16="http://schemas.microsoft.com/office/drawing/2014/main" id="{034118B6-1F31-C00F-E627-F7C6BD7ED855}"/>
              </a:ext>
            </a:extLst>
          </p:cNvPr>
          <p:cNvPicPr>
            <a:picLocks noChangeAspect="1"/>
          </p:cNvPicPr>
          <p:nvPr/>
        </p:nvPicPr>
        <p:blipFill rotWithShape="1">
          <a:blip r:embed="rId4">
            <a:extLst>
              <a:ext uri="{28A0092B-C50C-407E-A947-70E740481C1C}">
                <a14:useLocalDpi xmlns:a14="http://schemas.microsoft.com/office/drawing/2010/main" val="0"/>
              </a:ext>
            </a:extLst>
          </a:blip>
          <a:srcRect l="72750"/>
          <a:stretch/>
        </p:blipFill>
        <p:spPr>
          <a:xfrm rot="962306">
            <a:off x="9329559" y="750934"/>
            <a:ext cx="1763222" cy="4313208"/>
          </a:xfrm>
          <a:prstGeom prst="rect">
            <a:avLst/>
          </a:prstGeom>
          <a:ln>
            <a:solidFill>
              <a:schemeClr val="tx1"/>
            </a:solidFill>
          </a:ln>
        </p:spPr>
      </p:pic>
    </p:spTree>
    <p:extLst>
      <p:ext uri="{BB962C8B-B14F-4D97-AF65-F5344CB8AC3E}">
        <p14:creationId xmlns:p14="http://schemas.microsoft.com/office/powerpoint/2010/main" val="707600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BFE62-5900-116B-D87A-44C31F9BF6F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Before we start….. </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B7C45B46-5A93-2FED-06E1-96D2AF815BEA}"/>
              </a:ext>
            </a:extLst>
          </p:cNvPr>
          <p:cNvSpPr>
            <a:spLocks noGrp="1"/>
          </p:cNvSpPr>
          <p:nvPr>
            <p:ph idx="1"/>
          </p:nvPr>
        </p:nvSpPr>
        <p:spPr>
          <a:xfrm>
            <a:off x="450022" y="1374479"/>
            <a:ext cx="11269258" cy="5191692"/>
          </a:xfrm>
        </p:spPr>
        <p:txBody>
          <a:bodyPr>
            <a:normAutofit fontScale="25000" lnSpcReduction="20000"/>
          </a:bodyPr>
          <a:lstStyle/>
          <a:p>
            <a:pPr>
              <a:lnSpc>
                <a:spcPct val="170000"/>
              </a:lnSpc>
              <a:buFont typeface="Wingdings" panose="05000000000000000000" pitchFamily="2" charset="2"/>
              <a:buChar char="ü"/>
            </a:pPr>
            <a:r>
              <a:rPr lang="en-GB" sz="9600" b="1" dirty="0">
                <a:solidFill>
                  <a:schemeClr val="accent1">
                    <a:lumMod val="50000"/>
                  </a:schemeClr>
                </a:solidFill>
              </a:rPr>
              <a:t>This is a full-time university course and as such the University definitions of engagement and decorum apply as per the University Code of Conduct</a:t>
            </a:r>
          </a:p>
          <a:p>
            <a:pPr>
              <a:lnSpc>
                <a:spcPct val="170000"/>
              </a:lnSpc>
              <a:buFont typeface="Wingdings" panose="05000000000000000000" pitchFamily="2" charset="2"/>
              <a:buChar char="ü"/>
            </a:pPr>
            <a:r>
              <a:rPr lang="en-GB" sz="9600" b="1" dirty="0">
                <a:solidFill>
                  <a:schemeClr val="accent1">
                    <a:lumMod val="50000"/>
                  </a:schemeClr>
                </a:solidFill>
              </a:rPr>
              <a:t>Please ensure you arrive on time</a:t>
            </a:r>
          </a:p>
          <a:p>
            <a:pPr>
              <a:lnSpc>
                <a:spcPct val="170000"/>
              </a:lnSpc>
              <a:buFont typeface="Wingdings" panose="05000000000000000000" pitchFamily="2" charset="2"/>
              <a:buChar char="ü"/>
            </a:pPr>
            <a:r>
              <a:rPr lang="en-GB" sz="9600" b="1" dirty="0">
                <a:solidFill>
                  <a:schemeClr val="accent1">
                    <a:lumMod val="50000"/>
                  </a:schemeClr>
                </a:solidFill>
              </a:rPr>
              <a:t>Mobile phones should be on silent and only used when required for activities</a:t>
            </a:r>
          </a:p>
          <a:p>
            <a:pPr>
              <a:lnSpc>
                <a:spcPct val="170000"/>
              </a:lnSpc>
              <a:buFont typeface="Wingdings" panose="05000000000000000000" pitchFamily="2" charset="2"/>
              <a:buChar char="ü"/>
            </a:pPr>
            <a:r>
              <a:rPr lang="en-GB" sz="9600" b="1" dirty="0">
                <a:solidFill>
                  <a:schemeClr val="accent1">
                    <a:lumMod val="50000"/>
                  </a:schemeClr>
                </a:solidFill>
              </a:rPr>
              <a:t>Check your timetable for room updates!</a:t>
            </a:r>
          </a:p>
          <a:p>
            <a:pPr>
              <a:lnSpc>
                <a:spcPct val="170000"/>
              </a:lnSpc>
              <a:buFont typeface="Wingdings" panose="05000000000000000000" pitchFamily="2" charset="2"/>
              <a:buChar char="ü"/>
            </a:pPr>
            <a:r>
              <a:rPr lang="en-GB" sz="9600" b="1" dirty="0">
                <a:solidFill>
                  <a:schemeClr val="accent1">
                    <a:lumMod val="50000"/>
                  </a:schemeClr>
                </a:solidFill>
              </a:rPr>
              <a:t>If you ever have any queries at all, please reach out via </a:t>
            </a:r>
            <a:r>
              <a:rPr lang="en-GB" sz="9600" b="1" dirty="0">
                <a:solidFill>
                  <a:schemeClr val="accent1">
                    <a:lumMod val="50000"/>
                  </a:schemeClr>
                </a:solidFill>
                <a:hlinkClick r:id="rId3"/>
              </a:rPr>
              <a:t>l.bassler@uwtsd.ac.uk</a:t>
            </a:r>
            <a:r>
              <a:rPr lang="en-GB" sz="9600" b="1" dirty="0">
                <a:solidFill>
                  <a:schemeClr val="accent1">
                    <a:lumMod val="50000"/>
                  </a:schemeClr>
                </a:solidFill>
              </a:rPr>
              <a:t> </a:t>
            </a:r>
          </a:p>
          <a:p>
            <a:pPr>
              <a:lnSpc>
                <a:spcPct val="170000"/>
              </a:lnSpc>
              <a:buFont typeface="Wingdings" panose="05000000000000000000" pitchFamily="2" charset="2"/>
              <a:buChar char="ü"/>
            </a:pPr>
            <a:r>
              <a:rPr lang="en-GB" sz="9600" b="1" dirty="0">
                <a:solidFill>
                  <a:schemeClr val="accent1">
                    <a:lumMod val="50000"/>
                  </a:schemeClr>
                </a:solidFill>
              </a:rPr>
              <a:t>Let's make this module an enjoyable one, so attend, engage and participate! </a:t>
            </a:r>
          </a:p>
          <a:p>
            <a:pPr>
              <a:lnSpc>
                <a:spcPct val="170000"/>
              </a:lnSpc>
              <a:buFont typeface="Wingdings" panose="05000000000000000000" pitchFamily="2" charset="2"/>
              <a:buChar char="Ø"/>
            </a:pPr>
            <a:endParaRPr lang="en-GB" sz="9600" b="1" dirty="0">
              <a:solidFill>
                <a:schemeClr val="accent1">
                  <a:lumMod val="50000"/>
                </a:schemeClr>
              </a:solidFill>
            </a:endParaRPr>
          </a:p>
          <a:p>
            <a:pPr>
              <a:buFont typeface="Wingdings" panose="05000000000000000000" pitchFamily="2" charset="2"/>
              <a:buChar char="Ø"/>
            </a:pPr>
            <a:endParaRPr lang="en-GB" sz="9600" b="1" dirty="0">
              <a:solidFill>
                <a:schemeClr val="accent1">
                  <a:lumMod val="50000"/>
                </a:schemeClr>
              </a:solidFill>
            </a:endParaRPr>
          </a:p>
          <a:p>
            <a:pPr marL="0" indent="0">
              <a:buNone/>
            </a:pPr>
            <a:br>
              <a:rPr lang="en-GB" sz="7000" dirty="0">
                <a:solidFill>
                  <a:schemeClr val="accent1">
                    <a:lumMod val="50000"/>
                  </a:schemeClr>
                </a:solidFill>
              </a:rPr>
            </a:br>
            <a:endParaRPr lang="en-GB" sz="7000" dirty="0">
              <a:solidFill>
                <a:schemeClr val="accent1">
                  <a:lumMod val="50000"/>
                </a:schemeClr>
              </a:solidFill>
            </a:endParaRPr>
          </a:p>
          <a:p>
            <a:pPr marL="0" indent="0">
              <a:buNone/>
            </a:pPr>
            <a:br>
              <a:rPr lang="en-GB" sz="1800" b="1" dirty="0"/>
            </a:br>
            <a:endParaRPr lang="en-GB" sz="1800" b="1" dirty="0"/>
          </a:p>
        </p:txBody>
      </p:sp>
    </p:spTree>
    <p:extLst>
      <p:ext uri="{BB962C8B-B14F-4D97-AF65-F5344CB8AC3E}">
        <p14:creationId xmlns:p14="http://schemas.microsoft.com/office/powerpoint/2010/main" val="1775989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5F452D-5B2F-94F6-5B2C-24162B30B408}"/>
              </a:ext>
            </a:extLst>
          </p:cNvPr>
          <p:cNvPicPr>
            <a:picLocks noChangeAspect="1"/>
          </p:cNvPicPr>
          <p:nvPr/>
        </p:nvPicPr>
        <p:blipFill>
          <a:blip r:embed="rId2"/>
          <a:srcRect l="29167" t="25000" r="3333" b="18750"/>
          <a:stretch>
            <a:fillRect/>
          </a:stretch>
        </p:blipFill>
        <p:spPr>
          <a:xfrm>
            <a:off x="1105577" y="255722"/>
            <a:ext cx="9980845" cy="5544913"/>
          </a:xfrm>
          <a:prstGeom prst="rect">
            <a:avLst/>
          </a:prstGeom>
        </p:spPr>
      </p:pic>
    </p:spTree>
    <p:extLst>
      <p:ext uri="{BB962C8B-B14F-4D97-AF65-F5344CB8AC3E}">
        <p14:creationId xmlns:p14="http://schemas.microsoft.com/office/powerpoint/2010/main" val="2307639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89374D-0FFC-71F3-30BF-5855814E4B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7275B2-C765-A2FB-CA9C-E56A7992DB6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Introductions</a:t>
            </a:r>
            <a:endParaRPr lang="en-GB" sz="4800" dirty="0">
              <a:solidFill>
                <a:schemeClr val="bg1"/>
              </a:solidFill>
              <a:effectLst>
                <a:outerShdw blurRad="38100" dist="38100" dir="2700000" algn="tl">
                  <a:srgbClr val="000000">
                    <a:alpha val="43137"/>
                  </a:srgbClr>
                </a:outerShdw>
              </a:effectLst>
            </a:endParaRPr>
          </a:p>
        </p:txBody>
      </p:sp>
      <p:sp>
        <p:nvSpPr>
          <p:cNvPr id="5" name="Speech Bubble: Oval 4">
            <a:extLst>
              <a:ext uri="{FF2B5EF4-FFF2-40B4-BE49-F238E27FC236}">
                <a16:creationId xmlns:a16="http://schemas.microsoft.com/office/drawing/2014/main" id="{2FC7571A-383D-A9BE-F598-4501DD65D3D0}"/>
              </a:ext>
            </a:extLst>
          </p:cNvPr>
          <p:cNvSpPr/>
          <p:nvPr/>
        </p:nvSpPr>
        <p:spPr>
          <a:xfrm>
            <a:off x="840496" y="1411831"/>
            <a:ext cx="3840480" cy="2787091"/>
          </a:xfrm>
          <a:prstGeom prst="wedgeEllipseCallout">
            <a:avLst/>
          </a:prstGeom>
          <a:solidFill>
            <a:srgbClr val="E9C46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Speech Bubble: Oval 7">
            <a:extLst>
              <a:ext uri="{FF2B5EF4-FFF2-40B4-BE49-F238E27FC236}">
                <a16:creationId xmlns:a16="http://schemas.microsoft.com/office/drawing/2014/main" id="{54DC6365-43EE-01BE-66C5-D2C638E276BD}"/>
              </a:ext>
            </a:extLst>
          </p:cNvPr>
          <p:cNvSpPr/>
          <p:nvPr/>
        </p:nvSpPr>
        <p:spPr>
          <a:xfrm>
            <a:off x="4164411" y="3077870"/>
            <a:ext cx="3840480" cy="2787091"/>
          </a:xfrm>
          <a:prstGeom prst="wedgeEllipseCallout">
            <a:avLst/>
          </a:prstGeom>
          <a:solidFill>
            <a:srgbClr val="E9C46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peech Bubble: Oval 9">
            <a:extLst>
              <a:ext uri="{FF2B5EF4-FFF2-40B4-BE49-F238E27FC236}">
                <a16:creationId xmlns:a16="http://schemas.microsoft.com/office/drawing/2014/main" id="{80901DEA-843C-9B44-F7C6-3D9D2BC19EAC}"/>
              </a:ext>
            </a:extLst>
          </p:cNvPr>
          <p:cNvSpPr/>
          <p:nvPr/>
        </p:nvSpPr>
        <p:spPr>
          <a:xfrm>
            <a:off x="7488326" y="1411831"/>
            <a:ext cx="3840480" cy="2787091"/>
          </a:xfrm>
          <a:prstGeom prst="wedgeEllipseCallout">
            <a:avLst/>
          </a:prstGeom>
          <a:solidFill>
            <a:srgbClr val="E9C46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FE64FB37-5E97-6DFC-CD72-E27E335D6BDB}"/>
              </a:ext>
            </a:extLst>
          </p:cNvPr>
          <p:cNvSpPr txBox="1"/>
          <p:nvPr/>
        </p:nvSpPr>
        <p:spPr>
          <a:xfrm>
            <a:off x="1557385" y="2574543"/>
            <a:ext cx="2406701" cy="461665"/>
          </a:xfrm>
          <a:prstGeom prst="rect">
            <a:avLst/>
          </a:prstGeom>
          <a:noFill/>
        </p:spPr>
        <p:txBody>
          <a:bodyPr wrap="square" rtlCol="0">
            <a:spAutoFit/>
          </a:bodyPr>
          <a:lstStyle/>
          <a:p>
            <a:pPr algn="ctr"/>
            <a:r>
              <a:rPr lang="en-GB" sz="2400" b="1" dirty="0">
                <a:solidFill>
                  <a:schemeClr val="accent1">
                    <a:lumMod val="50000"/>
                  </a:schemeClr>
                </a:solidFill>
                <a:latin typeface="Aptos" panose="020B0004020202020204" pitchFamily="34" charset="0"/>
              </a:rPr>
              <a:t>Who are you?</a:t>
            </a:r>
          </a:p>
        </p:txBody>
      </p:sp>
      <p:sp>
        <p:nvSpPr>
          <p:cNvPr id="13" name="TextBox 12">
            <a:extLst>
              <a:ext uri="{FF2B5EF4-FFF2-40B4-BE49-F238E27FC236}">
                <a16:creationId xmlns:a16="http://schemas.microsoft.com/office/drawing/2014/main" id="{3B5E0DB8-DC9B-1A20-5EBB-2859F1656DC2}"/>
              </a:ext>
            </a:extLst>
          </p:cNvPr>
          <p:cNvSpPr txBox="1"/>
          <p:nvPr/>
        </p:nvSpPr>
        <p:spPr>
          <a:xfrm>
            <a:off x="4892649" y="3686585"/>
            <a:ext cx="2406701" cy="1569660"/>
          </a:xfrm>
          <a:prstGeom prst="rect">
            <a:avLst/>
          </a:prstGeom>
          <a:noFill/>
        </p:spPr>
        <p:txBody>
          <a:bodyPr wrap="square" rtlCol="0">
            <a:spAutoFit/>
          </a:bodyPr>
          <a:lstStyle/>
          <a:p>
            <a:pPr algn="ctr"/>
            <a:r>
              <a:rPr lang="en-GB" sz="2400" b="1" dirty="0">
                <a:solidFill>
                  <a:schemeClr val="accent1">
                    <a:lumMod val="50000"/>
                  </a:schemeClr>
                </a:solidFill>
                <a:latin typeface="Aptos" panose="020B0004020202020204" pitchFamily="34" charset="0"/>
              </a:rPr>
              <a:t>Tell us something about your culture.</a:t>
            </a:r>
          </a:p>
        </p:txBody>
      </p:sp>
      <p:sp>
        <p:nvSpPr>
          <p:cNvPr id="15" name="TextBox 14">
            <a:extLst>
              <a:ext uri="{FF2B5EF4-FFF2-40B4-BE49-F238E27FC236}">
                <a16:creationId xmlns:a16="http://schemas.microsoft.com/office/drawing/2014/main" id="{B061D40C-9A1A-6C52-6F62-D0F0DA9925FE}"/>
              </a:ext>
            </a:extLst>
          </p:cNvPr>
          <p:cNvSpPr txBox="1"/>
          <p:nvPr/>
        </p:nvSpPr>
        <p:spPr>
          <a:xfrm>
            <a:off x="8205215" y="2389876"/>
            <a:ext cx="2406701" cy="830997"/>
          </a:xfrm>
          <a:prstGeom prst="rect">
            <a:avLst/>
          </a:prstGeom>
          <a:noFill/>
        </p:spPr>
        <p:txBody>
          <a:bodyPr wrap="square" rtlCol="0">
            <a:spAutoFit/>
          </a:bodyPr>
          <a:lstStyle/>
          <a:p>
            <a:pPr algn="ctr"/>
            <a:r>
              <a:rPr lang="en-GB" sz="2400" b="1" dirty="0">
                <a:solidFill>
                  <a:schemeClr val="accent1">
                    <a:lumMod val="50000"/>
                  </a:schemeClr>
                </a:solidFill>
                <a:latin typeface="Aptos" panose="020B0004020202020204" pitchFamily="34" charset="0"/>
              </a:rPr>
              <a:t>Where do you come from?</a:t>
            </a:r>
          </a:p>
        </p:txBody>
      </p:sp>
      <p:pic>
        <p:nvPicPr>
          <p:cNvPr id="17" name="Graphic 16" descr="Atom with solid fill">
            <a:extLst>
              <a:ext uri="{FF2B5EF4-FFF2-40B4-BE49-F238E27FC236}">
                <a16:creationId xmlns:a16="http://schemas.microsoft.com/office/drawing/2014/main" id="{D5C8C165-44F4-A465-55D6-CE45EA11698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44809" y="211820"/>
            <a:ext cx="914400" cy="914400"/>
          </a:xfrm>
          <a:prstGeom prst="rect">
            <a:avLst/>
          </a:prstGeom>
        </p:spPr>
      </p:pic>
      <p:pic>
        <p:nvPicPr>
          <p:cNvPr id="19" name="Graphic 18" descr="Atom with solid fill">
            <a:extLst>
              <a:ext uri="{FF2B5EF4-FFF2-40B4-BE49-F238E27FC236}">
                <a16:creationId xmlns:a16="http://schemas.microsoft.com/office/drawing/2014/main" id="{05D34F2E-7901-0DEC-0600-3105EF0A8C8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2791" y="211820"/>
            <a:ext cx="914400" cy="914400"/>
          </a:xfrm>
          <a:prstGeom prst="rect">
            <a:avLst/>
          </a:prstGeom>
        </p:spPr>
      </p:pic>
    </p:spTree>
    <p:extLst>
      <p:ext uri="{BB962C8B-B14F-4D97-AF65-F5344CB8AC3E}">
        <p14:creationId xmlns:p14="http://schemas.microsoft.com/office/powerpoint/2010/main" val="4284270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3314DA4-4DA1-6F71-EB57-37925E41AF7A}"/>
              </a:ext>
            </a:extLst>
          </p:cNvPr>
          <p:cNvSpPr>
            <a:spLocks noGrp="1"/>
          </p:cNvSpPr>
          <p:nvPr>
            <p:ph idx="1"/>
          </p:nvPr>
        </p:nvSpPr>
        <p:spPr>
          <a:xfrm>
            <a:off x="908790" y="1861211"/>
            <a:ext cx="6344909" cy="3392887"/>
          </a:xfrm>
        </p:spPr>
        <p:txBody>
          <a:bodyPr>
            <a:normAutofit fontScale="25000" lnSpcReduction="20000"/>
          </a:bodyPr>
          <a:lstStyle/>
          <a:p>
            <a:pPr>
              <a:lnSpc>
                <a:spcPct val="220000"/>
              </a:lnSpc>
              <a:buFont typeface="Wingdings" panose="05000000000000000000" pitchFamily="2" charset="2"/>
              <a:buChar char="q"/>
            </a:pPr>
            <a:r>
              <a:rPr lang="en-GB" sz="9600" b="1" dirty="0">
                <a:solidFill>
                  <a:schemeClr val="accent1">
                    <a:lumMod val="50000"/>
                  </a:schemeClr>
                </a:solidFill>
              </a:rPr>
              <a:t> Introduction to the Module </a:t>
            </a:r>
          </a:p>
          <a:p>
            <a:pPr>
              <a:lnSpc>
                <a:spcPct val="220000"/>
              </a:lnSpc>
              <a:buFont typeface="Wingdings" panose="05000000000000000000" pitchFamily="2" charset="2"/>
              <a:buChar char="q"/>
            </a:pPr>
            <a:r>
              <a:rPr lang="en-GB" sz="9600" b="1" dirty="0">
                <a:solidFill>
                  <a:schemeClr val="accent1">
                    <a:lumMod val="50000"/>
                  </a:schemeClr>
                </a:solidFill>
              </a:rPr>
              <a:t> Module Aim and Learning Outcomes</a:t>
            </a:r>
          </a:p>
          <a:p>
            <a:pPr>
              <a:lnSpc>
                <a:spcPct val="220000"/>
              </a:lnSpc>
              <a:buFont typeface="Wingdings" panose="05000000000000000000" pitchFamily="2" charset="2"/>
              <a:buChar char="q"/>
            </a:pPr>
            <a:r>
              <a:rPr lang="en-GB" sz="9600" b="1" dirty="0">
                <a:solidFill>
                  <a:schemeClr val="accent1">
                    <a:lumMod val="50000"/>
                  </a:schemeClr>
                </a:solidFill>
              </a:rPr>
              <a:t> Defining Culture </a:t>
            </a:r>
          </a:p>
          <a:p>
            <a:pPr>
              <a:lnSpc>
                <a:spcPct val="220000"/>
              </a:lnSpc>
              <a:buFont typeface="Wingdings" panose="05000000000000000000" pitchFamily="2" charset="2"/>
              <a:buChar char="q"/>
            </a:pPr>
            <a:r>
              <a:rPr lang="en-GB" sz="9600" b="1" dirty="0">
                <a:solidFill>
                  <a:schemeClr val="accent1">
                    <a:lumMod val="50000"/>
                  </a:schemeClr>
                </a:solidFill>
              </a:rPr>
              <a:t> Assignment Handout</a:t>
            </a:r>
            <a:endParaRPr lang="en-GB" sz="3800" b="1" dirty="0">
              <a:solidFill>
                <a:schemeClr val="accent1">
                  <a:lumMod val="50000"/>
                </a:schemeClr>
              </a:solidFill>
            </a:endParaRPr>
          </a:p>
          <a:p>
            <a:pPr marL="0" indent="0">
              <a:buNone/>
            </a:pPr>
            <a:br>
              <a:rPr lang="en-GB" sz="7000" dirty="0">
                <a:solidFill>
                  <a:schemeClr val="accent1">
                    <a:lumMod val="50000"/>
                  </a:schemeClr>
                </a:solidFill>
              </a:rPr>
            </a:br>
            <a:endParaRPr lang="en-GB" sz="7000" dirty="0">
              <a:solidFill>
                <a:schemeClr val="accent1">
                  <a:lumMod val="50000"/>
                </a:schemeClr>
              </a:solidFill>
            </a:endParaRPr>
          </a:p>
          <a:p>
            <a:pPr marL="0" indent="0">
              <a:buNone/>
            </a:pPr>
            <a:br>
              <a:rPr lang="en-GB" sz="1800" b="1" dirty="0"/>
            </a:br>
            <a:endParaRPr lang="en-GB" sz="1800" b="1" dirty="0"/>
          </a:p>
        </p:txBody>
      </p:sp>
      <p:sp>
        <p:nvSpPr>
          <p:cNvPr id="7" name="Title 1">
            <a:extLst>
              <a:ext uri="{FF2B5EF4-FFF2-40B4-BE49-F238E27FC236}">
                <a16:creationId xmlns:a16="http://schemas.microsoft.com/office/drawing/2014/main" id="{0F2F7893-2974-6D0A-343A-FA63FC8E3304}"/>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Aims for Today</a:t>
            </a:r>
            <a:endParaRPr lang="en-GB" sz="4800" dirty="0">
              <a:solidFill>
                <a:schemeClr val="bg1"/>
              </a:solidFill>
              <a:effectLst>
                <a:outerShdw blurRad="38100" dist="38100" dir="2700000" algn="tl">
                  <a:srgbClr val="000000">
                    <a:alpha val="43137"/>
                  </a:srgbClr>
                </a:outerShdw>
              </a:effectLst>
            </a:endParaRPr>
          </a:p>
        </p:txBody>
      </p:sp>
      <p:pic>
        <p:nvPicPr>
          <p:cNvPr id="14" name="Graphic 13" descr="Bullseye with solid fill">
            <a:extLst>
              <a:ext uri="{FF2B5EF4-FFF2-40B4-BE49-F238E27FC236}">
                <a16:creationId xmlns:a16="http://schemas.microsoft.com/office/drawing/2014/main" id="{8035FB3A-F174-102D-18B8-0EB1E05873F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5641" y="203496"/>
            <a:ext cx="914400" cy="914400"/>
          </a:xfrm>
          <a:prstGeom prst="rect">
            <a:avLst/>
          </a:prstGeom>
        </p:spPr>
      </p:pic>
      <p:pic>
        <p:nvPicPr>
          <p:cNvPr id="16" name="Graphic 15" descr="Bullseye with solid fill">
            <a:extLst>
              <a:ext uri="{FF2B5EF4-FFF2-40B4-BE49-F238E27FC236}">
                <a16:creationId xmlns:a16="http://schemas.microsoft.com/office/drawing/2014/main" id="{DF27FA36-132D-6584-8D9E-4465FE49C76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81959" y="211820"/>
            <a:ext cx="914400" cy="914400"/>
          </a:xfrm>
          <a:prstGeom prst="rect">
            <a:avLst/>
          </a:prstGeom>
        </p:spPr>
      </p:pic>
      <p:pic>
        <p:nvPicPr>
          <p:cNvPr id="4" name="Picture 3">
            <a:extLst>
              <a:ext uri="{FF2B5EF4-FFF2-40B4-BE49-F238E27FC236}">
                <a16:creationId xmlns:a16="http://schemas.microsoft.com/office/drawing/2014/main" id="{7700EC60-2A57-0020-309C-B12478507257}"/>
              </a:ext>
            </a:extLst>
          </p:cNvPr>
          <p:cNvPicPr>
            <a:picLocks noChangeAspect="1"/>
          </p:cNvPicPr>
          <p:nvPr/>
        </p:nvPicPr>
        <p:blipFill>
          <a:blip r:embed="rId4"/>
          <a:stretch>
            <a:fillRect/>
          </a:stretch>
        </p:blipFill>
        <p:spPr>
          <a:xfrm>
            <a:off x="6770359" y="2056873"/>
            <a:ext cx="4826000" cy="3197225"/>
          </a:xfrm>
          <a:prstGeom prst="rect">
            <a:avLst/>
          </a:prstGeom>
        </p:spPr>
      </p:pic>
    </p:spTree>
    <p:extLst>
      <p:ext uri="{BB962C8B-B14F-4D97-AF65-F5344CB8AC3E}">
        <p14:creationId xmlns:p14="http://schemas.microsoft.com/office/powerpoint/2010/main" val="1040701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02376633-C2F7-E948-092E-5A42666FE68E}"/>
              </a:ext>
            </a:extLst>
          </p:cNvPr>
          <p:cNvSpPr txBox="1"/>
          <p:nvPr/>
        </p:nvSpPr>
        <p:spPr>
          <a:xfrm>
            <a:off x="1489575" y="1987190"/>
            <a:ext cx="7808879" cy="2215991"/>
          </a:xfrm>
          <a:prstGeom prst="rect">
            <a:avLst/>
          </a:prstGeom>
          <a:noFill/>
        </p:spPr>
        <p:txBody>
          <a:bodyPr wrap="square">
            <a:spAutoFit/>
          </a:bodyPr>
          <a:lstStyle/>
          <a:p>
            <a:r>
              <a:rPr lang="en-GB" sz="6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Moodle and Module Handbook </a:t>
            </a:r>
            <a:br>
              <a:rPr lang="en-GB" sz="18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br>
            <a:endParaRPr lang="en-GB" dirty="0"/>
          </a:p>
        </p:txBody>
      </p:sp>
    </p:spTree>
    <p:extLst>
      <p:ext uri="{BB962C8B-B14F-4D97-AF65-F5344CB8AC3E}">
        <p14:creationId xmlns:p14="http://schemas.microsoft.com/office/powerpoint/2010/main" val="131436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E4205C-A20A-0C09-E0B1-5626F341A2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3FBA1B-0A6C-A7A4-B3A4-EA36DB290805}"/>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Module Aim</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C74F8A4E-CD54-B15D-679F-A13AA42070F6}"/>
              </a:ext>
            </a:extLst>
          </p:cNvPr>
          <p:cNvSpPr>
            <a:spLocks noGrp="1"/>
          </p:cNvSpPr>
          <p:nvPr>
            <p:ph idx="1"/>
          </p:nvPr>
        </p:nvSpPr>
        <p:spPr>
          <a:xfrm>
            <a:off x="461371" y="1786308"/>
            <a:ext cx="6903933" cy="3474624"/>
          </a:xfrm>
        </p:spPr>
        <p:txBody>
          <a:bodyPr>
            <a:normAutofit fontScale="92500" lnSpcReduction="10000"/>
          </a:bodyPr>
          <a:lstStyle/>
          <a:p>
            <a:pPr lvl="0" algn="just">
              <a:lnSpc>
                <a:spcPct val="150000"/>
              </a:lnSpc>
              <a:buFont typeface="Wingdings" panose="05000000000000000000" pitchFamily="2" charset="2"/>
              <a:buChar char="q"/>
            </a:pPr>
            <a:r>
              <a:rPr lang="en-GB" sz="2300" dirty="0">
                <a:latin typeface="Aptos" panose="020B0004020202020204" pitchFamily="34" charset="0"/>
              </a:rPr>
              <a:t>To gain an understanding of different international customs and culture and communicate effectively in a Modern Foreign Language within professional Business and Hospitality contexts; students from non-English speaking countries will be able to take English as their Modern Foreign Language. </a:t>
            </a:r>
          </a:p>
          <a:p>
            <a:pPr marL="0" indent="0">
              <a:buNone/>
            </a:pPr>
            <a:br>
              <a:rPr lang="en-GB" sz="1800" b="1" dirty="0"/>
            </a:br>
            <a:endParaRPr lang="en-GB" sz="1800" b="1" dirty="0"/>
          </a:p>
        </p:txBody>
      </p:sp>
      <p:pic>
        <p:nvPicPr>
          <p:cNvPr id="4" name="Graphic 3" descr="Laptop with phone and calculator">
            <a:extLst>
              <a:ext uri="{FF2B5EF4-FFF2-40B4-BE49-F238E27FC236}">
                <a16:creationId xmlns:a16="http://schemas.microsoft.com/office/drawing/2014/main" id="{8353A68E-27FE-2D93-0563-DA54C5AE3E6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713945" y="1374806"/>
            <a:ext cx="4297627" cy="4297627"/>
          </a:xfrm>
          <a:prstGeom prst="rect">
            <a:avLst/>
          </a:prstGeom>
        </p:spPr>
      </p:pic>
    </p:spTree>
    <p:extLst>
      <p:ext uri="{BB962C8B-B14F-4D97-AF65-F5344CB8AC3E}">
        <p14:creationId xmlns:p14="http://schemas.microsoft.com/office/powerpoint/2010/main" val="2201392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F41786-2593-7E55-5488-FD191B89A1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CE45FE-ADEC-942F-9768-CB9674D89285}"/>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Learning Outcomes</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A42C978F-DC95-25E8-2875-3CB09C3F203B}"/>
              </a:ext>
            </a:extLst>
          </p:cNvPr>
          <p:cNvSpPr>
            <a:spLocks noGrp="1"/>
          </p:cNvSpPr>
          <p:nvPr>
            <p:ph idx="1"/>
          </p:nvPr>
        </p:nvSpPr>
        <p:spPr>
          <a:xfrm>
            <a:off x="461371" y="1617207"/>
            <a:ext cx="7974908" cy="4113451"/>
          </a:xfrm>
        </p:spPr>
        <p:txBody>
          <a:bodyPr>
            <a:normAutofit fontScale="85000" lnSpcReduction="10000"/>
          </a:bodyPr>
          <a:lstStyle/>
          <a:p>
            <a:pPr marL="0" indent="0" algn="just">
              <a:lnSpc>
                <a:spcPct val="110000"/>
              </a:lnSpc>
              <a:buNone/>
            </a:pPr>
            <a:r>
              <a:rPr lang="en-GB" sz="2500" dirty="0">
                <a:latin typeface="Aptos" panose="020B0004020202020204" pitchFamily="34" charset="0"/>
              </a:rPr>
              <a:t>Upon the successful completion of this module, the student should be able to: </a:t>
            </a:r>
          </a:p>
          <a:p>
            <a:pPr algn="just">
              <a:lnSpc>
                <a:spcPct val="110000"/>
              </a:lnSpc>
            </a:pPr>
            <a:endParaRPr lang="en-GB" sz="2500" dirty="0">
              <a:latin typeface="Aptos" panose="020B0004020202020204" pitchFamily="34" charset="0"/>
            </a:endParaRPr>
          </a:p>
          <a:p>
            <a:pPr lvl="0" algn="just">
              <a:lnSpc>
                <a:spcPct val="110000"/>
              </a:lnSpc>
              <a:buFont typeface="Wingdings" panose="05000000000000000000" pitchFamily="2" charset="2"/>
              <a:buChar char="q"/>
            </a:pPr>
            <a:r>
              <a:rPr lang="en-GB" sz="2500" dirty="0">
                <a:latin typeface="Aptos" panose="020B0004020202020204" pitchFamily="34" charset="0"/>
              </a:rPr>
              <a:t> Communicate effectively in both written and spoken language within set hospitality, business and professional contexts.</a:t>
            </a:r>
          </a:p>
          <a:p>
            <a:pPr lvl="0" algn="just">
              <a:lnSpc>
                <a:spcPct val="110000"/>
              </a:lnSpc>
              <a:buFont typeface="Wingdings" panose="05000000000000000000" pitchFamily="2" charset="2"/>
              <a:buChar char="q"/>
            </a:pPr>
            <a:endParaRPr lang="en-GB" sz="2500" dirty="0">
              <a:latin typeface="Aptos" panose="020B0004020202020204" pitchFamily="34" charset="0"/>
            </a:endParaRPr>
          </a:p>
          <a:p>
            <a:pPr lvl="0" algn="just">
              <a:lnSpc>
                <a:spcPct val="110000"/>
              </a:lnSpc>
              <a:buFont typeface="Wingdings" panose="05000000000000000000" pitchFamily="2" charset="2"/>
              <a:buChar char="q"/>
            </a:pPr>
            <a:r>
              <a:rPr lang="en-GB" sz="2500" dirty="0">
                <a:latin typeface="Aptos" panose="020B0004020202020204" pitchFamily="34" charset="0"/>
              </a:rPr>
              <a:t> Critically understand international consumer behaviour to enhance guest service delivery, through gaining a knowledge of global customs and culture.</a:t>
            </a:r>
            <a:endParaRPr lang="en-GB" sz="2500" dirty="0">
              <a:solidFill>
                <a:schemeClr val="accent1">
                  <a:lumMod val="50000"/>
                </a:schemeClr>
              </a:solidFill>
              <a:latin typeface="Aptos" panose="020B0004020202020204" pitchFamily="34" charset="0"/>
            </a:endParaRPr>
          </a:p>
          <a:p>
            <a:pPr marL="0" indent="0">
              <a:buNone/>
            </a:pPr>
            <a:br>
              <a:rPr lang="en-GB" sz="1800" b="1" dirty="0"/>
            </a:br>
            <a:endParaRPr lang="en-GB" sz="1800" b="1" dirty="0"/>
          </a:p>
        </p:txBody>
      </p:sp>
      <p:pic>
        <p:nvPicPr>
          <p:cNvPr id="7" name="Graphic 6" descr="An open book">
            <a:extLst>
              <a:ext uri="{FF2B5EF4-FFF2-40B4-BE49-F238E27FC236}">
                <a16:creationId xmlns:a16="http://schemas.microsoft.com/office/drawing/2014/main" id="{974900F8-585B-CDCB-DC6D-F57AFC705FE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678332" y="1808545"/>
            <a:ext cx="3513668" cy="3513668"/>
          </a:xfrm>
          <a:prstGeom prst="rect">
            <a:avLst/>
          </a:prstGeom>
        </p:spPr>
      </p:pic>
    </p:spTree>
    <p:extLst>
      <p:ext uri="{BB962C8B-B14F-4D97-AF65-F5344CB8AC3E}">
        <p14:creationId xmlns:p14="http://schemas.microsoft.com/office/powerpoint/2010/main" val="3534144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8DC4A-D59F-43DA-CC54-30FE3C3002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7CE25B-B248-5279-C9D0-A5704E6C7F2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Learning Outcomes</a:t>
            </a:r>
            <a:endParaRPr lang="en-GB" sz="4800" dirty="0">
              <a:solidFill>
                <a:schemeClr val="bg1"/>
              </a:solidFill>
              <a:effectLst>
                <a:outerShdw blurRad="38100" dist="38100" dir="2700000" algn="tl">
                  <a:srgbClr val="000000">
                    <a:alpha val="43137"/>
                  </a:srgbClr>
                </a:outerShdw>
              </a:effectLst>
            </a:endParaRPr>
          </a:p>
        </p:txBody>
      </p:sp>
      <p:graphicFrame>
        <p:nvGraphicFramePr>
          <p:cNvPr id="5" name="Content Placeholder 6">
            <a:extLst>
              <a:ext uri="{FF2B5EF4-FFF2-40B4-BE49-F238E27FC236}">
                <a16:creationId xmlns:a16="http://schemas.microsoft.com/office/drawing/2014/main" id="{581226CC-7455-265B-603A-54BC49A001E8}"/>
              </a:ext>
            </a:extLst>
          </p:cNvPr>
          <p:cNvGraphicFramePr>
            <a:graphicFrameLocks/>
          </p:cNvGraphicFramePr>
          <p:nvPr>
            <p:extLst>
              <p:ext uri="{D42A27DB-BD31-4B8C-83A1-F6EECF244321}">
                <p14:modId xmlns:p14="http://schemas.microsoft.com/office/powerpoint/2010/main" val="1242432288"/>
              </p:ext>
            </p:extLst>
          </p:nvPr>
        </p:nvGraphicFramePr>
        <p:xfrm>
          <a:off x="1292491" y="1385955"/>
          <a:ext cx="9607018" cy="46239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2036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BA59F4BC-B733-6E05-285E-8AFFE91D7771}"/>
              </a:ext>
            </a:extLst>
          </p:cNvPr>
          <p:cNvGraphicFramePr>
            <a:graphicFrameLocks noGrp="1"/>
          </p:cNvGraphicFramePr>
          <p:nvPr>
            <p:extLst>
              <p:ext uri="{D42A27DB-BD31-4B8C-83A1-F6EECF244321}">
                <p14:modId xmlns:p14="http://schemas.microsoft.com/office/powerpoint/2010/main" val="2772177710"/>
              </p:ext>
            </p:extLst>
          </p:nvPr>
        </p:nvGraphicFramePr>
        <p:xfrm>
          <a:off x="291830" y="1000939"/>
          <a:ext cx="5471762" cy="5747930"/>
        </p:xfrm>
        <a:graphic>
          <a:graphicData uri="http://schemas.openxmlformats.org/drawingml/2006/table">
            <a:tbl>
              <a:tblPr firstRow="1" bandRow="1">
                <a:tableStyleId>{5C22544A-7EE6-4342-B048-85BDC9FD1C3A}</a:tableStyleId>
              </a:tblPr>
              <a:tblGrid>
                <a:gridCol w="1670644">
                  <a:extLst>
                    <a:ext uri="{9D8B030D-6E8A-4147-A177-3AD203B41FA5}">
                      <a16:colId xmlns:a16="http://schemas.microsoft.com/office/drawing/2014/main" val="2361656038"/>
                    </a:ext>
                  </a:extLst>
                </a:gridCol>
                <a:gridCol w="3801118">
                  <a:extLst>
                    <a:ext uri="{9D8B030D-6E8A-4147-A177-3AD203B41FA5}">
                      <a16:colId xmlns:a16="http://schemas.microsoft.com/office/drawing/2014/main" val="3412665027"/>
                    </a:ext>
                  </a:extLst>
                </a:gridCol>
              </a:tblGrid>
              <a:tr h="400296">
                <a:tc>
                  <a:txBody>
                    <a:bodyPr/>
                    <a:lstStyle/>
                    <a:p>
                      <a:pPr algn="ctr"/>
                      <a:r>
                        <a:rPr lang="en-GB" sz="1800" dirty="0">
                          <a:latin typeface="Aptos" panose="020B0004020202020204" pitchFamily="34" charset="0"/>
                        </a:rPr>
                        <a:t>Week</a:t>
                      </a:r>
                    </a:p>
                  </a:txBody>
                  <a:tcPr/>
                </a:tc>
                <a:tc>
                  <a:txBody>
                    <a:bodyPr/>
                    <a:lstStyle/>
                    <a:p>
                      <a:pPr algn="ctr"/>
                      <a:r>
                        <a:rPr lang="en-GB" sz="1800" dirty="0">
                          <a:latin typeface="Aptos" panose="020B0004020202020204" pitchFamily="34" charset="0"/>
                        </a:rPr>
                        <a:t>Theme </a:t>
                      </a:r>
                    </a:p>
                  </a:txBody>
                  <a:tcPr/>
                </a:tc>
                <a:extLst>
                  <a:ext uri="{0D108BD9-81ED-4DB2-BD59-A6C34878D82A}">
                    <a16:rowId xmlns:a16="http://schemas.microsoft.com/office/drawing/2014/main" val="3719251761"/>
                  </a:ext>
                </a:extLst>
              </a:tr>
              <a:tr h="1000741">
                <a:tc>
                  <a:txBody>
                    <a:bodyPr/>
                    <a:lstStyle/>
                    <a:p>
                      <a:pPr algn="ctr"/>
                      <a:r>
                        <a:rPr lang="en-GB" sz="1800" b="1" dirty="0">
                          <a:latin typeface="Aptos" panose="020B0004020202020204" pitchFamily="34" charset="0"/>
                        </a:rPr>
                        <a:t>Week 1</a:t>
                      </a:r>
                    </a:p>
                  </a:txBody>
                  <a:tcPr/>
                </a:tc>
                <a:tc>
                  <a:txBody>
                    <a:bodyPr/>
                    <a:lstStyle/>
                    <a:p>
                      <a:pPr marL="285750" lvl="0" indent="-285750" rtl="0">
                        <a:buFont typeface="Wingdings" panose="05000000000000000000" pitchFamily="2" charset="2"/>
                        <a:buChar char="q"/>
                      </a:pPr>
                      <a:r>
                        <a:rPr lang="en-GB" sz="1800" dirty="0">
                          <a:latin typeface="Aptos" panose="020B0004020202020204" pitchFamily="34" charset="0"/>
                        </a:rPr>
                        <a:t>Introduction to the Module</a:t>
                      </a:r>
                    </a:p>
                    <a:p>
                      <a:pPr marL="285750" lvl="0" indent="-285750" rtl="0">
                        <a:buFont typeface="Wingdings" panose="05000000000000000000" pitchFamily="2" charset="2"/>
                        <a:buChar char="q"/>
                      </a:pPr>
                      <a:r>
                        <a:rPr lang="en-GB" sz="1800" dirty="0">
                          <a:latin typeface="Aptos" panose="020B0004020202020204" pitchFamily="34" charset="0"/>
                        </a:rPr>
                        <a:t>Definitions of Culture</a:t>
                      </a:r>
                    </a:p>
                    <a:p>
                      <a:pPr marL="285750" lvl="0" indent="-285750" rtl="0">
                        <a:buFont typeface="Wingdings" panose="05000000000000000000" pitchFamily="2" charset="2"/>
                        <a:buChar char="q"/>
                      </a:pPr>
                      <a:r>
                        <a:rPr lang="en-GB" sz="1800" dirty="0">
                          <a:latin typeface="Aptos" panose="020B0004020202020204" pitchFamily="34" charset="0"/>
                        </a:rPr>
                        <a:t>Assessment Hand Out</a:t>
                      </a:r>
                    </a:p>
                  </a:txBody>
                  <a:tcPr/>
                </a:tc>
                <a:extLst>
                  <a:ext uri="{0D108BD9-81ED-4DB2-BD59-A6C34878D82A}">
                    <a16:rowId xmlns:a16="http://schemas.microsoft.com/office/drawing/2014/main" val="3066509505"/>
                  </a:ext>
                </a:extLst>
              </a:tr>
              <a:tr h="1294963">
                <a:tc>
                  <a:txBody>
                    <a:bodyPr/>
                    <a:lstStyle/>
                    <a:p>
                      <a:pPr algn="ctr"/>
                      <a:r>
                        <a:rPr lang="en-GB" sz="1800" b="1" dirty="0">
                          <a:latin typeface="Aptos" panose="020B0004020202020204" pitchFamily="34" charset="0"/>
                        </a:rPr>
                        <a:t>Week 2</a:t>
                      </a:r>
                    </a:p>
                  </a:txBody>
                  <a:tcPr/>
                </a:tc>
                <a:tc>
                  <a:txBody>
                    <a:bodyPr/>
                    <a:lstStyle/>
                    <a:p>
                      <a:pPr marL="285750" lvl="0" indent="-285750" rtl="0">
                        <a:buFont typeface="Wingdings" panose="05000000000000000000" pitchFamily="2" charset="2"/>
                        <a:buChar char="q"/>
                      </a:pPr>
                      <a:r>
                        <a:rPr lang="en-GB" sz="1800" dirty="0">
                          <a:latin typeface="Aptos" panose="020B0004020202020204" pitchFamily="34" charset="0"/>
                        </a:rPr>
                        <a:t>Cultural Identity and Diversity</a:t>
                      </a:r>
                    </a:p>
                    <a:p>
                      <a:pPr marL="285750" lvl="0" indent="-285750" rtl="0">
                        <a:buFont typeface="Wingdings" panose="05000000000000000000" pitchFamily="2" charset="2"/>
                        <a:buChar char="q"/>
                      </a:pPr>
                      <a:r>
                        <a:rPr lang="en-GB" sz="1800" dirty="0">
                          <a:latin typeface="Aptos" panose="020B0004020202020204" pitchFamily="34" charset="0"/>
                        </a:rPr>
                        <a:t>Cultural Sensitivity and Empathy</a:t>
                      </a:r>
                    </a:p>
                    <a:p>
                      <a:pPr marL="285750" lvl="0" indent="-285750" rtl="0">
                        <a:buFont typeface="Wingdings" panose="05000000000000000000" pitchFamily="2" charset="2"/>
                        <a:buChar char="q"/>
                      </a:pPr>
                      <a:r>
                        <a:rPr lang="en-GB" sz="1800" dirty="0">
                          <a:latin typeface="Aptos" panose="020B0004020202020204" pitchFamily="34" charset="0"/>
                        </a:rPr>
                        <a:t>Stereotypes, Taboos, Superstitions </a:t>
                      </a:r>
                    </a:p>
                  </a:txBody>
                  <a:tcPr/>
                </a:tc>
                <a:extLst>
                  <a:ext uri="{0D108BD9-81ED-4DB2-BD59-A6C34878D82A}">
                    <a16:rowId xmlns:a16="http://schemas.microsoft.com/office/drawing/2014/main" val="3978855065"/>
                  </a:ext>
                </a:extLst>
              </a:tr>
              <a:tr h="1601184">
                <a:tc>
                  <a:txBody>
                    <a:bodyPr/>
                    <a:lstStyle/>
                    <a:p>
                      <a:pPr algn="ctr"/>
                      <a:r>
                        <a:rPr lang="en-GB" sz="1800" b="1" dirty="0">
                          <a:latin typeface="Aptos" panose="020B0004020202020204" pitchFamily="34" charset="0"/>
                        </a:rPr>
                        <a:t>Week 3</a:t>
                      </a:r>
                    </a:p>
                  </a:txBody>
                  <a:tcPr/>
                </a:tc>
                <a:tc>
                  <a:txBody>
                    <a:bodyPr/>
                    <a:lstStyle/>
                    <a:p>
                      <a:pPr marL="285750" lvl="0" indent="-285750" rtl="0">
                        <a:buFont typeface="Wingdings" panose="05000000000000000000" pitchFamily="2" charset="2"/>
                        <a:buChar char="q"/>
                      </a:pPr>
                      <a:r>
                        <a:rPr lang="en-GB" sz="1800" dirty="0">
                          <a:latin typeface="Aptos" panose="020B0004020202020204" pitchFamily="34" charset="0"/>
                        </a:rPr>
                        <a:t>Communication Styles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800" dirty="0">
                          <a:latin typeface="Aptos" panose="020B0004020202020204" pitchFamily="34" charset="0"/>
                        </a:rPr>
                        <a:t>Cultural Misunderstandings and Conflict Resolution</a:t>
                      </a:r>
                    </a:p>
                    <a:p>
                      <a:pPr marL="285750" lvl="0" indent="-285750" rtl="0">
                        <a:buFont typeface="Wingdings" panose="05000000000000000000" pitchFamily="2" charset="2"/>
                        <a:buChar char="q"/>
                      </a:pPr>
                      <a:r>
                        <a:rPr lang="en-GB" sz="1800" dirty="0">
                          <a:latin typeface="Aptos" panose="020B0004020202020204" pitchFamily="34" charset="0"/>
                        </a:rPr>
                        <a:t>Culture and Hospitality Service</a:t>
                      </a:r>
                    </a:p>
                  </a:txBody>
                  <a:tcPr/>
                </a:tc>
                <a:extLst>
                  <a:ext uri="{0D108BD9-81ED-4DB2-BD59-A6C34878D82A}">
                    <a16:rowId xmlns:a16="http://schemas.microsoft.com/office/drawing/2014/main" val="3619472388"/>
                  </a:ext>
                </a:extLst>
              </a:tr>
              <a:tr h="1050450">
                <a:tc>
                  <a:txBody>
                    <a:bodyPr/>
                    <a:lstStyle/>
                    <a:p>
                      <a:pPr algn="ctr"/>
                      <a:r>
                        <a:rPr lang="en-GB" sz="1800" b="1" dirty="0">
                          <a:latin typeface="Aptos" panose="020B0004020202020204" pitchFamily="34" charset="0"/>
                        </a:rPr>
                        <a:t>Week 4</a:t>
                      </a:r>
                    </a:p>
                  </a:txBody>
                  <a:tcPr/>
                </a:tc>
                <a:tc>
                  <a:txBody>
                    <a:bodyPr/>
                    <a:lstStyle/>
                    <a:p>
                      <a:pPr marL="285750" lvl="0" indent="-285750" rtl="0">
                        <a:buFont typeface="Wingdings" panose="05000000000000000000" pitchFamily="2" charset="2"/>
                        <a:buChar char="q"/>
                      </a:pPr>
                      <a:r>
                        <a:rPr lang="en-GB" sz="1800" dirty="0">
                          <a:latin typeface="Aptos" panose="020B0004020202020204" pitchFamily="34" charset="0"/>
                        </a:rPr>
                        <a:t>Hofstede’s Cultural Dimensions</a:t>
                      </a:r>
                    </a:p>
                    <a:p>
                      <a:pPr marL="285750" lvl="0" indent="-285750" rtl="0">
                        <a:buFont typeface="Wingdings" panose="05000000000000000000" pitchFamily="2" charset="2"/>
                        <a:buChar char="q"/>
                      </a:pPr>
                      <a:r>
                        <a:rPr lang="en-GB" sz="1800" dirty="0">
                          <a:latin typeface="Aptos" panose="020B0004020202020204" pitchFamily="34" charset="0"/>
                        </a:rPr>
                        <a:t>Country Comparisons</a:t>
                      </a:r>
                    </a:p>
                  </a:txBody>
                  <a:tcPr/>
                </a:tc>
                <a:extLst>
                  <a:ext uri="{0D108BD9-81ED-4DB2-BD59-A6C34878D82A}">
                    <a16:rowId xmlns:a16="http://schemas.microsoft.com/office/drawing/2014/main" val="1941224703"/>
                  </a:ext>
                </a:extLst>
              </a:tr>
              <a:tr h="400296">
                <a:tc>
                  <a:txBody>
                    <a:bodyPr/>
                    <a:lstStyle/>
                    <a:p>
                      <a:pPr algn="ctr"/>
                      <a:r>
                        <a:rPr lang="en-GB" sz="1800" dirty="0">
                          <a:latin typeface="Aptos" panose="020B0004020202020204" pitchFamily="34" charset="0"/>
                        </a:rPr>
                        <a:t>W/C 26/10/26</a:t>
                      </a:r>
                    </a:p>
                  </a:txBody>
                  <a:tcPr/>
                </a:tc>
                <a:tc>
                  <a:txBody>
                    <a:bodyPr/>
                    <a:lstStyle/>
                    <a:p>
                      <a:r>
                        <a:rPr lang="en-GB" sz="1800" b="1" dirty="0">
                          <a:latin typeface="Aptos" panose="020B0004020202020204" pitchFamily="34" charset="0"/>
                        </a:rPr>
                        <a:t>Reading Week (no lectures) </a:t>
                      </a:r>
                    </a:p>
                  </a:txBody>
                  <a:tcPr/>
                </a:tc>
                <a:extLst>
                  <a:ext uri="{0D108BD9-81ED-4DB2-BD59-A6C34878D82A}">
                    <a16:rowId xmlns:a16="http://schemas.microsoft.com/office/drawing/2014/main" val="892787088"/>
                  </a:ext>
                </a:extLst>
              </a:tr>
            </a:tbl>
          </a:graphicData>
        </a:graphic>
      </p:graphicFrame>
      <p:graphicFrame>
        <p:nvGraphicFramePr>
          <p:cNvPr id="4" name="Table 3">
            <a:extLst>
              <a:ext uri="{FF2B5EF4-FFF2-40B4-BE49-F238E27FC236}">
                <a16:creationId xmlns:a16="http://schemas.microsoft.com/office/drawing/2014/main" id="{CDF5B2E5-C587-B868-D8E2-6EBD07ED851B}"/>
              </a:ext>
            </a:extLst>
          </p:cNvPr>
          <p:cNvGraphicFramePr>
            <a:graphicFrameLocks noGrp="1"/>
          </p:cNvGraphicFramePr>
          <p:nvPr>
            <p:extLst>
              <p:ext uri="{D42A27DB-BD31-4B8C-83A1-F6EECF244321}">
                <p14:modId xmlns:p14="http://schemas.microsoft.com/office/powerpoint/2010/main" val="2344447740"/>
              </p:ext>
            </p:extLst>
          </p:nvPr>
        </p:nvGraphicFramePr>
        <p:xfrm>
          <a:off x="5883072" y="1000939"/>
          <a:ext cx="5994400" cy="5764161"/>
        </p:xfrm>
        <a:graphic>
          <a:graphicData uri="http://schemas.openxmlformats.org/drawingml/2006/table">
            <a:tbl>
              <a:tblPr firstRow="1" bandRow="1">
                <a:tableStyleId>{5C22544A-7EE6-4342-B048-85BDC9FD1C3A}</a:tableStyleId>
              </a:tblPr>
              <a:tblGrid>
                <a:gridCol w="1924157">
                  <a:extLst>
                    <a:ext uri="{9D8B030D-6E8A-4147-A177-3AD203B41FA5}">
                      <a16:colId xmlns:a16="http://schemas.microsoft.com/office/drawing/2014/main" val="3830410158"/>
                    </a:ext>
                  </a:extLst>
                </a:gridCol>
                <a:gridCol w="4070243">
                  <a:extLst>
                    <a:ext uri="{9D8B030D-6E8A-4147-A177-3AD203B41FA5}">
                      <a16:colId xmlns:a16="http://schemas.microsoft.com/office/drawing/2014/main" val="4021004035"/>
                    </a:ext>
                  </a:extLst>
                </a:gridCol>
              </a:tblGrid>
              <a:tr h="428143">
                <a:tc>
                  <a:txBody>
                    <a:bodyPr/>
                    <a:lstStyle/>
                    <a:p>
                      <a:pPr algn="ctr"/>
                      <a:r>
                        <a:rPr lang="en-GB" sz="1800" dirty="0">
                          <a:latin typeface="Aptos" panose="020B0004020202020204" pitchFamily="34" charset="0"/>
                        </a:rPr>
                        <a:t>Week</a:t>
                      </a:r>
                    </a:p>
                  </a:txBody>
                  <a:tcPr/>
                </a:tc>
                <a:tc>
                  <a:txBody>
                    <a:bodyPr/>
                    <a:lstStyle/>
                    <a:p>
                      <a:pPr algn="ctr"/>
                      <a:r>
                        <a:rPr lang="en-GB" sz="1800" dirty="0">
                          <a:latin typeface="Aptos" panose="020B0004020202020204" pitchFamily="34" charset="0"/>
                        </a:rPr>
                        <a:t>Theme</a:t>
                      </a:r>
                    </a:p>
                  </a:txBody>
                  <a:tcPr/>
                </a:tc>
                <a:extLst>
                  <a:ext uri="{0D108BD9-81ED-4DB2-BD59-A6C34878D82A}">
                    <a16:rowId xmlns:a16="http://schemas.microsoft.com/office/drawing/2014/main" val="985933428"/>
                  </a:ext>
                </a:extLst>
              </a:tr>
              <a:tr h="7355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dirty="0">
                          <a:latin typeface="Aptos" panose="020B0004020202020204" pitchFamily="34" charset="0"/>
                        </a:rPr>
                        <a:t>Week 5</a:t>
                      </a:r>
                    </a:p>
                    <a:p>
                      <a:pPr algn="ctr"/>
                      <a:endParaRPr lang="en-GB" sz="1800" dirty="0">
                        <a:latin typeface="Aptos" panose="020B0004020202020204" pitchFamily="34" charset="0"/>
                      </a:endParaRP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800" dirty="0">
                          <a:latin typeface="Aptos" panose="020B0004020202020204" pitchFamily="34" charset="0"/>
                        </a:rPr>
                        <a:t>Culture Week 1</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800" dirty="0">
                          <a:latin typeface="Aptos" panose="020B0004020202020204" pitchFamily="34" charset="0"/>
                        </a:rPr>
                        <a:t>Assignment Workshop</a:t>
                      </a:r>
                    </a:p>
                  </a:txBody>
                  <a:tcPr/>
                </a:tc>
                <a:extLst>
                  <a:ext uri="{0D108BD9-81ED-4DB2-BD59-A6C34878D82A}">
                    <a16:rowId xmlns:a16="http://schemas.microsoft.com/office/drawing/2014/main" val="3120727610"/>
                  </a:ext>
                </a:extLst>
              </a:tr>
              <a:tr h="93605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dirty="0">
                          <a:latin typeface="Aptos" panose="020B0004020202020204" pitchFamily="34" charset="0"/>
                        </a:rPr>
                        <a:t>Week 6</a:t>
                      </a:r>
                    </a:p>
                    <a:p>
                      <a:pPr algn="ctr"/>
                      <a:endParaRPr lang="en-GB" sz="1800" dirty="0">
                        <a:latin typeface="Aptos" panose="020B0004020202020204" pitchFamily="34" charset="0"/>
                      </a:endParaRP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800" kern="1200" dirty="0">
                          <a:solidFill>
                            <a:schemeClr val="dk1"/>
                          </a:solidFill>
                          <a:effectLst/>
                          <a:latin typeface="Aptos" panose="020B0004020202020204" pitchFamily="34" charset="0"/>
                          <a:ea typeface="+mn-ea"/>
                          <a:cs typeface="+mn-cs"/>
                        </a:rPr>
                        <a:t>Culture Week 2</a:t>
                      </a:r>
                      <a:endParaRPr lang="en-GB" sz="1800" dirty="0">
                        <a:latin typeface="Aptos" panose="020B00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800" dirty="0">
                          <a:latin typeface="Aptos" panose="020B0004020202020204" pitchFamily="34" charset="0"/>
                        </a:rPr>
                        <a:t>Assignment Workshop</a:t>
                      </a:r>
                    </a:p>
                    <a:p>
                      <a:pPr marL="285750" indent="-285750">
                        <a:buFont typeface="Wingdings" panose="05000000000000000000" pitchFamily="2" charset="2"/>
                        <a:buChar char="q"/>
                      </a:pPr>
                      <a:endParaRPr lang="en-GB" sz="1800" dirty="0">
                        <a:latin typeface="Aptos" panose="020B0004020202020204" pitchFamily="34" charset="0"/>
                      </a:endParaRPr>
                    </a:p>
                  </a:txBody>
                  <a:tcPr/>
                </a:tc>
                <a:extLst>
                  <a:ext uri="{0D108BD9-81ED-4DB2-BD59-A6C34878D82A}">
                    <a16:rowId xmlns:a16="http://schemas.microsoft.com/office/drawing/2014/main" val="3174112779"/>
                  </a:ext>
                </a:extLst>
              </a:tr>
              <a:tr h="7355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dirty="0">
                          <a:latin typeface="Aptos" panose="020B0004020202020204" pitchFamily="34" charset="0"/>
                        </a:rPr>
                        <a:t>Week 7</a:t>
                      </a:r>
                    </a:p>
                    <a:p>
                      <a:pPr algn="ctr"/>
                      <a:endParaRPr lang="en-GB" sz="1800" dirty="0">
                        <a:latin typeface="Aptos" panose="020B0004020202020204" pitchFamily="34" charset="0"/>
                      </a:endParaRPr>
                    </a:p>
                  </a:txBody>
                  <a:tcPr/>
                </a:tc>
                <a:tc>
                  <a:txBody>
                    <a:bodyPr/>
                    <a:lstStyle/>
                    <a:p>
                      <a:pPr marL="285750" lvl="0" indent="-285750" rtl="0">
                        <a:buFont typeface="Wingdings" panose="05000000000000000000" pitchFamily="2" charset="2"/>
                        <a:buChar char="q"/>
                      </a:pPr>
                      <a:r>
                        <a:rPr lang="en-GB" sz="1800" kern="1200" dirty="0">
                          <a:solidFill>
                            <a:schemeClr val="dk1"/>
                          </a:solidFill>
                          <a:effectLst/>
                          <a:latin typeface="Aptos" panose="020B0004020202020204" pitchFamily="34" charset="0"/>
                          <a:ea typeface="+mn-ea"/>
                          <a:cs typeface="+mn-cs"/>
                        </a:rPr>
                        <a:t>Culture Week 3</a:t>
                      </a:r>
                    </a:p>
                    <a:p>
                      <a:pPr marL="285750" lvl="0" indent="-285750" rtl="0">
                        <a:buFont typeface="Wingdings" panose="05000000000000000000" pitchFamily="2" charset="2"/>
                        <a:buChar char="q"/>
                      </a:pPr>
                      <a:r>
                        <a:rPr lang="en-GB" sz="1800" kern="1200" dirty="0">
                          <a:solidFill>
                            <a:schemeClr val="dk1"/>
                          </a:solidFill>
                          <a:effectLst/>
                          <a:latin typeface="Aptos" panose="020B0004020202020204" pitchFamily="34" charset="0"/>
                          <a:ea typeface="+mn-ea"/>
                          <a:cs typeface="+mn-cs"/>
                        </a:rPr>
                        <a:t>Assignment Refresher</a:t>
                      </a:r>
                      <a:endParaRPr lang="en-GB" sz="1800" dirty="0">
                        <a:latin typeface="Aptos" panose="020B0004020202020204" pitchFamily="34" charset="0"/>
                      </a:endParaRPr>
                    </a:p>
                  </a:txBody>
                  <a:tcPr/>
                </a:tc>
                <a:extLst>
                  <a:ext uri="{0D108BD9-81ED-4DB2-BD59-A6C34878D82A}">
                    <a16:rowId xmlns:a16="http://schemas.microsoft.com/office/drawing/2014/main" val="1224077671"/>
                  </a:ext>
                </a:extLst>
              </a:tr>
              <a:tr h="65523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dirty="0">
                          <a:latin typeface="Aptos" panose="020B0004020202020204" pitchFamily="34" charset="0"/>
                        </a:rPr>
                        <a:t>Week 8</a:t>
                      </a:r>
                    </a:p>
                  </a:txBody>
                  <a:tcPr/>
                </a:tc>
                <a:tc>
                  <a:txBody>
                    <a:bodyPr/>
                    <a:lstStyle/>
                    <a:p>
                      <a:pPr marL="285750" lvl="0" indent="-285750" rtl="0">
                        <a:buFont typeface="Wingdings" panose="05000000000000000000" pitchFamily="2" charset="2"/>
                        <a:buChar char="q"/>
                      </a:pPr>
                      <a:r>
                        <a:rPr lang="en-GB" sz="1800" b="0" kern="1200" dirty="0">
                          <a:solidFill>
                            <a:schemeClr val="dk1"/>
                          </a:solidFill>
                          <a:effectLst/>
                          <a:latin typeface="Aptos" panose="020B0004020202020204" pitchFamily="34" charset="0"/>
                          <a:ea typeface="+mn-ea"/>
                          <a:cs typeface="+mn-cs"/>
                        </a:rPr>
                        <a:t>Culture Week 4</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800" kern="1200" dirty="0">
                          <a:solidFill>
                            <a:schemeClr val="dk1"/>
                          </a:solidFill>
                          <a:effectLst/>
                          <a:latin typeface="Aptos" panose="020B0004020202020204" pitchFamily="34" charset="0"/>
                          <a:ea typeface="+mn-ea"/>
                          <a:cs typeface="+mn-cs"/>
                        </a:rPr>
                        <a:t>Assignment Q&amp;A</a:t>
                      </a:r>
                      <a:endParaRPr lang="en-GB" sz="1800" dirty="0">
                        <a:latin typeface="Aptos" panose="020B0004020202020204" pitchFamily="34" charset="0"/>
                      </a:endParaRPr>
                    </a:p>
                  </a:txBody>
                  <a:tcPr/>
                </a:tc>
                <a:extLst>
                  <a:ext uri="{0D108BD9-81ED-4DB2-BD59-A6C34878D82A}">
                    <a16:rowId xmlns:a16="http://schemas.microsoft.com/office/drawing/2014/main" val="2626301142"/>
                  </a:ext>
                </a:extLst>
              </a:tr>
              <a:tr h="428143">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dirty="0">
                          <a:latin typeface="Aptos" panose="020B0004020202020204" pitchFamily="34" charset="0"/>
                        </a:rPr>
                        <a:t>Week 9</a:t>
                      </a:r>
                    </a:p>
                  </a:txBody>
                  <a:tcPr/>
                </a:tc>
                <a:tc>
                  <a:txBody>
                    <a:bodyPr/>
                    <a:lstStyle/>
                    <a:p>
                      <a:pPr marL="285750" lvl="0" indent="-285750" rtl="0">
                        <a:buFont typeface="Wingdings" panose="05000000000000000000" pitchFamily="2" charset="2"/>
                        <a:buChar char="q"/>
                      </a:pPr>
                      <a:r>
                        <a:rPr lang="en-GB" sz="1800" b="1" kern="1200" dirty="0">
                          <a:solidFill>
                            <a:schemeClr val="dk1"/>
                          </a:solidFill>
                          <a:effectLst/>
                          <a:latin typeface="Aptos" panose="020B0004020202020204" pitchFamily="34" charset="0"/>
                          <a:ea typeface="+mn-ea"/>
                          <a:cs typeface="+mn-cs"/>
                        </a:rPr>
                        <a:t>Live Assessment Week</a:t>
                      </a:r>
                      <a:endParaRPr lang="en-GB" sz="1800" b="1" dirty="0">
                        <a:latin typeface="Aptos" panose="020B0004020202020204" pitchFamily="34" charset="0"/>
                      </a:endParaRPr>
                    </a:p>
                  </a:txBody>
                  <a:tcPr/>
                </a:tc>
                <a:extLst>
                  <a:ext uri="{0D108BD9-81ED-4DB2-BD59-A6C34878D82A}">
                    <a16:rowId xmlns:a16="http://schemas.microsoft.com/office/drawing/2014/main" val="3047585334"/>
                  </a:ext>
                </a:extLst>
              </a:tr>
              <a:tr h="7355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dirty="0">
                          <a:latin typeface="Aptos" panose="020B0004020202020204" pitchFamily="34" charset="0"/>
                        </a:rPr>
                        <a:t>Week 10</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800" dirty="0">
                          <a:latin typeface="Aptos" panose="020B0004020202020204" pitchFamily="34" charset="0"/>
                        </a:rPr>
                        <a:t>Culture Week 5</a:t>
                      </a:r>
                    </a:p>
                    <a:p>
                      <a:pPr marL="285750" indent="-285750">
                        <a:buFont typeface="Wingdings" panose="05000000000000000000" pitchFamily="2" charset="2"/>
                        <a:buChar char="q"/>
                      </a:pPr>
                      <a:endParaRPr lang="en-GB" sz="1800" dirty="0">
                        <a:latin typeface="Aptos" panose="020B0004020202020204" pitchFamily="34" charset="0"/>
                      </a:endParaRPr>
                    </a:p>
                  </a:txBody>
                  <a:tcPr/>
                </a:tc>
                <a:extLst>
                  <a:ext uri="{0D108BD9-81ED-4DB2-BD59-A6C34878D82A}">
                    <a16:rowId xmlns:a16="http://schemas.microsoft.com/office/drawing/2014/main" val="4119208638"/>
                  </a:ext>
                </a:extLst>
              </a:tr>
              <a:tr h="37442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dirty="0">
                          <a:latin typeface="Aptos" panose="020B0004020202020204" pitchFamily="34" charset="0"/>
                        </a:rPr>
                        <a:t>Week 11</a:t>
                      </a:r>
                    </a:p>
                  </a:txBody>
                  <a:tcPr/>
                </a:tc>
                <a:tc>
                  <a:txBody>
                    <a:bodyPr/>
                    <a:lstStyle/>
                    <a:p>
                      <a:pPr marL="285750" indent="-285750">
                        <a:buFont typeface="Wingdings" panose="05000000000000000000" pitchFamily="2" charset="2"/>
                        <a:buChar char="q"/>
                      </a:pPr>
                      <a:r>
                        <a:rPr lang="en-GB" sz="1800" dirty="0">
                          <a:latin typeface="Aptos" panose="020B0004020202020204" pitchFamily="34" charset="0"/>
                        </a:rPr>
                        <a:t>Culture Week 6</a:t>
                      </a:r>
                    </a:p>
                  </a:txBody>
                  <a:tcPr/>
                </a:tc>
                <a:extLst>
                  <a:ext uri="{0D108BD9-81ED-4DB2-BD59-A6C34878D82A}">
                    <a16:rowId xmlns:a16="http://schemas.microsoft.com/office/drawing/2014/main" val="1984494590"/>
                  </a:ext>
                </a:extLst>
              </a:tr>
              <a:tr h="7355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dirty="0">
                          <a:latin typeface="Aptos" panose="020B0004020202020204" pitchFamily="34" charset="0"/>
                        </a:rPr>
                        <a:t>Week 12</a:t>
                      </a:r>
                    </a:p>
                  </a:txBody>
                  <a:tcPr/>
                </a:tc>
                <a:tc>
                  <a:txBody>
                    <a:bodyPr/>
                    <a:lstStyle/>
                    <a:p>
                      <a:pPr marL="285750" indent="-285750">
                        <a:buFont typeface="Wingdings" panose="05000000000000000000" pitchFamily="2" charset="2"/>
                        <a:buChar char="q"/>
                      </a:pPr>
                      <a:r>
                        <a:rPr lang="en-GB" sz="1800" dirty="0">
                          <a:latin typeface="Aptos" panose="020B0004020202020204" pitchFamily="34" charset="0"/>
                        </a:rPr>
                        <a:t>Module Summary</a:t>
                      </a:r>
                    </a:p>
                    <a:p>
                      <a:pPr marL="285750" indent="-285750">
                        <a:buFont typeface="Wingdings" panose="05000000000000000000" pitchFamily="2" charset="2"/>
                        <a:buChar char="q"/>
                      </a:pPr>
                      <a:r>
                        <a:rPr lang="en-GB" sz="1800" dirty="0">
                          <a:latin typeface="Aptos" panose="020B0004020202020204" pitchFamily="34" charset="0"/>
                        </a:rPr>
                        <a:t>Module Feedback and Evaluation</a:t>
                      </a:r>
                    </a:p>
                  </a:txBody>
                  <a:tcPr/>
                </a:tc>
                <a:extLst>
                  <a:ext uri="{0D108BD9-81ED-4DB2-BD59-A6C34878D82A}">
                    <a16:rowId xmlns:a16="http://schemas.microsoft.com/office/drawing/2014/main" val="875369705"/>
                  </a:ext>
                </a:extLst>
              </a:tr>
            </a:tbl>
          </a:graphicData>
        </a:graphic>
      </p:graphicFrame>
      <p:sp>
        <p:nvSpPr>
          <p:cNvPr id="5" name="Title 1">
            <a:extLst>
              <a:ext uri="{FF2B5EF4-FFF2-40B4-BE49-F238E27FC236}">
                <a16:creationId xmlns:a16="http://schemas.microsoft.com/office/drawing/2014/main" id="{9A321E54-5E0E-100E-0D31-FB0487E1FCF8}"/>
              </a:ext>
            </a:extLst>
          </p:cNvPr>
          <p:cNvSpPr>
            <a:spLocks noGrp="1"/>
          </p:cNvSpPr>
          <p:nvPr>
            <p:ph type="title"/>
          </p:nvPr>
        </p:nvSpPr>
        <p:spPr>
          <a:xfrm>
            <a:off x="291830" y="92901"/>
            <a:ext cx="11585642" cy="77069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Teaching Timetable</a:t>
            </a:r>
            <a:endParaRPr lang="en-GB" sz="4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345132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12F0E271-3FF3-3CDA-A020-8FB1FF617A7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4F90F21-4A82-721D-90BB-21FD7D764B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52046" y="603624"/>
            <a:ext cx="6727265" cy="4484843"/>
          </a:xfrm>
          <a:prstGeom prst="rect">
            <a:avLst/>
          </a:prstGeom>
        </p:spPr>
      </p:pic>
    </p:spTree>
    <p:extLst>
      <p:ext uri="{BB962C8B-B14F-4D97-AF65-F5344CB8AC3E}">
        <p14:creationId xmlns:p14="http://schemas.microsoft.com/office/powerpoint/2010/main" val="2746645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EF07F0-8FF9-1624-806B-2DBCBE9E3F19}"/>
            </a:ext>
          </a:extLst>
        </p:cNvPr>
        <p:cNvGrpSpPr/>
        <p:nvPr/>
      </p:nvGrpSpPr>
      <p:grpSpPr>
        <a:xfrm>
          <a:off x="0" y="0"/>
          <a:ext cx="0" cy="0"/>
          <a:chOff x="0" y="0"/>
          <a:chExt cx="0" cy="0"/>
        </a:xfrm>
      </p:grpSpPr>
      <p:pic>
        <p:nvPicPr>
          <p:cNvPr id="6" name="Picture 5" descr="Free people crowd diverse illustration">
            <a:extLst>
              <a:ext uri="{FF2B5EF4-FFF2-40B4-BE49-F238E27FC236}">
                <a16:creationId xmlns:a16="http://schemas.microsoft.com/office/drawing/2014/main" id="{6D9311E9-21C9-2B02-26CF-DEE051F2B7DA}"/>
              </a:ext>
            </a:extLst>
          </p:cNvPr>
          <p:cNvPicPr>
            <a:picLocks noChangeAspect="1"/>
          </p:cNvPicPr>
          <p:nvPr/>
        </p:nvPicPr>
        <p:blipFill>
          <a:blip r:embed="rId3"/>
          <a:stretch>
            <a:fillRect/>
          </a:stretch>
        </p:blipFill>
        <p:spPr>
          <a:xfrm>
            <a:off x="0" y="-1"/>
            <a:ext cx="5997844" cy="6009861"/>
          </a:xfrm>
          <a:prstGeom prst="rect">
            <a:avLst/>
          </a:prstGeom>
        </p:spPr>
      </p:pic>
      <p:pic>
        <p:nvPicPr>
          <p:cNvPr id="13" name="Picture 12" descr="Free people crowd diverse illustration">
            <a:extLst>
              <a:ext uri="{FF2B5EF4-FFF2-40B4-BE49-F238E27FC236}">
                <a16:creationId xmlns:a16="http://schemas.microsoft.com/office/drawing/2014/main" id="{47752225-5DFE-63D2-7843-EC58EDDD4BCC}"/>
              </a:ext>
            </a:extLst>
          </p:cNvPr>
          <p:cNvPicPr>
            <a:picLocks noChangeAspect="1"/>
          </p:cNvPicPr>
          <p:nvPr/>
        </p:nvPicPr>
        <p:blipFill>
          <a:blip r:embed="rId3"/>
          <a:srcRect l="11755" t="30471" r="29391" b="64344"/>
          <a:stretch>
            <a:fillRect/>
          </a:stretch>
        </p:blipFill>
        <p:spPr>
          <a:xfrm>
            <a:off x="6870818" y="3542469"/>
            <a:ext cx="4644519" cy="409167"/>
          </a:xfrm>
          <a:custGeom>
            <a:avLst/>
            <a:gdLst/>
            <a:ahLst/>
            <a:cxnLst/>
            <a:rect l="l" t="t" r="r" b="b"/>
            <a:pathLst>
              <a:path w="3529949" h="310977">
                <a:moveTo>
                  <a:pt x="3436187" y="258068"/>
                </a:moveTo>
                <a:cubicBezTo>
                  <a:pt x="3440652" y="258068"/>
                  <a:pt x="3444410" y="258478"/>
                  <a:pt x="3447461" y="259296"/>
                </a:cubicBezTo>
                <a:cubicBezTo>
                  <a:pt x="3450512" y="260115"/>
                  <a:pt x="3452931" y="261454"/>
                  <a:pt x="3454717" y="263314"/>
                </a:cubicBezTo>
                <a:cubicBezTo>
                  <a:pt x="3456503" y="265175"/>
                  <a:pt x="3457730" y="267779"/>
                  <a:pt x="3458400" y="271128"/>
                </a:cubicBezTo>
                <a:cubicBezTo>
                  <a:pt x="3459070" y="274477"/>
                  <a:pt x="3459405" y="278607"/>
                  <a:pt x="3459405" y="283518"/>
                </a:cubicBezTo>
                <a:cubicBezTo>
                  <a:pt x="3459405" y="288429"/>
                  <a:pt x="3459070" y="292485"/>
                  <a:pt x="3458400" y="295685"/>
                </a:cubicBezTo>
                <a:cubicBezTo>
                  <a:pt x="3457730" y="298884"/>
                  <a:pt x="3456503" y="301489"/>
                  <a:pt x="3454717" y="303498"/>
                </a:cubicBezTo>
                <a:cubicBezTo>
                  <a:pt x="3452931" y="305507"/>
                  <a:pt x="3450512" y="306921"/>
                  <a:pt x="3447461" y="307740"/>
                </a:cubicBezTo>
                <a:cubicBezTo>
                  <a:pt x="3444410" y="308558"/>
                  <a:pt x="3440652" y="308968"/>
                  <a:pt x="3436187" y="308968"/>
                </a:cubicBezTo>
                <a:cubicBezTo>
                  <a:pt x="3431425" y="308968"/>
                  <a:pt x="3427555" y="308558"/>
                  <a:pt x="3424579" y="307740"/>
                </a:cubicBezTo>
                <a:cubicBezTo>
                  <a:pt x="3421602" y="306921"/>
                  <a:pt x="3419184" y="305507"/>
                  <a:pt x="3417323" y="303498"/>
                </a:cubicBezTo>
                <a:cubicBezTo>
                  <a:pt x="3415463" y="301489"/>
                  <a:pt x="3414198" y="298884"/>
                  <a:pt x="3413528" y="295685"/>
                </a:cubicBezTo>
                <a:cubicBezTo>
                  <a:pt x="3412859" y="292485"/>
                  <a:pt x="3412524" y="288429"/>
                  <a:pt x="3412524" y="283518"/>
                </a:cubicBezTo>
                <a:cubicBezTo>
                  <a:pt x="3412524" y="278607"/>
                  <a:pt x="3412859" y="274477"/>
                  <a:pt x="3413528" y="271128"/>
                </a:cubicBezTo>
                <a:cubicBezTo>
                  <a:pt x="3414198" y="267779"/>
                  <a:pt x="3415463" y="265175"/>
                  <a:pt x="3417323" y="263314"/>
                </a:cubicBezTo>
                <a:cubicBezTo>
                  <a:pt x="3419184" y="261454"/>
                  <a:pt x="3421602" y="260115"/>
                  <a:pt x="3424579" y="259296"/>
                </a:cubicBezTo>
                <a:cubicBezTo>
                  <a:pt x="3427555" y="258478"/>
                  <a:pt x="3431425" y="258068"/>
                  <a:pt x="3436187" y="258068"/>
                </a:cubicBezTo>
                <a:close/>
                <a:moveTo>
                  <a:pt x="811752" y="56257"/>
                </a:moveTo>
                <a:lnTo>
                  <a:pt x="761969" y="200249"/>
                </a:lnTo>
                <a:lnTo>
                  <a:pt x="862428" y="200249"/>
                </a:lnTo>
                <a:lnTo>
                  <a:pt x="811976" y="56257"/>
                </a:lnTo>
                <a:close/>
                <a:moveTo>
                  <a:pt x="2949147" y="49560"/>
                </a:moveTo>
                <a:lnTo>
                  <a:pt x="2949147" y="146894"/>
                </a:lnTo>
                <a:lnTo>
                  <a:pt x="2986652" y="146894"/>
                </a:lnTo>
                <a:cubicBezTo>
                  <a:pt x="2996772" y="146894"/>
                  <a:pt x="3005516" y="145666"/>
                  <a:pt x="3012883" y="143210"/>
                </a:cubicBezTo>
                <a:cubicBezTo>
                  <a:pt x="3020250" y="140754"/>
                  <a:pt x="3026389" y="137331"/>
                  <a:pt x="3031301" y="132941"/>
                </a:cubicBezTo>
                <a:cubicBezTo>
                  <a:pt x="3036212" y="128551"/>
                  <a:pt x="3039821" y="123379"/>
                  <a:pt x="3042128" y="117426"/>
                </a:cubicBezTo>
                <a:cubicBezTo>
                  <a:pt x="3044435" y="111473"/>
                  <a:pt x="3045588" y="104999"/>
                  <a:pt x="3045588" y="98004"/>
                </a:cubicBezTo>
                <a:cubicBezTo>
                  <a:pt x="3045588" y="86693"/>
                  <a:pt x="3043058" y="77130"/>
                  <a:pt x="3037998" y="69317"/>
                </a:cubicBezTo>
                <a:cubicBezTo>
                  <a:pt x="3032937" y="61504"/>
                  <a:pt x="3024455" y="55885"/>
                  <a:pt x="3012548" y="52462"/>
                </a:cubicBezTo>
                <a:cubicBezTo>
                  <a:pt x="3008827" y="51420"/>
                  <a:pt x="3004623" y="50676"/>
                  <a:pt x="2999935" y="50230"/>
                </a:cubicBezTo>
                <a:cubicBezTo>
                  <a:pt x="2995247" y="49783"/>
                  <a:pt x="2989108" y="49560"/>
                  <a:pt x="2981517" y="49560"/>
                </a:cubicBezTo>
                <a:close/>
                <a:moveTo>
                  <a:pt x="3172687" y="17860"/>
                </a:moveTo>
                <a:lnTo>
                  <a:pt x="3309758" y="17860"/>
                </a:lnTo>
                <a:cubicBezTo>
                  <a:pt x="3310949" y="17860"/>
                  <a:pt x="3312027" y="18157"/>
                  <a:pt x="3312995" y="18753"/>
                </a:cubicBezTo>
                <a:cubicBezTo>
                  <a:pt x="3313962" y="19348"/>
                  <a:pt x="3314744" y="20315"/>
                  <a:pt x="3315339" y="21655"/>
                </a:cubicBezTo>
                <a:cubicBezTo>
                  <a:pt x="3315934" y="22994"/>
                  <a:pt x="3316418" y="24669"/>
                  <a:pt x="3316790" y="26678"/>
                </a:cubicBezTo>
                <a:cubicBezTo>
                  <a:pt x="3317162" y="28687"/>
                  <a:pt x="3317348" y="31180"/>
                  <a:pt x="3317348" y="34156"/>
                </a:cubicBezTo>
                <a:cubicBezTo>
                  <a:pt x="3317348" y="36835"/>
                  <a:pt x="3317162" y="39179"/>
                  <a:pt x="3316790" y="41188"/>
                </a:cubicBezTo>
                <a:cubicBezTo>
                  <a:pt x="3316418" y="43198"/>
                  <a:pt x="3315934" y="44835"/>
                  <a:pt x="3315339" y="46100"/>
                </a:cubicBezTo>
                <a:cubicBezTo>
                  <a:pt x="3314744" y="47365"/>
                  <a:pt x="3313962" y="48295"/>
                  <a:pt x="3312995" y="48890"/>
                </a:cubicBezTo>
                <a:cubicBezTo>
                  <a:pt x="3312027" y="49486"/>
                  <a:pt x="3310949" y="49783"/>
                  <a:pt x="3309758" y="49783"/>
                </a:cubicBezTo>
                <a:lnTo>
                  <a:pt x="3196797" y="49783"/>
                </a:lnTo>
                <a:lnTo>
                  <a:pt x="3196797" y="140420"/>
                </a:lnTo>
                <a:lnTo>
                  <a:pt x="3293685" y="140420"/>
                </a:lnTo>
                <a:cubicBezTo>
                  <a:pt x="3294875" y="140420"/>
                  <a:pt x="3295954" y="140754"/>
                  <a:pt x="3296921" y="141424"/>
                </a:cubicBezTo>
                <a:cubicBezTo>
                  <a:pt x="3297889" y="142094"/>
                  <a:pt x="3298707" y="143024"/>
                  <a:pt x="3299377" y="144215"/>
                </a:cubicBezTo>
                <a:cubicBezTo>
                  <a:pt x="3300047" y="145405"/>
                  <a:pt x="3300531" y="147042"/>
                  <a:pt x="3300828" y="149126"/>
                </a:cubicBezTo>
                <a:cubicBezTo>
                  <a:pt x="3301126" y="151210"/>
                  <a:pt x="3301275" y="153665"/>
                  <a:pt x="3301275" y="156493"/>
                </a:cubicBezTo>
                <a:cubicBezTo>
                  <a:pt x="3301275" y="159172"/>
                  <a:pt x="3301126" y="161479"/>
                  <a:pt x="3300828" y="163414"/>
                </a:cubicBezTo>
                <a:cubicBezTo>
                  <a:pt x="3300531" y="165348"/>
                  <a:pt x="3300047" y="166911"/>
                  <a:pt x="3299377" y="168102"/>
                </a:cubicBezTo>
                <a:cubicBezTo>
                  <a:pt x="3298707" y="169292"/>
                  <a:pt x="3297889" y="170148"/>
                  <a:pt x="3296921" y="170669"/>
                </a:cubicBezTo>
                <a:cubicBezTo>
                  <a:pt x="3295954" y="171190"/>
                  <a:pt x="3294875" y="171450"/>
                  <a:pt x="3293685" y="171450"/>
                </a:cubicBezTo>
                <a:lnTo>
                  <a:pt x="3196797" y="171450"/>
                </a:lnTo>
                <a:lnTo>
                  <a:pt x="3196797" y="274812"/>
                </a:lnTo>
                <a:lnTo>
                  <a:pt x="3311321" y="274812"/>
                </a:lnTo>
                <a:cubicBezTo>
                  <a:pt x="3312511" y="274812"/>
                  <a:pt x="3313590" y="275109"/>
                  <a:pt x="3314557" y="275704"/>
                </a:cubicBezTo>
                <a:cubicBezTo>
                  <a:pt x="3315525" y="276300"/>
                  <a:pt x="3316381" y="277230"/>
                  <a:pt x="3317125" y="278495"/>
                </a:cubicBezTo>
                <a:cubicBezTo>
                  <a:pt x="3317869" y="279760"/>
                  <a:pt x="3318390" y="281397"/>
                  <a:pt x="3318687" y="283406"/>
                </a:cubicBezTo>
                <a:cubicBezTo>
                  <a:pt x="3318985" y="285416"/>
                  <a:pt x="3319134" y="287908"/>
                  <a:pt x="3319134" y="290885"/>
                </a:cubicBezTo>
                <a:cubicBezTo>
                  <a:pt x="3319134" y="293564"/>
                  <a:pt x="3318985" y="295908"/>
                  <a:pt x="3318687" y="297917"/>
                </a:cubicBezTo>
                <a:cubicBezTo>
                  <a:pt x="3318390" y="299926"/>
                  <a:pt x="3317869" y="301601"/>
                  <a:pt x="3317125" y="302940"/>
                </a:cubicBezTo>
                <a:cubicBezTo>
                  <a:pt x="3316381" y="304279"/>
                  <a:pt x="3315525" y="305247"/>
                  <a:pt x="3314557" y="305842"/>
                </a:cubicBezTo>
                <a:cubicBezTo>
                  <a:pt x="3313590" y="306437"/>
                  <a:pt x="3312511" y="306735"/>
                  <a:pt x="3311321" y="306735"/>
                </a:cubicBezTo>
                <a:lnTo>
                  <a:pt x="3172687" y="306735"/>
                </a:lnTo>
                <a:cubicBezTo>
                  <a:pt x="3169264" y="306735"/>
                  <a:pt x="3166027" y="305582"/>
                  <a:pt x="3162976" y="303275"/>
                </a:cubicBezTo>
                <a:cubicBezTo>
                  <a:pt x="3159925" y="300968"/>
                  <a:pt x="3158400" y="296912"/>
                  <a:pt x="3158400" y="291108"/>
                </a:cubicBezTo>
                <a:lnTo>
                  <a:pt x="3158400" y="33487"/>
                </a:lnTo>
                <a:cubicBezTo>
                  <a:pt x="3158400" y="27682"/>
                  <a:pt x="3159925" y="23627"/>
                  <a:pt x="3162976" y="21320"/>
                </a:cubicBezTo>
                <a:cubicBezTo>
                  <a:pt x="3166027" y="19013"/>
                  <a:pt x="3169264" y="17860"/>
                  <a:pt x="3172687" y="17860"/>
                </a:cubicBezTo>
                <a:close/>
                <a:moveTo>
                  <a:pt x="2925037" y="17860"/>
                </a:moveTo>
                <a:lnTo>
                  <a:pt x="2986429" y="17860"/>
                </a:lnTo>
                <a:cubicBezTo>
                  <a:pt x="2993721" y="17860"/>
                  <a:pt x="2999786" y="18046"/>
                  <a:pt x="3004623" y="18418"/>
                </a:cubicBezTo>
                <a:cubicBezTo>
                  <a:pt x="3009460" y="18790"/>
                  <a:pt x="3013813" y="19199"/>
                  <a:pt x="3017683" y="19646"/>
                </a:cubicBezTo>
                <a:cubicBezTo>
                  <a:pt x="3028845" y="21580"/>
                  <a:pt x="3038705" y="24631"/>
                  <a:pt x="3047262" y="28799"/>
                </a:cubicBezTo>
                <a:cubicBezTo>
                  <a:pt x="3055820" y="32966"/>
                  <a:pt x="3063001" y="38249"/>
                  <a:pt x="3068805" y="44649"/>
                </a:cubicBezTo>
                <a:cubicBezTo>
                  <a:pt x="3074609" y="51048"/>
                  <a:pt x="3078963" y="58378"/>
                  <a:pt x="3081865" y="66638"/>
                </a:cubicBezTo>
                <a:cubicBezTo>
                  <a:pt x="3084767" y="74898"/>
                  <a:pt x="3086218" y="84014"/>
                  <a:pt x="3086218" y="93985"/>
                </a:cubicBezTo>
                <a:cubicBezTo>
                  <a:pt x="3086218" y="103659"/>
                  <a:pt x="3084916" y="112328"/>
                  <a:pt x="3082311" y="119993"/>
                </a:cubicBezTo>
                <a:cubicBezTo>
                  <a:pt x="3079707" y="127658"/>
                  <a:pt x="3075949" y="134429"/>
                  <a:pt x="3071037" y="140308"/>
                </a:cubicBezTo>
                <a:cubicBezTo>
                  <a:pt x="3066126" y="146187"/>
                  <a:pt x="3060247" y="151284"/>
                  <a:pt x="3053401" y="155600"/>
                </a:cubicBezTo>
                <a:cubicBezTo>
                  <a:pt x="3046555" y="159916"/>
                  <a:pt x="3038891" y="163562"/>
                  <a:pt x="3030407" y="166539"/>
                </a:cubicBezTo>
                <a:cubicBezTo>
                  <a:pt x="3035170" y="168623"/>
                  <a:pt x="3039486" y="171264"/>
                  <a:pt x="3043355" y="174464"/>
                </a:cubicBezTo>
                <a:cubicBezTo>
                  <a:pt x="3047225" y="177664"/>
                  <a:pt x="3050834" y="181496"/>
                  <a:pt x="3054183" y="185961"/>
                </a:cubicBezTo>
                <a:cubicBezTo>
                  <a:pt x="3057531" y="190426"/>
                  <a:pt x="3060694" y="195560"/>
                  <a:pt x="3063671" y="201365"/>
                </a:cubicBezTo>
                <a:cubicBezTo>
                  <a:pt x="3066647" y="207169"/>
                  <a:pt x="3069624" y="213717"/>
                  <a:pt x="3072600" y="221010"/>
                </a:cubicBezTo>
                <a:lnTo>
                  <a:pt x="3098497" y="284634"/>
                </a:lnTo>
                <a:cubicBezTo>
                  <a:pt x="3100580" y="289992"/>
                  <a:pt x="3101919" y="293750"/>
                  <a:pt x="3102515" y="295908"/>
                </a:cubicBezTo>
                <a:cubicBezTo>
                  <a:pt x="3103110" y="298066"/>
                  <a:pt x="3103408" y="299740"/>
                  <a:pt x="3103408" y="300931"/>
                </a:cubicBezTo>
                <a:cubicBezTo>
                  <a:pt x="3103408" y="302121"/>
                  <a:pt x="3103185" y="303163"/>
                  <a:pt x="3102738" y="304056"/>
                </a:cubicBezTo>
                <a:cubicBezTo>
                  <a:pt x="3102291" y="304949"/>
                  <a:pt x="3101324" y="305693"/>
                  <a:pt x="3099836" y="306289"/>
                </a:cubicBezTo>
                <a:cubicBezTo>
                  <a:pt x="3098347" y="306884"/>
                  <a:pt x="3096264" y="307330"/>
                  <a:pt x="3093585" y="307628"/>
                </a:cubicBezTo>
                <a:cubicBezTo>
                  <a:pt x="3090906" y="307926"/>
                  <a:pt x="3087334" y="308075"/>
                  <a:pt x="3082869" y="308075"/>
                </a:cubicBezTo>
                <a:cubicBezTo>
                  <a:pt x="3079000" y="308075"/>
                  <a:pt x="3075837" y="307926"/>
                  <a:pt x="3073382" y="307628"/>
                </a:cubicBezTo>
                <a:cubicBezTo>
                  <a:pt x="3070926" y="307330"/>
                  <a:pt x="3068954" y="306847"/>
                  <a:pt x="3067466" y="306177"/>
                </a:cubicBezTo>
                <a:cubicBezTo>
                  <a:pt x="3065977" y="305507"/>
                  <a:pt x="3064824" y="304577"/>
                  <a:pt x="3064005" y="303387"/>
                </a:cubicBezTo>
                <a:cubicBezTo>
                  <a:pt x="3063187" y="302196"/>
                  <a:pt x="3062480" y="300708"/>
                  <a:pt x="3061885" y="298922"/>
                </a:cubicBezTo>
                <a:lnTo>
                  <a:pt x="3035319" y="230833"/>
                </a:lnTo>
                <a:cubicBezTo>
                  <a:pt x="3032193" y="223094"/>
                  <a:pt x="3028957" y="215987"/>
                  <a:pt x="3025608" y="209513"/>
                </a:cubicBezTo>
                <a:cubicBezTo>
                  <a:pt x="3022259" y="203039"/>
                  <a:pt x="3018278" y="197458"/>
                  <a:pt x="3013664" y="192770"/>
                </a:cubicBezTo>
                <a:cubicBezTo>
                  <a:pt x="3009051" y="188082"/>
                  <a:pt x="3003619" y="184436"/>
                  <a:pt x="2997368" y="181831"/>
                </a:cubicBezTo>
                <a:cubicBezTo>
                  <a:pt x="2991117" y="179227"/>
                  <a:pt x="2983601" y="177924"/>
                  <a:pt x="2974820" y="177924"/>
                </a:cubicBezTo>
                <a:lnTo>
                  <a:pt x="2949147" y="177924"/>
                </a:lnTo>
                <a:lnTo>
                  <a:pt x="2949147" y="300931"/>
                </a:lnTo>
                <a:cubicBezTo>
                  <a:pt x="2949147" y="302121"/>
                  <a:pt x="2948813" y="303163"/>
                  <a:pt x="2948143" y="304056"/>
                </a:cubicBezTo>
                <a:cubicBezTo>
                  <a:pt x="2947473" y="304949"/>
                  <a:pt x="2946431" y="305656"/>
                  <a:pt x="2945017" y="306177"/>
                </a:cubicBezTo>
                <a:cubicBezTo>
                  <a:pt x="2943603" y="306698"/>
                  <a:pt x="2941669" y="307144"/>
                  <a:pt x="2939213" y="307516"/>
                </a:cubicBezTo>
                <a:cubicBezTo>
                  <a:pt x="2936757" y="307889"/>
                  <a:pt x="2933669" y="308075"/>
                  <a:pt x="2929949" y="308075"/>
                </a:cubicBezTo>
                <a:cubicBezTo>
                  <a:pt x="2926228" y="308075"/>
                  <a:pt x="2923140" y="307889"/>
                  <a:pt x="2920684" y="307516"/>
                </a:cubicBezTo>
                <a:cubicBezTo>
                  <a:pt x="2918228" y="307144"/>
                  <a:pt x="2916256" y="306698"/>
                  <a:pt x="2914768" y="306177"/>
                </a:cubicBezTo>
                <a:cubicBezTo>
                  <a:pt x="2913280" y="305656"/>
                  <a:pt x="2912238" y="304949"/>
                  <a:pt x="2911643" y="304056"/>
                </a:cubicBezTo>
                <a:cubicBezTo>
                  <a:pt x="2911047" y="303163"/>
                  <a:pt x="2910750" y="302121"/>
                  <a:pt x="2910750" y="300931"/>
                </a:cubicBezTo>
                <a:lnTo>
                  <a:pt x="2910750" y="33487"/>
                </a:lnTo>
                <a:cubicBezTo>
                  <a:pt x="2910750" y="27682"/>
                  <a:pt x="2912275" y="23627"/>
                  <a:pt x="2915326" y="21320"/>
                </a:cubicBezTo>
                <a:cubicBezTo>
                  <a:pt x="2918377" y="19013"/>
                  <a:pt x="2921614" y="17860"/>
                  <a:pt x="2925037" y="17860"/>
                </a:cubicBezTo>
                <a:close/>
                <a:moveTo>
                  <a:pt x="2368941" y="17860"/>
                </a:moveTo>
                <a:lnTo>
                  <a:pt x="2569859" y="17860"/>
                </a:lnTo>
                <a:cubicBezTo>
                  <a:pt x="2571049" y="17860"/>
                  <a:pt x="2572129" y="18157"/>
                  <a:pt x="2573096" y="18753"/>
                </a:cubicBezTo>
                <a:cubicBezTo>
                  <a:pt x="2574063" y="19348"/>
                  <a:pt x="2574882" y="20315"/>
                  <a:pt x="2575551" y="21655"/>
                </a:cubicBezTo>
                <a:cubicBezTo>
                  <a:pt x="2576221" y="22994"/>
                  <a:pt x="2576705" y="24743"/>
                  <a:pt x="2577003" y="26901"/>
                </a:cubicBezTo>
                <a:cubicBezTo>
                  <a:pt x="2577300" y="29059"/>
                  <a:pt x="2577449" y="31552"/>
                  <a:pt x="2577449" y="34380"/>
                </a:cubicBezTo>
                <a:cubicBezTo>
                  <a:pt x="2577449" y="37207"/>
                  <a:pt x="2577300" y="39663"/>
                  <a:pt x="2577003" y="41747"/>
                </a:cubicBezTo>
                <a:cubicBezTo>
                  <a:pt x="2576705" y="43830"/>
                  <a:pt x="2576221" y="45504"/>
                  <a:pt x="2575551" y="46770"/>
                </a:cubicBezTo>
                <a:cubicBezTo>
                  <a:pt x="2574882" y="48035"/>
                  <a:pt x="2574063" y="48965"/>
                  <a:pt x="2573096" y="49560"/>
                </a:cubicBezTo>
                <a:cubicBezTo>
                  <a:pt x="2572129" y="50155"/>
                  <a:pt x="2571049" y="50453"/>
                  <a:pt x="2569859" y="50453"/>
                </a:cubicBezTo>
                <a:lnTo>
                  <a:pt x="2488599" y="50453"/>
                </a:lnTo>
                <a:lnTo>
                  <a:pt x="2488599" y="300931"/>
                </a:lnTo>
                <a:cubicBezTo>
                  <a:pt x="2488599" y="302121"/>
                  <a:pt x="2488301" y="303163"/>
                  <a:pt x="2487706" y="304056"/>
                </a:cubicBezTo>
                <a:cubicBezTo>
                  <a:pt x="2487111" y="304949"/>
                  <a:pt x="2486069" y="305656"/>
                  <a:pt x="2484581" y="306177"/>
                </a:cubicBezTo>
                <a:cubicBezTo>
                  <a:pt x="2483092" y="306698"/>
                  <a:pt x="2481120" y="307144"/>
                  <a:pt x="2478665" y="307516"/>
                </a:cubicBezTo>
                <a:cubicBezTo>
                  <a:pt x="2476209" y="307889"/>
                  <a:pt x="2473121" y="308075"/>
                  <a:pt x="2469400" y="308075"/>
                </a:cubicBezTo>
                <a:cubicBezTo>
                  <a:pt x="2465828" y="308075"/>
                  <a:pt x="2462777" y="307889"/>
                  <a:pt x="2460247" y="307516"/>
                </a:cubicBezTo>
                <a:cubicBezTo>
                  <a:pt x="2457717" y="307144"/>
                  <a:pt x="2455708" y="306698"/>
                  <a:pt x="2454219" y="306177"/>
                </a:cubicBezTo>
                <a:cubicBezTo>
                  <a:pt x="2452731" y="305656"/>
                  <a:pt x="2451689" y="304949"/>
                  <a:pt x="2451094" y="304056"/>
                </a:cubicBezTo>
                <a:cubicBezTo>
                  <a:pt x="2450499" y="303163"/>
                  <a:pt x="2450201" y="302121"/>
                  <a:pt x="2450201" y="300931"/>
                </a:cubicBezTo>
                <a:lnTo>
                  <a:pt x="2450201" y="50453"/>
                </a:lnTo>
                <a:lnTo>
                  <a:pt x="2368941" y="50453"/>
                </a:lnTo>
                <a:cubicBezTo>
                  <a:pt x="2367750" y="50453"/>
                  <a:pt x="2366671" y="50155"/>
                  <a:pt x="2365704" y="49560"/>
                </a:cubicBezTo>
                <a:cubicBezTo>
                  <a:pt x="2364737" y="48965"/>
                  <a:pt x="2363955" y="48035"/>
                  <a:pt x="2363360" y="46770"/>
                </a:cubicBezTo>
                <a:cubicBezTo>
                  <a:pt x="2362765" y="45504"/>
                  <a:pt x="2362281" y="43830"/>
                  <a:pt x="2361909" y="41747"/>
                </a:cubicBezTo>
                <a:cubicBezTo>
                  <a:pt x="2361537" y="39663"/>
                  <a:pt x="2361351" y="37207"/>
                  <a:pt x="2361351" y="34380"/>
                </a:cubicBezTo>
                <a:cubicBezTo>
                  <a:pt x="2361351" y="31552"/>
                  <a:pt x="2361537" y="29059"/>
                  <a:pt x="2361909" y="26901"/>
                </a:cubicBezTo>
                <a:cubicBezTo>
                  <a:pt x="2362281" y="24743"/>
                  <a:pt x="2362765" y="22994"/>
                  <a:pt x="2363360" y="21655"/>
                </a:cubicBezTo>
                <a:cubicBezTo>
                  <a:pt x="2363955" y="20315"/>
                  <a:pt x="2364737" y="19348"/>
                  <a:pt x="2365704" y="18753"/>
                </a:cubicBezTo>
                <a:cubicBezTo>
                  <a:pt x="2366671" y="18157"/>
                  <a:pt x="2367750" y="17860"/>
                  <a:pt x="2368941" y="17860"/>
                </a:cubicBezTo>
                <a:close/>
                <a:moveTo>
                  <a:pt x="921141" y="17860"/>
                </a:moveTo>
                <a:lnTo>
                  <a:pt x="1122059" y="17860"/>
                </a:lnTo>
                <a:cubicBezTo>
                  <a:pt x="1123250" y="17860"/>
                  <a:pt x="1124329" y="18157"/>
                  <a:pt x="1125296" y="18753"/>
                </a:cubicBezTo>
                <a:cubicBezTo>
                  <a:pt x="1126263" y="19348"/>
                  <a:pt x="1127082" y="20315"/>
                  <a:pt x="1127752" y="21655"/>
                </a:cubicBezTo>
                <a:cubicBezTo>
                  <a:pt x="1128421" y="22994"/>
                  <a:pt x="1128905" y="24743"/>
                  <a:pt x="1129203" y="26901"/>
                </a:cubicBezTo>
                <a:cubicBezTo>
                  <a:pt x="1129500" y="29059"/>
                  <a:pt x="1129649" y="31552"/>
                  <a:pt x="1129649" y="34380"/>
                </a:cubicBezTo>
                <a:cubicBezTo>
                  <a:pt x="1129649" y="37207"/>
                  <a:pt x="1129500" y="39663"/>
                  <a:pt x="1129203" y="41747"/>
                </a:cubicBezTo>
                <a:cubicBezTo>
                  <a:pt x="1128905" y="43830"/>
                  <a:pt x="1128421" y="45504"/>
                  <a:pt x="1127752" y="46770"/>
                </a:cubicBezTo>
                <a:cubicBezTo>
                  <a:pt x="1127082" y="48035"/>
                  <a:pt x="1126263" y="48965"/>
                  <a:pt x="1125296" y="49560"/>
                </a:cubicBezTo>
                <a:cubicBezTo>
                  <a:pt x="1124329" y="50155"/>
                  <a:pt x="1123250" y="50453"/>
                  <a:pt x="1122059" y="50453"/>
                </a:cubicBezTo>
                <a:lnTo>
                  <a:pt x="1040799" y="50453"/>
                </a:lnTo>
                <a:lnTo>
                  <a:pt x="1040799" y="300931"/>
                </a:lnTo>
                <a:cubicBezTo>
                  <a:pt x="1040799" y="302121"/>
                  <a:pt x="1040501" y="303163"/>
                  <a:pt x="1039906" y="304056"/>
                </a:cubicBezTo>
                <a:cubicBezTo>
                  <a:pt x="1039311" y="304949"/>
                  <a:pt x="1038269" y="305656"/>
                  <a:pt x="1036781" y="306177"/>
                </a:cubicBezTo>
                <a:cubicBezTo>
                  <a:pt x="1035292" y="306698"/>
                  <a:pt x="1033320" y="307144"/>
                  <a:pt x="1030865" y="307516"/>
                </a:cubicBezTo>
                <a:cubicBezTo>
                  <a:pt x="1028409" y="307889"/>
                  <a:pt x="1025321" y="308075"/>
                  <a:pt x="1021600" y="308075"/>
                </a:cubicBezTo>
                <a:cubicBezTo>
                  <a:pt x="1018028" y="308075"/>
                  <a:pt x="1014977" y="307889"/>
                  <a:pt x="1012447" y="307516"/>
                </a:cubicBezTo>
                <a:cubicBezTo>
                  <a:pt x="1009917" y="307144"/>
                  <a:pt x="1007908" y="306698"/>
                  <a:pt x="1006420" y="306177"/>
                </a:cubicBezTo>
                <a:cubicBezTo>
                  <a:pt x="1004931" y="305656"/>
                  <a:pt x="1003890" y="304949"/>
                  <a:pt x="1003294" y="304056"/>
                </a:cubicBezTo>
                <a:cubicBezTo>
                  <a:pt x="1002699" y="303163"/>
                  <a:pt x="1002401" y="302121"/>
                  <a:pt x="1002401" y="300931"/>
                </a:cubicBezTo>
                <a:lnTo>
                  <a:pt x="1002401" y="50453"/>
                </a:lnTo>
                <a:lnTo>
                  <a:pt x="921141" y="50453"/>
                </a:lnTo>
                <a:cubicBezTo>
                  <a:pt x="919951" y="50453"/>
                  <a:pt x="918872" y="50155"/>
                  <a:pt x="917904" y="49560"/>
                </a:cubicBezTo>
                <a:cubicBezTo>
                  <a:pt x="916937" y="48965"/>
                  <a:pt x="916155" y="48035"/>
                  <a:pt x="915560" y="46770"/>
                </a:cubicBezTo>
                <a:cubicBezTo>
                  <a:pt x="914965" y="45504"/>
                  <a:pt x="914481" y="43830"/>
                  <a:pt x="914109" y="41747"/>
                </a:cubicBezTo>
                <a:cubicBezTo>
                  <a:pt x="913737" y="39663"/>
                  <a:pt x="913551" y="37207"/>
                  <a:pt x="913551" y="34380"/>
                </a:cubicBezTo>
                <a:cubicBezTo>
                  <a:pt x="913551" y="31552"/>
                  <a:pt x="913737" y="29059"/>
                  <a:pt x="914109" y="26901"/>
                </a:cubicBezTo>
                <a:cubicBezTo>
                  <a:pt x="914481" y="24743"/>
                  <a:pt x="914965" y="22994"/>
                  <a:pt x="915560" y="21655"/>
                </a:cubicBezTo>
                <a:cubicBezTo>
                  <a:pt x="916155" y="20315"/>
                  <a:pt x="916937" y="19348"/>
                  <a:pt x="917904" y="18753"/>
                </a:cubicBezTo>
                <a:cubicBezTo>
                  <a:pt x="918872" y="18157"/>
                  <a:pt x="919951" y="17860"/>
                  <a:pt x="921141" y="17860"/>
                </a:cubicBezTo>
                <a:close/>
                <a:moveTo>
                  <a:pt x="2634227" y="16520"/>
                </a:moveTo>
                <a:cubicBezTo>
                  <a:pt x="2637799" y="16520"/>
                  <a:pt x="2640850" y="16706"/>
                  <a:pt x="2643380" y="17078"/>
                </a:cubicBezTo>
                <a:cubicBezTo>
                  <a:pt x="2645910" y="17450"/>
                  <a:pt x="2647882" y="17897"/>
                  <a:pt x="2649296" y="18418"/>
                </a:cubicBezTo>
                <a:cubicBezTo>
                  <a:pt x="2650710" y="18939"/>
                  <a:pt x="2651714" y="19646"/>
                  <a:pt x="2652310" y="20539"/>
                </a:cubicBezTo>
                <a:cubicBezTo>
                  <a:pt x="2652905" y="21432"/>
                  <a:pt x="2653203" y="22473"/>
                  <a:pt x="2653203" y="23664"/>
                </a:cubicBezTo>
                <a:lnTo>
                  <a:pt x="2653203" y="198239"/>
                </a:lnTo>
                <a:cubicBezTo>
                  <a:pt x="2653203" y="211634"/>
                  <a:pt x="2654840" y="223317"/>
                  <a:pt x="2658114" y="233288"/>
                </a:cubicBezTo>
                <a:cubicBezTo>
                  <a:pt x="2661388" y="243260"/>
                  <a:pt x="2666113" y="251557"/>
                  <a:pt x="2672290" y="258180"/>
                </a:cubicBezTo>
                <a:cubicBezTo>
                  <a:pt x="2678466" y="264803"/>
                  <a:pt x="2685907" y="269789"/>
                  <a:pt x="2694614" y="273137"/>
                </a:cubicBezTo>
                <a:cubicBezTo>
                  <a:pt x="2703321" y="276486"/>
                  <a:pt x="2713106" y="278160"/>
                  <a:pt x="2723971" y="278160"/>
                </a:cubicBezTo>
                <a:cubicBezTo>
                  <a:pt x="2735133" y="278160"/>
                  <a:pt x="2745067" y="276523"/>
                  <a:pt x="2753773" y="273249"/>
                </a:cubicBezTo>
                <a:cubicBezTo>
                  <a:pt x="2762480" y="269975"/>
                  <a:pt x="2769847" y="265063"/>
                  <a:pt x="2775874" y="258515"/>
                </a:cubicBezTo>
                <a:cubicBezTo>
                  <a:pt x="2781902" y="251966"/>
                  <a:pt x="2786515" y="243855"/>
                  <a:pt x="2789715" y="234181"/>
                </a:cubicBezTo>
                <a:cubicBezTo>
                  <a:pt x="2792915" y="224508"/>
                  <a:pt x="2794515" y="213197"/>
                  <a:pt x="2794515" y="200249"/>
                </a:cubicBezTo>
                <a:lnTo>
                  <a:pt x="2794515" y="23664"/>
                </a:lnTo>
                <a:cubicBezTo>
                  <a:pt x="2794515" y="22473"/>
                  <a:pt x="2794813" y="21432"/>
                  <a:pt x="2795408" y="20539"/>
                </a:cubicBezTo>
                <a:cubicBezTo>
                  <a:pt x="2796003" y="19646"/>
                  <a:pt x="2797045" y="18939"/>
                  <a:pt x="2798533" y="18418"/>
                </a:cubicBezTo>
                <a:cubicBezTo>
                  <a:pt x="2800021" y="17897"/>
                  <a:pt x="2801993" y="17450"/>
                  <a:pt x="2804449" y="17078"/>
                </a:cubicBezTo>
                <a:cubicBezTo>
                  <a:pt x="2806905" y="16706"/>
                  <a:pt x="2809993" y="16520"/>
                  <a:pt x="2813714" y="16520"/>
                </a:cubicBezTo>
                <a:cubicBezTo>
                  <a:pt x="2817286" y="16520"/>
                  <a:pt x="2820299" y="16706"/>
                  <a:pt x="2822755" y="17078"/>
                </a:cubicBezTo>
                <a:cubicBezTo>
                  <a:pt x="2825211" y="17450"/>
                  <a:pt x="2827145" y="17897"/>
                  <a:pt x="2828559" y="18418"/>
                </a:cubicBezTo>
                <a:cubicBezTo>
                  <a:pt x="2829973" y="18939"/>
                  <a:pt x="2831015" y="19646"/>
                  <a:pt x="2831685" y="20539"/>
                </a:cubicBezTo>
                <a:cubicBezTo>
                  <a:pt x="2832355" y="21432"/>
                  <a:pt x="2832689" y="22473"/>
                  <a:pt x="2832689" y="23664"/>
                </a:cubicBezTo>
                <a:lnTo>
                  <a:pt x="2832689" y="200025"/>
                </a:lnTo>
                <a:cubicBezTo>
                  <a:pt x="2832689" y="217587"/>
                  <a:pt x="2830122" y="233251"/>
                  <a:pt x="2824987" y="247018"/>
                </a:cubicBezTo>
                <a:cubicBezTo>
                  <a:pt x="2819853" y="260784"/>
                  <a:pt x="2812523" y="272430"/>
                  <a:pt x="2802998" y="281955"/>
                </a:cubicBezTo>
                <a:cubicBezTo>
                  <a:pt x="2793473" y="291480"/>
                  <a:pt x="2781865" y="298698"/>
                  <a:pt x="2768172" y="303610"/>
                </a:cubicBezTo>
                <a:cubicBezTo>
                  <a:pt x="2754480" y="308521"/>
                  <a:pt x="2738928" y="310977"/>
                  <a:pt x="2721515" y="310977"/>
                </a:cubicBezTo>
                <a:cubicBezTo>
                  <a:pt x="2705590" y="310977"/>
                  <a:pt x="2691079" y="308670"/>
                  <a:pt x="2677983" y="304056"/>
                </a:cubicBezTo>
                <a:cubicBezTo>
                  <a:pt x="2664886" y="299443"/>
                  <a:pt x="2653649" y="292634"/>
                  <a:pt x="2644273" y="283630"/>
                </a:cubicBezTo>
                <a:cubicBezTo>
                  <a:pt x="2634897" y="274625"/>
                  <a:pt x="2627679" y="263352"/>
                  <a:pt x="2622619" y="249808"/>
                </a:cubicBezTo>
                <a:cubicBezTo>
                  <a:pt x="2617558" y="236265"/>
                  <a:pt x="2615028" y="220638"/>
                  <a:pt x="2615028" y="202927"/>
                </a:cubicBezTo>
                <a:lnTo>
                  <a:pt x="2615028" y="23664"/>
                </a:lnTo>
                <a:cubicBezTo>
                  <a:pt x="2615028" y="22473"/>
                  <a:pt x="2615326" y="21432"/>
                  <a:pt x="2615921" y="20539"/>
                </a:cubicBezTo>
                <a:cubicBezTo>
                  <a:pt x="2616517" y="19646"/>
                  <a:pt x="2617558" y="18939"/>
                  <a:pt x="2619047" y="18418"/>
                </a:cubicBezTo>
                <a:cubicBezTo>
                  <a:pt x="2620535" y="17897"/>
                  <a:pt x="2622470" y="17450"/>
                  <a:pt x="2624851" y="17078"/>
                </a:cubicBezTo>
                <a:cubicBezTo>
                  <a:pt x="2627232" y="16706"/>
                  <a:pt x="2630357" y="16520"/>
                  <a:pt x="2634227" y="16520"/>
                </a:cubicBezTo>
                <a:close/>
                <a:moveTo>
                  <a:pt x="2263199" y="16520"/>
                </a:moveTo>
                <a:cubicBezTo>
                  <a:pt x="2266919" y="16520"/>
                  <a:pt x="2270007" y="16706"/>
                  <a:pt x="2272463" y="17078"/>
                </a:cubicBezTo>
                <a:cubicBezTo>
                  <a:pt x="2274919" y="17450"/>
                  <a:pt x="2276891" y="17897"/>
                  <a:pt x="2278379" y="18418"/>
                </a:cubicBezTo>
                <a:cubicBezTo>
                  <a:pt x="2279867" y="18939"/>
                  <a:pt x="2280909" y="19646"/>
                  <a:pt x="2281505" y="20539"/>
                </a:cubicBezTo>
                <a:cubicBezTo>
                  <a:pt x="2282100" y="21432"/>
                  <a:pt x="2282397" y="22473"/>
                  <a:pt x="2282397" y="23664"/>
                </a:cubicBezTo>
                <a:lnTo>
                  <a:pt x="2282397" y="273472"/>
                </a:lnTo>
                <a:lnTo>
                  <a:pt x="2385982" y="273472"/>
                </a:lnTo>
                <a:cubicBezTo>
                  <a:pt x="2387321" y="273472"/>
                  <a:pt x="2388475" y="273807"/>
                  <a:pt x="2389442" y="274477"/>
                </a:cubicBezTo>
                <a:cubicBezTo>
                  <a:pt x="2390409" y="275146"/>
                  <a:pt x="2391228" y="276114"/>
                  <a:pt x="2391898" y="277379"/>
                </a:cubicBezTo>
                <a:cubicBezTo>
                  <a:pt x="2392567" y="278644"/>
                  <a:pt x="2393051" y="280318"/>
                  <a:pt x="2393349" y="282402"/>
                </a:cubicBezTo>
                <a:cubicBezTo>
                  <a:pt x="2393647" y="284485"/>
                  <a:pt x="2393795" y="287015"/>
                  <a:pt x="2393795" y="289992"/>
                </a:cubicBezTo>
                <a:cubicBezTo>
                  <a:pt x="2393795" y="292969"/>
                  <a:pt x="2393647" y="295461"/>
                  <a:pt x="2393349" y="297471"/>
                </a:cubicBezTo>
                <a:cubicBezTo>
                  <a:pt x="2393051" y="299480"/>
                  <a:pt x="2392567" y="301191"/>
                  <a:pt x="2391898" y="302605"/>
                </a:cubicBezTo>
                <a:cubicBezTo>
                  <a:pt x="2391228" y="304019"/>
                  <a:pt x="2390409" y="305061"/>
                  <a:pt x="2389442" y="305731"/>
                </a:cubicBezTo>
                <a:cubicBezTo>
                  <a:pt x="2388475" y="306400"/>
                  <a:pt x="2387321" y="306735"/>
                  <a:pt x="2385982" y="306735"/>
                </a:cubicBezTo>
                <a:lnTo>
                  <a:pt x="2258287" y="306735"/>
                </a:lnTo>
                <a:cubicBezTo>
                  <a:pt x="2254864" y="306735"/>
                  <a:pt x="2251627" y="305582"/>
                  <a:pt x="2248576" y="303275"/>
                </a:cubicBezTo>
                <a:cubicBezTo>
                  <a:pt x="2245525" y="300968"/>
                  <a:pt x="2244000" y="296912"/>
                  <a:pt x="2244000" y="291108"/>
                </a:cubicBezTo>
                <a:lnTo>
                  <a:pt x="2244000" y="23664"/>
                </a:lnTo>
                <a:cubicBezTo>
                  <a:pt x="2244000" y="22473"/>
                  <a:pt x="2244297" y="21432"/>
                  <a:pt x="2244893" y="20539"/>
                </a:cubicBezTo>
                <a:cubicBezTo>
                  <a:pt x="2245488" y="19646"/>
                  <a:pt x="2246530" y="18939"/>
                  <a:pt x="2248018" y="18418"/>
                </a:cubicBezTo>
                <a:cubicBezTo>
                  <a:pt x="2249506" y="17897"/>
                  <a:pt x="2251515" y="17450"/>
                  <a:pt x="2254045" y="17078"/>
                </a:cubicBezTo>
                <a:cubicBezTo>
                  <a:pt x="2256576" y="16706"/>
                  <a:pt x="2259627" y="16520"/>
                  <a:pt x="2263199" y="16520"/>
                </a:cubicBezTo>
                <a:close/>
                <a:moveTo>
                  <a:pt x="1967477" y="16520"/>
                </a:moveTo>
                <a:cubicBezTo>
                  <a:pt x="1971049" y="16520"/>
                  <a:pt x="1974100" y="16706"/>
                  <a:pt x="1976630" y="17078"/>
                </a:cubicBezTo>
                <a:cubicBezTo>
                  <a:pt x="1979160" y="17450"/>
                  <a:pt x="1981132" y="17897"/>
                  <a:pt x="1982546" y="18418"/>
                </a:cubicBezTo>
                <a:cubicBezTo>
                  <a:pt x="1983960" y="18939"/>
                  <a:pt x="1984964" y="19646"/>
                  <a:pt x="1985560" y="20539"/>
                </a:cubicBezTo>
                <a:cubicBezTo>
                  <a:pt x="1986155" y="21432"/>
                  <a:pt x="1986453" y="22473"/>
                  <a:pt x="1986453" y="23664"/>
                </a:cubicBezTo>
                <a:lnTo>
                  <a:pt x="1986453" y="198239"/>
                </a:lnTo>
                <a:cubicBezTo>
                  <a:pt x="1986453" y="211634"/>
                  <a:pt x="1988090" y="223317"/>
                  <a:pt x="1991364" y="233288"/>
                </a:cubicBezTo>
                <a:cubicBezTo>
                  <a:pt x="1994638" y="243260"/>
                  <a:pt x="1999363" y="251557"/>
                  <a:pt x="2005540" y="258180"/>
                </a:cubicBezTo>
                <a:cubicBezTo>
                  <a:pt x="2011716" y="264803"/>
                  <a:pt x="2019157" y="269789"/>
                  <a:pt x="2027864" y="273137"/>
                </a:cubicBezTo>
                <a:cubicBezTo>
                  <a:pt x="2036571" y="276486"/>
                  <a:pt x="2046356" y="278160"/>
                  <a:pt x="2057221" y="278160"/>
                </a:cubicBezTo>
                <a:cubicBezTo>
                  <a:pt x="2068383" y="278160"/>
                  <a:pt x="2078317" y="276523"/>
                  <a:pt x="2087023" y="273249"/>
                </a:cubicBezTo>
                <a:cubicBezTo>
                  <a:pt x="2095730" y="269975"/>
                  <a:pt x="2103097" y="265063"/>
                  <a:pt x="2109124" y="258515"/>
                </a:cubicBezTo>
                <a:cubicBezTo>
                  <a:pt x="2115152" y="251966"/>
                  <a:pt x="2119765" y="243855"/>
                  <a:pt x="2122965" y="234181"/>
                </a:cubicBezTo>
                <a:cubicBezTo>
                  <a:pt x="2126165" y="224508"/>
                  <a:pt x="2127765" y="213197"/>
                  <a:pt x="2127765" y="200249"/>
                </a:cubicBezTo>
                <a:lnTo>
                  <a:pt x="2127765" y="23664"/>
                </a:lnTo>
                <a:cubicBezTo>
                  <a:pt x="2127765" y="22473"/>
                  <a:pt x="2128063" y="21432"/>
                  <a:pt x="2128658" y="20539"/>
                </a:cubicBezTo>
                <a:cubicBezTo>
                  <a:pt x="2129253" y="19646"/>
                  <a:pt x="2130295" y="18939"/>
                  <a:pt x="2131783" y="18418"/>
                </a:cubicBezTo>
                <a:cubicBezTo>
                  <a:pt x="2133271" y="17897"/>
                  <a:pt x="2135243" y="17450"/>
                  <a:pt x="2137699" y="17078"/>
                </a:cubicBezTo>
                <a:cubicBezTo>
                  <a:pt x="2140155" y="16706"/>
                  <a:pt x="2143243" y="16520"/>
                  <a:pt x="2146964" y="16520"/>
                </a:cubicBezTo>
                <a:cubicBezTo>
                  <a:pt x="2150536" y="16520"/>
                  <a:pt x="2153549" y="16706"/>
                  <a:pt x="2156005" y="17078"/>
                </a:cubicBezTo>
                <a:cubicBezTo>
                  <a:pt x="2158461" y="17450"/>
                  <a:pt x="2160395" y="17897"/>
                  <a:pt x="2161809" y="18418"/>
                </a:cubicBezTo>
                <a:cubicBezTo>
                  <a:pt x="2163223" y="18939"/>
                  <a:pt x="2164265" y="19646"/>
                  <a:pt x="2164935" y="20539"/>
                </a:cubicBezTo>
                <a:cubicBezTo>
                  <a:pt x="2165605" y="21432"/>
                  <a:pt x="2165939" y="22473"/>
                  <a:pt x="2165939" y="23664"/>
                </a:cubicBezTo>
                <a:lnTo>
                  <a:pt x="2165939" y="200025"/>
                </a:lnTo>
                <a:cubicBezTo>
                  <a:pt x="2165939" y="217587"/>
                  <a:pt x="2163372" y="233251"/>
                  <a:pt x="2158237" y="247018"/>
                </a:cubicBezTo>
                <a:cubicBezTo>
                  <a:pt x="2153103" y="260784"/>
                  <a:pt x="2145773" y="272430"/>
                  <a:pt x="2136248" y="281955"/>
                </a:cubicBezTo>
                <a:cubicBezTo>
                  <a:pt x="2126723" y="291480"/>
                  <a:pt x="2115115" y="298698"/>
                  <a:pt x="2101422" y="303610"/>
                </a:cubicBezTo>
                <a:cubicBezTo>
                  <a:pt x="2087730" y="308521"/>
                  <a:pt x="2072178" y="310977"/>
                  <a:pt x="2054765" y="310977"/>
                </a:cubicBezTo>
                <a:cubicBezTo>
                  <a:pt x="2038840" y="310977"/>
                  <a:pt x="2024329" y="308670"/>
                  <a:pt x="2011233" y="304056"/>
                </a:cubicBezTo>
                <a:cubicBezTo>
                  <a:pt x="1998136" y="299443"/>
                  <a:pt x="1986899" y="292634"/>
                  <a:pt x="1977523" y="283630"/>
                </a:cubicBezTo>
                <a:cubicBezTo>
                  <a:pt x="1968147" y="274625"/>
                  <a:pt x="1960929" y="263352"/>
                  <a:pt x="1955869" y="249808"/>
                </a:cubicBezTo>
                <a:cubicBezTo>
                  <a:pt x="1950808" y="236265"/>
                  <a:pt x="1948278" y="220638"/>
                  <a:pt x="1948278" y="202927"/>
                </a:cubicBezTo>
                <a:lnTo>
                  <a:pt x="1948278" y="23664"/>
                </a:lnTo>
                <a:cubicBezTo>
                  <a:pt x="1948278" y="22473"/>
                  <a:pt x="1948576" y="21432"/>
                  <a:pt x="1949171" y="20539"/>
                </a:cubicBezTo>
                <a:cubicBezTo>
                  <a:pt x="1949767" y="19646"/>
                  <a:pt x="1950808" y="18939"/>
                  <a:pt x="1952297" y="18418"/>
                </a:cubicBezTo>
                <a:cubicBezTo>
                  <a:pt x="1953785" y="17897"/>
                  <a:pt x="1955720" y="17450"/>
                  <a:pt x="1958101" y="17078"/>
                </a:cubicBezTo>
                <a:cubicBezTo>
                  <a:pt x="1960482" y="16706"/>
                  <a:pt x="1963607" y="16520"/>
                  <a:pt x="1967477" y="16520"/>
                </a:cubicBezTo>
                <a:close/>
                <a:moveTo>
                  <a:pt x="1291649" y="16520"/>
                </a:moveTo>
                <a:cubicBezTo>
                  <a:pt x="1295370" y="16520"/>
                  <a:pt x="1298458" y="16706"/>
                  <a:pt x="1300913" y="17078"/>
                </a:cubicBezTo>
                <a:cubicBezTo>
                  <a:pt x="1303369" y="17450"/>
                  <a:pt x="1305341" y="17897"/>
                  <a:pt x="1306829" y="18418"/>
                </a:cubicBezTo>
                <a:cubicBezTo>
                  <a:pt x="1308317" y="18939"/>
                  <a:pt x="1309359" y="19646"/>
                  <a:pt x="1309955" y="20539"/>
                </a:cubicBezTo>
                <a:cubicBezTo>
                  <a:pt x="1310550" y="21432"/>
                  <a:pt x="1310848" y="22473"/>
                  <a:pt x="1310848" y="23664"/>
                </a:cubicBezTo>
                <a:lnTo>
                  <a:pt x="1310848" y="300931"/>
                </a:lnTo>
                <a:cubicBezTo>
                  <a:pt x="1310848" y="302121"/>
                  <a:pt x="1310550" y="303163"/>
                  <a:pt x="1309955" y="304056"/>
                </a:cubicBezTo>
                <a:cubicBezTo>
                  <a:pt x="1309359" y="304949"/>
                  <a:pt x="1308317" y="305656"/>
                  <a:pt x="1306829" y="306177"/>
                </a:cubicBezTo>
                <a:cubicBezTo>
                  <a:pt x="1305341" y="306698"/>
                  <a:pt x="1303369" y="307144"/>
                  <a:pt x="1300913" y="307516"/>
                </a:cubicBezTo>
                <a:cubicBezTo>
                  <a:pt x="1298458" y="307889"/>
                  <a:pt x="1295370" y="308075"/>
                  <a:pt x="1291649" y="308075"/>
                </a:cubicBezTo>
                <a:cubicBezTo>
                  <a:pt x="1288077" y="308075"/>
                  <a:pt x="1285026" y="307889"/>
                  <a:pt x="1282496" y="307516"/>
                </a:cubicBezTo>
                <a:cubicBezTo>
                  <a:pt x="1279966" y="307144"/>
                  <a:pt x="1277957" y="306698"/>
                  <a:pt x="1276468" y="306177"/>
                </a:cubicBezTo>
                <a:cubicBezTo>
                  <a:pt x="1274980" y="305656"/>
                  <a:pt x="1273938" y="304949"/>
                  <a:pt x="1273343" y="304056"/>
                </a:cubicBezTo>
                <a:cubicBezTo>
                  <a:pt x="1272748" y="303163"/>
                  <a:pt x="1272450" y="302121"/>
                  <a:pt x="1272450" y="300931"/>
                </a:cubicBezTo>
                <a:lnTo>
                  <a:pt x="1272450" y="23664"/>
                </a:lnTo>
                <a:cubicBezTo>
                  <a:pt x="1272450" y="22473"/>
                  <a:pt x="1272785" y="21432"/>
                  <a:pt x="1273454" y="20539"/>
                </a:cubicBezTo>
                <a:cubicBezTo>
                  <a:pt x="1274124" y="19646"/>
                  <a:pt x="1275240" y="18939"/>
                  <a:pt x="1276803" y="18418"/>
                </a:cubicBezTo>
                <a:cubicBezTo>
                  <a:pt x="1278366" y="17897"/>
                  <a:pt x="1280375" y="17450"/>
                  <a:pt x="1282831" y="17078"/>
                </a:cubicBezTo>
                <a:cubicBezTo>
                  <a:pt x="1285286" y="16706"/>
                  <a:pt x="1288226" y="16520"/>
                  <a:pt x="1291649" y="16520"/>
                </a:cubicBezTo>
                <a:close/>
                <a:moveTo>
                  <a:pt x="813092" y="16520"/>
                </a:moveTo>
                <a:cubicBezTo>
                  <a:pt x="817854" y="16520"/>
                  <a:pt x="821798" y="16632"/>
                  <a:pt x="824924" y="16855"/>
                </a:cubicBezTo>
                <a:cubicBezTo>
                  <a:pt x="828049" y="17078"/>
                  <a:pt x="830579" y="17488"/>
                  <a:pt x="832514" y="18083"/>
                </a:cubicBezTo>
                <a:cubicBezTo>
                  <a:pt x="834449" y="18678"/>
                  <a:pt x="835937" y="19534"/>
                  <a:pt x="836979" y="20650"/>
                </a:cubicBezTo>
                <a:cubicBezTo>
                  <a:pt x="838021" y="21766"/>
                  <a:pt x="838839" y="23143"/>
                  <a:pt x="839435" y="24780"/>
                </a:cubicBezTo>
                <a:lnTo>
                  <a:pt x="936322" y="293117"/>
                </a:lnTo>
                <a:cubicBezTo>
                  <a:pt x="937512" y="296392"/>
                  <a:pt x="938145" y="299033"/>
                  <a:pt x="938219" y="301042"/>
                </a:cubicBezTo>
                <a:cubicBezTo>
                  <a:pt x="938294" y="303052"/>
                  <a:pt x="937735" y="304577"/>
                  <a:pt x="936545" y="305619"/>
                </a:cubicBezTo>
                <a:cubicBezTo>
                  <a:pt x="935354" y="306661"/>
                  <a:pt x="933382" y="307330"/>
                  <a:pt x="930629" y="307628"/>
                </a:cubicBezTo>
                <a:cubicBezTo>
                  <a:pt x="927876" y="307926"/>
                  <a:pt x="924192" y="308075"/>
                  <a:pt x="919578" y="308075"/>
                </a:cubicBezTo>
                <a:cubicBezTo>
                  <a:pt x="914965" y="308075"/>
                  <a:pt x="911281" y="307963"/>
                  <a:pt x="908528" y="307740"/>
                </a:cubicBezTo>
                <a:cubicBezTo>
                  <a:pt x="905775" y="307516"/>
                  <a:pt x="903691" y="307144"/>
                  <a:pt x="902277" y="306624"/>
                </a:cubicBezTo>
                <a:cubicBezTo>
                  <a:pt x="900863" y="306103"/>
                  <a:pt x="899822" y="305396"/>
                  <a:pt x="899152" y="304503"/>
                </a:cubicBezTo>
                <a:cubicBezTo>
                  <a:pt x="898482" y="303610"/>
                  <a:pt x="897850" y="302494"/>
                  <a:pt x="897254" y="301154"/>
                </a:cubicBezTo>
                <a:lnTo>
                  <a:pt x="872474" y="230833"/>
                </a:lnTo>
                <a:lnTo>
                  <a:pt x="752370" y="230833"/>
                </a:lnTo>
                <a:lnTo>
                  <a:pt x="728706" y="300261"/>
                </a:lnTo>
                <a:cubicBezTo>
                  <a:pt x="728260" y="301601"/>
                  <a:pt x="727665" y="302754"/>
                  <a:pt x="726920" y="303721"/>
                </a:cubicBezTo>
                <a:cubicBezTo>
                  <a:pt x="726176" y="304689"/>
                  <a:pt x="725097" y="305507"/>
                  <a:pt x="723683" y="306177"/>
                </a:cubicBezTo>
                <a:cubicBezTo>
                  <a:pt x="722270" y="306847"/>
                  <a:pt x="720260" y="307330"/>
                  <a:pt x="717656" y="307628"/>
                </a:cubicBezTo>
                <a:cubicBezTo>
                  <a:pt x="715051" y="307926"/>
                  <a:pt x="711665" y="308075"/>
                  <a:pt x="707498" y="308075"/>
                </a:cubicBezTo>
                <a:cubicBezTo>
                  <a:pt x="703182" y="308075"/>
                  <a:pt x="699648" y="307889"/>
                  <a:pt x="696894" y="307516"/>
                </a:cubicBezTo>
                <a:cubicBezTo>
                  <a:pt x="694141" y="307144"/>
                  <a:pt x="692206" y="306437"/>
                  <a:pt x="691090" y="305396"/>
                </a:cubicBezTo>
                <a:cubicBezTo>
                  <a:pt x="689974" y="304354"/>
                  <a:pt x="689453" y="302828"/>
                  <a:pt x="689527" y="300819"/>
                </a:cubicBezTo>
                <a:cubicBezTo>
                  <a:pt x="689602" y="298810"/>
                  <a:pt x="690234" y="296168"/>
                  <a:pt x="691425" y="292894"/>
                </a:cubicBezTo>
                <a:lnTo>
                  <a:pt x="788312" y="24557"/>
                </a:lnTo>
                <a:cubicBezTo>
                  <a:pt x="788907" y="22920"/>
                  <a:pt x="789689" y="21580"/>
                  <a:pt x="790656" y="20539"/>
                </a:cubicBezTo>
                <a:cubicBezTo>
                  <a:pt x="791623" y="19497"/>
                  <a:pt x="793037" y="18678"/>
                  <a:pt x="794898" y="18083"/>
                </a:cubicBezTo>
                <a:cubicBezTo>
                  <a:pt x="796758" y="17488"/>
                  <a:pt x="799139" y="17078"/>
                  <a:pt x="802041" y="16855"/>
                </a:cubicBezTo>
                <a:cubicBezTo>
                  <a:pt x="804944" y="16632"/>
                  <a:pt x="808627" y="16520"/>
                  <a:pt x="813092" y="16520"/>
                </a:cubicBezTo>
                <a:close/>
                <a:moveTo>
                  <a:pt x="453449" y="16520"/>
                </a:moveTo>
                <a:cubicBezTo>
                  <a:pt x="457169" y="16520"/>
                  <a:pt x="460258" y="16706"/>
                  <a:pt x="462713" y="17078"/>
                </a:cubicBezTo>
                <a:cubicBezTo>
                  <a:pt x="465169" y="17450"/>
                  <a:pt x="467141" y="17897"/>
                  <a:pt x="468629" y="18418"/>
                </a:cubicBezTo>
                <a:cubicBezTo>
                  <a:pt x="470118" y="18939"/>
                  <a:pt x="471159" y="19646"/>
                  <a:pt x="471755" y="20539"/>
                </a:cubicBezTo>
                <a:cubicBezTo>
                  <a:pt x="472350" y="21432"/>
                  <a:pt x="472648" y="22473"/>
                  <a:pt x="472648" y="23664"/>
                </a:cubicBezTo>
                <a:lnTo>
                  <a:pt x="472648" y="139303"/>
                </a:lnTo>
                <a:lnTo>
                  <a:pt x="604137" y="139303"/>
                </a:lnTo>
                <a:lnTo>
                  <a:pt x="604137" y="23664"/>
                </a:lnTo>
                <a:cubicBezTo>
                  <a:pt x="604137" y="22473"/>
                  <a:pt x="604435" y="21432"/>
                  <a:pt x="605030" y="20539"/>
                </a:cubicBezTo>
                <a:cubicBezTo>
                  <a:pt x="605626" y="19646"/>
                  <a:pt x="606667" y="18939"/>
                  <a:pt x="608156" y="18418"/>
                </a:cubicBezTo>
                <a:cubicBezTo>
                  <a:pt x="609644" y="17897"/>
                  <a:pt x="611579" y="17450"/>
                  <a:pt x="613960" y="17078"/>
                </a:cubicBezTo>
                <a:cubicBezTo>
                  <a:pt x="616341" y="16706"/>
                  <a:pt x="619466" y="16520"/>
                  <a:pt x="623336" y="16520"/>
                </a:cubicBezTo>
                <a:cubicBezTo>
                  <a:pt x="626908" y="16520"/>
                  <a:pt x="629922" y="16706"/>
                  <a:pt x="632377" y="17078"/>
                </a:cubicBezTo>
                <a:cubicBezTo>
                  <a:pt x="634833" y="17450"/>
                  <a:pt x="636805" y="17897"/>
                  <a:pt x="638293" y="18418"/>
                </a:cubicBezTo>
                <a:cubicBezTo>
                  <a:pt x="639782" y="18939"/>
                  <a:pt x="640823" y="19646"/>
                  <a:pt x="641419" y="20539"/>
                </a:cubicBezTo>
                <a:cubicBezTo>
                  <a:pt x="642014" y="21432"/>
                  <a:pt x="642312" y="22473"/>
                  <a:pt x="642312" y="23664"/>
                </a:cubicBezTo>
                <a:lnTo>
                  <a:pt x="642312" y="300931"/>
                </a:lnTo>
                <a:cubicBezTo>
                  <a:pt x="642312" y="302121"/>
                  <a:pt x="642014" y="303163"/>
                  <a:pt x="641419" y="304056"/>
                </a:cubicBezTo>
                <a:cubicBezTo>
                  <a:pt x="640823" y="304949"/>
                  <a:pt x="639782" y="305656"/>
                  <a:pt x="638293" y="306177"/>
                </a:cubicBezTo>
                <a:cubicBezTo>
                  <a:pt x="636805" y="306698"/>
                  <a:pt x="634833" y="307144"/>
                  <a:pt x="632377" y="307516"/>
                </a:cubicBezTo>
                <a:cubicBezTo>
                  <a:pt x="629922" y="307889"/>
                  <a:pt x="626908" y="308075"/>
                  <a:pt x="623336" y="308075"/>
                </a:cubicBezTo>
                <a:cubicBezTo>
                  <a:pt x="619466" y="308075"/>
                  <a:pt x="616341" y="307889"/>
                  <a:pt x="613960" y="307516"/>
                </a:cubicBezTo>
                <a:cubicBezTo>
                  <a:pt x="611579" y="307144"/>
                  <a:pt x="609644" y="306698"/>
                  <a:pt x="608156" y="306177"/>
                </a:cubicBezTo>
                <a:cubicBezTo>
                  <a:pt x="606667" y="305656"/>
                  <a:pt x="605626" y="304949"/>
                  <a:pt x="605030" y="304056"/>
                </a:cubicBezTo>
                <a:cubicBezTo>
                  <a:pt x="604435" y="303163"/>
                  <a:pt x="604137" y="302121"/>
                  <a:pt x="604137" y="300931"/>
                </a:cubicBezTo>
                <a:lnTo>
                  <a:pt x="604137" y="172790"/>
                </a:lnTo>
                <a:lnTo>
                  <a:pt x="472648" y="172790"/>
                </a:lnTo>
                <a:lnTo>
                  <a:pt x="472648" y="300931"/>
                </a:lnTo>
                <a:cubicBezTo>
                  <a:pt x="472648" y="302121"/>
                  <a:pt x="472350" y="303163"/>
                  <a:pt x="471755" y="304056"/>
                </a:cubicBezTo>
                <a:cubicBezTo>
                  <a:pt x="471159" y="304949"/>
                  <a:pt x="470118" y="305656"/>
                  <a:pt x="468629" y="306177"/>
                </a:cubicBezTo>
                <a:cubicBezTo>
                  <a:pt x="467141" y="306698"/>
                  <a:pt x="465169" y="307144"/>
                  <a:pt x="462713" y="307516"/>
                </a:cubicBezTo>
                <a:cubicBezTo>
                  <a:pt x="460258" y="307889"/>
                  <a:pt x="457169" y="308075"/>
                  <a:pt x="453449" y="308075"/>
                </a:cubicBezTo>
                <a:cubicBezTo>
                  <a:pt x="449877" y="308075"/>
                  <a:pt x="446826" y="307889"/>
                  <a:pt x="444296" y="307516"/>
                </a:cubicBezTo>
                <a:cubicBezTo>
                  <a:pt x="441766" y="307144"/>
                  <a:pt x="439757" y="306698"/>
                  <a:pt x="438268" y="306177"/>
                </a:cubicBezTo>
                <a:cubicBezTo>
                  <a:pt x="436780" y="305656"/>
                  <a:pt x="435738" y="304949"/>
                  <a:pt x="435143" y="304056"/>
                </a:cubicBezTo>
                <a:cubicBezTo>
                  <a:pt x="434548" y="303163"/>
                  <a:pt x="434250" y="302121"/>
                  <a:pt x="434250" y="300931"/>
                </a:cubicBezTo>
                <a:lnTo>
                  <a:pt x="434250" y="23664"/>
                </a:lnTo>
                <a:cubicBezTo>
                  <a:pt x="434250" y="22473"/>
                  <a:pt x="434548" y="21432"/>
                  <a:pt x="435143" y="20539"/>
                </a:cubicBezTo>
                <a:cubicBezTo>
                  <a:pt x="435738" y="19646"/>
                  <a:pt x="436780" y="18939"/>
                  <a:pt x="438268" y="18418"/>
                </a:cubicBezTo>
                <a:cubicBezTo>
                  <a:pt x="439757" y="17897"/>
                  <a:pt x="441766" y="17450"/>
                  <a:pt x="444296" y="17078"/>
                </a:cubicBezTo>
                <a:cubicBezTo>
                  <a:pt x="446826" y="16706"/>
                  <a:pt x="449877" y="16520"/>
                  <a:pt x="453449" y="16520"/>
                </a:cubicBezTo>
                <a:close/>
                <a:moveTo>
                  <a:pt x="19317" y="16520"/>
                </a:moveTo>
                <a:cubicBezTo>
                  <a:pt x="23931" y="16520"/>
                  <a:pt x="27577" y="16632"/>
                  <a:pt x="30256" y="16855"/>
                </a:cubicBezTo>
                <a:cubicBezTo>
                  <a:pt x="32935" y="17078"/>
                  <a:pt x="34981" y="17488"/>
                  <a:pt x="36395" y="18083"/>
                </a:cubicBezTo>
                <a:cubicBezTo>
                  <a:pt x="37809" y="18678"/>
                  <a:pt x="38776" y="19497"/>
                  <a:pt x="39297" y="20539"/>
                </a:cubicBezTo>
                <a:cubicBezTo>
                  <a:pt x="39818" y="21580"/>
                  <a:pt x="40228" y="22920"/>
                  <a:pt x="40525" y="24557"/>
                </a:cubicBezTo>
                <a:lnTo>
                  <a:pt x="105489" y="266551"/>
                </a:lnTo>
                <a:lnTo>
                  <a:pt x="105712" y="266551"/>
                </a:lnTo>
                <a:lnTo>
                  <a:pt x="167327" y="25003"/>
                </a:lnTo>
                <a:cubicBezTo>
                  <a:pt x="167773" y="23366"/>
                  <a:pt x="168331" y="21990"/>
                  <a:pt x="169001" y="20873"/>
                </a:cubicBezTo>
                <a:cubicBezTo>
                  <a:pt x="169671" y="19757"/>
                  <a:pt x="170750" y="18901"/>
                  <a:pt x="172238" y="18306"/>
                </a:cubicBezTo>
                <a:cubicBezTo>
                  <a:pt x="173726" y="17711"/>
                  <a:pt x="175847" y="17264"/>
                  <a:pt x="178600" y="16967"/>
                </a:cubicBezTo>
                <a:cubicBezTo>
                  <a:pt x="181354" y="16669"/>
                  <a:pt x="184963" y="16520"/>
                  <a:pt x="189428" y="16520"/>
                </a:cubicBezTo>
                <a:cubicBezTo>
                  <a:pt x="193595" y="16520"/>
                  <a:pt x="196906" y="16669"/>
                  <a:pt x="199362" y="16967"/>
                </a:cubicBezTo>
                <a:cubicBezTo>
                  <a:pt x="201818" y="17264"/>
                  <a:pt x="203790" y="17711"/>
                  <a:pt x="205278" y="18306"/>
                </a:cubicBezTo>
                <a:cubicBezTo>
                  <a:pt x="206766" y="18901"/>
                  <a:pt x="207845" y="19757"/>
                  <a:pt x="208515" y="20873"/>
                </a:cubicBezTo>
                <a:cubicBezTo>
                  <a:pt x="209185" y="21990"/>
                  <a:pt x="209743" y="23366"/>
                  <a:pt x="210189" y="25003"/>
                </a:cubicBezTo>
                <a:lnTo>
                  <a:pt x="276492" y="266551"/>
                </a:lnTo>
                <a:lnTo>
                  <a:pt x="276939" y="266551"/>
                </a:lnTo>
                <a:lnTo>
                  <a:pt x="340563" y="24780"/>
                </a:lnTo>
                <a:cubicBezTo>
                  <a:pt x="341009" y="23292"/>
                  <a:pt x="341456" y="21990"/>
                  <a:pt x="341902" y="20873"/>
                </a:cubicBezTo>
                <a:cubicBezTo>
                  <a:pt x="342349" y="19757"/>
                  <a:pt x="343279" y="18901"/>
                  <a:pt x="344693" y="18306"/>
                </a:cubicBezTo>
                <a:cubicBezTo>
                  <a:pt x="346106" y="17711"/>
                  <a:pt x="348116" y="17264"/>
                  <a:pt x="350720" y="16967"/>
                </a:cubicBezTo>
                <a:cubicBezTo>
                  <a:pt x="353325" y="16669"/>
                  <a:pt x="356785" y="16520"/>
                  <a:pt x="361101" y="16520"/>
                </a:cubicBezTo>
                <a:cubicBezTo>
                  <a:pt x="365566" y="16520"/>
                  <a:pt x="369100" y="16706"/>
                  <a:pt x="371705" y="17078"/>
                </a:cubicBezTo>
                <a:cubicBezTo>
                  <a:pt x="374309" y="17450"/>
                  <a:pt x="376207" y="18157"/>
                  <a:pt x="377398" y="19199"/>
                </a:cubicBezTo>
                <a:cubicBezTo>
                  <a:pt x="378588" y="20241"/>
                  <a:pt x="379146" y="21729"/>
                  <a:pt x="379072" y="23664"/>
                </a:cubicBezTo>
                <a:cubicBezTo>
                  <a:pt x="378998" y="25599"/>
                  <a:pt x="378588" y="28278"/>
                  <a:pt x="377844" y="31701"/>
                </a:cubicBezTo>
                <a:lnTo>
                  <a:pt x="301272" y="298252"/>
                </a:lnTo>
                <a:cubicBezTo>
                  <a:pt x="300677" y="300336"/>
                  <a:pt x="299784" y="302010"/>
                  <a:pt x="298593" y="303275"/>
                </a:cubicBezTo>
                <a:cubicBezTo>
                  <a:pt x="297402" y="304540"/>
                  <a:pt x="295765" y="305507"/>
                  <a:pt x="293682" y="306177"/>
                </a:cubicBezTo>
                <a:cubicBezTo>
                  <a:pt x="291598" y="306847"/>
                  <a:pt x="289031" y="307330"/>
                  <a:pt x="285980" y="307628"/>
                </a:cubicBezTo>
                <a:cubicBezTo>
                  <a:pt x="282929" y="307926"/>
                  <a:pt x="279171" y="308075"/>
                  <a:pt x="274706" y="308075"/>
                </a:cubicBezTo>
                <a:cubicBezTo>
                  <a:pt x="270092" y="308075"/>
                  <a:pt x="266186" y="307926"/>
                  <a:pt x="262986" y="307628"/>
                </a:cubicBezTo>
                <a:cubicBezTo>
                  <a:pt x="259786" y="307330"/>
                  <a:pt x="257144" y="306847"/>
                  <a:pt x="255061" y="306177"/>
                </a:cubicBezTo>
                <a:cubicBezTo>
                  <a:pt x="252977" y="305507"/>
                  <a:pt x="251415" y="304540"/>
                  <a:pt x="250373" y="303275"/>
                </a:cubicBezTo>
                <a:cubicBezTo>
                  <a:pt x="249331" y="302010"/>
                  <a:pt x="248512" y="300336"/>
                  <a:pt x="247917" y="298252"/>
                </a:cubicBezTo>
                <a:lnTo>
                  <a:pt x="187419" y="80144"/>
                </a:lnTo>
                <a:lnTo>
                  <a:pt x="186972" y="80144"/>
                </a:lnTo>
                <a:lnTo>
                  <a:pt x="131161" y="298252"/>
                </a:lnTo>
                <a:cubicBezTo>
                  <a:pt x="130715" y="300336"/>
                  <a:pt x="129971" y="302010"/>
                  <a:pt x="128929" y="303275"/>
                </a:cubicBezTo>
                <a:cubicBezTo>
                  <a:pt x="127887" y="304540"/>
                  <a:pt x="126399" y="305507"/>
                  <a:pt x="124464" y="306177"/>
                </a:cubicBezTo>
                <a:cubicBezTo>
                  <a:pt x="122529" y="306847"/>
                  <a:pt x="120037" y="307330"/>
                  <a:pt x="116986" y="307628"/>
                </a:cubicBezTo>
                <a:cubicBezTo>
                  <a:pt x="113935" y="307926"/>
                  <a:pt x="110028" y="308075"/>
                  <a:pt x="105265" y="308075"/>
                </a:cubicBezTo>
                <a:cubicBezTo>
                  <a:pt x="100354" y="308075"/>
                  <a:pt x="96261" y="307926"/>
                  <a:pt x="92987" y="307628"/>
                </a:cubicBezTo>
                <a:cubicBezTo>
                  <a:pt x="89713" y="307330"/>
                  <a:pt x="87034" y="306847"/>
                  <a:pt x="84950" y="306177"/>
                </a:cubicBezTo>
                <a:cubicBezTo>
                  <a:pt x="82867" y="305507"/>
                  <a:pt x="81267" y="304540"/>
                  <a:pt x="80151" y="303275"/>
                </a:cubicBezTo>
                <a:cubicBezTo>
                  <a:pt x="79034" y="302010"/>
                  <a:pt x="78253" y="300336"/>
                  <a:pt x="77807" y="298252"/>
                </a:cubicBezTo>
                <a:lnTo>
                  <a:pt x="1458" y="31477"/>
                </a:lnTo>
                <a:cubicBezTo>
                  <a:pt x="565" y="28054"/>
                  <a:pt x="81" y="25376"/>
                  <a:pt x="7" y="23441"/>
                </a:cubicBezTo>
                <a:cubicBezTo>
                  <a:pt x="-68" y="21506"/>
                  <a:pt x="528" y="20018"/>
                  <a:pt x="1793" y="18976"/>
                </a:cubicBezTo>
                <a:cubicBezTo>
                  <a:pt x="3058" y="17934"/>
                  <a:pt x="5104" y="17264"/>
                  <a:pt x="7932" y="16967"/>
                </a:cubicBezTo>
                <a:cubicBezTo>
                  <a:pt x="10760" y="16669"/>
                  <a:pt x="14555" y="16520"/>
                  <a:pt x="19317" y="16520"/>
                </a:cubicBezTo>
                <a:close/>
                <a:moveTo>
                  <a:pt x="1811356" y="14288"/>
                </a:moveTo>
                <a:cubicBezTo>
                  <a:pt x="1819691" y="14288"/>
                  <a:pt x="1827802" y="15069"/>
                  <a:pt x="1835690" y="16632"/>
                </a:cubicBezTo>
                <a:cubicBezTo>
                  <a:pt x="1843578" y="18195"/>
                  <a:pt x="1850870" y="20167"/>
                  <a:pt x="1857567" y="22548"/>
                </a:cubicBezTo>
                <a:cubicBezTo>
                  <a:pt x="1864265" y="24929"/>
                  <a:pt x="1870218" y="27682"/>
                  <a:pt x="1875427" y="30808"/>
                </a:cubicBezTo>
                <a:cubicBezTo>
                  <a:pt x="1880636" y="33933"/>
                  <a:pt x="1884245" y="36500"/>
                  <a:pt x="1886254" y="38510"/>
                </a:cubicBezTo>
                <a:cubicBezTo>
                  <a:pt x="1888263" y="40519"/>
                  <a:pt x="1889565" y="42044"/>
                  <a:pt x="1890161" y="43086"/>
                </a:cubicBezTo>
                <a:cubicBezTo>
                  <a:pt x="1890756" y="44128"/>
                  <a:pt x="1891240" y="45356"/>
                  <a:pt x="1891612" y="46770"/>
                </a:cubicBezTo>
                <a:cubicBezTo>
                  <a:pt x="1891984" y="48183"/>
                  <a:pt x="1892282" y="49858"/>
                  <a:pt x="1892505" y="51792"/>
                </a:cubicBezTo>
                <a:cubicBezTo>
                  <a:pt x="1892728" y="53727"/>
                  <a:pt x="1892840" y="56034"/>
                  <a:pt x="1892840" y="58713"/>
                </a:cubicBezTo>
                <a:cubicBezTo>
                  <a:pt x="1892840" y="61690"/>
                  <a:pt x="1892690" y="64220"/>
                  <a:pt x="1892391" y="66303"/>
                </a:cubicBezTo>
                <a:cubicBezTo>
                  <a:pt x="1892093" y="68387"/>
                  <a:pt x="1891644" y="70136"/>
                  <a:pt x="1891045" y="71549"/>
                </a:cubicBezTo>
                <a:cubicBezTo>
                  <a:pt x="1890446" y="72963"/>
                  <a:pt x="1889735" y="74005"/>
                  <a:pt x="1888912" y="74675"/>
                </a:cubicBezTo>
                <a:cubicBezTo>
                  <a:pt x="1888089" y="75345"/>
                  <a:pt x="1887079" y="75679"/>
                  <a:pt x="1885881" y="75679"/>
                </a:cubicBezTo>
                <a:cubicBezTo>
                  <a:pt x="1883788" y="75679"/>
                  <a:pt x="1880871" y="74228"/>
                  <a:pt x="1877129" y="71326"/>
                </a:cubicBezTo>
                <a:cubicBezTo>
                  <a:pt x="1873387" y="68424"/>
                  <a:pt x="1868562" y="65224"/>
                  <a:pt x="1862651" y="61727"/>
                </a:cubicBezTo>
                <a:cubicBezTo>
                  <a:pt x="1856741" y="58229"/>
                  <a:pt x="1849560" y="55029"/>
                  <a:pt x="1841107" y="52127"/>
                </a:cubicBezTo>
                <a:cubicBezTo>
                  <a:pt x="1832654" y="49225"/>
                  <a:pt x="1822517" y="47774"/>
                  <a:pt x="1810697" y="47774"/>
                </a:cubicBezTo>
                <a:cubicBezTo>
                  <a:pt x="1797828" y="47774"/>
                  <a:pt x="1786119" y="50341"/>
                  <a:pt x="1775571" y="55476"/>
                </a:cubicBezTo>
                <a:cubicBezTo>
                  <a:pt x="1765023" y="60611"/>
                  <a:pt x="1756009" y="68164"/>
                  <a:pt x="1748528" y="78135"/>
                </a:cubicBezTo>
                <a:cubicBezTo>
                  <a:pt x="1741047" y="88107"/>
                  <a:pt x="1735249" y="100273"/>
                  <a:pt x="1731134" y="114635"/>
                </a:cubicBezTo>
                <a:cubicBezTo>
                  <a:pt x="1727019" y="128997"/>
                  <a:pt x="1724962" y="145405"/>
                  <a:pt x="1724962" y="163860"/>
                </a:cubicBezTo>
                <a:cubicBezTo>
                  <a:pt x="1724962" y="182166"/>
                  <a:pt x="1726944" y="198351"/>
                  <a:pt x="1730909" y="212415"/>
                </a:cubicBezTo>
                <a:cubicBezTo>
                  <a:pt x="1734874" y="226480"/>
                  <a:pt x="1740559" y="238237"/>
                  <a:pt x="1747966" y="247688"/>
                </a:cubicBezTo>
                <a:cubicBezTo>
                  <a:pt x="1755373" y="257138"/>
                  <a:pt x="1764462" y="264282"/>
                  <a:pt x="1775235" y="269119"/>
                </a:cubicBezTo>
                <a:cubicBezTo>
                  <a:pt x="1786007" y="273956"/>
                  <a:pt x="1798201" y="276374"/>
                  <a:pt x="1811817" y="276374"/>
                </a:cubicBezTo>
                <a:cubicBezTo>
                  <a:pt x="1823337" y="276374"/>
                  <a:pt x="1833399" y="274960"/>
                  <a:pt x="1842002" y="272133"/>
                </a:cubicBezTo>
                <a:cubicBezTo>
                  <a:pt x="1850605" y="269305"/>
                  <a:pt x="1857935" y="266142"/>
                  <a:pt x="1863994" y="262645"/>
                </a:cubicBezTo>
                <a:cubicBezTo>
                  <a:pt x="1870053" y="259147"/>
                  <a:pt x="1875028" y="255985"/>
                  <a:pt x="1878919" y="253157"/>
                </a:cubicBezTo>
                <a:cubicBezTo>
                  <a:pt x="1882809" y="250329"/>
                  <a:pt x="1885876" y="248915"/>
                  <a:pt x="1888120" y="248915"/>
                </a:cubicBezTo>
                <a:cubicBezTo>
                  <a:pt x="1889169" y="248915"/>
                  <a:pt x="1890067" y="249139"/>
                  <a:pt x="1890815" y="249585"/>
                </a:cubicBezTo>
                <a:cubicBezTo>
                  <a:pt x="1891563" y="250032"/>
                  <a:pt x="1892161" y="250887"/>
                  <a:pt x="1892609" y="252152"/>
                </a:cubicBezTo>
                <a:cubicBezTo>
                  <a:pt x="1893058" y="253417"/>
                  <a:pt x="1893395" y="255166"/>
                  <a:pt x="1893619" y="257399"/>
                </a:cubicBezTo>
                <a:cubicBezTo>
                  <a:pt x="1893844" y="259631"/>
                  <a:pt x="1893956" y="262459"/>
                  <a:pt x="1893956" y="265882"/>
                </a:cubicBezTo>
                <a:cubicBezTo>
                  <a:pt x="1893956" y="268263"/>
                  <a:pt x="1893881" y="270347"/>
                  <a:pt x="1893733" y="272133"/>
                </a:cubicBezTo>
                <a:cubicBezTo>
                  <a:pt x="1893584" y="273919"/>
                  <a:pt x="1893323" y="275481"/>
                  <a:pt x="1892951" y="276821"/>
                </a:cubicBezTo>
                <a:cubicBezTo>
                  <a:pt x="1892579" y="278160"/>
                  <a:pt x="1892096" y="279351"/>
                  <a:pt x="1891500" y="280393"/>
                </a:cubicBezTo>
                <a:cubicBezTo>
                  <a:pt x="1890905" y="281434"/>
                  <a:pt x="1889863" y="282699"/>
                  <a:pt x="1888375" y="284188"/>
                </a:cubicBezTo>
                <a:cubicBezTo>
                  <a:pt x="1886887" y="285676"/>
                  <a:pt x="1883761" y="287946"/>
                  <a:pt x="1878999" y="290997"/>
                </a:cubicBezTo>
                <a:cubicBezTo>
                  <a:pt x="1874236" y="294048"/>
                  <a:pt x="1868320" y="297024"/>
                  <a:pt x="1861251" y="299926"/>
                </a:cubicBezTo>
                <a:cubicBezTo>
                  <a:pt x="1854182" y="302828"/>
                  <a:pt x="1846071" y="305284"/>
                  <a:pt x="1836918" y="307293"/>
                </a:cubicBezTo>
                <a:cubicBezTo>
                  <a:pt x="1827765" y="309302"/>
                  <a:pt x="1817756" y="310307"/>
                  <a:pt x="1806891" y="310307"/>
                </a:cubicBezTo>
                <a:cubicBezTo>
                  <a:pt x="1788139" y="310307"/>
                  <a:pt x="1771210" y="307182"/>
                  <a:pt x="1756104" y="300931"/>
                </a:cubicBezTo>
                <a:cubicBezTo>
                  <a:pt x="1740998" y="294680"/>
                  <a:pt x="1728124" y="285453"/>
                  <a:pt x="1717483" y="273249"/>
                </a:cubicBezTo>
                <a:cubicBezTo>
                  <a:pt x="1706842" y="261045"/>
                  <a:pt x="1698656" y="245976"/>
                  <a:pt x="1692926" y="228042"/>
                </a:cubicBezTo>
                <a:cubicBezTo>
                  <a:pt x="1687197" y="210108"/>
                  <a:pt x="1684331" y="189459"/>
                  <a:pt x="1684331" y="166092"/>
                </a:cubicBezTo>
                <a:cubicBezTo>
                  <a:pt x="1684331" y="142131"/>
                  <a:pt x="1687420" y="120774"/>
                  <a:pt x="1693596" y="102022"/>
                </a:cubicBezTo>
                <a:cubicBezTo>
                  <a:pt x="1699773" y="83270"/>
                  <a:pt x="1708442" y="67382"/>
                  <a:pt x="1719604" y="54360"/>
                </a:cubicBezTo>
                <a:cubicBezTo>
                  <a:pt x="1730766" y="41337"/>
                  <a:pt x="1744123" y="31403"/>
                  <a:pt x="1759676" y="24557"/>
                </a:cubicBezTo>
                <a:cubicBezTo>
                  <a:pt x="1775228" y="17711"/>
                  <a:pt x="1792455" y="14288"/>
                  <a:pt x="1811356" y="14288"/>
                </a:cubicBezTo>
                <a:close/>
                <a:moveTo>
                  <a:pt x="1459080" y="13618"/>
                </a:moveTo>
                <a:cubicBezTo>
                  <a:pt x="1465480" y="13618"/>
                  <a:pt x="1471917" y="14176"/>
                  <a:pt x="1478391" y="15292"/>
                </a:cubicBezTo>
                <a:cubicBezTo>
                  <a:pt x="1484865" y="16409"/>
                  <a:pt x="1490967" y="17897"/>
                  <a:pt x="1496697" y="19757"/>
                </a:cubicBezTo>
                <a:cubicBezTo>
                  <a:pt x="1502426" y="21618"/>
                  <a:pt x="1507524" y="23701"/>
                  <a:pt x="1511989" y="26008"/>
                </a:cubicBezTo>
                <a:cubicBezTo>
                  <a:pt x="1516453" y="28315"/>
                  <a:pt x="1519393" y="30175"/>
                  <a:pt x="1520807" y="31589"/>
                </a:cubicBezTo>
                <a:cubicBezTo>
                  <a:pt x="1522221" y="33003"/>
                  <a:pt x="1523151" y="34119"/>
                  <a:pt x="1523597" y="34938"/>
                </a:cubicBezTo>
                <a:cubicBezTo>
                  <a:pt x="1524044" y="35756"/>
                  <a:pt x="1524416" y="36798"/>
                  <a:pt x="1524713" y="38063"/>
                </a:cubicBezTo>
                <a:cubicBezTo>
                  <a:pt x="1525011" y="39328"/>
                  <a:pt x="1525234" y="40854"/>
                  <a:pt x="1525383" y="42640"/>
                </a:cubicBezTo>
                <a:cubicBezTo>
                  <a:pt x="1525532" y="44425"/>
                  <a:pt x="1525606" y="46732"/>
                  <a:pt x="1525606" y="49560"/>
                </a:cubicBezTo>
                <a:cubicBezTo>
                  <a:pt x="1525606" y="52239"/>
                  <a:pt x="1525495" y="54620"/>
                  <a:pt x="1525271" y="56704"/>
                </a:cubicBezTo>
                <a:cubicBezTo>
                  <a:pt x="1525048" y="58787"/>
                  <a:pt x="1524713" y="60536"/>
                  <a:pt x="1524267" y="61950"/>
                </a:cubicBezTo>
                <a:cubicBezTo>
                  <a:pt x="1523820" y="63364"/>
                  <a:pt x="1523188" y="64406"/>
                  <a:pt x="1522369" y="65075"/>
                </a:cubicBezTo>
                <a:cubicBezTo>
                  <a:pt x="1521551" y="65745"/>
                  <a:pt x="1520621" y="66080"/>
                  <a:pt x="1519579" y="66080"/>
                </a:cubicBezTo>
                <a:cubicBezTo>
                  <a:pt x="1517942" y="66080"/>
                  <a:pt x="1515374" y="65038"/>
                  <a:pt x="1511877" y="62955"/>
                </a:cubicBezTo>
                <a:cubicBezTo>
                  <a:pt x="1508379" y="60871"/>
                  <a:pt x="1504101" y="58527"/>
                  <a:pt x="1499041" y="55922"/>
                </a:cubicBezTo>
                <a:cubicBezTo>
                  <a:pt x="1493980" y="53318"/>
                  <a:pt x="1487990" y="50937"/>
                  <a:pt x="1481070" y="48779"/>
                </a:cubicBezTo>
                <a:cubicBezTo>
                  <a:pt x="1474149" y="46621"/>
                  <a:pt x="1466373" y="45542"/>
                  <a:pt x="1457741" y="45542"/>
                </a:cubicBezTo>
                <a:cubicBezTo>
                  <a:pt x="1449704" y="45542"/>
                  <a:pt x="1442709" y="46621"/>
                  <a:pt x="1436756" y="48779"/>
                </a:cubicBezTo>
                <a:cubicBezTo>
                  <a:pt x="1430803" y="50937"/>
                  <a:pt x="1425892" y="53802"/>
                  <a:pt x="1422022" y="57374"/>
                </a:cubicBezTo>
                <a:cubicBezTo>
                  <a:pt x="1418153" y="60945"/>
                  <a:pt x="1415251" y="65187"/>
                  <a:pt x="1413316" y="70098"/>
                </a:cubicBezTo>
                <a:cubicBezTo>
                  <a:pt x="1411381" y="75010"/>
                  <a:pt x="1410414" y="80219"/>
                  <a:pt x="1410414" y="85725"/>
                </a:cubicBezTo>
                <a:cubicBezTo>
                  <a:pt x="1410414" y="93762"/>
                  <a:pt x="1412274" y="100683"/>
                  <a:pt x="1415995" y="106487"/>
                </a:cubicBezTo>
                <a:cubicBezTo>
                  <a:pt x="1419715" y="112291"/>
                  <a:pt x="1424664" y="117426"/>
                  <a:pt x="1430840" y="121891"/>
                </a:cubicBezTo>
                <a:cubicBezTo>
                  <a:pt x="1437017" y="126355"/>
                  <a:pt x="1444049" y="130448"/>
                  <a:pt x="1451937" y="134169"/>
                </a:cubicBezTo>
                <a:cubicBezTo>
                  <a:pt x="1459825" y="137890"/>
                  <a:pt x="1467861" y="141647"/>
                  <a:pt x="1476047" y="145443"/>
                </a:cubicBezTo>
                <a:cubicBezTo>
                  <a:pt x="1484232" y="149238"/>
                  <a:pt x="1492269" y="153405"/>
                  <a:pt x="1500157" y="157944"/>
                </a:cubicBezTo>
                <a:cubicBezTo>
                  <a:pt x="1508045" y="162483"/>
                  <a:pt x="1515077" y="167841"/>
                  <a:pt x="1521253" y="174018"/>
                </a:cubicBezTo>
                <a:cubicBezTo>
                  <a:pt x="1527429" y="180194"/>
                  <a:pt x="1532415" y="187487"/>
                  <a:pt x="1536210" y="195895"/>
                </a:cubicBezTo>
                <a:cubicBezTo>
                  <a:pt x="1540005" y="204304"/>
                  <a:pt x="1541903" y="214238"/>
                  <a:pt x="1541903" y="225698"/>
                </a:cubicBezTo>
                <a:cubicBezTo>
                  <a:pt x="1541903" y="239242"/>
                  <a:pt x="1539410" y="251297"/>
                  <a:pt x="1534424" y="261863"/>
                </a:cubicBezTo>
                <a:cubicBezTo>
                  <a:pt x="1529439" y="272430"/>
                  <a:pt x="1522518" y="281397"/>
                  <a:pt x="1513663" y="288764"/>
                </a:cubicBezTo>
                <a:cubicBezTo>
                  <a:pt x="1504808" y="296131"/>
                  <a:pt x="1494390" y="301675"/>
                  <a:pt x="1482409" y="305396"/>
                </a:cubicBezTo>
                <a:cubicBezTo>
                  <a:pt x="1470429" y="309116"/>
                  <a:pt x="1457518" y="310977"/>
                  <a:pt x="1443677" y="310977"/>
                </a:cubicBezTo>
                <a:cubicBezTo>
                  <a:pt x="1434003" y="310977"/>
                  <a:pt x="1425036" y="310158"/>
                  <a:pt x="1416776" y="308521"/>
                </a:cubicBezTo>
                <a:cubicBezTo>
                  <a:pt x="1408516" y="306884"/>
                  <a:pt x="1401149" y="304875"/>
                  <a:pt x="1394675" y="302494"/>
                </a:cubicBezTo>
                <a:cubicBezTo>
                  <a:pt x="1388201" y="300112"/>
                  <a:pt x="1382769" y="297657"/>
                  <a:pt x="1378378" y="295127"/>
                </a:cubicBezTo>
                <a:cubicBezTo>
                  <a:pt x="1373988" y="292596"/>
                  <a:pt x="1370937" y="290438"/>
                  <a:pt x="1369225" y="288653"/>
                </a:cubicBezTo>
                <a:cubicBezTo>
                  <a:pt x="1367514" y="286867"/>
                  <a:pt x="1366249" y="284597"/>
                  <a:pt x="1365430" y="281844"/>
                </a:cubicBezTo>
                <a:cubicBezTo>
                  <a:pt x="1364612" y="279090"/>
                  <a:pt x="1364203" y="275407"/>
                  <a:pt x="1364203" y="270793"/>
                </a:cubicBezTo>
                <a:cubicBezTo>
                  <a:pt x="1364203" y="267519"/>
                  <a:pt x="1364351" y="264803"/>
                  <a:pt x="1364649" y="262645"/>
                </a:cubicBezTo>
                <a:cubicBezTo>
                  <a:pt x="1364947" y="260487"/>
                  <a:pt x="1365393" y="258738"/>
                  <a:pt x="1365989" y="257399"/>
                </a:cubicBezTo>
                <a:cubicBezTo>
                  <a:pt x="1366584" y="256059"/>
                  <a:pt x="1367328" y="255129"/>
                  <a:pt x="1368221" y="254608"/>
                </a:cubicBezTo>
                <a:cubicBezTo>
                  <a:pt x="1369114" y="254087"/>
                  <a:pt x="1370156" y="253827"/>
                  <a:pt x="1371346" y="253827"/>
                </a:cubicBezTo>
                <a:cubicBezTo>
                  <a:pt x="1373430" y="253827"/>
                  <a:pt x="1376369" y="255092"/>
                  <a:pt x="1380164" y="257622"/>
                </a:cubicBezTo>
                <a:cubicBezTo>
                  <a:pt x="1383959" y="260152"/>
                  <a:pt x="1388834" y="262905"/>
                  <a:pt x="1394787" y="265882"/>
                </a:cubicBezTo>
                <a:cubicBezTo>
                  <a:pt x="1400740" y="268858"/>
                  <a:pt x="1407921" y="271649"/>
                  <a:pt x="1416329" y="274253"/>
                </a:cubicBezTo>
                <a:cubicBezTo>
                  <a:pt x="1424738" y="276858"/>
                  <a:pt x="1434449" y="278160"/>
                  <a:pt x="1445463" y="278160"/>
                </a:cubicBezTo>
                <a:cubicBezTo>
                  <a:pt x="1453797" y="278160"/>
                  <a:pt x="1461424" y="277044"/>
                  <a:pt x="1468345" y="274812"/>
                </a:cubicBezTo>
                <a:cubicBezTo>
                  <a:pt x="1475265" y="272579"/>
                  <a:pt x="1481219" y="269416"/>
                  <a:pt x="1486204" y="265324"/>
                </a:cubicBezTo>
                <a:cubicBezTo>
                  <a:pt x="1491190" y="261231"/>
                  <a:pt x="1495022" y="256208"/>
                  <a:pt x="1497701" y="250255"/>
                </a:cubicBezTo>
                <a:cubicBezTo>
                  <a:pt x="1500380" y="244302"/>
                  <a:pt x="1501719" y="237530"/>
                  <a:pt x="1501719" y="229940"/>
                </a:cubicBezTo>
                <a:cubicBezTo>
                  <a:pt x="1501719" y="221754"/>
                  <a:pt x="1499859" y="214759"/>
                  <a:pt x="1496138" y="208955"/>
                </a:cubicBezTo>
                <a:cubicBezTo>
                  <a:pt x="1492418" y="203151"/>
                  <a:pt x="1487507" y="198053"/>
                  <a:pt x="1481405" y="193663"/>
                </a:cubicBezTo>
                <a:cubicBezTo>
                  <a:pt x="1475303" y="189272"/>
                  <a:pt x="1468345" y="185254"/>
                  <a:pt x="1460531" y="181608"/>
                </a:cubicBezTo>
                <a:cubicBezTo>
                  <a:pt x="1452718" y="177962"/>
                  <a:pt x="1444718" y="174241"/>
                  <a:pt x="1436533" y="170446"/>
                </a:cubicBezTo>
                <a:cubicBezTo>
                  <a:pt x="1428347" y="166651"/>
                  <a:pt x="1420385" y="162446"/>
                  <a:pt x="1412646" y="157833"/>
                </a:cubicBezTo>
                <a:cubicBezTo>
                  <a:pt x="1404907" y="153219"/>
                  <a:pt x="1397986" y="147787"/>
                  <a:pt x="1391885" y="141536"/>
                </a:cubicBezTo>
                <a:cubicBezTo>
                  <a:pt x="1385783" y="135285"/>
                  <a:pt x="1380834" y="127955"/>
                  <a:pt x="1377039" y="119546"/>
                </a:cubicBezTo>
                <a:cubicBezTo>
                  <a:pt x="1373244" y="111138"/>
                  <a:pt x="1371346" y="101055"/>
                  <a:pt x="1371346" y="89297"/>
                </a:cubicBezTo>
                <a:cubicBezTo>
                  <a:pt x="1371346" y="77242"/>
                  <a:pt x="1373541" y="66489"/>
                  <a:pt x="1377932" y="57039"/>
                </a:cubicBezTo>
                <a:cubicBezTo>
                  <a:pt x="1382322" y="47588"/>
                  <a:pt x="1388424" y="39663"/>
                  <a:pt x="1396238" y="33263"/>
                </a:cubicBezTo>
                <a:cubicBezTo>
                  <a:pt x="1404051" y="26864"/>
                  <a:pt x="1413353" y="21990"/>
                  <a:pt x="1424143" y="18641"/>
                </a:cubicBezTo>
                <a:cubicBezTo>
                  <a:pt x="1434933" y="15292"/>
                  <a:pt x="1446579" y="13618"/>
                  <a:pt x="1459080" y="13618"/>
                </a:cubicBezTo>
                <a:close/>
                <a:moveTo>
                  <a:pt x="3438643" y="0"/>
                </a:moveTo>
                <a:cubicBezTo>
                  <a:pt x="3454568" y="0"/>
                  <a:pt x="3468260" y="2270"/>
                  <a:pt x="3479720" y="6809"/>
                </a:cubicBezTo>
                <a:cubicBezTo>
                  <a:pt x="3491179" y="11348"/>
                  <a:pt x="3500630" y="17488"/>
                  <a:pt x="3508071" y="25227"/>
                </a:cubicBezTo>
                <a:cubicBezTo>
                  <a:pt x="3515513" y="32966"/>
                  <a:pt x="3521019" y="42044"/>
                  <a:pt x="3524591" y="52462"/>
                </a:cubicBezTo>
                <a:cubicBezTo>
                  <a:pt x="3528163" y="62880"/>
                  <a:pt x="3529949" y="73893"/>
                  <a:pt x="3529949" y="85502"/>
                </a:cubicBezTo>
                <a:cubicBezTo>
                  <a:pt x="3529949" y="98599"/>
                  <a:pt x="3528089" y="110208"/>
                  <a:pt x="3524368" y="120328"/>
                </a:cubicBezTo>
                <a:cubicBezTo>
                  <a:pt x="3520647" y="130448"/>
                  <a:pt x="3515439" y="139080"/>
                  <a:pt x="3508741" y="146224"/>
                </a:cubicBezTo>
                <a:cubicBezTo>
                  <a:pt x="3502044" y="153368"/>
                  <a:pt x="3494007" y="158949"/>
                  <a:pt x="3484631" y="162967"/>
                </a:cubicBezTo>
                <a:cubicBezTo>
                  <a:pt x="3475255" y="166985"/>
                  <a:pt x="3464837" y="169367"/>
                  <a:pt x="3453377" y="170111"/>
                </a:cubicBezTo>
                <a:lnTo>
                  <a:pt x="3451814" y="223912"/>
                </a:lnTo>
                <a:cubicBezTo>
                  <a:pt x="3451814" y="226145"/>
                  <a:pt x="3450512" y="227819"/>
                  <a:pt x="3447907" y="228935"/>
                </a:cubicBezTo>
                <a:cubicBezTo>
                  <a:pt x="3445303" y="230051"/>
                  <a:pt x="3441099" y="230609"/>
                  <a:pt x="3435295" y="230609"/>
                </a:cubicBezTo>
                <a:cubicBezTo>
                  <a:pt x="3432169" y="230609"/>
                  <a:pt x="3429490" y="230498"/>
                  <a:pt x="3427258" y="230275"/>
                </a:cubicBezTo>
                <a:cubicBezTo>
                  <a:pt x="3425025" y="230051"/>
                  <a:pt x="3423239" y="229679"/>
                  <a:pt x="3421900" y="229158"/>
                </a:cubicBezTo>
                <a:cubicBezTo>
                  <a:pt x="3420561" y="228638"/>
                  <a:pt x="3419593" y="227931"/>
                  <a:pt x="3418998" y="227038"/>
                </a:cubicBezTo>
                <a:cubicBezTo>
                  <a:pt x="3418403" y="226145"/>
                  <a:pt x="3418105" y="225103"/>
                  <a:pt x="3418105" y="223912"/>
                </a:cubicBezTo>
                <a:lnTo>
                  <a:pt x="3416765" y="162074"/>
                </a:lnTo>
                <a:cubicBezTo>
                  <a:pt x="3416617" y="158651"/>
                  <a:pt x="3416877" y="155861"/>
                  <a:pt x="3417547" y="153703"/>
                </a:cubicBezTo>
                <a:cubicBezTo>
                  <a:pt x="3418217" y="151545"/>
                  <a:pt x="3419221" y="149759"/>
                  <a:pt x="3420561" y="148345"/>
                </a:cubicBezTo>
                <a:cubicBezTo>
                  <a:pt x="3421900" y="146931"/>
                  <a:pt x="3423611" y="145963"/>
                  <a:pt x="3425695" y="145443"/>
                </a:cubicBezTo>
                <a:cubicBezTo>
                  <a:pt x="3427779" y="144922"/>
                  <a:pt x="3430160" y="144661"/>
                  <a:pt x="3432839" y="144661"/>
                </a:cubicBezTo>
                <a:lnTo>
                  <a:pt x="3437750" y="144661"/>
                </a:lnTo>
                <a:cubicBezTo>
                  <a:pt x="3447424" y="144661"/>
                  <a:pt x="3455684" y="143136"/>
                  <a:pt x="3462530" y="140085"/>
                </a:cubicBezTo>
                <a:cubicBezTo>
                  <a:pt x="3469376" y="137034"/>
                  <a:pt x="3474920" y="132978"/>
                  <a:pt x="3479161" y="127918"/>
                </a:cubicBezTo>
                <a:cubicBezTo>
                  <a:pt x="3483403" y="122858"/>
                  <a:pt x="3486491" y="116905"/>
                  <a:pt x="3488426" y="110059"/>
                </a:cubicBezTo>
                <a:cubicBezTo>
                  <a:pt x="3490361" y="103213"/>
                  <a:pt x="3491328" y="96069"/>
                  <a:pt x="3491328" y="88627"/>
                </a:cubicBezTo>
                <a:cubicBezTo>
                  <a:pt x="3491328" y="80144"/>
                  <a:pt x="3490137" y="72368"/>
                  <a:pt x="3487756" y="65299"/>
                </a:cubicBezTo>
                <a:cubicBezTo>
                  <a:pt x="3485375" y="58229"/>
                  <a:pt x="3481803" y="52127"/>
                  <a:pt x="3477041" y="46993"/>
                </a:cubicBezTo>
                <a:cubicBezTo>
                  <a:pt x="3472278" y="41858"/>
                  <a:pt x="3466288" y="37877"/>
                  <a:pt x="3459070" y="35049"/>
                </a:cubicBezTo>
                <a:cubicBezTo>
                  <a:pt x="3451851" y="32222"/>
                  <a:pt x="3443331" y="30808"/>
                  <a:pt x="3433509" y="30808"/>
                </a:cubicBezTo>
                <a:cubicBezTo>
                  <a:pt x="3424877" y="30808"/>
                  <a:pt x="3417323" y="31738"/>
                  <a:pt x="3410849" y="33598"/>
                </a:cubicBezTo>
                <a:cubicBezTo>
                  <a:pt x="3404375" y="35459"/>
                  <a:pt x="3398757" y="37505"/>
                  <a:pt x="3393995" y="39737"/>
                </a:cubicBezTo>
                <a:cubicBezTo>
                  <a:pt x="3389232" y="41970"/>
                  <a:pt x="3385325" y="43979"/>
                  <a:pt x="3382275" y="45765"/>
                </a:cubicBezTo>
                <a:cubicBezTo>
                  <a:pt x="3379223" y="47551"/>
                  <a:pt x="3376954" y="48444"/>
                  <a:pt x="3375465" y="48444"/>
                </a:cubicBezTo>
                <a:cubicBezTo>
                  <a:pt x="3374424" y="48444"/>
                  <a:pt x="3373493" y="48221"/>
                  <a:pt x="3372675" y="47774"/>
                </a:cubicBezTo>
                <a:cubicBezTo>
                  <a:pt x="3371857" y="47328"/>
                  <a:pt x="3371149" y="46472"/>
                  <a:pt x="3370554" y="45207"/>
                </a:cubicBezTo>
                <a:cubicBezTo>
                  <a:pt x="3369959" y="43942"/>
                  <a:pt x="3369513" y="42230"/>
                  <a:pt x="3369215" y="40072"/>
                </a:cubicBezTo>
                <a:cubicBezTo>
                  <a:pt x="3368917" y="37914"/>
                  <a:pt x="3368768" y="35198"/>
                  <a:pt x="3368768" y="31924"/>
                </a:cubicBezTo>
                <a:cubicBezTo>
                  <a:pt x="3368768" y="28352"/>
                  <a:pt x="3368991" y="25636"/>
                  <a:pt x="3369438" y="23776"/>
                </a:cubicBezTo>
                <a:cubicBezTo>
                  <a:pt x="3369885" y="21915"/>
                  <a:pt x="3370852" y="20278"/>
                  <a:pt x="3372340" y="18864"/>
                </a:cubicBezTo>
                <a:cubicBezTo>
                  <a:pt x="3373829" y="17450"/>
                  <a:pt x="3376693" y="15590"/>
                  <a:pt x="3380935" y="13283"/>
                </a:cubicBezTo>
                <a:cubicBezTo>
                  <a:pt x="3385177" y="10976"/>
                  <a:pt x="3390311" y="8856"/>
                  <a:pt x="3396339" y="6921"/>
                </a:cubicBezTo>
                <a:cubicBezTo>
                  <a:pt x="3402366" y="4986"/>
                  <a:pt x="3408989" y="3349"/>
                  <a:pt x="3416207" y="2009"/>
                </a:cubicBezTo>
                <a:cubicBezTo>
                  <a:pt x="3423425" y="670"/>
                  <a:pt x="3430904" y="0"/>
                  <a:pt x="3438643" y="0"/>
                </a:cubicBezTo>
                <a:close/>
              </a:path>
            </a:pathLst>
          </a:custGeom>
        </p:spPr>
      </p:pic>
      <p:pic>
        <p:nvPicPr>
          <p:cNvPr id="15" name="Picture 14" descr="Free people crowd diverse illustration">
            <a:extLst>
              <a:ext uri="{FF2B5EF4-FFF2-40B4-BE49-F238E27FC236}">
                <a16:creationId xmlns:a16="http://schemas.microsoft.com/office/drawing/2014/main" id="{940B3899-0B0C-BAED-F20D-2F966A89D1BE}"/>
              </a:ext>
            </a:extLst>
          </p:cNvPr>
          <p:cNvPicPr>
            <a:picLocks noChangeAspect="1"/>
          </p:cNvPicPr>
          <p:nvPr/>
        </p:nvPicPr>
        <p:blipFill>
          <a:blip r:embed="rId3"/>
          <a:srcRect b="49182"/>
          <a:stretch>
            <a:fillRect/>
          </a:stretch>
        </p:blipFill>
        <p:spPr>
          <a:xfrm>
            <a:off x="6194156" y="1"/>
            <a:ext cx="5997844" cy="3048000"/>
          </a:xfrm>
          <a:prstGeom prst="rect">
            <a:avLst/>
          </a:prstGeom>
        </p:spPr>
      </p:pic>
      <p:pic>
        <p:nvPicPr>
          <p:cNvPr id="17" name="Picture 16" descr="Free people crowd diverse illustration">
            <a:extLst>
              <a:ext uri="{FF2B5EF4-FFF2-40B4-BE49-F238E27FC236}">
                <a16:creationId xmlns:a16="http://schemas.microsoft.com/office/drawing/2014/main" id="{5564506B-EF6B-9A1F-E65D-6754235FFE64}"/>
              </a:ext>
            </a:extLst>
          </p:cNvPr>
          <p:cNvPicPr>
            <a:picLocks noChangeAspect="1"/>
          </p:cNvPicPr>
          <p:nvPr/>
        </p:nvPicPr>
        <p:blipFill>
          <a:blip r:embed="rId3"/>
          <a:srcRect t="73760"/>
          <a:stretch>
            <a:fillRect/>
          </a:stretch>
        </p:blipFill>
        <p:spPr>
          <a:xfrm>
            <a:off x="6194156" y="4432852"/>
            <a:ext cx="5997844" cy="1577008"/>
          </a:xfrm>
          <a:prstGeom prst="rect">
            <a:avLst/>
          </a:prstGeom>
        </p:spPr>
      </p:pic>
    </p:spTree>
    <p:extLst>
      <p:ext uri="{BB962C8B-B14F-4D97-AF65-F5344CB8AC3E}">
        <p14:creationId xmlns:p14="http://schemas.microsoft.com/office/powerpoint/2010/main" val="1166224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FE4A08-3E60-8152-42F4-F65C7160E7F7}"/>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BE09E04D-A438-923C-EBB4-4005B47C6304}"/>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8C7855F3-9709-65AD-3529-38D0C8D01D8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What is Culture?</a:t>
            </a:r>
            <a:endParaRPr lang="en-GB" sz="4800" dirty="0">
              <a:solidFill>
                <a:schemeClr val="bg1"/>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365FE70A-19A6-891D-D6A4-9C158906A0A2}"/>
              </a:ext>
            </a:extLst>
          </p:cNvPr>
          <p:cNvSpPr txBox="1"/>
          <p:nvPr/>
        </p:nvSpPr>
        <p:spPr>
          <a:xfrm>
            <a:off x="516228" y="1512826"/>
            <a:ext cx="11136845" cy="830997"/>
          </a:xfrm>
          <a:prstGeom prst="rect">
            <a:avLst/>
          </a:prstGeom>
          <a:solidFill>
            <a:schemeClr val="accent1">
              <a:lumMod val="20000"/>
              <a:lumOff val="80000"/>
            </a:schemeClr>
          </a:solidFill>
          <a:ln>
            <a:solidFill>
              <a:schemeClr val="tx1"/>
            </a:solidFill>
          </a:ln>
        </p:spPr>
        <p:txBody>
          <a:bodyPr wrap="square">
            <a:spAutoFit/>
          </a:bodyPr>
          <a:lstStyle/>
          <a:p>
            <a:pPr algn="just">
              <a:defRPr/>
            </a:pPr>
            <a:r>
              <a:rPr lang="en-GB" sz="2400" b="1" dirty="0">
                <a:latin typeface="Aptos" panose="020B0004020202020204" pitchFamily="34" charset="0"/>
              </a:rPr>
              <a:t>A:</a:t>
            </a:r>
            <a:r>
              <a:rPr lang="en-GB" sz="2400" dirty="0">
                <a:latin typeface="Aptos" panose="020B0004020202020204" pitchFamily="34" charset="0"/>
              </a:rPr>
              <a:t> The customary beliefs, social forms, and material traits of a racial, religious, or social group</a:t>
            </a:r>
          </a:p>
        </p:txBody>
      </p:sp>
      <p:sp>
        <p:nvSpPr>
          <p:cNvPr id="5" name="TextBox 4">
            <a:extLst>
              <a:ext uri="{FF2B5EF4-FFF2-40B4-BE49-F238E27FC236}">
                <a16:creationId xmlns:a16="http://schemas.microsoft.com/office/drawing/2014/main" id="{34E07F2B-CABA-FC96-010B-FD2009901C6F}"/>
              </a:ext>
            </a:extLst>
          </p:cNvPr>
          <p:cNvSpPr txBox="1"/>
          <p:nvPr/>
        </p:nvSpPr>
        <p:spPr>
          <a:xfrm>
            <a:off x="516219" y="2472733"/>
            <a:ext cx="11136845" cy="830997"/>
          </a:xfrm>
          <a:prstGeom prst="rect">
            <a:avLst/>
          </a:prstGeom>
          <a:solidFill>
            <a:schemeClr val="tx2">
              <a:lumMod val="40000"/>
              <a:lumOff val="60000"/>
            </a:schemeClr>
          </a:solidFill>
          <a:ln>
            <a:solidFill>
              <a:schemeClr val="tx1"/>
            </a:solidFill>
          </a:ln>
        </p:spPr>
        <p:txBody>
          <a:bodyPr wrap="square">
            <a:spAutoFit/>
          </a:bodyPr>
          <a:lstStyle/>
          <a:p>
            <a:pPr algn="just">
              <a:defRPr/>
            </a:pPr>
            <a:r>
              <a:rPr lang="en-GB" sz="2400" b="1" dirty="0">
                <a:latin typeface="Aptos" panose="020B0004020202020204" pitchFamily="34" charset="0"/>
              </a:rPr>
              <a:t>B:</a:t>
            </a:r>
            <a:r>
              <a:rPr lang="en-GB" sz="2400" dirty="0">
                <a:latin typeface="Aptos" panose="020B0004020202020204" pitchFamily="34" charset="0"/>
              </a:rPr>
              <a:t> the set of shared attitudes, values, goals, and practices that characterises an institution or organisation</a:t>
            </a:r>
            <a:endParaRPr lang="en-GB" sz="2100" dirty="0">
              <a:latin typeface="Aptos" panose="020B0004020202020204" pitchFamily="34" charset="0"/>
            </a:endParaRPr>
          </a:p>
        </p:txBody>
      </p:sp>
      <p:sp>
        <p:nvSpPr>
          <p:cNvPr id="9" name="TextBox 8">
            <a:extLst>
              <a:ext uri="{FF2B5EF4-FFF2-40B4-BE49-F238E27FC236}">
                <a16:creationId xmlns:a16="http://schemas.microsoft.com/office/drawing/2014/main" id="{8797C8FB-E84F-2C83-27CC-5BDFF6A7C55B}"/>
              </a:ext>
            </a:extLst>
          </p:cNvPr>
          <p:cNvSpPr txBox="1"/>
          <p:nvPr/>
        </p:nvSpPr>
        <p:spPr>
          <a:xfrm>
            <a:off x="527577" y="3429000"/>
            <a:ext cx="11136845" cy="830997"/>
          </a:xfrm>
          <a:prstGeom prst="rect">
            <a:avLst/>
          </a:prstGeom>
          <a:solidFill>
            <a:schemeClr val="accent1">
              <a:lumMod val="20000"/>
              <a:lumOff val="80000"/>
            </a:schemeClr>
          </a:solidFill>
          <a:ln>
            <a:solidFill>
              <a:schemeClr val="tx1"/>
            </a:solidFill>
          </a:ln>
        </p:spPr>
        <p:txBody>
          <a:bodyPr wrap="square">
            <a:spAutoFit/>
          </a:bodyPr>
          <a:lstStyle/>
          <a:p>
            <a:pPr algn="just">
              <a:defRPr/>
            </a:pPr>
            <a:r>
              <a:rPr lang="en-GB" sz="2400" b="1" dirty="0">
                <a:latin typeface="Aptos" panose="020B0004020202020204" pitchFamily="34" charset="0"/>
              </a:rPr>
              <a:t>C:</a:t>
            </a:r>
            <a:r>
              <a:rPr lang="en-GB" sz="2400" dirty="0">
                <a:latin typeface="Aptos" panose="020B0004020202020204" pitchFamily="34" charset="0"/>
              </a:rPr>
              <a:t> the set of values, conventions, or social practices associated with a particular field, activity, or societal characteristic</a:t>
            </a:r>
          </a:p>
        </p:txBody>
      </p:sp>
      <p:sp>
        <p:nvSpPr>
          <p:cNvPr id="12" name="TextBox 11">
            <a:extLst>
              <a:ext uri="{FF2B5EF4-FFF2-40B4-BE49-F238E27FC236}">
                <a16:creationId xmlns:a16="http://schemas.microsoft.com/office/drawing/2014/main" id="{3AA30176-413D-19A7-7072-2712E30EA73D}"/>
              </a:ext>
            </a:extLst>
          </p:cNvPr>
          <p:cNvSpPr txBox="1"/>
          <p:nvPr/>
        </p:nvSpPr>
        <p:spPr>
          <a:xfrm>
            <a:off x="516218" y="4385267"/>
            <a:ext cx="11136845" cy="1200329"/>
          </a:xfrm>
          <a:prstGeom prst="rect">
            <a:avLst/>
          </a:prstGeom>
          <a:solidFill>
            <a:schemeClr val="tx2">
              <a:lumMod val="40000"/>
              <a:lumOff val="60000"/>
            </a:schemeClr>
          </a:solidFill>
          <a:ln>
            <a:solidFill>
              <a:schemeClr val="tx1"/>
            </a:solidFill>
          </a:ln>
        </p:spPr>
        <p:txBody>
          <a:bodyPr wrap="square">
            <a:spAutoFit/>
          </a:bodyPr>
          <a:lstStyle/>
          <a:p>
            <a:pPr algn="just">
              <a:defRPr/>
            </a:pPr>
            <a:r>
              <a:rPr lang="en-GB" sz="2400" b="1" dirty="0">
                <a:latin typeface="Aptos" panose="020B0004020202020204" pitchFamily="34" charset="0"/>
              </a:rPr>
              <a:t>D:</a:t>
            </a:r>
            <a:r>
              <a:rPr lang="en-GB" sz="2400" dirty="0">
                <a:latin typeface="Aptos" panose="020B0004020202020204" pitchFamily="34" charset="0"/>
              </a:rPr>
              <a:t> the integrated pattern of human knowledge, belief, and behaviour that depends upon the capacity for learning and transmitting knowledge to succeeding generations</a:t>
            </a:r>
            <a:endParaRPr lang="en-GB" sz="2100" dirty="0">
              <a:latin typeface="Aptos" panose="020B0004020202020204" pitchFamily="34" charset="0"/>
            </a:endParaRPr>
          </a:p>
        </p:txBody>
      </p:sp>
    </p:spTree>
    <p:extLst>
      <p:ext uri="{BB962C8B-B14F-4D97-AF65-F5344CB8AC3E}">
        <p14:creationId xmlns:p14="http://schemas.microsoft.com/office/powerpoint/2010/main" val="2007662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99F91-B503-117A-411D-37E361EBF9CE}"/>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A703EE0B-0AC6-DAE2-2AA6-4BAFF1C5052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56400A93-E3FD-8410-81DA-8781BFFA5884}"/>
              </a:ext>
            </a:extLst>
          </p:cNvPr>
          <p:cNvSpPr>
            <a:spLocks noGrp="1"/>
          </p:cNvSpPr>
          <p:nvPr>
            <p:ph type="title"/>
          </p:nvPr>
        </p:nvSpPr>
        <p:spPr>
          <a:xfrm>
            <a:off x="291830" y="92901"/>
            <a:ext cx="11585642" cy="107924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What is Culture?</a:t>
            </a:r>
            <a:endParaRPr lang="en-GB" sz="4800" dirty="0">
              <a:solidFill>
                <a:schemeClr val="bg1"/>
              </a:solidFill>
              <a:effectLst>
                <a:outerShdw blurRad="38100" dist="38100" dir="2700000" algn="tl">
                  <a:srgbClr val="000000">
                    <a:alpha val="43137"/>
                  </a:srgbClr>
                </a:outerShdw>
              </a:effectLst>
            </a:endParaRPr>
          </a:p>
        </p:txBody>
      </p:sp>
      <p:pic>
        <p:nvPicPr>
          <p:cNvPr id="3" name="Picture 2">
            <a:extLst>
              <a:ext uri="{FF2B5EF4-FFF2-40B4-BE49-F238E27FC236}">
                <a16:creationId xmlns:a16="http://schemas.microsoft.com/office/drawing/2014/main" id="{5527D058-0B6B-C332-6218-5D6AFC1E122F}"/>
              </a:ext>
            </a:extLst>
          </p:cNvPr>
          <p:cNvPicPr>
            <a:picLocks noChangeAspect="1"/>
          </p:cNvPicPr>
          <p:nvPr/>
        </p:nvPicPr>
        <p:blipFill>
          <a:blip r:embed="rId3">
            <a:extLst>
              <a:ext uri="{28A0092B-C50C-407E-A947-70E740481C1C}">
                <a14:useLocalDpi xmlns:a14="http://schemas.microsoft.com/office/drawing/2010/main" val="0"/>
              </a:ext>
            </a:extLst>
          </a:blip>
          <a:srcRect t="14463"/>
          <a:stretch>
            <a:fillRect/>
          </a:stretch>
        </p:blipFill>
        <p:spPr>
          <a:xfrm>
            <a:off x="1918884" y="1319396"/>
            <a:ext cx="8354232" cy="465446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11729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675F93-90B1-3806-FB9F-09D9AC3688D1}"/>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F9BE1127-13FA-8A7F-0155-CF2D89D433C3}"/>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pic>
        <p:nvPicPr>
          <p:cNvPr id="5" name="Picture 4">
            <a:extLst>
              <a:ext uri="{FF2B5EF4-FFF2-40B4-BE49-F238E27FC236}">
                <a16:creationId xmlns:a16="http://schemas.microsoft.com/office/drawing/2014/main" id="{A29FFE6F-EE04-EDB5-990F-7B53C2F88BFC}"/>
              </a:ext>
            </a:extLst>
          </p:cNvPr>
          <p:cNvPicPr>
            <a:picLocks noChangeAspect="1"/>
          </p:cNvPicPr>
          <p:nvPr/>
        </p:nvPicPr>
        <p:blipFill>
          <a:blip r:embed="rId3"/>
          <a:stretch>
            <a:fillRect/>
          </a:stretch>
        </p:blipFill>
        <p:spPr>
          <a:xfrm>
            <a:off x="4038600" y="0"/>
            <a:ext cx="4114800" cy="6028604"/>
          </a:xfrm>
          <a:prstGeom prst="rect">
            <a:avLst/>
          </a:prstGeom>
        </p:spPr>
      </p:pic>
      <p:pic>
        <p:nvPicPr>
          <p:cNvPr id="9" name="Picture 8">
            <a:extLst>
              <a:ext uri="{FF2B5EF4-FFF2-40B4-BE49-F238E27FC236}">
                <a16:creationId xmlns:a16="http://schemas.microsoft.com/office/drawing/2014/main" id="{EAC7C3B7-D34E-3EA4-F99C-F77141BC7761}"/>
              </a:ext>
            </a:extLst>
          </p:cNvPr>
          <p:cNvPicPr>
            <a:picLocks noChangeAspect="1"/>
          </p:cNvPicPr>
          <p:nvPr/>
        </p:nvPicPr>
        <p:blipFill>
          <a:blip r:embed="rId3"/>
          <a:stretch>
            <a:fillRect/>
          </a:stretch>
        </p:blipFill>
        <p:spPr>
          <a:xfrm>
            <a:off x="8077204" y="0"/>
            <a:ext cx="4114800" cy="6028604"/>
          </a:xfrm>
          <a:prstGeom prst="rect">
            <a:avLst/>
          </a:prstGeom>
        </p:spPr>
      </p:pic>
      <p:pic>
        <p:nvPicPr>
          <p:cNvPr id="12" name="Picture 11">
            <a:extLst>
              <a:ext uri="{FF2B5EF4-FFF2-40B4-BE49-F238E27FC236}">
                <a16:creationId xmlns:a16="http://schemas.microsoft.com/office/drawing/2014/main" id="{A35A6C7D-1FF9-A4E8-C984-35ACAEB23607}"/>
              </a:ext>
            </a:extLst>
          </p:cNvPr>
          <p:cNvPicPr>
            <a:picLocks noChangeAspect="1"/>
          </p:cNvPicPr>
          <p:nvPr/>
        </p:nvPicPr>
        <p:blipFill>
          <a:blip r:embed="rId3"/>
          <a:stretch>
            <a:fillRect/>
          </a:stretch>
        </p:blipFill>
        <p:spPr>
          <a:xfrm>
            <a:off x="-2" y="0"/>
            <a:ext cx="4114800" cy="6028604"/>
          </a:xfrm>
          <a:prstGeom prst="rect">
            <a:avLst/>
          </a:prstGeom>
        </p:spPr>
      </p:pic>
      <p:sp>
        <p:nvSpPr>
          <p:cNvPr id="3" name="TextBox 2">
            <a:extLst>
              <a:ext uri="{FF2B5EF4-FFF2-40B4-BE49-F238E27FC236}">
                <a16:creationId xmlns:a16="http://schemas.microsoft.com/office/drawing/2014/main" id="{2B32F031-6D43-694C-E4F7-B28575F83138}"/>
              </a:ext>
            </a:extLst>
          </p:cNvPr>
          <p:cNvSpPr txBox="1"/>
          <p:nvPr/>
        </p:nvSpPr>
        <p:spPr>
          <a:xfrm>
            <a:off x="773349" y="1651713"/>
            <a:ext cx="10769901" cy="3970318"/>
          </a:xfrm>
          <a:prstGeom prst="rect">
            <a:avLst/>
          </a:prstGeom>
          <a:solidFill>
            <a:schemeClr val="bg1"/>
          </a:solidFill>
        </p:spPr>
        <p:txBody>
          <a:bodyPr wrap="square">
            <a:spAutoFit/>
          </a:bodyPr>
          <a:lstStyle/>
          <a:p>
            <a:pPr marL="342900" indent="-342900" algn="just">
              <a:buFont typeface="Wingdings" panose="05000000000000000000" pitchFamily="2" charset="2"/>
              <a:buChar char="ü"/>
              <a:defRPr/>
            </a:pPr>
            <a:r>
              <a:rPr lang="en-GB" sz="2100" dirty="0">
                <a:latin typeface="Aptos" panose="020B0004020202020204" pitchFamily="34" charset="0"/>
              </a:rPr>
              <a:t>There is no single definition, but general consensus that culture refers to a pattern of values and beliefs which inform attitudes and behaviours and which distinguish one group from another and binds them together.</a:t>
            </a:r>
          </a:p>
          <a:p>
            <a:pPr marL="342900" indent="-342900" algn="just">
              <a:buFont typeface="Wingdings" panose="05000000000000000000" pitchFamily="2" charset="2"/>
              <a:buChar char="ü"/>
              <a:defRPr/>
            </a:pPr>
            <a:endParaRPr lang="en-GB" sz="2100" b="1" dirty="0">
              <a:latin typeface="Aptos" panose="020B0004020202020204" pitchFamily="34" charset="0"/>
            </a:endParaRPr>
          </a:p>
          <a:p>
            <a:pPr marL="342900" indent="-342900" algn="just">
              <a:buFont typeface="Wingdings" panose="05000000000000000000" pitchFamily="2" charset="2"/>
              <a:buChar char="ü"/>
              <a:defRPr/>
            </a:pPr>
            <a:r>
              <a:rPr lang="en-GB" sz="2100" dirty="0">
                <a:latin typeface="Aptos" panose="020B0004020202020204" pitchFamily="34" charset="0"/>
                <a:cs typeface="Calibri" panose="020F0502020204030204" pitchFamily="34" charset="0"/>
              </a:rPr>
              <a:t>These values and behaviours are passed on to new members of the group as the right way to see, think, feel and act in given circumstances, referred to by Torrington (1994) as ‘learned frameworks’</a:t>
            </a:r>
          </a:p>
          <a:p>
            <a:pPr marL="342900" indent="-342900" algn="just">
              <a:buFont typeface="Wingdings" panose="05000000000000000000" pitchFamily="2" charset="2"/>
              <a:buChar char="ü"/>
              <a:defRPr/>
            </a:pPr>
            <a:endParaRPr lang="en-GB" sz="2100" dirty="0">
              <a:latin typeface="Aptos" panose="020B0004020202020204" pitchFamily="34" charset="0"/>
              <a:cs typeface="Calibri" panose="020F0502020204030204" pitchFamily="34" charset="0"/>
            </a:endParaRPr>
          </a:p>
          <a:p>
            <a:pPr marL="342900" indent="-342900" algn="just">
              <a:buFont typeface="Wingdings" panose="05000000000000000000" pitchFamily="2" charset="2"/>
              <a:buChar char="ü"/>
              <a:defRPr/>
            </a:pPr>
            <a:r>
              <a:rPr lang="en-GB" sz="2100" dirty="0">
                <a:latin typeface="Aptos" panose="020B0004020202020204" pitchFamily="34" charset="0"/>
                <a:cs typeface="Calibri" panose="020F0502020204030204" pitchFamily="34" charset="0"/>
              </a:rPr>
              <a:t>Culture is not static but evolves over time.</a:t>
            </a:r>
          </a:p>
          <a:p>
            <a:pPr marL="342900" indent="-342900" algn="just">
              <a:buFont typeface="Wingdings" panose="05000000000000000000" pitchFamily="2" charset="2"/>
              <a:buChar char="ü"/>
              <a:defRPr/>
            </a:pPr>
            <a:endParaRPr lang="en-GB" sz="2100" dirty="0">
              <a:latin typeface="Aptos" panose="020B0004020202020204" pitchFamily="34" charset="0"/>
              <a:cs typeface="Calibri" panose="020F0502020204030204" pitchFamily="34" charset="0"/>
            </a:endParaRPr>
          </a:p>
          <a:p>
            <a:pPr marL="342900" indent="-342900" algn="just">
              <a:buFont typeface="Wingdings" panose="05000000000000000000" pitchFamily="2" charset="2"/>
              <a:buChar char="ü"/>
              <a:defRPr/>
            </a:pPr>
            <a:r>
              <a:rPr lang="en-GB" sz="2100" dirty="0">
                <a:latin typeface="Aptos" panose="020B0004020202020204" pitchFamily="34" charset="0"/>
                <a:cs typeface="Calibri" panose="020F0502020204030204" pitchFamily="34" charset="0"/>
              </a:rPr>
              <a:t>We </a:t>
            </a:r>
            <a:r>
              <a:rPr lang="en-GB" altLang="en-US" sz="2100" dirty="0">
                <a:latin typeface="Aptos" panose="020B0004020202020204" pitchFamily="34" charset="0"/>
                <a:cs typeface="Calibri" panose="020F0502020204030204" pitchFamily="34" charset="0"/>
              </a:rPr>
              <a:t>draw on many sources for our cultural identity, including gender, occupation, social class, workplace, religion, ethnicity.</a:t>
            </a:r>
            <a:endParaRPr lang="en-GB" sz="2100" dirty="0">
              <a:latin typeface="Aptos" panose="020B0004020202020204" pitchFamily="34" charset="0"/>
            </a:endParaRPr>
          </a:p>
        </p:txBody>
      </p:sp>
      <p:sp>
        <p:nvSpPr>
          <p:cNvPr id="7" name="Title 1">
            <a:extLst>
              <a:ext uri="{FF2B5EF4-FFF2-40B4-BE49-F238E27FC236}">
                <a16:creationId xmlns:a16="http://schemas.microsoft.com/office/drawing/2014/main" id="{63E21477-CB8E-71B5-9312-23E5CD6A0EB5}"/>
              </a:ext>
            </a:extLst>
          </p:cNvPr>
          <p:cNvSpPr>
            <a:spLocks noGrp="1"/>
          </p:cNvSpPr>
          <p:nvPr>
            <p:ph type="title"/>
          </p:nvPr>
        </p:nvSpPr>
        <p:spPr>
          <a:xfrm>
            <a:off x="344558" y="92901"/>
            <a:ext cx="11502885"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What is Culture?</a:t>
            </a:r>
            <a:endParaRPr lang="en-GB" sz="4800" dirty="0">
              <a:solidFill>
                <a:schemeClr val="bg1"/>
              </a:solidFill>
              <a:effectLst>
                <a:outerShdw blurRad="38100" dist="38100" dir="2700000" algn="tl">
                  <a:srgbClr val="000000">
                    <a:alpha val="43137"/>
                  </a:srgbClr>
                </a:outerShdw>
              </a:effectLst>
            </a:endParaRPr>
          </a:p>
        </p:txBody>
      </p:sp>
      <p:pic>
        <p:nvPicPr>
          <p:cNvPr id="4" name="Graphic 3" descr="Badge Tick with solid fill">
            <a:extLst>
              <a:ext uri="{FF2B5EF4-FFF2-40B4-BE49-F238E27FC236}">
                <a16:creationId xmlns:a16="http://schemas.microsoft.com/office/drawing/2014/main" id="{D0A01308-FB5F-846C-360A-F555F5DC105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50275" y="211820"/>
            <a:ext cx="914400" cy="914400"/>
          </a:xfrm>
          <a:prstGeom prst="rect">
            <a:avLst/>
          </a:prstGeom>
        </p:spPr>
      </p:pic>
      <p:pic>
        <p:nvPicPr>
          <p:cNvPr id="11" name="Graphic 10" descr="Badge Tick with solid fill">
            <a:extLst>
              <a:ext uri="{FF2B5EF4-FFF2-40B4-BE49-F238E27FC236}">
                <a16:creationId xmlns:a16="http://schemas.microsoft.com/office/drawing/2014/main" id="{FAD72E12-ADDE-663F-7741-BDC23DADBC4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727325" y="211820"/>
            <a:ext cx="914400" cy="914400"/>
          </a:xfrm>
          <a:prstGeom prst="rect">
            <a:avLst/>
          </a:prstGeom>
        </p:spPr>
      </p:pic>
    </p:spTree>
    <p:extLst>
      <p:ext uri="{BB962C8B-B14F-4D97-AF65-F5344CB8AC3E}">
        <p14:creationId xmlns:p14="http://schemas.microsoft.com/office/powerpoint/2010/main" val="35119643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84CA88-A4BA-8C1F-EEFD-8D1245833A77}"/>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DE580DCB-62DB-B3A6-442B-5E8E655E0407}"/>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F812591E-FC5C-9C60-200C-A2DA61A8CF52}"/>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Discussion</a:t>
            </a:r>
            <a:endParaRPr lang="en-GB" sz="4800" dirty="0">
              <a:solidFill>
                <a:schemeClr val="bg1"/>
              </a:solidFill>
              <a:effectLst>
                <a:outerShdw blurRad="38100" dist="38100" dir="2700000" algn="tl">
                  <a:srgbClr val="000000">
                    <a:alpha val="43137"/>
                  </a:srgbClr>
                </a:outerShdw>
              </a:effectLst>
            </a:endParaRPr>
          </a:p>
        </p:txBody>
      </p:sp>
      <p:pic>
        <p:nvPicPr>
          <p:cNvPr id="29" name="Graphic 28" descr="Boardroom with solid fill">
            <a:extLst>
              <a:ext uri="{FF2B5EF4-FFF2-40B4-BE49-F238E27FC236}">
                <a16:creationId xmlns:a16="http://schemas.microsoft.com/office/drawing/2014/main" id="{92CE417D-E041-AF8A-525A-1DF0857F0A6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7577" y="211820"/>
            <a:ext cx="914400" cy="914400"/>
          </a:xfrm>
          <a:prstGeom prst="rect">
            <a:avLst/>
          </a:prstGeom>
        </p:spPr>
      </p:pic>
      <p:pic>
        <p:nvPicPr>
          <p:cNvPr id="32" name="Graphic 31" descr="Boardroom with solid fill">
            <a:extLst>
              <a:ext uri="{FF2B5EF4-FFF2-40B4-BE49-F238E27FC236}">
                <a16:creationId xmlns:a16="http://schemas.microsoft.com/office/drawing/2014/main" id="{232ADCB9-BBE0-A936-5D2E-1F270B4B9F3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27325" y="211820"/>
            <a:ext cx="914400" cy="914400"/>
          </a:xfrm>
          <a:prstGeom prst="rect">
            <a:avLst/>
          </a:prstGeom>
        </p:spPr>
      </p:pic>
      <p:sp>
        <p:nvSpPr>
          <p:cNvPr id="33" name="Speech Bubble: Oval 32">
            <a:extLst>
              <a:ext uri="{FF2B5EF4-FFF2-40B4-BE49-F238E27FC236}">
                <a16:creationId xmlns:a16="http://schemas.microsoft.com/office/drawing/2014/main" id="{D27AD29A-246B-4A1C-85C1-94D47AF984C5}"/>
              </a:ext>
            </a:extLst>
          </p:cNvPr>
          <p:cNvSpPr/>
          <p:nvPr/>
        </p:nvSpPr>
        <p:spPr>
          <a:xfrm>
            <a:off x="4709145" y="1424809"/>
            <a:ext cx="5845618" cy="3891554"/>
          </a:xfrm>
          <a:prstGeom prst="wedgeEllipseCallou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FDB9E8D2-B644-9C28-0B47-F3093082D902}"/>
              </a:ext>
            </a:extLst>
          </p:cNvPr>
          <p:cNvSpPr txBox="1"/>
          <p:nvPr/>
        </p:nvSpPr>
        <p:spPr>
          <a:xfrm>
            <a:off x="5782021" y="2639177"/>
            <a:ext cx="3699866" cy="1384995"/>
          </a:xfrm>
          <a:prstGeom prst="rect">
            <a:avLst/>
          </a:prstGeom>
          <a:noFill/>
        </p:spPr>
        <p:txBody>
          <a:bodyPr wrap="square">
            <a:spAutoFit/>
          </a:bodyPr>
          <a:lstStyle/>
          <a:p>
            <a:pPr algn="ctr" fontAlgn="t">
              <a:buNone/>
            </a:pPr>
            <a:r>
              <a:rPr lang="en-GB" sz="2800" dirty="0">
                <a:latin typeface="ADLaM Display" panose="02010000000000000000" pitchFamily="2" charset="0"/>
                <a:ea typeface="ADLaM Display" panose="02010000000000000000" pitchFamily="2" charset="0"/>
                <a:cs typeface="ADLaM Display" panose="02010000000000000000" pitchFamily="2" charset="0"/>
              </a:rPr>
              <a:t>Have you ever used a gesture that was misunderstood?</a:t>
            </a:r>
            <a:endParaRPr lang="en-GB" sz="3200" dirty="0">
              <a:latin typeface="ADLaM Display" panose="02010000000000000000" pitchFamily="2" charset="0"/>
              <a:ea typeface="ADLaM Display" panose="02010000000000000000" pitchFamily="2" charset="0"/>
              <a:cs typeface="ADLaM Display" panose="02010000000000000000" pitchFamily="2" charset="0"/>
            </a:endParaRPr>
          </a:p>
        </p:txBody>
      </p:sp>
      <p:grpSp>
        <p:nvGrpSpPr>
          <p:cNvPr id="2" name="Graphic 37" descr="Users with solid fill">
            <a:extLst>
              <a:ext uri="{FF2B5EF4-FFF2-40B4-BE49-F238E27FC236}">
                <a16:creationId xmlns:a16="http://schemas.microsoft.com/office/drawing/2014/main" id="{30F879B9-D2BB-C840-17F5-A50ABE56C466}"/>
              </a:ext>
            </a:extLst>
          </p:cNvPr>
          <p:cNvGrpSpPr/>
          <p:nvPr/>
        </p:nvGrpSpPr>
        <p:grpSpPr>
          <a:xfrm>
            <a:off x="1441977" y="3559615"/>
            <a:ext cx="1665526" cy="1038971"/>
            <a:chOff x="9291283" y="3657927"/>
            <a:chExt cx="1665526" cy="1038971"/>
          </a:xfrm>
          <a:solidFill>
            <a:schemeClr val="accent1">
              <a:lumMod val="50000"/>
            </a:schemeClr>
          </a:solidFill>
        </p:grpSpPr>
        <p:sp>
          <p:nvSpPr>
            <p:cNvPr id="3" name="Oval 2">
              <a:extLst>
                <a:ext uri="{FF2B5EF4-FFF2-40B4-BE49-F238E27FC236}">
                  <a16:creationId xmlns:a16="http://schemas.microsoft.com/office/drawing/2014/main" id="{47A1110D-82C3-3424-31C9-D57DF260F289}"/>
                </a:ext>
              </a:extLst>
            </p:cNvPr>
            <p:cNvSpPr/>
            <p:nvPr/>
          </p:nvSpPr>
          <p:spPr>
            <a:xfrm>
              <a:off x="9469732"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4" name="Oval 3">
              <a:extLst>
                <a:ext uri="{FF2B5EF4-FFF2-40B4-BE49-F238E27FC236}">
                  <a16:creationId xmlns:a16="http://schemas.microsoft.com/office/drawing/2014/main" id="{05E968DA-AB29-EF18-3068-300394E3D1BC}"/>
                </a:ext>
              </a:extLst>
            </p:cNvPr>
            <p:cNvSpPr/>
            <p:nvPr/>
          </p:nvSpPr>
          <p:spPr>
            <a:xfrm>
              <a:off x="10421461"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5" name="Freeform: Shape 4">
              <a:extLst>
                <a:ext uri="{FF2B5EF4-FFF2-40B4-BE49-F238E27FC236}">
                  <a16:creationId xmlns:a16="http://schemas.microsoft.com/office/drawing/2014/main" id="{1C7933AA-C7C4-5F8A-7B66-C8303767E464}"/>
                </a:ext>
              </a:extLst>
            </p:cNvPr>
            <p:cNvSpPr/>
            <p:nvPr/>
          </p:nvSpPr>
          <p:spPr>
            <a:xfrm>
              <a:off x="9767147" y="4340000"/>
              <a:ext cx="713797" cy="356898"/>
            </a:xfrm>
            <a:custGeom>
              <a:avLst/>
              <a:gdLst>
                <a:gd name="csX0" fmla="*/ 713797 w 713797"/>
                <a:gd name="csY0" fmla="*/ 356899 h 356898"/>
                <a:gd name="csX1" fmla="*/ 713797 w 713797"/>
                <a:gd name="csY1" fmla="*/ 178449 h 356898"/>
                <a:gd name="csX2" fmla="*/ 678107 w 713797"/>
                <a:gd name="csY2" fmla="*/ 107070 h 356898"/>
                <a:gd name="csX3" fmla="*/ 503624 w 713797"/>
                <a:gd name="csY3" fmla="*/ 23793 h 356898"/>
                <a:gd name="csX4" fmla="*/ 356899 w 713797"/>
                <a:gd name="csY4" fmla="*/ 0 h 356898"/>
                <a:gd name="csX5" fmla="*/ 210174 w 713797"/>
                <a:gd name="csY5" fmla="*/ 23793 h 356898"/>
                <a:gd name="csX6" fmla="*/ 35690 w 713797"/>
                <a:gd name="csY6" fmla="*/ 107070 h 356898"/>
                <a:gd name="csX7" fmla="*/ 0 w 713797"/>
                <a:gd name="csY7" fmla="*/ 178449 h 356898"/>
                <a:gd name="csX8" fmla="*/ 0 w 713797"/>
                <a:gd name="csY8" fmla="*/ 356899 h 356898"/>
                <a:gd name="csX9" fmla="*/ 713797 w 713797"/>
                <a:gd name="csY9" fmla="*/ 35689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13797" h="356898">
                  <a:moveTo>
                    <a:pt x="713797" y="356899"/>
                  </a:moveTo>
                  <a:lnTo>
                    <a:pt x="713797" y="178449"/>
                  </a:lnTo>
                  <a:cubicBezTo>
                    <a:pt x="713797" y="150690"/>
                    <a:pt x="701901" y="122932"/>
                    <a:pt x="678107" y="107070"/>
                  </a:cubicBezTo>
                  <a:cubicBezTo>
                    <a:pt x="630521" y="67414"/>
                    <a:pt x="567072" y="39655"/>
                    <a:pt x="503624" y="23793"/>
                  </a:cubicBezTo>
                  <a:cubicBezTo>
                    <a:pt x="460003" y="11897"/>
                    <a:pt x="408451" y="0"/>
                    <a:pt x="356899" y="0"/>
                  </a:cubicBezTo>
                  <a:cubicBezTo>
                    <a:pt x="309312" y="0"/>
                    <a:pt x="257760" y="7931"/>
                    <a:pt x="210174" y="23793"/>
                  </a:cubicBezTo>
                  <a:cubicBezTo>
                    <a:pt x="146725" y="39655"/>
                    <a:pt x="87242" y="71380"/>
                    <a:pt x="35690" y="107070"/>
                  </a:cubicBezTo>
                  <a:cubicBezTo>
                    <a:pt x="11897" y="126897"/>
                    <a:pt x="0" y="150690"/>
                    <a:pt x="0" y="178449"/>
                  </a:cubicBezTo>
                  <a:lnTo>
                    <a:pt x="0" y="356899"/>
                  </a:lnTo>
                  <a:lnTo>
                    <a:pt x="713797" y="356899"/>
                  </a:lnTo>
                  <a:close/>
                </a:path>
              </a:pathLst>
            </a:custGeom>
            <a:solidFill>
              <a:schemeClr val="accent1">
                <a:lumMod val="50000"/>
              </a:schemeClr>
            </a:solidFill>
            <a:ln w="19745" cap="flat">
              <a:noFill/>
              <a:prstDash val="solid"/>
              <a:miter/>
            </a:ln>
          </p:spPr>
          <p:txBody>
            <a:bodyPr/>
            <a:lstStyle/>
            <a:p>
              <a:endParaRPr lang="en-GB"/>
            </a:p>
          </p:txBody>
        </p:sp>
        <p:sp>
          <p:nvSpPr>
            <p:cNvPr id="8" name="Oval 7">
              <a:extLst>
                <a:ext uri="{FF2B5EF4-FFF2-40B4-BE49-F238E27FC236}">
                  <a16:creationId xmlns:a16="http://schemas.microsoft.com/office/drawing/2014/main" id="{BCDBBAE2-7A5B-D5EA-36D1-B1B853A8333B}"/>
                </a:ext>
              </a:extLst>
            </p:cNvPr>
            <p:cNvSpPr/>
            <p:nvPr/>
          </p:nvSpPr>
          <p:spPr>
            <a:xfrm>
              <a:off x="9945597" y="3935515"/>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9" name="Freeform: Shape 8">
              <a:extLst>
                <a:ext uri="{FF2B5EF4-FFF2-40B4-BE49-F238E27FC236}">
                  <a16:creationId xmlns:a16="http://schemas.microsoft.com/office/drawing/2014/main" id="{A75211D7-F65D-A756-126B-CC18819A88DD}"/>
                </a:ext>
              </a:extLst>
            </p:cNvPr>
            <p:cNvSpPr/>
            <p:nvPr/>
          </p:nvSpPr>
          <p:spPr>
            <a:xfrm>
              <a:off x="10310426" y="4062412"/>
              <a:ext cx="646382" cy="356898"/>
            </a:xfrm>
            <a:custGeom>
              <a:avLst/>
              <a:gdLst>
                <a:gd name="csX0" fmla="*/ 610693 w 646382"/>
                <a:gd name="csY0" fmla="*/ 107070 h 356898"/>
                <a:gd name="csX1" fmla="*/ 436209 w 646382"/>
                <a:gd name="csY1" fmla="*/ 23793 h 356898"/>
                <a:gd name="csX2" fmla="*/ 289484 w 646382"/>
                <a:gd name="csY2" fmla="*/ 0 h 356898"/>
                <a:gd name="csX3" fmla="*/ 142759 w 646382"/>
                <a:gd name="csY3" fmla="*/ 23793 h 356898"/>
                <a:gd name="csX4" fmla="*/ 71380 w 646382"/>
                <a:gd name="csY4" fmla="*/ 51552 h 356898"/>
                <a:gd name="csX5" fmla="*/ 71380 w 646382"/>
                <a:gd name="csY5" fmla="*/ 55518 h 356898"/>
                <a:gd name="csX6" fmla="*/ 0 w 646382"/>
                <a:gd name="csY6" fmla="*/ 230001 h 356898"/>
                <a:gd name="csX7" fmla="*/ 182415 w 646382"/>
                <a:gd name="csY7" fmla="*/ 321209 h 356898"/>
                <a:gd name="csX8" fmla="*/ 214139 w 646382"/>
                <a:gd name="csY8" fmla="*/ 356899 h 356898"/>
                <a:gd name="csX9" fmla="*/ 646383 w 646382"/>
                <a:gd name="csY9" fmla="*/ 356899 h 356898"/>
                <a:gd name="csX10" fmla="*/ 646383 w 646382"/>
                <a:gd name="csY10" fmla="*/ 178449 h 356898"/>
                <a:gd name="csX11" fmla="*/ 610693 w 646382"/>
                <a:gd name="csY11" fmla="*/ 107070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46382" h="356898">
                  <a:moveTo>
                    <a:pt x="610693" y="107070"/>
                  </a:moveTo>
                  <a:cubicBezTo>
                    <a:pt x="563107" y="67414"/>
                    <a:pt x="499658" y="39655"/>
                    <a:pt x="436209" y="23793"/>
                  </a:cubicBezTo>
                  <a:cubicBezTo>
                    <a:pt x="392588" y="11897"/>
                    <a:pt x="341036" y="0"/>
                    <a:pt x="289484" y="0"/>
                  </a:cubicBezTo>
                  <a:cubicBezTo>
                    <a:pt x="241898" y="0"/>
                    <a:pt x="190346" y="7931"/>
                    <a:pt x="142759" y="23793"/>
                  </a:cubicBezTo>
                  <a:cubicBezTo>
                    <a:pt x="118966" y="31724"/>
                    <a:pt x="95173" y="39655"/>
                    <a:pt x="71380" y="51552"/>
                  </a:cubicBezTo>
                  <a:lnTo>
                    <a:pt x="71380" y="55518"/>
                  </a:lnTo>
                  <a:cubicBezTo>
                    <a:pt x="71380" y="122932"/>
                    <a:pt x="43621" y="186380"/>
                    <a:pt x="0" y="230001"/>
                  </a:cubicBezTo>
                  <a:cubicBezTo>
                    <a:pt x="75345" y="253795"/>
                    <a:pt x="134828" y="285519"/>
                    <a:pt x="182415" y="321209"/>
                  </a:cubicBezTo>
                  <a:cubicBezTo>
                    <a:pt x="194311" y="333105"/>
                    <a:pt x="206208" y="341036"/>
                    <a:pt x="214139" y="356899"/>
                  </a:cubicBezTo>
                  <a:lnTo>
                    <a:pt x="646383" y="356899"/>
                  </a:lnTo>
                  <a:lnTo>
                    <a:pt x="646383" y="178449"/>
                  </a:lnTo>
                  <a:cubicBezTo>
                    <a:pt x="646383" y="150690"/>
                    <a:pt x="634486" y="122932"/>
                    <a:pt x="610693" y="107070"/>
                  </a:cubicBezTo>
                  <a:close/>
                </a:path>
              </a:pathLst>
            </a:custGeom>
            <a:solidFill>
              <a:schemeClr val="accent1">
                <a:lumMod val="50000"/>
              </a:schemeClr>
            </a:solidFill>
            <a:ln w="19745" cap="flat">
              <a:noFill/>
              <a:prstDash val="solid"/>
              <a:miter/>
            </a:ln>
          </p:spPr>
          <p:txBody>
            <a:bodyPr/>
            <a:lstStyle/>
            <a:p>
              <a:endParaRPr lang="en-GB"/>
            </a:p>
          </p:txBody>
        </p:sp>
        <p:sp>
          <p:nvSpPr>
            <p:cNvPr id="10" name="Freeform: Shape 9">
              <a:extLst>
                <a:ext uri="{FF2B5EF4-FFF2-40B4-BE49-F238E27FC236}">
                  <a16:creationId xmlns:a16="http://schemas.microsoft.com/office/drawing/2014/main" id="{A9174A29-D015-9E95-D68C-6D70696C7F91}"/>
                </a:ext>
              </a:extLst>
            </p:cNvPr>
            <p:cNvSpPr/>
            <p:nvPr/>
          </p:nvSpPr>
          <p:spPr>
            <a:xfrm>
              <a:off x="9291283" y="4062412"/>
              <a:ext cx="646382" cy="356898"/>
            </a:xfrm>
            <a:custGeom>
              <a:avLst/>
              <a:gdLst>
                <a:gd name="csX0" fmla="*/ 463968 w 646382"/>
                <a:gd name="csY0" fmla="*/ 321209 h 356898"/>
                <a:gd name="csX1" fmla="*/ 463968 w 646382"/>
                <a:gd name="csY1" fmla="*/ 321209 h 356898"/>
                <a:gd name="csX2" fmla="*/ 646383 w 646382"/>
                <a:gd name="csY2" fmla="*/ 230001 h 356898"/>
                <a:gd name="csX3" fmla="*/ 575003 w 646382"/>
                <a:gd name="csY3" fmla="*/ 55518 h 356898"/>
                <a:gd name="csX4" fmla="*/ 575003 w 646382"/>
                <a:gd name="csY4" fmla="*/ 47586 h 356898"/>
                <a:gd name="csX5" fmla="*/ 503624 w 646382"/>
                <a:gd name="csY5" fmla="*/ 23793 h 356898"/>
                <a:gd name="csX6" fmla="*/ 356899 w 646382"/>
                <a:gd name="csY6" fmla="*/ 0 h 356898"/>
                <a:gd name="csX7" fmla="*/ 210174 w 646382"/>
                <a:gd name="csY7" fmla="*/ 23793 h 356898"/>
                <a:gd name="csX8" fmla="*/ 35690 w 646382"/>
                <a:gd name="csY8" fmla="*/ 107070 h 356898"/>
                <a:gd name="csX9" fmla="*/ 0 w 646382"/>
                <a:gd name="csY9" fmla="*/ 178449 h 356898"/>
                <a:gd name="csX10" fmla="*/ 0 w 646382"/>
                <a:gd name="csY10" fmla="*/ 356899 h 356898"/>
                <a:gd name="csX11" fmla="*/ 428278 w 646382"/>
                <a:gd name="csY11" fmla="*/ 356899 h 356898"/>
                <a:gd name="csX12" fmla="*/ 463968 w 646382"/>
                <a:gd name="csY12" fmla="*/ 32120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646382" h="356898">
                  <a:moveTo>
                    <a:pt x="463968" y="321209"/>
                  </a:moveTo>
                  <a:lnTo>
                    <a:pt x="463968" y="321209"/>
                  </a:lnTo>
                  <a:cubicBezTo>
                    <a:pt x="519486" y="281553"/>
                    <a:pt x="582934" y="249829"/>
                    <a:pt x="646383" y="230001"/>
                  </a:cubicBezTo>
                  <a:cubicBezTo>
                    <a:pt x="602762" y="182415"/>
                    <a:pt x="575003" y="122932"/>
                    <a:pt x="575003" y="55518"/>
                  </a:cubicBezTo>
                  <a:cubicBezTo>
                    <a:pt x="575003" y="51552"/>
                    <a:pt x="575003" y="51552"/>
                    <a:pt x="575003" y="47586"/>
                  </a:cubicBezTo>
                  <a:cubicBezTo>
                    <a:pt x="551210" y="39655"/>
                    <a:pt x="527417" y="27759"/>
                    <a:pt x="503624" y="23793"/>
                  </a:cubicBezTo>
                  <a:cubicBezTo>
                    <a:pt x="460003" y="11897"/>
                    <a:pt x="408451" y="0"/>
                    <a:pt x="356899" y="0"/>
                  </a:cubicBezTo>
                  <a:cubicBezTo>
                    <a:pt x="309312" y="0"/>
                    <a:pt x="257760" y="7931"/>
                    <a:pt x="210174" y="23793"/>
                  </a:cubicBezTo>
                  <a:cubicBezTo>
                    <a:pt x="146725" y="43621"/>
                    <a:pt x="87242" y="71380"/>
                    <a:pt x="35690" y="107070"/>
                  </a:cubicBezTo>
                  <a:cubicBezTo>
                    <a:pt x="11897" y="122932"/>
                    <a:pt x="0" y="150690"/>
                    <a:pt x="0" y="178449"/>
                  </a:cubicBezTo>
                  <a:lnTo>
                    <a:pt x="0" y="356899"/>
                  </a:lnTo>
                  <a:lnTo>
                    <a:pt x="428278" y="356899"/>
                  </a:lnTo>
                  <a:cubicBezTo>
                    <a:pt x="440175" y="341036"/>
                    <a:pt x="448106" y="333105"/>
                    <a:pt x="463968" y="321209"/>
                  </a:cubicBezTo>
                  <a:close/>
                </a:path>
              </a:pathLst>
            </a:custGeom>
            <a:solidFill>
              <a:schemeClr val="accent1">
                <a:lumMod val="50000"/>
              </a:schemeClr>
            </a:solidFill>
            <a:ln w="19745" cap="flat">
              <a:noFill/>
              <a:prstDash val="solid"/>
              <a:miter/>
            </a:ln>
          </p:spPr>
          <p:txBody>
            <a:bodyPr/>
            <a:lstStyle/>
            <a:p>
              <a:endParaRPr lang="en-GB"/>
            </a:p>
          </p:txBody>
        </p:sp>
      </p:grpSp>
      <p:pic>
        <p:nvPicPr>
          <p:cNvPr id="11" name="Graphic 10" descr="Chat with solid fill">
            <a:extLst>
              <a:ext uri="{FF2B5EF4-FFF2-40B4-BE49-F238E27FC236}">
                <a16:creationId xmlns:a16="http://schemas.microsoft.com/office/drawing/2014/main" id="{09B19170-1FC4-5801-8F88-FABAF621EE3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577721" y="2261079"/>
            <a:ext cx="1529781" cy="1529781"/>
          </a:xfrm>
          <a:prstGeom prst="rect">
            <a:avLst/>
          </a:prstGeom>
        </p:spPr>
      </p:pic>
    </p:spTree>
    <p:extLst>
      <p:ext uri="{BB962C8B-B14F-4D97-AF65-F5344CB8AC3E}">
        <p14:creationId xmlns:p14="http://schemas.microsoft.com/office/powerpoint/2010/main" val="30070247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85827-0B7E-F3B7-F8A2-E7135873CB85}"/>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A4A923BC-5A44-BA2C-7510-0CF007C86593}"/>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154D2995-04BC-607C-9FEE-09A60F902CEC}"/>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Why is Cultural Awareness important?</a:t>
            </a:r>
            <a:endParaRPr lang="en-GB" sz="4800" dirty="0">
              <a:solidFill>
                <a:schemeClr val="bg1"/>
              </a:solidFill>
              <a:effectLst>
                <a:outerShdw blurRad="38100" dist="38100" dir="2700000" algn="tl">
                  <a:srgbClr val="000000">
                    <a:alpha val="43137"/>
                  </a:srgbClr>
                </a:outerShdw>
              </a:effectLst>
            </a:endParaRPr>
          </a:p>
        </p:txBody>
      </p:sp>
      <p:sp>
        <p:nvSpPr>
          <p:cNvPr id="8" name="Speech Bubble: Oval 7">
            <a:extLst>
              <a:ext uri="{FF2B5EF4-FFF2-40B4-BE49-F238E27FC236}">
                <a16:creationId xmlns:a16="http://schemas.microsoft.com/office/drawing/2014/main" id="{D9D699A4-2C09-C944-EB6A-E6BAB884CB57}"/>
              </a:ext>
            </a:extLst>
          </p:cNvPr>
          <p:cNvSpPr/>
          <p:nvPr/>
        </p:nvSpPr>
        <p:spPr>
          <a:xfrm>
            <a:off x="3303059" y="1813503"/>
            <a:ext cx="5563183" cy="3477861"/>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68E7E35-35F3-02C9-0D5E-6CA19E4A09A6}"/>
              </a:ext>
            </a:extLst>
          </p:cNvPr>
          <p:cNvSpPr txBox="1"/>
          <p:nvPr/>
        </p:nvSpPr>
        <p:spPr>
          <a:xfrm>
            <a:off x="4067387" y="2787041"/>
            <a:ext cx="4057225" cy="1569660"/>
          </a:xfrm>
          <a:prstGeom prst="rect">
            <a:avLst/>
          </a:prstGeom>
          <a:noFill/>
        </p:spPr>
        <p:txBody>
          <a:bodyPr wrap="square" rtlCol="0">
            <a:spAutoFit/>
          </a:bodyPr>
          <a:lstStyle/>
          <a:p>
            <a:pPr lvl="0" algn="ctr">
              <a:lnSpc>
                <a:spcPct val="100000"/>
              </a:lnSpc>
            </a:pPr>
            <a:r>
              <a:rPr lang="en-US" sz="24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What can be offensive in your culture that people do without them knowing?</a:t>
            </a:r>
          </a:p>
        </p:txBody>
      </p:sp>
    </p:spTree>
    <p:extLst>
      <p:ext uri="{BB962C8B-B14F-4D97-AF65-F5344CB8AC3E}">
        <p14:creationId xmlns:p14="http://schemas.microsoft.com/office/powerpoint/2010/main" val="846478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9F00CA-E634-0325-19B1-8C5508BE2A5F}"/>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2437F4E0-8B7B-10A4-8A35-1157DDE21733}"/>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EC08F633-EB7E-315A-140E-F0FAE8DF6DFF}"/>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Discussion</a:t>
            </a:r>
            <a:endParaRPr lang="en-GB" sz="4800" dirty="0">
              <a:solidFill>
                <a:schemeClr val="bg1"/>
              </a:solidFill>
              <a:effectLst>
                <a:outerShdw blurRad="38100" dist="38100" dir="2700000" algn="tl">
                  <a:srgbClr val="000000">
                    <a:alpha val="43137"/>
                  </a:srgbClr>
                </a:outerShdw>
              </a:effectLst>
            </a:endParaRPr>
          </a:p>
        </p:txBody>
      </p:sp>
      <p:pic>
        <p:nvPicPr>
          <p:cNvPr id="29" name="Graphic 28" descr="Boardroom with solid fill">
            <a:extLst>
              <a:ext uri="{FF2B5EF4-FFF2-40B4-BE49-F238E27FC236}">
                <a16:creationId xmlns:a16="http://schemas.microsoft.com/office/drawing/2014/main" id="{8DCCAC53-8A8E-447C-1604-15BD9E6D041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7577" y="211820"/>
            <a:ext cx="914400" cy="914400"/>
          </a:xfrm>
          <a:prstGeom prst="rect">
            <a:avLst/>
          </a:prstGeom>
        </p:spPr>
      </p:pic>
      <p:pic>
        <p:nvPicPr>
          <p:cNvPr id="32" name="Graphic 31" descr="Boardroom with solid fill">
            <a:extLst>
              <a:ext uri="{FF2B5EF4-FFF2-40B4-BE49-F238E27FC236}">
                <a16:creationId xmlns:a16="http://schemas.microsoft.com/office/drawing/2014/main" id="{0760F7E8-CB4F-750D-4A37-A2EDFD5DB6F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27325" y="211820"/>
            <a:ext cx="914400" cy="914400"/>
          </a:xfrm>
          <a:prstGeom prst="rect">
            <a:avLst/>
          </a:prstGeom>
        </p:spPr>
      </p:pic>
      <p:sp>
        <p:nvSpPr>
          <p:cNvPr id="33" name="Speech Bubble: Oval 32">
            <a:extLst>
              <a:ext uri="{FF2B5EF4-FFF2-40B4-BE49-F238E27FC236}">
                <a16:creationId xmlns:a16="http://schemas.microsoft.com/office/drawing/2014/main" id="{5DAE0172-6FDE-C41C-2240-ABDFAEE9C845}"/>
              </a:ext>
            </a:extLst>
          </p:cNvPr>
          <p:cNvSpPr/>
          <p:nvPr/>
        </p:nvSpPr>
        <p:spPr>
          <a:xfrm>
            <a:off x="1985440" y="1483223"/>
            <a:ext cx="5845618" cy="3891554"/>
          </a:xfrm>
          <a:prstGeom prst="wedgeEllipseCallou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44DB77EB-130A-1236-389F-5EB48F5DF62E}"/>
              </a:ext>
            </a:extLst>
          </p:cNvPr>
          <p:cNvSpPr txBox="1"/>
          <p:nvPr/>
        </p:nvSpPr>
        <p:spPr>
          <a:xfrm>
            <a:off x="3058316" y="2653596"/>
            <a:ext cx="3699866" cy="1384995"/>
          </a:xfrm>
          <a:prstGeom prst="rect">
            <a:avLst/>
          </a:prstGeom>
          <a:noFill/>
        </p:spPr>
        <p:txBody>
          <a:bodyPr wrap="square">
            <a:spAutoFit/>
          </a:bodyPr>
          <a:lstStyle/>
          <a:p>
            <a:pPr algn="ctr" fontAlgn="t">
              <a:buNone/>
            </a:pPr>
            <a:r>
              <a:rPr lang="en-GB" sz="2800" dirty="0">
                <a:latin typeface="ADLaM Display" panose="02010000000000000000" pitchFamily="2" charset="0"/>
                <a:ea typeface="ADLaM Display" panose="02010000000000000000" pitchFamily="2" charset="0"/>
                <a:cs typeface="ADLaM Display" panose="02010000000000000000" pitchFamily="2" charset="0"/>
              </a:rPr>
              <a:t>Is it possible to be polite and offensive at the same time?</a:t>
            </a:r>
          </a:p>
        </p:txBody>
      </p:sp>
      <p:grpSp>
        <p:nvGrpSpPr>
          <p:cNvPr id="42" name="Graphic 37" descr="Users with solid fill">
            <a:extLst>
              <a:ext uri="{FF2B5EF4-FFF2-40B4-BE49-F238E27FC236}">
                <a16:creationId xmlns:a16="http://schemas.microsoft.com/office/drawing/2014/main" id="{030C937C-2538-8AC8-057A-EE9505AAF1E2}"/>
              </a:ext>
            </a:extLst>
          </p:cNvPr>
          <p:cNvGrpSpPr/>
          <p:nvPr/>
        </p:nvGrpSpPr>
        <p:grpSpPr>
          <a:xfrm>
            <a:off x="9172828" y="3691097"/>
            <a:ext cx="1665526" cy="1038971"/>
            <a:chOff x="9291283" y="3657927"/>
            <a:chExt cx="1665526" cy="1038971"/>
          </a:xfrm>
          <a:solidFill>
            <a:schemeClr val="accent1">
              <a:lumMod val="50000"/>
            </a:schemeClr>
          </a:solidFill>
        </p:grpSpPr>
        <p:sp>
          <p:nvSpPr>
            <p:cNvPr id="43" name="Oval 42">
              <a:extLst>
                <a:ext uri="{FF2B5EF4-FFF2-40B4-BE49-F238E27FC236}">
                  <a16:creationId xmlns:a16="http://schemas.microsoft.com/office/drawing/2014/main" id="{29108D64-EE86-240B-06AE-96B189678BA8}"/>
                </a:ext>
              </a:extLst>
            </p:cNvPr>
            <p:cNvSpPr/>
            <p:nvPr/>
          </p:nvSpPr>
          <p:spPr>
            <a:xfrm>
              <a:off x="9469732"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44" name="Oval 43">
              <a:extLst>
                <a:ext uri="{FF2B5EF4-FFF2-40B4-BE49-F238E27FC236}">
                  <a16:creationId xmlns:a16="http://schemas.microsoft.com/office/drawing/2014/main" id="{969B418A-DF0E-13A8-13F7-10B12E6BBDB5}"/>
                </a:ext>
              </a:extLst>
            </p:cNvPr>
            <p:cNvSpPr/>
            <p:nvPr/>
          </p:nvSpPr>
          <p:spPr>
            <a:xfrm>
              <a:off x="10421461"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45" name="Freeform: Shape 44">
              <a:extLst>
                <a:ext uri="{FF2B5EF4-FFF2-40B4-BE49-F238E27FC236}">
                  <a16:creationId xmlns:a16="http://schemas.microsoft.com/office/drawing/2014/main" id="{839A4253-F78A-49E8-5B60-8202728B5F0F}"/>
                </a:ext>
              </a:extLst>
            </p:cNvPr>
            <p:cNvSpPr/>
            <p:nvPr/>
          </p:nvSpPr>
          <p:spPr>
            <a:xfrm>
              <a:off x="9767147" y="4340000"/>
              <a:ext cx="713797" cy="356898"/>
            </a:xfrm>
            <a:custGeom>
              <a:avLst/>
              <a:gdLst>
                <a:gd name="csX0" fmla="*/ 713797 w 713797"/>
                <a:gd name="csY0" fmla="*/ 356899 h 356898"/>
                <a:gd name="csX1" fmla="*/ 713797 w 713797"/>
                <a:gd name="csY1" fmla="*/ 178449 h 356898"/>
                <a:gd name="csX2" fmla="*/ 678107 w 713797"/>
                <a:gd name="csY2" fmla="*/ 107070 h 356898"/>
                <a:gd name="csX3" fmla="*/ 503624 w 713797"/>
                <a:gd name="csY3" fmla="*/ 23793 h 356898"/>
                <a:gd name="csX4" fmla="*/ 356899 w 713797"/>
                <a:gd name="csY4" fmla="*/ 0 h 356898"/>
                <a:gd name="csX5" fmla="*/ 210174 w 713797"/>
                <a:gd name="csY5" fmla="*/ 23793 h 356898"/>
                <a:gd name="csX6" fmla="*/ 35690 w 713797"/>
                <a:gd name="csY6" fmla="*/ 107070 h 356898"/>
                <a:gd name="csX7" fmla="*/ 0 w 713797"/>
                <a:gd name="csY7" fmla="*/ 178449 h 356898"/>
                <a:gd name="csX8" fmla="*/ 0 w 713797"/>
                <a:gd name="csY8" fmla="*/ 356899 h 356898"/>
                <a:gd name="csX9" fmla="*/ 713797 w 713797"/>
                <a:gd name="csY9" fmla="*/ 35689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13797" h="356898">
                  <a:moveTo>
                    <a:pt x="713797" y="356899"/>
                  </a:moveTo>
                  <a:lnTo>
                    <a:pt x="713797" y="178449"/>
                  </a:lnTo>
                  <a:cubicBezTo>
                    <a:pt x="713797" y="150690"/>
                    <a:pt x="701901" y="122932"/>
                    <a:pt x="678107" y="107070"/>
                  </a:cubicBezTo>
                  <a:cubicBezTo>
                    <a:pt x="630521" y="67414"/>
                    <a:pt x="567072" y="39655"/>
                    <a:pt x="503624" y="23793"/>
                  </a:cubicBezTo>
                  <a:cubicBezTo>
                    <a:pt x="460003" y="11897"/>
                    <a:pt x="408451" y="0"/>
                    <a:pt x="356899" y="0"/>
                  </a:cubicBezTo>
                  <a:cubicBezTo>
                    <a:pt x="309312" y="0"/>
                    <a:pt x="257760" y="7931"/>
                    <a:pt x="210174" y="23793"/>
                  </a:cubicBezTo>
                  <a:cubicBezTo>
                    <a:pt x="146725" y="39655"/>
                    <a:pt x="87242" y="71380"/>
                    <a:pt x="35690" y="107070"/>
                  </a:cubicBezTo>
                  <a:cubicBezTo>
                    <a:pt x="11897" y="126897"/>
                    <a:pt x="0" y="150690"/>
                    <a:pt x="0" y="178449"/>
                  </a:cubicBezTo>
                  <a:lnTo>
                    <a:pt x="0" y="356899"/>
                  </a:lnTo>
                  <a:lnTo>
                    <a:pt x="713797" y="356899"/>
                  </a:lnTo>
                  <a:close/>
                </a:path>
              </a:pathLst>
            </a:custGeom>
            <a:solidFill>
              <a:schemeClr val="accent1">
                <a:lumMod val="50000"/>
              </a:schemeClr>
            </a:solidFill>
            <a:ln w="19745" cap="flat">
              <a:noFill/>
              <a:prstDash val="solid"/>
              <a:miter/>
            </a:ln>
          </p:spPr>
          <p:txBody>
            <a:bodyPr/>
            <a:lstStyle/>
            <a:p>
              <a:endParaRPr lang="en-GB"/>
            </a:p>
          </p:txBody>
        </p:sp>
        <p:sp>
          <p:nvSpPr>
            <p:cNvPr id="46" name="Oval 45">
              <a:extLst>
                <a:ext uri="{FF2B5EF4-FFF2-40B4-BE49-F238E27FC236}">
                  <a16:creationId xmlns:a16="http://schemas.microsoft.com/office/drawing/2014/main" id="{0027CC8A-9ED5-0139-B022-98DDD94FA255}"/>
                </a:ext>
              </a:extLst>
            </p:cNvPr>
            <p:cNvSpPr/>
            <p:nvPr/>
          </p:nvSpPr>
          <p:spPr>
            <a:xfrm>
              <a:off x="9945597" y="3935515"/>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47" name="Freeform: Shape 46">
              <a:extLst>
                <a:ext uri="{FF2B5EF4-FFF2-40B4-BE49-F238E27FC236}">
                  <a16:creationId xmlns:a16="http://schemas.microsoft.com/office/drawing/2014/main" id="{EEF2D533-123C-1987-D194-09886A606773}"/>
                </a:ext>
              </a:extLst>
            </p:cNvPr>
            <p:cNvSpPr/>
            <p:nvPr/>
          </p:nvSpPr>
          <p:spPr>
            <a:xfrm>
              <a:off x="10310426" y="4062412"/>
              <a:ext cx="646382" cy="356898"/>
            </a:xfrm>
            <a:custGeom>
              <a:avLst/>
              <a:gdLst>
                <a:gd name="csX0" fmla="*/ 610693 w 646382"/>
                <a:gd name="csY0" fmla="*/ 107070 h 356898"/>
                <a:gd name="csX1" fmla="*/ 436209 w 646382"/>
                <a:gd name="csY1" fmla="*/ 23793 h 356898"/>
                <a:gd name="csX2" fmla="*/ 289484 w 646382"/>
                <a:gd name="csY2" fmla="*/ 0 h 356898"/>
                <a:gd name="csX3" fmla="*/ 142759 w 646382"/>
                <a:gd name="csY3" fmla="*/ 23793 h 356898"/>
                <a:gd name="csX4" fmla="*/ 71380 w 646382"/>
                <a:gd name="csY4" fmla="*/ 51552 h 356898"/>
                <a:gd name="csX5" fmla="*/ 71380 w 646382"/>
                <a:gd name="csY5" fmla="*/ 55518 h 356898"/>
                <a:gd name="csX6" fmla="*/ 0 w 646382"/>
                <a:gd name="csY6" fmla="*/ 230001 h 356898"/>
                <a:gd name="csX7" fmla="*/ 182415 w 646382"/>
                <a:gd name="csY7" fmla="*/ 321209 h 356898"/>
                <a:gd name="csX8" fmla="*/ 214139 w 646382"/>
                <a:gd name="csY8" fmla="*/ 356899 h 356898"/>
                <a:gd name="csX9" fmla="*/ 646383 w 646382"/>
                <a:gd name="csY9" fmla="*/ 356899 h 356898"/>
                <a:gd name="csX10" fmla="*/ 646383 w 646382"/>
                <a:gd name="csY10" fmla="*/ 178449 h 356898"/>
                <a:gd name="csX11" fmla="*/ 610693 w 646382"/>
                <a:gd name="csY11" fmla="*/ 107070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46382" h="356898">
                  <a:moveTo>
                    <a:pt x="610693" y="107070"/>
                  </a:moveTo>
                  <a:cubicBezTo>
                    <a:pt x="563107" y="67414"/>
                    <a:pt x="499658" y="39655"/>
                    <a:pt x="436209" y="23793"/>
                  </a:cubicBezTo>
                  <a:cubicBezTo>
                    <a:pt x="392588" y="11897"/>
                    <a:pt x="341036" y="0"/>
                    <a:pt x="289484" y="0"/>
                  </a:cubicBezTo>
                  <a:cubicBezTo>
                    <a:pt x="241898" y="0"/>
                    <a:pt x="190346" y="7931"/>
                    <a:pt x="142759" y="23793"/>
                  </a:cubicBezTo>
                  <a:cubicBezTo>
                    <a:pt x="118966" y="31724"/>
                    <a:pt x="95173" y="39655"/>
                    <a:pt x="71380" y="51552"/>
                  </a:cubicBezTo>
                  <a:lnTo>
                    <a:pt x="71380" y="55518"/>
                  </a:lnTo>
                  <a:cubicBezTo>
                    <a:pt x="71380" y="122932"/>
                    <a:pt x="43621" y="186380"/>
                    <a:pt x="0" y="230001"/>
                  </a:cubicBezTo>
                  <a:cubicBezTo>
                    <a:pt x="75345" y="253795"/>
                    <a:pt x="134828" y="285519"/>
                    <a:pt x="182415" y="321209"/>
                  </a:cubicBezTo>
                  <a:cubicBezTo>
                    <a:pt x="194311" y="333105"/>
                    <a:pt x="206208" y="341036"/>
                    <a:pt x="214139" y="356899"/>
                  </a:cubicBezTo>
                  <a:lnTo>
                    <a:pt x="646383" y="356899"/>
                  </a:lnTo>
                  <a:lnTo>
                    <a:pt x="646383" y="178449"/>
                  </a:lnTo>
                  <a:cubicBezTo>
                    <a:pt x="646383" y="150690"/>
                    <a:pt x="634486" y="122932"/>
                    <a:pt x="610693" y="107070"/>
                  </a:cubicBezTo>
                  <a:close/>
                </a:path>
              </a:pathLst>
            </a:custGeom>
            <a:solidFill>
              <a:schemeClr val="accent1">
                <a:lumMod val="50000"/>
              </a:schemeClr>
            </a:solidFill>
            <a:ln w="19745" cap="flat">
              <a:noFill/>
              <a:prstDash val="solid"/>
              <a:miter/>
            </a:ln>
          </p:spPr>
          <p:txBody>
            <a:bodyPr/>
            <a:lstStyle/>
            <a:p>
              <a:endParaRPr lang="en-GB"/>
            </a:p>
          </p:txBody>
        </p:sp>
        <p:sp>
          <p:nvSpPr>
            <p:cNvPr id="48" name="Freeform: Shape 47">
              <a:extLst>
                <a:ext uri="{FF2B5EF4-FFF2-40B4-BE49-F238E27FC236}">
                  <a16:creationId xmlns:a16="http://schemas.microsoft.com/office/drawing/2014/main" id="{F77FE220-16AD-17BD-D004-C6B27F3AD557}"/>
                </a:ext>
              </a:extLst>
            </p:cNvPr>
            <p:cNvSpPr/>
            <p:nvPr/>
          </p:nvSpPr>
          <p:spPr>
            <a:xfrm>
              <a:off x="9291283" y="4062412"/>
              <a:ext cx="646382" cy="356898"/>
            </a:xfrm>
            <a:custGeom>
              <a:avLst/>
              <a:gdLst>
                <a:gd name="csX0" fmla="*/ 463968 w 646382"/>
                <a:gd name="csY0" fmla="*/ 321209 h 356898"/>
                <a:gd name="csX1" fmla="*/ 463968 w 646382"/>
                <a:gd name="csY1" fmla="*/ 321209 h 356898"/>
                <a:gd name="csX2" fmla="*/ 646383 w 646382"/>
                <a:gd name="csY2" fmla="*/ 230001 h 356898"/>
                <a:gd name="csX3" fmla="*/ 575003 w 646382"/>
                <a:gd name="csY3" fmla="*/ 55518 h 356898"/>
                <a:gd name="csX4" fmla="*/ 575003 w 646382"/>
                <a:gd name="csY4" fmla="*/ 47586 h 356898"/>
                <a:gd name="csX5" fmla="*/ 503624 w 646382"/>
                <a:gd name="csY5" fmla="*/ 23793 h 356898"/>
                <a:gd name="csX6" fmla="*/ 356899 w 646382"/>
                <a:gd name="csY6" fmla="*/ 0 h 356898"/>
                <a:gd name="csX7" fmla="*/ 210174 w 646382"/>
                <a:gd name="csY7" fmla="*/ 23793 h 356898"/>
                <a:gd name="csX8" fmla="*/ 35690 w 646382"/>
                <a:gd name="csY8" fmla="*/ 107070 h 356898"/>
                <a:gd name="csX9" fmla="*/ 0 w 646382"/>
                <a:gd name="csY9" fmla="*/ 178449 h 356898"/>
                <a:gd name="csX10" fmla="*/ 0 w 646382"/>
                <a:gd name="csY10" fmla="*/ 356899 h 356898"/>
                <a:gd name="csX11" fmla="*/ 428278 w 646382"/>
                <a:gd name="csY11" fmla="*/ 356899 h 356898"/>
                <a:gd name="csX12" fmla="*/ 463968 w 646382"/>
                <a:gd name="csY12" fmla="*/ 32120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646382" h="356898">
                  <a:moveTo>
                    <a:pt x="463968" y="321209"/>
                  </a:moveTo>
                  <a:lnTo>
                    <a:pt x="463968" y="321209"/>
                  </a:lnTo>
                  <a:cubicBezTo>
                    <a:pt x="519486" y="281553"/>
                    <a:pt x="582934" y="249829"/>
                    <a:pt x="646383" y="230001"/>
                  </a:cubicBezTo>
                  <a:cubicBezTo>
                    <a:pt x="602762" y="182415"/>
                    <a:pt x="575003" y="122932"/>
                    <a:pt x="575003" y="55518"/>
                  </a:cubicBezTo>
                  <a:cubicBezTo>
                    <a:pt x="575003" y="51552"/>
                    <a:pt x="575003" y="51552"/>
                    <a:pt x="575003" y="47586"/>
                  </a:cubicBezTo>
                  <a:cubicBezTo>
                    <a:pt x="551210" y="39655"/>
                    <a:pt x="527417" y="27759"/>
                    <a:pt x="503624" y="23793"/>
                  </a:cubicBezTo>
                  <a:cubicBezTo>
                    <a:pt x="460003" y="11897"/>
                    <a:pt x="408451" y="0"/>
                    <a:pt x="356899" y="0"/>
                  </a:cubicBezTo>
                  <a:cubicBezTo>
                    <a:pt x="309312" y="0"/>
                    <a:pt x="257760" y="7931"/>
                    <a:pt x="210174" y="23793"/>
                  </a:cubicBezTo>
                  <a:cubicBezTo>
                    <a:pt x="146725" y="43621"/>
                    <a:pt x="87242" y="71380"/>
                    <a:pt x="35690" y="107070"/>
                  </a:cubicBezTo>
                  <a:cubicBezTo>
                    <a:pt x="11897" y="122932"/>
                    <a:pt x="0" y="150690"/>
                    <a:pt x="0" y="178449"/>
                  </a:cubicBezTo>
                  <a:lnTo>
                    <a:pt x="0" y="356899"/>
                  </a:lnTo>
                  <a:lnTo>
                    <a:pt x="428278" y="356899"/>
                  </a:lnTo>
                  <a:cubicBezTo>
                    <a:pt x="440175" y="341036"/>
                    <a:pt x="448106" y="333105"/>
                    <a:pt x="463968" y="321209"/>
                  </a:cubicBezTo>
                  <a:close/>
                </a:path>
              </a:pathLst>
            </a:custGeom>
            <a:solidFill>
              <a:schemeClr val="accent1">
                <a:lumMod val="50000"/>
              </a:schemeClr>
            </a:solidFill>
            <a:ln w="19745" cap="flat">
              <a:noFill/>
              <a:prstDash val="solid"/>
              <a:miter/>
            </a:ln>
          </p:spPr>
          <p:txBody>
            <a:bodyPr/>
            <a:lstStyle/>
            <a:p>
              <a:endParaRPr lang="en-GB"/>
            </a:p>
          </p:txBody>
        </p:sp>
      </p:grpSp>
      <p:pic>
        <p:nvPicPr>
          <p:cNvPr id="51" name="Graphic 50" descr="Chat with solid fill">
            <a:extLst>
              <a:ext uri="{FF2B5EF4-FFF2-40B4-BE49-F238E27FC236}">
                <a16:creationId xmlns:a16="http://schemas.microsoft.com/office/drawing/2014/main" id="{7279AE83-5CBE-E89D-1C2C-7590E4DA1BE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308572" y="2392561"/>
            <a:ext cx="1529781" cy="1529781"/>
          </a:xfrm>
          <a:prstGeom prst="rect">
            <a:avLst/>
          </a:prstGeom>
        </p:spPr>
      </p:pic>
    </p:spTree>
    <p:extLst>
      <p:ext uri="{BB962C8B-B14F-4D97-AF65-F5344CB8AC3E}">
        <p14:creationId xmlns:p14="http://schemas.microsoft.com/office/powerpoint/2010/main" val="12399138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16C17-705E-396C-3673-A3A0C253CEC3}"/>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044EF06A-406F-ABA8-2328-749454664D8D}"/>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4EA69E35-2CC0-2412-91F7-22ECCA04BF31}"/>
              </a:ext>
            </a:extLst>
          </p:cNvPr>
          <p:cNvSpPr>
            <a:spLocks noGrp="1"/>
          </p:cNvSpPr>
          <p:nvPr>
            <p:ph type="title"/>
          </p:nvPr>
        </p:nvSpPr>
        <p:spPr>
          <a:xfrm>
            <a:off x="291830" y="92901"/>
            <a:ext cx="11585642" cy="103331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Giving a Thumbs Up</a:t>
            </a:r>
            <a:endParaRPr lang="en-GB" sz="4800" dirty="0">
              <a:solidFill>
                <a:schemeClr val="bg1"/>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87B8D5CD-A22A-3DEC-63AF-EB92B2E0D7D9}"/>
              </a:ext>
            </a:extLst>
          </p:cNvPr>
          <p:cNvSpPr txBox="1"/>
          <p:nvPr/>
        </p:nvSpPr>
        <p:spPr>
          <a:xfrm>
            <a:off x="291830" y="1281490"/>
            <a:ext cx="11585642" cy="2585323"/>
          </a:xfrm>
          <a:prstGeom prst="rect">
            <a:avLst/>
          </a:prstGeom>
          <a:solidFill>
            <a:schemeClr val="tx2">
              <a:lumMod val="20000"/>
              <a:lumOff val="80000"/>
            </a:schemeClr>
          </a:solidFill>
        </p:spPr>
        <p:txBody>
          <a:bodyPr wrap="square">
            <a:spAutoFit/>
          </a:bodyPr>
          <a:lstStyle/>
          <a:p>
            <a:pPr fontAlgn="t">
              <a:buNone/>
            </a:pPr>
            <a:r>
              <a:rPr lang="en-GB" dirty="0">
                <a:latin typeface="Aptos" panose="020B0004020202020204" pitchFamily="34" charset="0"/>
              </a:rPr>
              <a:t>Many English speakers use the thumbs-up to mean “good job” or “OK”.</a:t>
            </a:r>
          </a:p>
          <a:p>
            <a:pPr fontAlgn="t">
              <a:buNone/>
            </a:pPr>
            <a:endParaRPr lang="en-GB" dirty="0">
              <a:latin typeface="Aptos" panose="020B0004020202020204" pitchFamily="34" charset="0"/>
            </a:endParaRPr>
          </a:p>
          <a:p>
            <a:pPr fontAlgn="t">
              <a:buNone/>
            </a:pPr>
            <a:r>
              <a:rPr lang="en-GB" dirty="0">
                <a:latin typeface="Aptos" panose="020B0004020202020204" pitchFamily="34" charset="0"/>
              </a:rPr>
              <a:t>However, in parts of the Middle East, Iran, Afghanistan and some other regions, it can be interpreted as a highly insulting gesture.</a:t>
            </a:r>
          </a:p>
          <a:p>
            <a:pPr fontAlgn="t">
              <a:buNone/>
            </a:pPr>
            <a:endParaRPr lang="en-GB" dirty="0">
              <a:latin typeface="Aptos" panose="020B0004020202020204" pitchFamily="34" charset="0"/>
            </a:endParaRPr>
          </a:p>
          <a:p>
            <a:pPr fontAlgn="t">
              <a:buNone/>
            </a:pPr>
            <a:r>
              <a:rPr lang="en-GB" dirty="0">
                <a:latin typeface="Aptos" panose="020B0004020202020204" pitchFamily="34" charset="0"/>
              </a:rPr>
              <a:t>Other examples:</a:t>
            </a:r>
          </a:p>
          <a:p>
            <a:pPr marL="285750" indent="-285750" fontAlgn="t">
              <a:buFont typeface="Wingdings" panose="05000000000000000000" pitchFamily="2" charset="2"/>
              <a:buChar char="v"/>
            </a:pPr>
            <a:r>
              <a:rPr lang="en-GB" dirty="0">
                <a:latin typeface="Aptos" panose="020B0004020202020204" pitchFamily="34" charset="0"/>
              </a:rPr>
              <a:t>Nodding and shaking the head may mean different things</a:t>
            </a:r>
          </a:p>
          <a:p>
            <a:pPr marL="285750" indent="-285750" fontAlgn="t">
              <a:buFont typeface="Wingdings" panose="05000000000000000000" pitchFamily="2" charset="2"/>
              <a:buChar char="v"/>
            </a:pPr>
            <a:r>
              <a:rPr lang="en-GB" dirty="0">
                <a:latin typeface="Aptos" panose="020B0004020202020204" pitchFamily="34" charset="0"/>
              </a:rPr>
              <a:t>Giving the “OK” sign</a:t>
            </a:r>
          </a:p>
          <a:p>
            <a:pPr marL="285750" indent="-285750" fontAlgn="t">
              <a:buFont typeface="Wingdings" panose="05000000000000000000" pitchFamily="2" charset="2"/>
              <a:buChar char="v"/>
            </a:pPr>
            <a:r>
              <a:rPr lang="en-GB" dirty="0">
                <a:latin typeface="Aptos" panose="020B0004020202020204" pitchFamily="34" charset="0"/>
              </a:rPr>
              <a:t>The V symbol.</a:t>
            </a:r>
            <a:endParaRPr lang="en-GB" sz="2100" dirty="0">
              <a:latin typeface="Aptos" panose="020B0004020202020204" pitchFamily="34" charset="0"/>
            </a:endParaRPr>
          </a:p>
        </p:txBody>
      </p:sp>
      <p:pic>
        <p:nvPicPr>
          <p:cNvPr id="5" name="Graphic 4" descr="Badge 1 with solid fill">
            <a:extLst>
              <a:ext uri="{FF2B5EF4-FFF2-40B4-BE49-F238E27FC236}">
                <a16:creationId xmlns:a16="http://schemas.microsoft.com/office/drawing/2014/main" id="{F6819412-5782-EB34-D752-2564F1DE240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7577" y="211820"/>
            <a:ext cx="914400" cy="914400"/>
          </a:xfrm>
          <a:prstGeom prst="rect">
            <a:avLst/>
          </a:prstGeom>
        </p:spPr>
      </p:pic>
      <p:pic>
        <p:nvPicPr>
          <p:cNvPr id="9" name="Graphic 8" descr="Badge 1 with solid fill">
            <a:extLst>
              <a:ext uri="{FF2B5EF4-FFF2-40B4-BE49-F238E27FC236}">
                <a16:creationId xmlns:a16="http://schemas.microsoft.com/office/drawing/2014/main" id="{7A584980-6117-E67B-3344-9C350D04F95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27325" y="211820"/>
            <a:ext cx="914400" cy="914400"/>
          </a:xfrm>
          <a:prstGeom prst="rect">
            <a:avLst/>
          </a:prstGeom>
        </p:spPr>
      </p:pic>
      <p:pic>
        <p:nvPicPr>
          <p:cNvPr id="14" name="Graphic 13" descr="Thumbs up sign outline">
            <a:extLst>
              <a:ext uri="{FF2B5EF4-FFF2-40B4-BE49-F238E27FC236}">
                <a16:creationId xmlns:a16="http://schemas.microsoft.com/office/drawing/2014/main" id="{A271362A-A8DF-5594-6A8F-BFE07D591A2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681922" y="124552"/>
            <a:ext cx="914400" cy="914400"/>
          </a:xfrm>
          <a:prstGeom prst="rect">
            <a:avLst/>
          </a:prstGeom>
        </p:spPr>
      </p:pic>
      <p:sp>
        <p:nvSpPr>
          <p:cNvPr id="15" name="Speech Bubble: Rectangle with Corners Rounded 14">
            <a:extLst>
              <a:ext uri="{FF2B5EF4-FFF2-40B4-BE49-F238E27FC236}">
                <a16:creationId xmlns:a16="http://schemas.microsoft.com/office/drawing/2014/main" id="{95DE46DC-CAD4-432F-6421-AF28051B4B13}"/>
              </a:ext>
            </a:extLst>
          </p:cNvPr>
          <p:cNvSpPr/>
          <p:nvPr/>
        </p:nvSpPr>
        <p:spPr>
          <a:xfrm>
            <a:off x="7618780" y="2888974"/>
            <a:ext cx="4100169" cy="2594882"/>
          </a:xfrm>
          <a:prstGeom prst="wedgeRoundRectCallout">
            <a:avLst/>
          </a:prstGeom>
          <a:solidFill>
            <a:srgbClr val="E9C46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4782CC77-FCCD-1844-1B9A-196763861497}"/>
              </a:ext>
            </a:extLst>
          </p:cNvPr>
          <p:cNvSpPr txBox="1"/>
          <p:nvPr/>
        </p:nvSpPr>
        <p:spPr>
          <a:xfrm>
            <a:off x="7803716" y="3118900"/>
            <a:ext cx="3773048" cy="2031325"/>
          </a:xfrm>
          <a:prstGeom prst="rect">
            <a:avLst/>
          </a:prstGeom>
          <a:noFill/>
        </p:spPr>
        <p:txBody>
          <a:bodyPr wrap="square" rtlCol="0">
            <a:spAutoFit/>
          </a:bodyPr>
          <a:lstStyle/>
          <a:p>
            <a:pPr algn="just" fontAlgn="t"/>
            <a:r>
              <a:rPr lang="en-GB" dirty="0">
                <a:latin typeface="Aptos" panose="020B0004020202020204" pitchFamily="34" charset="0"/>
              </a:rPr>
              <a:t>Gestures are culturally interpreted symbols rather than universal signs </a:t>
            </a:r>
            <a:r>
              <a:rPr lang="en-GB" sz="1400" dirty="0">
                <a:latin typeface="Aptos" panose="020B0004020202020204" pitchFamily="34" charset="0"/>
              </a:rPr>
              <a:t>(Matsumoto &amp; Hwang, 2013).</a:t>
            </a:r>
          </a:p>
          <a:p>
            <a:pPr algn="just" fontAlgn="t">
              <a:buNone/>
            </a:pPr>
            <a:endParaRPr lang="en-GB" dirty="0">
              <a:latin typeface="Aptos" panose="020B0004020202020204" pitchFamily="34" charset="0"/>
            </a:endParaRPr>
          </a:p>
          <a:p>
            <a:pPr algn="just" fontAlgn="t">
              <a:buNone/>
            </a:pPr>
            <a:r>
              <a:rPr lang="en-GB" dirty="0">
                <a:latin typeface="Aptos" panose="020B0004020202020204" pitchFamily="34" charset="0"/>
              </a:rPr>
              <a:t>Global business communication often requires awareness of non-verbal language.</a:t>
            </a:r>
          </a:p>
        </p:txBody>
      </p:sp>
      <p:pic>
        <p:nvPicPr>
          <p:cNvPr id="19" name="Graphic 18" descr="Badge Tick with solid fill">
            <a:extLst>
              <a:ext uri="{FF2B5EF4-FFF2-40B4-BE49-F238E27FC236}">
                <a16:creationId xmlns:a16="http://schemas.microsoft.com/office/drawing/2014/main" id="{8F3392E8-92F4-9E43-9CF3-624A48AB74E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763485" y="4697896"/>
            <a:ext cx="813279" cy="813279"/>
          </a:xfrm>
          <a:prstGeom prst="rect">
            <a:avLst/>
          </a:prstGeom>
        </p:spPr>
      </p:pic>
      <p:pic>
        <p:nvPicPr>
          <p:cNvPr id="4" name="Picture 3">
            <a:extLst>
              <a:ext uri="{FF2B5EF4-FFF2-40B4-BE49-F238E27FC236}">
                <a16:creationId xmlns:a16="http://schemas.microsoft.com/office/drawing/2014/main" id="{118D2D16-15CF-CA66-44F6-CF569C63F4E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63222" y="3410772"/>
            <a:ext cx="3892323" cy="2594882"/>
          </a:xfrm>
          <a:prstGeom prst="rect">
            <a:avLst/>
          </a:prstGeom>
        </p:spPr>
      </p:pic>
    </p:spTree>
    <p:extLst>
      <p:ext uri="{BB962C8B-B14F-4D97-AF65-F5344CB8AC3E}">
        <p14:creationId xmlns:p14="http://schemas.microsoft.com/office/powerpoint/2010/main" val="39694742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3221A-EF25-A412-01E2-636F7BB3FC9C}"/>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6263DC27-9275-3DB2-DF75-1DD855893AB7}"/>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BC100612-2E62-B45D-CC1F-F2F63CA4A68B}"/>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000" b="1" dirty="0">
                <a:solidFill>
                  <a:schemeClr val="bg1"/>
                </a:solidFill>
                <a:effectLst>
                  <a:outerShdw blurRad="38100" dist="38100" dir="2700000" algn="tl">
                    <a:srgbClr val="000000">
                      <a:alpha val="43137"/>
                    </a:srgbClr>
                  </a:outerShdw>
                </a:effectLst>
              </a:rPr>
              <a:t>Using the Left Hand When Eating</a:t>
            </a:r>
            <a:endParaRPr lang="en-GB" sz="4000" dirty="0">
              <a:solidFill>
                <a:schemeClr val="bg1"/>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A1DC88BD-04D9-D9A1-01B2-61139C32ABDF}"/>
              </a:ext>
            </a:extLst>
          </p:cNvPr>
          <p:cNvSpPr txBox="1"/>
          <p:nvPr/>
        </p:nvSpPr>
        <p:spPr>
          <a:xfrm>
            <a:off x="527577" y="1680558"/>
            <a:ext cx="11114148" cy="1246495"/>
          </a:xfrm>
          <a:prstGeom prst="rect">
            <a:avLst/>
          </a:prstGeom>
          <a:solidFill>
            <a:schemeClr val="tx2">
              <a:lumMod val="20000"/>
              <a:lumOff val="80000"/>
            </a:schemeClr>
          </a:solidFill>
        </p:spPr>
        <p:txBody>
          <a:bodyPr wrap="square">
            <a:spAutoFit/>
          </a:bodyPr>
          <a:lstStyle/>
          <a:p>
            <a:pPr fontAlgn="t">
              <a:lnSpc>
                <a:spcPct val="150000"/>
              </a:lnSpc>
              <a:buNone/>
            </a:pPr>
            <a:r>
              <a:rPr lang="en-GB" dirty="0">
                <a:latin typeface="Aptos" panose="020B0004020202020204" pitchFamily="34" charset="0"/>
              </a:rPr>
              <a:t>In parts of India and some Muslim cultures, the left hand is traditionally associated with personal hygiene and should not be used for eating or passing food.</a:t>
            </a:r>
          </a:p>
          <a:p>
            <a:pPr marL="342900" indent="-342900">
              <a:buFont typeface="Wingdings" panose="05000000000000000000" pitchFamily="2" charset="2"/>
              <a:buChar char="§"/>
              <a:defRPr/>
            </a:pPr>
            <a:endParaRPr lang="en-GB" sz="2100" dirty="0">
              <a:latin typeface="Aptos" panose="020B0004020202020204" pitchFamily="34" charset="0"/>
            </a:endParaRPr>
          </a:p>
        </p:txBody>
      </p:sp>
      <p:sp>
        <p:nvSpPr>
          <p:cNvPr id="15" name="Speech Bubble: Rectangle with Corners Rounded 14">
            <a:extLst>
              <a:ext uri="{FF2B5EF4-FFF2-40B4-BE49-F238E27FC236}">
                <a16:creationId xmlns:a16="http://schemas.microsoft.com/office/drawing/2014/main" id="{02D9F1F9-471C-949F-B42B-D19F927CBDD4}"/>
              </a:ext>
            </a:extLst>
          </p:cNvPr>
          <p:cNvSpPr/>
          <p:nvPr/>
        </p:nvSpPr>
        <p:spPr>
          <a:xfrm>
            <a:off x="4788924" y="3080176"/>
            <a:ext cx="5958817" cy="2473383"/>
          </a:xfrm>
          <a:prstGeom prst="wedgeRoundRectCallout">
            <a:avLst/>
          </a:prstGeom>
          <a:solidFill>
            <a:srgbClr val="E9C46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DCDF0917-6FEA-C128-D6C1-E4AC77388B87}"/>
              </a:ext>
            </a:extLst>
          </p:cNvPr>
          <p:cNvSpPr txBox="1"/>
          <p:nvPr/>
        </p:nvSpPr>
        <p:spPr>
          <a:xfrm>
            <a:off x="5037670" y="3245419"/>
            <a:ext cx="5453908" cy="2246769"/>
          </a:xfrm>
          <a:prstGeom prst="rect">
            <a:avLst/>
          </a:prstGeom>
          <a:noFill/>
        </p:spPr>
        <p:txBody>
          <a:bodyPr wrap="square" rtlCol="0">
            <a:spAutoFit/>
          </a:bodyPr>
          <a:lstStyle/>
          <a:p>
            <a:pPr algn="just" fontAlgn="t"/>
            <a:r>
              <a:rPr lang="en-GB" dirty="0">
                <a:latin typeface="Aptos" panose="020B0004020202020204" pitchFamily="34" charset="0"/>
              </a:rPr>
              <a:t>Gestures, manners, and social norms are not universal. What is polite and acceptable in one culture may be misunderstood or considered offensive in another.</a:t>
            </a:r>
          </a:p>
          <a:p>
            <a:pPr algn="just" fontAlgn="t"/>
            <a:r>
              <a:rPr lang="en-GB" dirty="0">
                <a:latin typeface="Aptos" panose="020B0004020202020204" pitchFamily="34" charset="0"/>
              </a:rPr>
              <a:t>Developing cultural awareness helps us communicate respectfully and avoid misunderstandings.</a:t>
            </a:r>
          </a:p>
          <a:p>
            <a:pPr algn="just" fontAlgn="t"/>
            <a:endParaRPr lang="en-GB" sz="1400" dirty="0">
              <a:latin typeface="Aptos" panose="020B0004020202020204" pitchFamily="34" charset="0"/>
            </a:endParaRPr>
          </a:p>
        </p:txBody>
      </p:sp>
      <p:pic>
        <p:nvPicPr>
          <p:cNvPr id="19" name="Graphic 18" descr="Badge Tick with solid fill">
            <a:extLst>
              <a:ext uri="{FF2B5EF4-FFF2-40B4-BE49-F238E27FC236}">
                <a16:creationId xmlns:a16="http://schemas.microsoft.com/office/drawing/2014/main" id="{8176289F-F828-5BAD-856C-3C2C08769E7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48750" y="4894601"/>
            <a:ext cx="670910" cy="670910"/>
          </a:xfrm>
          <a:prstGeom prst="rect">
            <a:avLst/>
          </a:prstGeom>
        </p:spPr>
      </p:pic>
      <p:pic>
        <p:nvPicPr>
          <p:cNvPr id="4" name="Graphic 3" descr="Raised hand outline">
            <a:extLst>
              <a:ext uri="{FF2B5EF4-FFF2-40B4-BE49-F238E27FC236}">
                <a16:creationId xmlns:a16="http://schemas.microsoft.com/office/drawing/2014/main" id="{4CEC5598-24B5-4A3C-F349-E41F06A5E88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577178" y="199435"/>
            <a:ext cx="914400" cy="914400"/>
          </a:xfrm>
          <a:prstGeom prst="rect">
            <a:avLst/>
          </a:prstGeom>
        </p:spPr>
      </p:pic>
      <p:pic>
        <p:nvPicPr>
          <p:cNvPr id="20" name="Picture 19">
            <a:extLst>
              <a:ext uri="{FF2B5EF4-FFF2-40B4-BE49-F238E27FC236}">
                <a16:creationId xmlns:a16="http://schemas.microsoft.com/office/drawing/2014/main" id="{A909F0AB-979D-1812-9F09-C4BD8D78434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7577" y="2923633"/>
            <a:ext cx="3073656" cy="3073656"/>
          </a:xfrm>
          <a:prstGeom prst="rect">
            <a:avLst/>
          </a:prstGeom>
        </p:spPr>
      </p:pic>
      <p:pic>
        <p:nvPicPr>
          <p:cNvPr id="8" name="Graphic 7" descr="Badge with solid fill">
            <a:extLst>
              <a:ext uri="{FF2B5EF4-FFF2-40B4-BE49-F238E27FC236}">
                <a16:creationId xmlns:a16="http://schemas.microsoft.com/office/drawing/2014/main" id="{08651877-AABA-7BCF-8E28-380926D039F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27577" y="211820"/>
            <a:ext cx="914400" cy="914400"/>
          </a:xfrm>
          <a:prstGeom prst="rect">
            <a:avLst/>
          </a:prstGeom>
        </p:spPr>
      </p:pic>
      <p:pic>
        <p:nvPicPr>
          <p:cNvPr id="11" name="Graphic 10" descr="Badge with solid fill">
            <a:extLst>
              <a:ext uri="{FF2B5EF4-FFF2-40B4-BE49-F238E27FC236}">
                <a16:creationId xmlns:a16="http://schemas.microsoft.com/office/drawing/2014/main" id="{84BD0743-60E9-4511-4FB8-EA7595910C2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750023" y="198572"/>
            <a:ext cx="914400" cy="914400"/>
          </a:xfrm>
          <a:prstGeom prst="rect">
            <a:avLst/>
          </a:prstGeom>
        </p:spPr>
      </p:pic>
    </p:spTree>
    <p:extLst>
      <p:ext uri="{BB962C8B-B14F-4D97-AF65-F5344CB8AC3E}">
        <p14:creationId xmlns:p14="http://schemas.microsoft.com/office/powerpoint/2010/main" val="11831766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F2E34E-70E3-765C-2190-960CD3C1D465}"/>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F657A75B-FB17-9BE4-9FAC-4A5A1C1C7ECE}"/>
              </a:ext>
            </a:extLst>
          </p:cNvPr>
          <p:cNvPicPr>
            <a:picLocks noChangeAspect="1"/>
          </p:cNvPicPr>
          <p:nvPr/>
        </p:nvPicPr>
        <p:blipFill>
          <a:blip r:embed="rId3"/>
          <a:stretch>
            <a:fillRect/>
          </a:stretch>
        </p:blipFill>
        <p:spPr>
          <a:xfrm>
            <a:off x="3483206" y="3423674"/>
            <a:ext cx="4001095" cy="2250616"/>
          </a:xfrm>
          <a:prstGeom prst="rect">
            <a:avLst/>
          </a:prstGeom>
        </p:spPr>
      </p:pic>
      <p:sp>
        <p:nvSpPr>
          <p:cNvPr id="6" name="Subtitle 2">
            <a:extLst>
              <a:ext uri="{FF2B5EF4-FFF2-40B4-BE49-F238E27FC236}">
                <a16:creationId xmlns:a16="http://schemas.microsoft.com/office/drawing/2014/main" id="{2DB3843E-38CB-1240-70E5-97885016EB4A}"/>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594F9B50-D433-FD0D-95F1-823273BA6A6E}"/>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000" b="1" dirty="0">
                <a:solidFill>
                  <a:schemeClr val="bg1"/>
                </a:solidFill>
                <a:effectLst>
                  <a:outerShdw blurRad="38100" dist="38100" dir="2700000" algn="tl">
                    <a:srgbClr val="000000">
                      <a:alpha val="43137"/>
                    </a:srgbClr>
                  </a:outerShdw>
                </a:effectLst>
              </a:rPr>
              <a:t>Don’t fill your own glass in Japan</a:t>
            </a:r>
            <a:endParaRPr lang="en-GB" sz="4000" dirty="0">
              <a:solidFill>
                <a:schemeClr val="bg1"/>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DE3B51EC-6781-0342-4BEB-15A58378E9E9}"/>
              </a:ext>
            </a:extLst>
          </p:cNvPr>
          <p:cNvSpPr txBox="1"/>
          <p:nvPr/>
        </p:nvSpPr>
        <p:spPr>
          <a:xfrm>
            <a:off x="527577" y="1680558"/>
            <a:ext cx="11114148" cy="1246495"/>
          </a:xfrm>
          <a:prstGeom prst="rect">
            <a:avLst/>
          </a:prstGeom>
          <a:solidFill>
            <a:schemeClr val="tx2">
              <a:lumMod val="20000"/>
              <a:lumOff val="80000"/>
            </a:schemeClr>
          </a:solidFill>
        </p:spPr>
        <p:txBody>
          <a:bodyPr wrap="square">
            <a:spAutoFit/>
          </a:bodyPr>
          <a:lstStyle/>
          <a:p>
            <a:pPr algn="just" fontAlgn="t">
              <a:buNone/>
            </a:pPr>
            <a:r>
              <a:rPr lang="en-GB" dirty="0">
                <a:latin typeface="Aptos" panose="020B0004020202020204" pitchFamily="34" charset="0"/>
              </a:rPr>
              <a:t>In many Japanese social and business settings, alcoholic drinks are poured for others rather than oneself.</a:t>
            </a:r>
          </a:p>
          <a:p>
            <a:pPr algn="just" fontAlgn="t">
              <a:buNone/>
            </a:pPr>
            <a:endParaRPr lang="en-GB" dirty="0">
              <a:latin typeface="Aptos" panose="020B0004020202020204" pitchFamily="34" charset="0"/>
            </a:endParaRPr>
          </a:p>
          <a:p>
            <a:pPr algn="just" fontAlgn="t">
              <a:buNone/>
            </a:pPr>
            <a:r>
              <a:rPr lang="en-GB" dirty="0">
                <a:latin typeface="Aptos" panose="020B0004020202020204" pitchFamily="34" charset="0"/>
              </a:rPr>
              <a:t>Attentiveness to the needs of the group is valued over individual convenience.</a:t>
            </a:r>
          </a:p>
          <a:p>
            <a:pPr marL="342900" indent="-342900">
              <a:buFont typeface="Wingdings" panose="05000000000000000000" pitchFamily="2" charset="2"/>
              <a:buChar char="§"/>
              <a:defRPr/>
            </a:pPr>
            <a:endParaRPr lang="en-GB" sz="2100" dirty="0">
              <a:latin typeface="Aptos" panose="020B0004020202020204" pitchFamily="34" charset="0"/>
            </a:endParaRPr>
          </a:p>
        </p:txBody>
      </p:sp>
      <p:sp>
        <p:nvSpPr>
          <p:cNvPr id="15" name="Speech Bubble: Rectangle with Corners Rounded 14">
            <a:extLst>
              <a:ext uri="{FF2B5EF4-FFF2-40B4-BE49-F238E27FC236}">
                <a16:creationId xmlns:a16="http://schemas.microsoft.com/office/drawing/2014/main" id="{8C47D89E-2F96-7982-207D-925963246965}"/>
              </a:ext>
            </a:extLst>
          </p:cNvPr>
          <p:cNvSpPr/>
          <p:nvPr/>
        </p:nvSpPr>
        <p:spPr>
          <a:xfrm>
            <a:off x="7910186" y="3058382"/>
            <a:ext cx="3808763" cy="2452794"/>
          </a:xfrm>
          <a:prstGeom prst="wedgeRoundRectCallout">
            <a:avLst/>
          </a:prstGeom>
          <a:solidFill>
            <a:srgbClr val="E9C46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72C57F03-657E-4363-E178-BCCA6F9F0067}"/>
              </a:ext>
            </a:extLst>
          </p:cNvPr>
          <p:cNvSpPr txBox="1"/>
          <p:nvPr/>
        </p:nvSpPr>
        <p:spPr>
          <a:xfrm>
            <a:off x="8046506" y="3238338"/>
            <a:ext cx="3415823" cy="2092881"/>
          </a:xfrm>
          <a:prstGeom prst="rect">
            <a:avLst/>
          </a:prstGeom>
          <a:noFill/>
        </p:spPr>
        <p:txBody>
          <a:bodyPr wrap="square" rtlCol="0">
            <a:spAutoFit/>
          </a:bodyPr>
          <a:lstStyle/>
          <a:p>
            <a:pPr lvl="0" algn="just" fontAlgn="t">
              <a:lnSpc>
                <a:spcPct val="100000"/>
              </a:lnSpc>
            </a:pPr>
            <a:r>
              <a:rPr lang="en-GB" sz="1900" dirty="0">
                <a:latin typeface="Aptos" panose="020B0004020202020204" pitchFamily="34" charset="0"/>
              </a:rPr>
              <a:t>Similarly, business cards should be treated respectfully in Japan.</a:t>
            </a:r>
          </a:p>
          <a:p>
            <a:pPr lvl="0" algn="just" fontAlgn="t">
              <a:lnSpc>
                <a:spcPct val="100000"/>
              </a:lnSpc>
            </a:pPr>
            <a:r>
              <a:rPr lang="en-GB" sz="1900" dirty="0">
                <a:latin typeface="Aptos" panose="020B0004020202020204" pitchFamily="34" charset="0"/>
              </a:rPr>
              <a:t>Placing one carelessly in a pocket may be seen as disrespectful.</a:t>
            </a:r>
          </a:p>
          <a:p>
            <a:pPr algn="just" fontAlgn="t">
              <a:buNone/>
            </a:pPr>
            <a:endParaRPr lang="en-GB" sz="1600" dirty="0">
              <a:latin typeface="Aptos" panose="020B0004020202020204" pitchFamily="34" charset="0"/>
            </a:endParaRPr>
          </a:p>
        </p:txBody>
      </p:sp>
      <p:pic>
        <p:nvPicPr>
          <p:cNvPr id="19" name="Graphic 18" descr="Badge Tick with solid fill">
            <a:extLst>
              <a:ext uri="{FF2B5EF4-FFF2-40B4-BE49-F238E27FC236}">
                <a16:creationId xmlns:a16="http://schemas.microsoft.com/office/drawing/2014/main" id="{3A714ED8-972F-EA98-6AB8-5634C15220C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862174" y="4740295"/>
            <a:ext cx="743561" cy="743561"/>
          </a:xfrm>
          <a:prstGeom prst="rect">
            <a:avLst/>
          </a:prstGeom>
        </p:spPr>
      </p:pic>
      <p:pic>
        <p:nvPicPr>
          <p:cNvPr id="16" name="Graphic 15" descr="Wine outline">
            <a:extLst>
              <a:ext uri="{FF2B5EF4-FFF2-40B4-BE49-F238E27FC236}">
                <a16:creationId xmlns:a16="http://schemas.microsoft.com/office/drawing/2014/main" id="{9397FFE1-C4C4-672F-4A2E-7C4D6398058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287173" y="189305"/>
            <a:ext cx="914400" cy="914400"/>
          </a:xfrm>
          <a:prstGeom prst="rect">
            <a:avLst/>
          </a:prstGeom>
        </p:spPr>
      </p:pic>
      <p:pic>
        <p:nvPicPr>
          <p:cNvPr id="5" name="Picture 4">
            <a:extLst>
              <a:ext uri="{FF2B5EF4-FFF2-40B4-BE49-F238E27FC236}">
                <a16:creationId xmlns:a16="http://schemas.microsoft.com/office/drawing/2014/main" id="{B1F0542D-2799-4D20-250B-5FA5490EBAE0}"/>
              </a:ext>
            </a:extLst>
          </p:cNvPr>
          <p:cNvPicPr>
            <a:picLocks noChangeAspect="1"/>
          </p:cNvPicPr>
          <p:nvPr/>
        </p:nvPicPr>
        <p:blipFill>
          <a:blip r:embed="rId6"/>
          <a:stretch>
            <a:fillRect/>
          </a:stretch>
        </p:blipFill>
        <p:spPr>
          <a:xfrm>
            <a:off x="521242" y="3428999"/>
            <a:ext cx="3369252" cy="2245291"/>
          </a:xfrm>
          <a:prstGeom prst="rect">
            <a:avLst/>
          </a:prstGeom>
        </p:spPr>
      </p:pic>
      <p:pic>
        <p:nvPicPr>
          <p:cNvPr id="8" name="Graphic 7" descr="Badge 3 with solid fill">
            <a:extLst>
              <a:ext uri="{FF2B5EF4-FFF2-40B4-BE49-F238E27FC236}">
                <a16:creationId xmlns:a16="http://schemas.microsoft.com/office/drawing/2014/main" id="{CE62C9B4-AFB7-75F1-28AB-195CF6CDFFF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73051" y="211820"/>
            <a:ext cx="914400" cy="914400"/>
          </a:xfrm>
          <a:prstGeom prst="rect">
            <a:avLst/>
          </a:prstGeom>
        </p:spPr>
      </p:pic>
      <p:pic>
        <p:nvPicPr>
          <p:cNvPr id="12" name="Graphic 11" descr="Badge 3 with solid fill">
            <a:extLst>
              <a:ext uri="{FF2B5EF4-FFF2-40B4-BE49-F238E27FC236}">
                <a16:creationId xmlns:a16="http://schemas.microsoft.com/office/drawing/2014/main" id="{D471BF4D-1350-3946-D466-F2D6888B6F14}"/>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727325" y="211820"/>
            <a:ext cx="914400" cy="914400"/>
          </a:xfrm>
          <a:prstGeom prst="rect">
            <a:avLst/>
          </a:prstGeom>
        </p:spPr>
      </p:pic>
    </p:spTree>
    <p:extLst>
      <p:ext uri="{BB962C8B-B14F-4D97-AF65-F5344CB8AC3E}">
        <p14:creationId xmlns:p14="http://schemas.microsoft.com/office/powerpoint/2010/main" val="17119627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996FD-674E-2D45-A3B2-639287C3EEF0}"/>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5703B610-3CDE-D173-1B75-3AAF1648E891}"/>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C836C0D8-0780-8B9B-FF89-B11A0E416159}"/>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Discussion</a:t>
            </a:r>
            <a:endParaRPr lang="en-GB" sz="4800" dirty="0">
              <a:solidFill>
                <a:schemeClr val="bg1"/>
              </a:solidFill>
              <a:effectLst>
                <a:outerShdw blurRad="38100" dist="38100" dir="2700000" algn="tl">
                  <a:srgbClr val="000000">
                    <a:alpha val="43137"/>
                  </a:srgbClr>
                </a:outerShdw>
              </a:effectLst>
            </a:endParaRPr>
          </a:p>
        </p:txBody>
      </p:sp>
      <p:pic>
        <p:nvPicPr>
          <p:cNvPr id="29" name="Graphic 28" descr="Boardroom with solid fill">
            <a:extLst>
              <a:ext uri="{FF2B5EF4-FFF2-40B4-BE49-F238E27FC236}">
                <a16:creationId xmlns:a16="http://schemas.microsoft.com/office/drawing/2014/main" id="{7EFB7C31-4952-D739-7C2C-F01D67F2BF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7577" y="211820"/>
            <a:ext cx="914400" cy="914400"/>
          </a:xfrm>
          <a:prstGeom prst="rect">
            <a:avLst/>
          </a:prstGeom>
        </p:spPr>
      </p:pic>
      <p:pic>
        <p:nvPicPr>
          <p:cNvPr id="32" name="Graphic 31" descr="Boardroom with solid fill">
            <a:extLst>
              <a:ext uri="{FF2B5EF4-FFF2-40B4-BE49-F238E27FC236}">
                <a16:creationId xmlns:a16="http://schemas.microsoft.com/office/drawing/2014/main" id="{A6271582-AB69-F766-38D3-893F5026B4E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27325" y="211820"/>
            <a:ext cx="914400" cy="914400"/>
          </a:xfrm>
          <a:prstGeom prst="rect">
            <a:avLst/>
          </a:prstGeom>
        </p:spPr>
      </p:pic>
      <p:sp>
        <p:nvSpPr>
          <p:cNvPr id="33" name="Speech Bubble: Oval 32">
            <a:extLst>
              <a:ext uri="{FF2B5EF4-FFF2-40B4-BE49-F238E27FC236}">
                <a16:creationId xmlns:a16="http://schemas.microsoft.com/office/drawing/2014/main" id="{C40497FD-3C9F-EF68-933E-7CA9F3955600}"/>
              </a:ext>
            </a:extLst>
          </p:cNvPr>
          <p:cNvSpPr/>
          <p:nvPr/>
        </p:nvSpPr>
        <p:spPr>
          <a:xfrm>
            <a:off x="1705762" y="1478598"/>
            <a:ext cx="5845618" cy="3891554"/>
          </a:xfrm>
          <a:prstGeom prst="wedgeEllipseCallou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0841DAFC-FB83-3CF8-8D34-19EE9694C772}"/>
              </a:ext>
            </a:extLst>
          </p:cNvPr>
          <p:cNvSpPr txBox="1"/>
          <p:nvPr/>
        </p:nvSpPr>
        <p:spPr>
          <a:xfrm>
            <a:off x="2812305" y="2663000"/>
            <a:ext cx="3699866" cy="1384995"/>
          </a:xfrm>
          <a:prstGeom prst="rect">
            <a:avLst/>
          </a:prstGeom>
          <a:noFill/>
        </p:spPr>
        <p:txBody>
          <a:bodyPr wrap="square">
            <a:spAutoFit/>
          </a:bodyPr>
          <a:lstStyle/>
          <a:p>
            <a:pPr algn="ctr" fontAlgn="t">
              <a:buNone/>
            </a:pPr>
            <a:r>
              <a:rPr lang="en-GB" sz="2800" dirty="0">
                <a:latin typeface="ADLaM Display" panose="02010000000000000000" pitchFamily="2" charset="0"/>
                <a:ea typeface="ADLaM Display" panose="02010000000000000000" pitchFamily="2" charset="0"/>
                <a:cs typeface="ADLaM Display" panose="02010000000000000000" pitchFamily="2" charset="0"/>
              </a:rPr>
              <a:t>What does “being on time” mean in your culture?</a:t>
            </a:r>
            <a:endParaRPr lang="en-GB" sz="3200" dirty="0">
              <a:latin typeface="ADLaM Display" panose="02010000000000000000" pitchFamily="2" charset="0"/>
              <a:ea typeface="ADLaM Display" panose="02010000000000000000" pitchFamily="2" charset="0"/>
              <a:cs typeface="ADLaM Display" panose="02010000000000000000" pitchFamily="2" charset="0"/>
            </a:endParaRPr>
          </a:p>
        </p:txBody>
      </p:sp>
      <p:grpSp>
        <p:nvGrpSpPr>
          <p:cNvPr id="2" name="Graphic 37" descr="Users with solid fill">
            <a:extLst>
              <a:ext uri="{FF2B5EF4-FFF2-40B4-BE49-F238E27FC236}">
                <a16:creationId xmlns:a16="http://schemas.microsoft.com/office/drawing/2014/main" id="{1ED8CBE1-48E9-72DD-F26D-98EC6AD9BBF2}"/>
              </a:ext>
            </a:extLst>
          </p:cNvPr>
          <p:cNvGrpSpPr/>
          <p:nvPr/>
        </p:nvGrpSpPr>
        <p:grpSpPr>
          <a:xfrm>
            <a:off x="8993538" y="3691097"/>
            <a:ext cx="1665526" cy="1038971"/>
            <a:chOff x="9291283" y="3657927"/>
            <a:chExt cx="1665526" cy="1038971"/>
          </a:xfrm>
          <a:solidFill>
            <a:schemeClr val="accent1">
              <a:lumMod val="50000"/>
            </a:schemeClr>
          </a:solidFill>
        </p:grpSpPr>
        <p:sp>
          <p:nvSpPr>
            <p:cNvPr id="3" name="Oval 2">
              <a:extLst>
                <a:ext uri="{FF2B5EF4-FFF2-40B4-BE49-F238E27FC236}">
                  <a16:creationId xmlns:a16="http://schemas.microsoft.com/office/drawing/2014/main" id="{5975C21C-226B-665C-0C42-95BFD9B1AD21}"/>
                </a:ext>
              </a:extLst>
            </p:cNvPr>
            <p:cNvSpPr/>
            <p:nvPr/>
          </p:nvSpPr>
          <p:spPr>
            <a:xfrm>
              <a:off x="9469732"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4" name="Oval 3">
              <a:extLst>
                <a:ext uri="{FF2B5EF4-FFF2-40B4-BE49-F238E27FC236}">
                  <a16:creationId xmlns:a16="http://schemas.microsoft.com/office/drawing/2014/main" id="{D0A6587D-2879-049D-C231-D092A1B1A520}"/>
                </a:ext>
              </a:extLst>
            </p:cNvPr>
            <p:cNvSpPr/>
            <p:nvPr/>
          </p:nvSpPr>
          <p:spPr>
            <a:xfrm>
              <a:off x="10421461"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5" name="Freeform: Shape 4">
              <a:extLst>
                <a:ext uri="{FF2B5EF4-FFF2-40B4-BE49-F238E27FC236}">
                  <a16:creationId xmlns:a16="http://schemas.microsoft.com/office/drawing/2014/main" id="{9055B8E0-A6F4-3A23-CF1A-BD58E293AA2D}"/>
                </a:ext>
              </a:extLst>
            </p:cNvPr>
            <p:cNvSpPr/>
            <p:nvPr/>
          </p:nvSpPr>
          <p:spPr>
            <a:xfrm>
              <a:off x="9767147" y="4340000"/>
              <a:ext cx="713797" cy="356898"/>
            </a:xfrm>
            <a:custGeom>
              <a:avLst/>
              <a:gdLst>
                <a:gd name="csX0" fmla="*/ 713797 w 713797"/>
                <a:gd name="csY0" fmla="*/ 356899 h 356898"/>
                <a:gd name="csX1" fmla="*/ 713797 w 713797"/>
                <a:gd name="csY1" fmla="*/ 178449 h 356898"/>
                <a:gd name="csX2" fmla="*/ 678107 w 713797"/>
                <a:gd name="csY2" fmla="*/ 107070 h 356898"/>
                <a:gd name="csX3" fmla="*/ 503624 w 713797"/>
                <a:gd name="csY3" fmla="*/ 23793 h 356898"/>
                <a:gd name="csX4" fmla="*/ 356899 w 713797"/>
                <a:gd name="csY4" fmla="*/ 0 h 356898"/>
                <a:gd name="csX5" fmla="*/ 210174 w 713797"/>
                <a:gd name="csY5" fmla="*/ 23793 h 356898"/>
                <a:gd name="csX6" fmla="*/ 35690 w 713797"/>
                <a:gd name="csY6" fmla="*/ 107070 h 356898"/>
                <a:gd name="csX7" fmla="*/ 0 w 713797"/>
                <a:gd name="csY7" fmla="*/ 178449 h 356898"/>
                <a:gd name="csX8" fmla="*/ 0 w 713797"/>
                <a:gd name="csY8" fmla="*/ 356899 h 356898"/>
                <a:gd name="csX9" fmla="*/ 713797 w 713797"/>
                <a:gd name="csY9" fmla="*/ 35689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13797" h="356898">
                  <a:moveTo>
                    <a:pt x="713797" y="356899"/>
                  </a:moveTo>
                  <a:lnTo>
                    <a:pt x="713797" y="178449"/>
                  </a:lnTo>
                  <a:cubicBezTo>
                    <a:pt x="713797" y="150690"/>
                    <a:pt x="701901" y="122932"/>
                    <a:pt x="678107" y="107070"/>
                  </a:cubicBezTo>
                  <a:cubicBezTo>
                    <a:pt x="630521" y="67414"/>
                    <a:pt x="567072" y="39655"/>
                    <a:pt x="503624" y="23793"/>
                  </a:cubicBezTo>
                  <a:cubicBezTo>
                    <a:pt x="460003" y="11897"/>
                    <a:pt x="408451" y="0"/>
                    <a:pt x="356899" y="0"/>
                  </a:cubicBezTo>
                  <a:cubicBezTo>
                    <a:pt x="309312" y="0"/>
                    <a:pt x="257760" y="7931"/>
                    <a:pt x="210174" y="23793"/>
                  </a:cubicBezTo>
                  <a:cubicBezTo>
                    <a:pt x="146725" y="39655"/>
                    <a:pt x="87242" y="71380"/>
                    <a:pt x="35690" y="107070"/>
                  </a:cubicBezTo>
                  <a:cubicBezTo>
                    <a:pt x="11897" y="126897"/>
                    <a:pt x="0" y="150690"/>
                    <a:pt x="0" y="178449"/>
                  </a:cubicBezTo>
                  <a:lnTo>
                    <a:pt x="0" y="356899"/>
                  </a:lnTo>
                  <a:lnTo>
                    <a:pt x="713797" y="356899"/>
                  </a:lnTo>
                  <a:close/>
                </a:path>
              </a:pathLst>
            </a:custGeom>
            <a:solidFill>
              <a:schemeClr val="accent1">
                <a:lumMod val="50000"/>
              </a:schemeClr>
            </a:solidFill>
            <a:ln w="19745" cap="flat">
              <a:noFill/>
              <a:prstDash val="solid"/>
              <a:miter/>
            </a:ln>
          </p:spPr>
          <p:txBody>
            <a:bodyPr/>
            <a:lstStyle/>
            <a:p>
              <a:endParaRPr lang="en-GB"/>
            </a:p>
          </p:txBody>
        </p:sp>
        <p:sp>
          <p:nvSpPr>
            <p:cNvPr id="8" name="Oval 7">
              <a:extLst>
                <a:ext uri="{FF2B5EF4-FFF2-40B4-BE49-F238E27FC236}">
                  <a16:creationId xmlns:a16="http://schemas.microsoft.com/office/drawing/2014/main" id="{EDBF0C26-78D0-524D-9D81-F8303EEE6BC2}"/>
                </a:ext>
              </a:extLst>
            </p:cNvPr>
            <p:cNvSpPr/>
            <p:nvPr/>
          </p:nvSpPr>
          <p:spPr>
            <a:xfrm>
              <a:off x="9945597" y="3935515"/>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9" name="Freeform: Shape 8">
              <a:extLst>
                <a:ext uri="{FF2B5EF4-FFF2-40B4-BE49-F238E27FC236}">
                  <a16:creationId xmlns:a16="http://schemas.microsoft.com/office/drawing/2014/main" id="{C7BEA4F4-ADFE-7808-4CEF-225C53974531}"/>
                </a:ext>
              </a:extLst>
            </p:cNvPr>
            <p:cNvSpPr/>
            <p:nvPr/>
          </p:nvSpPr>
          <p:spPr>
            <a:xfrm>
              <a:off x="10310426" y="4062412"/>
              <a:ext cx="646382" cy="356898"/>
            </a:xfrm>
            <a:custGeom>
              <a:avLst/>
              <a:gdLst>
                <a:gd name="csX0" fmla="*/ 610693 w 646382"/>
                <a:gd name="csY0" fmla="*/ 107070 h 356898"/>
                <a:gd name="csX1" fmla="*/ 436209 w 646382"/>
                <a:gd name="csY1" fmla="*/ 23793 h 356898"/>
                <a:gd name="csX2" fmla="*/ 289484 w 646382"/>
                <a:gd name="csY2" fmla="*/ 0 h 356898"/>
                <a:gd name="csX3" fmla="*/ 142759 w 646382"/>
                <a:gd name="csY3" fmla="*/ 23793 h 356898"/>
                <a:gd name="csX4" fmla="*/ 71380 w 646382"/>
                <a:gd name="csY4" fmla="*/ 51552 h 356898"/>
                <a:gd name="csX5" fmla="*/ 71380 w 646382"/>
                <a:gd name="csY5" fmla="*/ 55518 h 356898"/>
                <a:gd name="csX6" fmla="*/ 0 w 646382"/>
                <a:gd name="csY6" fmla="*/ 230001 h 356898"/>
                <a:gd name="csX7" fmla="*/ 182415 w 646382"/>
                <a:gd name="csY7" fmla="*/ 321209 h 356898"/>
                <a:gd name="csX8" fmla="*/ 214139 w 646382"/>
                <a:gd name="csY8" fmla="*/ 356899 h 356898"/>
                <a:gd name="csX9" fmla="*/ 646383 w 646382"/>
                <a:gd name="csY9" fmla="*/ 356899 h 356898"/>
                <a:gd name="csX10" fmla="*/ 646383 w 646382"/>
                <a:gd name="csY10" fmla="*/ 178449 h 356898"/>
                <a:gd name="csX11" fmla="*/ 610693 w 646382"/>
                <a:gd name="csY11" fmla="*/ 107070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46382" h="356898">
                  <a:moveTo>
                    <a:pt x="610693" y="107070"/>
                  </a:moveTo>
                  <a:cubicBezTo>
                    <a:pt x="563107" y="67414"/>
                    <a:pt x="499658" y="39655"/>
                    <a:pt x="436209" y="23793"/>
                  </a:cubicBezTo>
                  <a:cubicBezTo>
                    <a:pt x="392588" y="11897"/>
                    <a:pt x="341036" y="0"/>
                    <a:pt x="289484" y="0"/>
                  </a:cubicBezTo>
                  <a:cubicBezTo>
                    <a:pt x="241898" y="0"/>
                    <a:pt x="190346" y="7931"/>
                    <a:pt x="142759" y="23793"/>
                  </a:cubicBezTo>
                  <a:cubicBezTo>
                    <a:pt x="118966" y="31724"/>
                    <a:pt x="95173" y="39655"/>
                    <a:pt x="71380" y="51552"/>
                  </a:cubicBezTo>
                  <a:lnTo>
                    <a:pt x="71380" y="55518"/>
                  </a:lnTo>
                  <a:cubicBezTo>
                    <a:pt x="71380" y="122932"/>
                    <a:pt x="43621" y="186380"/>
                    <a:pt x="0" y="230001"/>
                  </a:cubicBezTo>
                  <a:cubicBezTo>
                    <a:pt x="75345" y="253795"/>
                    <a:pt x="134828" y="285519"/>
                    <a:pt x="182415" y="321209"/>
                  </a:cubicBezTo>
                  <a:cubicBezTo>
                    <a:pt x="194311" y="333105"/>
                    <a:pt x="206208" y="341036"/>
                    <a:pt x="214139" y="356899"/>
                  </a:cubicBezTo>
                  <a:lnTo>
                    <a:pt x="646383" y="356899"/>
                  </a:lnTo>
                  <a:lnTo>
                    <a:pt x="646383" y="178449"/>
                  </a:lnTo>
                  <a:cubicBezTo>
                    <a:pt x="646383" y="150690"/>
                    <a:pt x="634486" y="122932"/>
                    <a:pt x="610693" y="107070"/>
                  </a:cubicBezTo>
                  <a:close/>
                </a:path>
              </a:pathLst>
            </a:custGeom>
            <a:solidFill>
              <a:schemeClr val="accent1">
                <a:lumMod val="50000"/>
              </a:schemeClr>
            </a:solidFill>
            <a:ln w="19745" cap="flat">
              <a:noFill/>
              <a:prstDash val="solid"/>
              <a:miter/>
            </a:ln>
          </p:spPr>
          <p:txBody>
            <a:bodyPr/>
            <a:lstStyle/>
            <a:p>
              <a:endParaRPr lang="en-GB"/>
            </a:p>
          </p:txBody>
        </p:sp>
        <p:sp>
          <p:nvSpPr>
            <p:cNvPr id="10" name="Freeform: Shape 9">
              <a:extLst>
                <a:ext uri="{FF2B5EF4-FFF2-40B4-BE49-F238E27FC236}">
                  <a16:creationId xmlns:a16="http://schemas.microsoft.com/office/drawing/2014/main" id="{6041249C-90E7-5C36-BE93-C705AE97F134}"/>
                </a:ext>
              </a:extLst>
            </p:cNvPr>
            <p:cNvSpPr/>
            <p:nvPr/>
          </p:nvSpPr>
          <p:spPr>
            <a:xfrm>
              <a:off x="9291283" y="4062412"/>
              <a:ext cx="646382" cy="356898"/>
            </a:xfrm>
            <a:custGeom>
              <a:avLst/>
              <a:gdLst>
                <a:gd name="csX0" fmla="*/ 463968 w 646382"/>
                <a:gd name="csY0" fmla="*/ 321209 h 356898"/>
                <a:gd name="csX1" fmla="*/ 463968 w 646382"/>
                <a:gd name="csY1" fmla="*/ 321209 h 356898"/>
                <a:gd name="csX2" fmla="*/ 646383 w 646382"/>
                <a:gd name="csY2" fmla="*/ 230001 h 356898"/>
                <a:gd name="csX3" fmla="*/ 575003 w 646382"/>
                <a:gd name="csY3" fmla="*/ 55518 h 356898"/>
                <a:gd name="csX4" fmla="*/ 575003 w 646382"/>
                <a:gd name="csY4" fmla="*/ 47586 h 356898"/>
                <a:gd name="csX5" fmla="*/ 503624 w 646382"/>
                <a:gd name="csY5" fmla="*/ 23793 h 356898"/>
                <a:gd name="csX6" fmla="*/ 356899 w 646382"/>
                <a:gd name="csY6" fmla="*/ 0 h 356898"/>
                <a:gd name="csX7" fmla="*/ 210174 w 646382"/>
                <a:gd name="csY7" fmla="*/ 23793 h 356898"/>
                <a:gd name="csX8" fmla="*/ 35690 w 646382"/>
                <a:gd name="csY8" fmla="*/ 107070 h 356898"/>
                <a:gd name="csX9" fmla="*/ 0 w 646382"/>
                <a:gd name="csY9" fmla="*/ 178449 h 356898"/>
                <a:gd name="csX10" fmla="*/ 0 w 646382"/>
                <a:gd name="csY10" fmla="*/ 356899 h 356898"/>
                <a:gd name="csX11" fmla="*/ 428278 w 646382"/>
                <a:gd name="csY11" fmla="*/ 356899 h 356898"/>
                <a:gd name="csX12" fmla="*/ 463968 w 646382"/>
                <a:gd name="csY12" fmla="*/ 32120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646382" h="356898">
                  <a:moveTo>
                    <a:pt x="463968" y="321209"/>
                  </a:moveTo>
                  <a:lnTo>
                    <a:pt x="463968" y="321209"/>
                  </a:lnTo>
                  <a:cubicBezTo>
                    <a:pt x="519486" y="281553"/>
                    <a:pt x="582934" y="249829"/>
                    <a:pt x="646383" y="230001"/>
                  </a:cubicBezTo>
                  <a:cubicBezTo>
                    <a:pt x="602762" y="182415"/>
                    <a:pt x="575003" y="122932"/>
                    <a:pt x="575003" y="55518"/>
                  </a:cubicBezTo>
                  <a:cubicBezTo>
                    <a:pt x="575003" y="51552"/>
                    <a:pt x="575003" y="51552"/>
                    <a:pt x="575003" y="47586"/>
                  </a:cubicBezTo>
                  <a:cubicBezTo>
                    <a:pt x="551210" y="39655"/>
                    <a:pt x="527417" y="27759"/>
                    <a:pt x="503624" y="23793"/>
                  </a:cubicBezTo>
                  <a:cubicBezTo>
                    <a:pt x="460003" y="11897"/>
                    <a:pt x="408451" y="0"/>
                    <a:pt x="356899" y="0"/>
                  </a:cubicBezTo>
                  <a:cubicBezTo>
                    <a:pt x="309312" y="0"/>
                    <a:pt x="257760" y="7931"/>
                    <a:pt x="210174" y="23793"/>
                  </a:cubicBezTo>
                  <a:cubicBezTo>
                    <a:pt x="146725" y="43621"/>
                    <a:pt x="87242" y="71380"/>
                    <a:pt x="35690" y="107070"/>
                  </a:cubicBezTo>
                  <a:cubicBezTo>
                    <a:pt x="11897" y="122932"/>
                    <a:pt x="0" y="150690"/>
                    <a:pt x="0" y="178449"/>
                  </a:cubicBezTo>
                  <a:lnTo>
                    <a:pt x="0" y="356899"/>
                  </a:lnTo>
                  <a:lnTo>
                    <a:pt x="428278" y="356899"/>
                  </a:lnTo>
                  <a:cubicBezTo>
                    <a:pt x="440175" y="341036"/>
                    <a:pt x="448106" y="333105"/>
                    <a:pt x="463968" y="321209"/>
                  </a:cubicBezTo>
                  <a:close/>
                </a:path>
              </a:pathLst>
            </a:custGeom>
            <a:solidFill>
              <a:schemeClr val="accent1">
                <a:lumMod val="50000"/>
              </a:schemeClr>
            </a:solidFill>
            <a:ln w="19745" cap="flat">
              <a:noFill/>
              <a:prstDash val="solid"/>
              <a:miter/>
            </a:ln>
          </p:spPr>
          <p:txBody>
            <a:bodyPr/>
            <a:lstStyle/>
            <a:p>
              <a:endParaRPr lang="en-GB"/>
            </a:p>
          </p:txBody>
        </p:sp>
      </p:grpSp>
      <p:pic>
        <p:nvPicPr>
          <p:cNvPr id="11" name="Graphic 10" descr="Chat with solid fill">
            <a:extLst>
              <a:ext uri="{FF2B5EF4-FFF2-40B4-BE49-F238E27FC236}">
                <a16:creationId xmlns:a16="http://schemas.microsoft.com/office/drawing/2014/main" id="{239FB53A-D130-EC66-8401-2F53030B102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129282" y="2392561"/>
            <a:ext cx="1529781" cy="1529781"/>
          </a:xfrm>
          <a:prstGeom prst="rect">
            <a:avLst/>
          </a:prstGeom>
        </p:spPr>
      </p:pic>
    </p:spTree>
    <p:extLst>
      <p:ext uri="{BB962C8B-B14F-4D97-AF65-F5344CB8AC3E}">
        <p14:creationId xmlns:p14="http://schemas.microsoft.com/office/powerpoint/2010/main" val="7231141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78C9A-E330-8FB4-C213-B3DD9CE0EBDA}"/>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76BF15CC-192D-DEF5-BAB5-731C4B65834C}"/>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481AE456-A8E4-775D-6E45-C10974146FAC}"/>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Perception of Time</a:t>
            </a:r>
            <a:endParaRPr lang="en-GB" sz="4800" dirty="0">
              <a:solidFill>
                <a:schemeClr val="bg1"/>
              </a:solidFill>
              <a:effectLst>
                <a:outerShdw blurRad="38100" dist="38100" dir="2700000" algn="tl">
                  <a:srgbClr val="000000">
                    <a:alpha val="43137"/>
                  </a:srgbClr>
                </a:outerShdw>
              </a:effectLst>
            </a:endParaRPr>
          </a:p>
        </p:txBody>
      </p:sp>
      <p:pic>
        <p:nvPicPr>
          <p:cNvPr id="12" name="Graphic 11" descr="Clock outline">
            <a:extLst>
              <a:ext uri="{FF2B5EF4-FFF2-40B4-BE49-F238E27FC236}">
                <a16:creationId xmlns:a16="http://schemas.microsoft.com/office/drawing/2014/main" id="{08701E32-1F1E-DC9C-D7AE-E28F3D67F09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587409" y="211820"/>
            <a:ext cx="914400" cy="914400"/>
          </a:xfrm>
          <a:prstGeom prst="rect">
            <a:avLst/>
          </a:prstGeom>
        </p:spPr>
      </p:pic>
      <p:pic>
        <p:nvPicPr>
          <p:cNvPr id="16" name="Picture 15" descr="Free Pocket Watch Time photo and picture">
            <a:extLst>
              <a:ext uri="{FF2B5EF4-FFF2-40B4-BE49-F238E27FC236}">
                <a16:creationId xmlns:a16="http://schemas.microsoft.com/office/drawing/2014/main" id="{D4EBB98F-9EE1-100A-8D93-B1FA56788CD5}"/>
              </a:ext>
            </a:extLst>
          </p:cNvPr>
          <p:cNvPicPr>
            <a:picLocks noChangeAspect="1"/>
          </p:cNvPicPr>
          <p:nvPr/>
        </p:nvPicPr>
        <p:blipFill>
          <a:blip r:embed="rId4"/>
          <a:srcRect b="14329"/>
          <a:stretch>
            <a:fillRect/>
          </a:stretch>
        </p:blipFill>
        <p:spPr>
          <a:xfrm>
            <a:off x="473052" y="3229510"/>
            <a:ext cx="6065207" cy="27737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98F95C2A-B016-F2F8-0425-FD950275B22B}"/>
              </a:ext>
            </a:extLst>
          </p:cNvPr>
          <p:cNvSpPr txBox="1"/>
          <p:nvPr/>
        </p:nvSpPr>
        <p:spPr>
          <a:xfrm>
            <a:off x="473050" y="1509454"/>
            <a:ext cx="11175091" cy="1477328"/>
          </a:xfrm>
          <a:prstGeom prst="rect">
            <a:avLst/>
          </a:prstGeom>
          <a:solidFill>
            <a:schemeClr val="tx2">
              <a:lumMod val="20000"/>
              <a:lumOff val="80000"/>
            </a:schemeClr>
          </a:solidFill>
        </p:spPr>
        <p:txBody>
          <a:bodyPr wrap="square">
            <a:spAutoFit/>
          </a:bodyPr>
          <a:lstStyle/>
          <a:p>
            <a:pPr marL="342900" lvl="0" indent="-342900" algn="just" fontAlgn="t">
              <a:lnSpc>
                <a:spcPct val="100000"/>
              </a:lnSpc>
              <a:buFont typeface="Wingdings" panose="05000000000000000000" pitchFamily="2" charset="2"/>
              <a:buChar char="§"/>
            </a:pPr>
            <a:r>
              <a:rPr lang="en-GB" dirty="0">
                <a:latin typeface="Aptos" panose="020B0004020202020204" pitchFamily="34" charset="0"/>
              </a:rPr>
              <a:t>Expectations about punctuality vary across cultures.</a:t>
            </a:r>
          </a:p>
          <a:p>
            <a:pPr marL="342900" lvl="0" indent="-342900" algn="just" fontAlgn="t">
              <a:lnSpc>
                <a:spcPct val="100000"/>
              </a:lnSpc>
              <a:buFont typeface="Wingdings" panose="05000000000000000000" pitchFamily="2" charset="2"/>
              <a:buChar char="§"/>
            </a:pPr>
            <a:r>
              <a:rPr lang="en-GB" dirty="0">
                <a:latin typeface="Aptos" panose="020B0004020202020204" pitchFamily="34" charset="0"/>
              </a:rPr>
              <a:t>Some cultures view time as fixed and structured, while others see it as more flexible.</a:t>
            </a:r>
          </a:p>
          <a:p>
            <a:pPr marL="342900" lvl="0" indent="-342900" algn="just" fontAlgn="t">
              <a:lnSpc>
                <a:spcPct val="100000"/>
              </a:lnSpc>
              <a:buFont typeface="Wingdings" panose="05000000000000000000" pitchFamily="2" charset="2"/>
              <a:buChar char="§"/>
            </a:pPr>
            <a:r>
              <a:rPr lang="en-GB" dirty="0">
                <a:latin typeface="Aptos" panose="020B0004020202020204" pitchFamily="34" charset="0"/>
              </a:rPr>
              <a:t>Expectations about deadlines, meetings, and schedules can vary significantly.</a:t>
            </a:r>
          </a:p>
          <a:p>
            <a:pPr marL="342900" lvl="0" indent="-342900" algn="just" fontAlgn="t">
              <a:lnSpc>
                <a:spcPct val="100000"/>
              </a:lnSpc>
              <a:buFont typeface="Wingdings" panose="05000000000000000000" pitchFamily="2" charset="2"/>
              <a:buChar char="§"/>
            </a:pPr>
            <a:r>
              <a:rPr lang="en-GB" dirty="0">
                <a:latin typeface="Aptos" panose="020B0004020202020204" pitchFamily="34" charset="0"/>
              </a:rPr>
              <a:t>In some settings, such as social gatherings in Argentina, arriving exactly on time may be viewed differently than in the UK.</a:t>
            </a:r>
          </a:p>
        </p:txBody>
      </p:sp>
      <p:sp>
        <p:nvSpPr>
          <p:cNvPr id="15" name="Speech Bubble: Rectangle with Corners Rounded 14">
            <a:extLst>
              <a:ext uri="{FF2B5EF4-FFF2-40B4-BE49-F238E27FC236}">
                <a16:creationId xmlns:a16="http://schemas.microsoft.com/office/drawing/2014/main" id="{5FA4F095-FD17-CF0A-5D81-485F50C4273B}"/>
              </a:ext>
            </a:extLst>
          </p:cNvPr>
          <p:cNvSpPr/>
          <p:nvPr/>
        </p:nvSpPr>
        <p:spPr>
          <a:xfrm>
            <a:off x="7141882" y="2826871"/>
            <a:ext cx="4335326" cy="3038540"/>
          </a:xfrm>
          <a:prstGeom prst="wedgeRoundRectCallout">
            <a:avLst/>
          </a:prstGeom>
          <a:solidFill>
            <a:srgbClr val="E9C46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AE138F18-F294-5297-A029-6BC44AA860D3}"/>
              </a:ext>
            </a:extLst>
          </p:cNvPr>
          <p:cNvSpPr txBox="1"/>
          <p:nvPr/>
        </p:nvSpPr>
        <p:spPr>
          <a:xfrm>
            <a:off x="7285530" y="3115786"/>
            <a:ext cx="3976219" cy="2308324"/>
          </a:xfrm>
          <a:prstGeom prst="rect">
            <a:avLst/>
          </a:prstGeom>
          <a:noFill/>
        </p:spPr>
        <p:txBody>
          <a:bodyPr wrap="square" rtlCol="0">
            <a:spAutoFit/>
          </a:bodyPr>
          <a:lstStyle/>
          <a:p>
            <a:pPr algn="just" fontAlgn="t">
              <a:buNone/>
            </a:pPr>
            <a:r>
              <a:rPr lang="en-GB" dirty="0">
                <a:latin typeface="Aptos" panose="020B0004020202020204" pitchFamily="34" charset="0"/>
              </a:rPr>
              <a:t>Time is not just measured by clocks; it is interpreted through culture.</a:t>
            </a:r>
          </a:p>
          <a:p>
            <a:pPr algn="just" fontAlgn="t">
              <a:buNone/>
            </a:pPr>
            <a:endParaRPr lang="en-GB" dirty="0">
              <a:latin typeface="Aptos" panose="020B0004020202020204" pitchFamily="34" charset="0"/>
            </a:endParaRPr>
          </a:p>
          <a:p>
            <a:pPr algn="just" fontAlgn="t">
              <a:buNone/>
            </a:pPr>
            <a:r>
              <a:rPr lang="en-GB" dirty="0">
                <a:latin typeface="Aptos" panose="020B0004020202020204" pitchFamily="34" charset="0"/>
              </a:rPr>
              <a:t>Understanding different perceptions of time helps us communicate more effectively, build stronger international relationships and avoid unnecessary misunderstandings.</a:t>
            </a:r>
            <a:endParaRPr lang="en-GB" sz="2000" dirty="0">
              <a:latin typeface="Aptos" panose="020B0004020202020204" pitchFamily="34" charset="0"/>
            </a:endParaRPr>
          </a:p>
        </p:txBody>
      </p:sp>
      <p:pic>
        <p:nvPicPr>
          <p:cNvPr id="19" name="Graphic 18" descr="Badge Tick with solid fill">
            <a:extLst>
              <a:ext uri="{FF2B5EF4-FFF2-40B4-BE49-F238E27FC236}">
                <a16:creationId xmlns:a16="http://schemas.microsoft.com/office/drawing/2014/main" id="{B99281D5-D2DB-569E-803B-B3A66B0033D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607550" y="5142117"/>
            <a:ext cx="683477" cy="683477"/>
          </a:xfrm>
          <a:prstGeom prst="rect">
            <a:avLst/>
          </a:prstGeom>
        </p:spPr>
      </p:pic>
      <p:pic>
        <p:nvPicPr>
          <p:cNvPr id="5" name="Graphic 4" descr="Badge 4 with solid fill">
            <a:extLst>
              <a:ext uri="{FF2B5EF4-FFF2-40B4-BE49-F238E27FC236}">
                <a16:creationId xmlns:a16="http://schemas.microsoft.com/office/drawing/2014/main" id="{977EEB63-A774-96B8-5E8B-B201D8589BE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22790" y="211820"/>
            <a:ext cx="914400" cy="914400"/>
          </a:xfrm>
          <a:prstGeom prst="rect">
            <a:avLst/>
          </a:prstGeom>
        </p:spPr>
      </p:pic>
      <p:pic>
        <p:nvPicPr>
          <p:cNvPr id="13" name="Graphic 12" descr="Badge 4 with solid fill">
            <a:extLst>
              <a:ext uri="{FF2B5EF4-FFF2-40B4-BE49-F238E27FC236}">
                <a16:creationId xmlns:a16="http://schemas.microsoft.com/office/drawing/2014/main" id="{730FE1ED-1F21-C334-8CF4-DE0896D8210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768693" y="207878"/>
            <a:ext cx="914400" cy="914400"/>
          </a:xfrm>
          <a:prstGeom prst="rect">
            <a:avLst/>
          </a:prstGeom>
        </p:spPr>
      </p:pic>
    </p:spTree>
    <p:extLst>
      <p:ext uri="{BB962C8B-B14F-4D97-AF65-F5344CB8AC3E}">
        <p14:creationId xmlns:p14="http://schemas.microsoft.com/office/powerpoint/2010/main" val="22555175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6AC3D-39EE-5FC6-3ECE-2C5C52EC6745}"/>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B3A68666-568C-31DD-2BB6-D8EBDA9A6045}"/>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B172DFD5-4516-EBFA-A27A-DA9A65D28402}"/>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Key Takeaway</a:t>
            </a:r>
            <a:endParaRPr lang="en-GB" sz="4800" dirty="0">
              <a:solidFill>
                <a:schemeClr val="bg1"/>
              </a:solidFill>
              <a:effectLst>
                <a:outerShdw blurRad="38100" dist="38100" dir="2700000" algn="tl">
                  <a:srgbClr val="000000">
                    <a:alpha val="43137"/>
                  </a:srgbClr>
                </a:outerShdw>
              </a:effectLst>
            </a:endParaRPr>
          </a:p>
        </p:txBody>
      </p:sp>
      <p:pic>
        <p:nvPicPr>
          <p:cNvPr id="4" name="Graphic 3" descr="Badge Tick with solid fill">
            <a:extLst>
              <a:ext uri="{FF2B5EF4-FFF2-40B4-BE49-F238E27FC236}">
                <a16:creationId xmlns:a16="http://schemas.microsoft.com/office/drawing/2014/main" id="{A06E314B-B0ED-F27E-D97A-866D211A302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7577" y="211820"/>
            <a:ext cx="914400" cy="914400"/>
          </a:xfrm>
          <a:prstGeom prst="rect">
            <a:avLst/>
          </a:prstGeom>
        </p:spPr>
      </p:pic>
      <p:pic>
        <p:nvPicPr>
          <p:cNvPr id="11" name="Graphic 10" descr="Badge Tick with solid fill">
            <a:extLst>
              <a:ext uri="{FF2B5EF4-FFF2-40B4-BE49-F238E27FC236}">
                <a16:creationId xmlns:a16="http://schemas.microsoft.com/office/drawing/2014/main" id="{771C90B6-8C17-C893-6F2B-E8580D146C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27325" y="211820"/>
            <a:ext cx="914400" cy="914400"/>
          </a:xfrm>
          <a:prstGeom prst="rect">
            <a:avLst/>
          </a:prstGeom>
        </p:spPr>
      </p:pic>
      <p:sp>
        <p:nvSpPr>
          <p:cNvPr id="2" name="Scroll: Vertical 1">
            <a:extLst>
              <a:ext uri="{FF2B5EF4-FFF2-40B4-BE49-F238E27FC236}">
                <a16:creationId xmlns:a16="http://schemas.microsoft.com/office/drawing/2014/main" id="{DC960F5B-9857-CD4D-D8BE-350DF5A59EFE}"/>
              </a:ext>
            </a:extLst>
          </p:cNvPr>
          <p:cNvSpPr/>
          <p:nvPr/>
        </p:nvSpPr>
        <p:spPr>
          <a:xfrm>
            <a:off x="1441977" y="1570382"/>
            <a:ext cx="9309652" cy="4108174"/>
          </a:xfrm>
          <a:prstGeom prst="verticalScroll">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069C49F-42F6-BDB8-A5D4-DE6AD4551814}"/>
              </a:ext>
            </a:extLst>
          </p:cNvPr>
          <p:cNvSpPr txBox="1"/>
          <p:nvPr/>
        </p:nvSpPr>
        <p:spPr>
          <a:xfrm>
            <a:off x="2190725" y="2313757"/>
            <a:ext cx="8000197" cy="3170099"/>
          </a:xfrm>
          <a:prstGeom prst="rect">
            <a:avLst/>
          </a:prstGeom>
          <a:noFill/>
        </p:spPr>
        <p:txBody>
          <a:bodyPr wrap="square">
            <a:spAutoFit/>
          </a:bodyPr>
          <a:lstStyle/>
          <a:p>
            <a:pPr algn="just" fontAlgn="t">
              <a:buNone/>
            </a:pPr>
            <a:r>
              <a:rPr lang="en-GB" sz="2000" dirty="0">
                <a:latin typeface="Aptos" panose="020B0004020202020204" pitchFamily="34" charset="0"/>
              </a:rPr>
              <a:t>A useful principle for intercultural communication is:</a:t>
            </a:r>
          </a:p>
          <a:p>
            <a:pPr algn="just" fontAlgn="t">
              <a:buNone/>
            </a:pPr>
            <a:endParaRPr lang="en-GB" sz="2000" dirty="0">
              <a:latin typeface="Aptos" panose="020B0004020202020204" pitchFamily="34" charset="0"/>
            </a:endParaRPr>
          </a:p>
          <a:p>
            <a:pPr algn="just" fontAlgn="t">
              <a:buNone/>
            </a:pPr>
            <a:r>
              <a:rPr lang="en-GB" sz="2000" b="1" dirty="0">
                <a:solidFill>
                  <a:schemeClr val="accent5">
                    <a:lumMod val="50000"/>
                  </a:schemeClr>
                </a:solidFill>
                <a:latin typeface="Aptos" panose="020B0004020202020204" pitchFamily="34" charset="0"/>
              </a:rPr>
              <a:t>“Don't assume good intentions guarantee good interpretations”</a:t>
            </a:r>
          </a:p>
          <a:p>
            <a:pPr algn="just" fontAlgn="t">
              <a:buNone/>
            </a:pPr>
            <a:endParaRPr lang="en-GB" sz="2000" dirty="0">
              <a:latin typeface="Aptos" panose="020B0004020202020204" pitchFamily="34" charset="0"/>
            </a:endParaRPr>
          </a:p>
          <a:p>
            <a:pPr algn="just" fontAlgn="t">
              <a:buNone/>
            </a:pPr>
            <a:r>
              <a:rPr lang="en-GB" sz="2000" dirty="0">
                <a:latin typeface="Aptos" panose="020B0004020202020204" pitchFamily="34" charset="0"/>
              </a:rPr>
              <a:t>Many of the most common cultural misunderstandings occur when people are trying to be polite, friendly or respectful – but are applying the rules of their own culture to someone else’s.</a:t>
            </a:r>
          </a:p>
          <a:p>
            <a:pPr algn="just" fontAlgn="t">
              <a:buNone/>
            </a:pPr>
            <a:endParaRPr lang="en-GB" sz="2000" dirty="0">
              <a:latin typeface="Aptos" panose="020B0004020202020204" pitchFamily="34" charset="0"/>
            </a:endParaRPr>
          </a:p>
          <a:p>
            <a:pPr algn="just" fontAlgn="t">
              <a:buNone/>
            </a:pPr>
            <a:r>
              <a:rPr lang="en-GB" sz="2000" dirty="0">
                <a:latin typeface="Aptos" panose="020B0004020202020204" pitchFamily="34" charset="0"/>
              </a:rPr>
              <a:t>Understanding these differences is a core aspect of both language learning and cultural competence.</a:t>
            </a:r>
          </a:p>
        </p:txBody>
      </p:sp>
    </p:spTree>
    <p:extLst>
      <p:ext uri="{BB962C8B-B14F-4D97-AF65-F5344CB8AC3E}">
        <p14:creationId xmlns:p14="http://schemas.microsoft.com/office/powerpoint/2010/main" val="14626957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207925-2CFA-04EF-DCEE-B28111E9AA31}"/>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08EC9771-DDEE-094C-3C36-7548837D713A}"/>
              </a:ext>
            </a:extLst>
          </p:cNvPr>
          <p:cNvPicPr>
            <a:picLocks noChangeAspect="1"/>
          </p:cNvPicPr>
          <p:nvPr/>
        </p:nvPicPr>
        <p:blipFill>
          <a:blip r:embed="rId2"/>
          <a:stretch>
            <a:fillRect/>
          </a:stretch>
        </p:blipFill>
        <p:spPr>
          <a:xfrm>
            <a:off x="0" y="0"/>
            <a:ext cx="12197046" cy="6012492"/>
          </a:xfrm>
          <a:prstGeom prst="rect">
            <a:avLst/>
          </a:prstGeom>
        </p:spPr>
      </p:pic>
      <p:sp>
        <p:nvSpPr>
          <p:cNvPr id="5" name="Rectangle: Rounded Corners 4">
            <a:extLst>
              <a:ext uri="{FF2B5EF4-FFF2-40B4-BE49-F238E27FC236}">
                <a16:creationId xmlns:a16="http://schemas.microsoft.com/office/drawing/2014/main" id="{1F5F6A51-2CDD-E310-8B19-79589A690EFC}"/>
              </a:ext>
            </a:extLst>
          </p:cNvPr>
          <p:cNvSpPr/>
          <p:nvPr/>
        </p:nvSpPr>
        <p:spPr>
          <a:xfrm>
            <a:off x="1528174" y="2217107"/>
            <a:ext cx="4440477" cy="2167003"/>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9BCFB40-CAC9-5189-13E2-DE7C54808BFB}"/>
              </a:ext>
            </a:extLst>
          </p:cNvPr>
          <p:cNvSpPr txBox="1"/>
          <p:nvPr/>
        </p:nvSpPr>
        <p:spPr>
          <a:xfrm>
            <a:off x="1806879" y="2464961"/>
            <a:ext cx="3883068" cy="923330"/>
          </a:xfrm>
          <a:prstGeom prst="rect">
            <a:avLst/>
          </a:prstGeom>
          <a:noFill/>
        </p:spPr>
        <p:txBody>
          <a:bodyPr wrap="square" rtlCol="0">
            <a:spAutoFit/>
          </a:bodyPr>
          <a:lstStyle/>
          <a:p>
            <a:r>
              <a:rPr lang="en-GB" sz="5400" b="1" dirty="0">
                <a:solidFill>
                  <a:schemeClr val="accent3">
                    <a:lumMod val="20000"/>
                    <a:lumOff val="80000"/>
                  </a:schemeClr>
                </a:solidFill>
              </a:rPr>
              <a:t>BREAK TIME</a:t>
            </a:r>
          </a:p>
        </p:txBody>
      </p:sp>
      <p:pic>
        <p:nvPicPr>
          <p:cNvPr id="8" name="Graphic 7" descr="Coffee with solid fill">
            <a:extLst>
              <a:ext uri="{FF2B5EF4-FFF2-40B4-BE49-F238E27FC236}">
                <a16:creationId xmlns:a16="http://schemas.microsoft.com/office/drawing/2014/main" id="{F82E5B72-7DE6-5DC6-1843-420C542DE98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91212" y="3388291"/>
            <a:ext cx="914400" cy="914400"/>
          </a:xfrm>
          <a:prstGeom prst="rect">
            <a:avLst/>
          </a:prstGeom>
        </p:spPr>
      </p:pic>
    </p:spTree>
    <p:extLst>
      <p:ext uri="{BB962C8B-B14F-4D97-AF65-F5344CB8AC3E}">
        <p14:creationId xmlns:p14="http://schemas.microsoft.com/office/powerpoint/2010/main" val="9313526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AEA614EE-586B-0BB9-7B94-7418CF54A81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5DC2CCD8-B75B-212D-E494-005B5B202C1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The Basic Functions of Culture</a:t>
            </a:r>
            <a:endParaRPr lang="en-GB" sz="4800" dirty="0">
              <a:solidFill>
                <a:schemeClr val="bg1"/>
              </a:solidFill>
              <a:effectLst>
                <a:outerShdw blurRad="38100" dist="38100" dir="2700000" algn="tl">
                  <a:srgbClr val="000000">
                    <a:alpha val="43137"/>
                  </a:srgbClr>
                </a:outerShdw>
              </a:effectLst>
            </a:endParaRPr>
          </a:p>
        </p:txBody>
      </p:sp>
      <p:sp>
        <p:nvSpPr>
          <p:cNvPr id="2" name="Content Placeholder 2">
            <a:extLst>
              <a:ext uri="{FF2B5EF4-FFF2-40B4-BE49-F238E27FC236}">
                <a16:creationId xmlns:a16="http://schemas.microsoft.com/office/drawing/2014/main" id="{1EDE7BE6-AC2A-431B-187C-7758CFFFCD35}"/>
              </a:ext>
            </a:extLst>
          </p:cNvPr>
          <p:cNvSpPr>
            <a:spLocks noGrp="1"/>
          </p:cNvSpPr>
          <p:nvPr>
            <p:ph idx="1"/>
          </p:nvPr>
        </p:nvSpPr>
        <p:spPr>
          <a:xfrm>
            <a:off x="566467" y="2154086"/>
            <a:ext cx="6433279" cy="2394008"/>
          </a:xfrm>
          <a:solidFill>
            <a:schemeClr val="accent1">
              <a:lumMod val="40000"/>
              <a:lumOff val="60000"/>
            </a:schemeClr>
          </a:solidFill>
        </p:spPr>
        <p:txBody>
          <a:bodyPr>
            <a:normAutofit/>
          </a:bodyPr>
          <a:lstStyle/>
          <a:p>
            <a:pPr>
              <a:lnSpc>
                <a:spcPct val="100000"/>
              </a:lnSpc>
              <a:buFont typeface="Wingdings" panose="05000000000000000000" pitchFamily="2" charset="2"/>
              <a:buChar char="§"/>
            </a:pPr>
            <a:r>
              <a:rPr lang="en-GB" sz="2200" dirty="0">
                <a:latin typeface="Aptos" panose="020B0004020202020204" pitchFamily="34" charset="0"/>
              </a:rPr>
              <a:t> At its core is the idea that it is intended to teach people how to adapt to their surroundings. </a:t>
            </a:r>
          </a:p>
          <a:p>
            <a:pPr>
              <a:lnSpc>
                <a:spcPct val="170000"/>
              </a:lnSpc>
              <a:buFont typeface="Wingdings" panose="05000000000000000000" pitchFamily="2" charset="2"/>
              <a:buChar char="§"/>
            </a:pPr>
            <a:r>
              <a:rPr lang="en-GB" sz="2200" dirty="0">
                <a:latin typeface="Aptos" panose="020B0004020202020204" pitchFamily="34" charset="0"/>
              </a:rPr>
              <a:t> Helps make sense of your surroundings.</a:t>
            </a:r>
          </a:p>
          <a:p>
            <a:pPr>
              <a:lnSpc>
                <a:spcPct val="170000"/>
              </a:lnSpc>
              <a:buFont typeface="Wingdings" panose="05000000000000000000" pitchFamily="2" charset="2"/>
              <a:buChar char="§"/>
            </a:pPr>
            <a:r>
              <a:rPr lang="en-GB" sz="2200" dirty="0">
                <a:latin typeface="Aptos" panose="020B0004020202020204" pitchFamily="34" charset="0"/>
              </a:rPr>
              <a:t> Provides a blueprint for all of life’s activities.</a:t>
            </a:r>
            <a:endParaRPr lang="en-GB" sz="2200" b="1" dirty="0"/>
          </a:p>
        </p:txBody>
      </p:sp>
      <p:pic>
        <p:nvPicPr>
          <p:cNvPr id="5" name="Picture 4">
            <a:extLst>
              <a:ext uri="{FF2B5EF4-FFF2-40B4-BE49-F238E27FC236}">
                <a16:creationId xmlns:a16="http://schemas.microsoft.com/office/drawing/2014/main" id="{F8595E48-41D1-B172-2B01-51B9015E924A}"/>
              </a:ext>
            </a:extLst>
          </p:cNvPr>
          <p:cNvPicPr>
            <a:picLocks noChangeAspect="1"/>
          </p:cNvPicPr>
          <p:nvPr/>
        </p:nvPicPr>
        <p:blipFill>
          <a:blip r:embed="rId3"/>
          <a:stretch>
            <a:fillRect/>
          </a:stretch>
        </p:blipFill>
        <p:spPr>
          <a:xfrm>
            <a:off x="7526965" y="1569472"/>
            <a:ext cx="3914384" cy="3914384"/>
          </a:xfrm>
          <a:prstGeom prst="rect">
            <a:avLst/>
          </a:prstGeom>
          <a:ln>
            <a:solidFill>
              <a:schemeClr val="tx2"/>
            </a:solidFill>
          </a:ln>
        </p:spPr>
      </p:pic>
    </p:spTree>
    <p:extLst>
      <p:ext uri="{BB962C8B-B14F-4D97-AF65-F5344CB8AC3E}">
        <p14:creationId xmlns:p14="http://schemas.microsoft.com/office/powerpoint/2010/main" val="2785584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AEA614EE-586B-0BB9-7B94-7418CF54A81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5DC2CCD8-B75B-212D-E494-005B5B202C1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Elements of Culture </a:t>
            </a:r>
            <a:endParaRPr lang="en-GB" sz="4800" dirty="0">
              <a:solidFill>
                <a:schemeClr val="bg1"/>
              </a:solidFill>
              <a:effectLst>
                <a:outerShdw blurRad="38100" dist="38100" dir="2700000" algn="tl">
                  <a:srgbClr val="000000">
                    <a:alpha val="43137"/>
                  </a:srgbClr>
                </a:outerShdw>
              </a:effectLst>
            </a:endParaRPr>
          </a:p>
        </p:txBody>
      </p:sp>
      <p:sp>
        <p:nvSpPr>
          <p:cNvPr id="2" name="Content Placeholder 2">
            <a:extLst>
              <a:ext uri="{FF2B5EF4-FFF2-40B4-BE49-F238E27FC236}">
                <a16:creationId xmlns:a16="http://schemas.microsoft.com/office/drawing/2014/main" id="{1EDE7BE6-AC2A-431B-187C-7758CFFFCD35}"/>
              </a:ext>
            </a:extLst>
          </p:cNvPr>
          <p:cNvSpPr>
            <a:spLocks noGrp="1"/>
          </p:cNvSpPr>
          <p:nvPr>
            <p:ph idx="1"/>
          </p:nvPr>
        </p:nvSpPr>
        <p:spPr>
          <a:xfrm>
            <a:off x="904846" y="1727199"/>
            <a:ext cx="10359609" cy="4542119"/>
          </a:xfrm>
        </p:spPr>
        <p:txBody>
          <a:bodyPr>
            <a:normAutofit fontScale="77500" lnSpcReduction="20000"/>
          </a:bodyPr>
          <a:lstStyle/>
          <a:p>
            <a:pPr>
              <a:lnSpc>
                <a:spcPct val="170000"/>
              </a:lnSpc>
              <a:buFont typeface="Wingdings" panose="05000000000000000000" pitchFamily="2" charset="2"/>
              <a:buChar char="v"/>
            </a:pPr>
            <a:r>
              <a:rPr lang="en-GB" sz="3100" b="1" dirty="0">
                <a:solidFill>
                  <a:schemeClr val="accent1">
                    <a:lumMod val="50000"/>
                  </a:schemeClr>
                </a:solidFill>
              </a:rPr>
              <a:t> History – Transmitted from generation to generation </a:t>
            </a:r>
          </a:p>
          <a:p>
            <a:pPr>
              <a:lnSpc>
                <a:spcPct val="170000"/>
              </a:lnSpc>
              <a:buFont typeface="Wingdings" panose="05000000000000000000" pitchFamily="2" charset="2"/>
              <a:buChar char="v"/>
            </a:pPr>
            <a:r>
              <a:rPr lang="en-GB" sz="3100" b="1" dirty="0">
                <a:solidFill>
                  <a:schemeClr val="accent1">
                    <a:lumMod val="50000"/>
                  </a:schemeClr>
                </a:solidFill>
              </a:rPr>
              <a:t> Religion – A powerful dominant element</a:t>
            </a:r>
          </a:p>
          <a:p>
            <a:pPr>
              <a:lnSpc>
                <a:spcPct val="170000"/>
              </a:lnSpc>
              <a:buFont typeface="Wingdings" panose="05000000000000000000" pitchFamily="2" charset="2"/>
              <a:buChar char="v"/>
            </a:pPr>
            <a:r>
              <a:rPr lang="en-GB" sz="3100" b="1" dirty="0">
                <a:solidFill>
                  <a:schemeClr val="accent1">
                    <a:lumMod val="50000"/>
                  </a:schemeClr>
                </a:solidFill>
              </a:rPr>
              <a:t> Values – Qualities believed to be essential to continue the way of life</a:t>
            </a:r>
          </a:p>
          <a:p>
            <a:pPr>
              <a:lnSpc>
                <a:spcPct val="170000"/>
              </a:lnSpc>
              <a:buFont typeface="Wingdings" panose="05000000000000000000" pitchFamily="2" charset="2"/>
              <a:buChar char="v"/>
            </a:pPr>
            <a:r>
              <a:rPr lang="en-GB" sz="3100" b="1" dirty="0">
                <a:solidFill>
                  <a:schemeClr val="accent1">
                    <a:lumMod val="50000"/>
                  </a:schemeClr>
                </a:solidFill>
              </a:rPr>
              <a:t> Social organisations – Referred to as social structures (how to maintain order)</a:t>
            </a:r>
          </a:p>
          <a:p>
            <a:pPr>
              <a:lnSpc>
                <a:spcPct val="170000"/>
              </a:lnSpc>
              <a:buFont typeface="Wingdings" panose="05000000000000000000" pitchFamily="2" charset="2"/>
              <a:buChar char="v"/>
            </a:pPr>
            <a:r>
              <a:rPr lang="en-GB" sz="3100" b="1" dirty="0">
                <a:solidFill>
                  <a:schemeClr val="accent1">
                    <a:lumMod val="50000"/>
                  </a:schemeClr>
                </a:solidFill>
              </a:rPr>
              <a:t> Language – Culture as we know it would not exist without it!</a:t>
            </a:r>
            <a:endParaRPr lang="en-GB" sz="7000" dirty="0">
              <a:solidFill>
                <a:schemeClr val="accent1">
                  <a:lumMod val="50000"/>
                </a:schemeClr>
              </a:solidFill>
            </a:endParaRPr>
          </a:p>
          <a:p>
            <a:pPr marL="0" indent="0">
              <a:buNone/>
            </a:pPr>
            <a:br>
              <a:rPr lang="en-GB" sz="1800" b="1" dirty="0"/>
            </a:br>
            <a:endParaRPr lang="en-GB" sz="1800" b="1" dirty="0"/>
          </a:p>
        </p:txBody>
      </p:sp>
    </p:spTree>
    <p:extLst>
      <p:ext uri="{BB962C8B-B14F-4D97-AF65-F5344CB8AC3E}">
        <p14:creationId xmlns:p14="http://schemas.microsoft.com/office/powerpoint/2010/main" val="1618339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AEA614EE-586B-0BB9-7B94-7418CF54A81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5DC2CCD8-B75B-212D-E494-005B5B202C1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Characteristics of Culture</a:t>
            </a:r>
            <a:endParaRPr lang="en-GB" sz="4800" dirty="0">
              <a:solidFill>
                <a:schemeClr val="bg1"/>
              </a:solidFill>
              <a:effectLst>
                <a:outerShdw blurRad="38100" dist="38100" dir="2700000" algn="tl">
                  <a:srgbClr val="000000">
                    <a:alpha val="43137"/>
                  </a:srgbClr>
                </a:outerShdw>
              </a:effectLst>
            </a:endParaRPr>
          </a:p>
        </p:txBody>
      </p:sp>
      <p:sp>
        <p:nvSpPr>
          <p:cNvPr id="2" name="Content Placeholder 2">
            <a:extLst>
              <a:ext uri="{FF2B5EF4-FFF2-40B4-BE49-F238E27FC236}">
                <a16:creationId xmlns:a16="http://schemas.microsoft.com/office/drawing/2014/main" id="{1EDE7BE6-AC2A-431B-187C-7758CFFFCD35}"/>
              </a:ext>
            </a:extLst>
          </p:cNvPr>
          <p:cNvSpPr>
            <a:spLocks noGrp="1"/>
          </p:cNvSpPr>
          <p:nvPr>
            <p:ph idx="1"/>
          </p:nvPr>
        </p:nvSpPr>
        <p:spPr>
          <a:xfrm>
            <a:off x="851170" y="1721795"/>
            <a:ext cx="11269258" cy="5957703"/>
          </a:xfrm>
        </p:spPr>
        <p:txBody>
          <a:bodyPr>
            <a:normAutofit fontScale="85000" lnSpcReduction="20000"/>
          </a:bodyPr>
          <a:lstStyle/>
          <a:p>
            <a:pPr>
              <a:lnSpc>
                <a:spcPct val="170000"/>
              </a:lnSpc>
              <a:buFont typeface="Wingdings" panose="05000000000000000000" pitchFamily="2" charset="2"/>
              <a:buChar char="Ø"/>
            </a:pPr>
            <a:r>
              <a:rPr lang="en-GB" b="1" dirty="0">
                <a:solidFill>
                  <a:schemeClr val="accent1">
                    <a:lumMod val="50000"/>
                  </a:schemeClr>
                </a:solidFill>
              </a:rPr>
              <a:t> Culture is learned</a:t>
            </a:r>
          </a:p>
          <a:p>
            <a:pPr>
              <a:lnSpc>
                <a:spcPct val="170000"/>
              </a:lnSpc>
              <a:buFont typeface="Wingdings" panose="05000000000000000000" pitchFamily="2" charset="2"/>
              <a:buChar char="Ø"/>
            </a:pPr>
            <a:r>
              <a:rPr lang="en-GB" b="1" dirty="0">
                <a:solidFill>
                  <a:schemeClr val="accent1">
                    <a:lumMod val="50000"/>
                  </a:schemeClr>
                </a:solidFill>
              </a:rPr>
              <a:t> Culture is shared</a:t>
            </a:r>
          </a:p>
          <a:p>
            <a:pPr>
              <a:lnSpc>
                <a:spcPct val="170000"/>
              </a:lnSpc>
              <a:buFont typeface="Wingdings" panose="05000000000000000000" pitchFamily="2" charset="2"/>
              <a:buChar char="Ø"/>
            </a:pPr>
            <a:r>
              <a:rPr lang="en-GB" b="1" dirty="0">
                <a:solidFill>
                  <a:schemeClr val="accent1">
                    <a:lumMod val="50000"/>
                  </a:schemeClr>
                </a:solidFill>
              </a:rPr>
              <a:t> Culture is based on symbols </a:t>
            </a:r>
          </a:p>
          <a:p>
            <a:pPr>
              <a:lnSpc>
                <a:spcPct val="170000"/>
              </a:lnSpc>
              <a:buFont typeface="Wingdings" panose="05000000000000000000" pitchFamily="2" charset="2"/>
              <a:buChar char="Ø"/>
            </a:pPr>
            <a:r>
              <a:rPr lang="en-GB" b="1" dirty="0">
                <a:solidFill>
                  <a:schemeClr val="accent1">
                    <a:lumMod val="50000"/>
                  </a:schemeClr>
                </a:solidFill>
              </a:rPr>
              <a:t> Culture is dynamic</a:t>
            </a:r>
          </a:p>
          <a:p>
            <a:pPr>
              <a:lnSpc>
                <a:spcPct val="170000"/>
              </a:lnSpc>
              <a:buFont typeface="Wingdings" panose="05000000000000000000" pitchFamily="2" charset="2"/>
              <a:buChar char="Ø"/>
            </a:pPr>
            <a:r>
              <a:rPr lang="en-GB" b="1" dirty="0">
                <a:solidFill>
                  <a:schemeClr val="accent1">
                    <a:lumMod val="50000"/>
                  </a:schemeClr>
                </a:solidFill>
              </a:rPr>
              <a:t> Culture is an integrated system</a:t>
            </a:r>
          </a:p>
          <a:p>
            <a:pPr>
              <a:buFont typeface="Wingdings" panose="05000000000000000000" pitchFamily="2" charset="2"/>
              <a:buChar char="Ø"/>
            </a:pPr>
            <a:endParaRPr lang="en-GB" sz="2400" b="1" dirty="0">
              <a:solidFill>
                <a:schemeClr val="accent1">
                  <a:lumMod val="50000"/>
                </a:schemeClr>
              </a:solidFill>
            </a:endParaRPr>
          </a:p>
          <a:p>
            <a:pPr marL="0" indent="0">
              <a:buNone/>
            </a:pPr>
            <a:br>
              <a:rPr lang="en-GB" sz="7000" dirty="0">
                <a:solidFill>
                  <a:schemeClr val="accent1">
                    <a:lumMod val="50000"/>
                  </a:schemeClr>
                </a:solidFill>
              </a:rPr>
            </a:br>
            <a:endParaRPr lang="en-GB" sz="7000" dirty="0">
              <a:solidFill>
                <a:schemeClr val="accent1">
                  <a:lumMod val="50000"/>
                </a:schemeClr>
              </a:solidFill>
            </a:endParaRPr>
          </a:p>
          <a:p>
            <a:pPr marL="0" indent="0">
              <a:buNone/>
            </a:pPr>
            <a:br>
              <a:rPr lang="en-GB" sz="1800" b="1" dirty="0"/>
            </a:br>
            <a:endParaRPr lang="en-GB" sz="1800" b="1" dirty="0"/>
          </a:p>
        </p:txBody>
      </p:sp>
      <p:pic>
        <p:nvPicPr>
          <p:cNvPr id="4" name="Picture 3">
            <a:extLst>
              <a:ext uri="{FF2B5EF4-FFF2-40B4-BE49-F238E27FC236}">
                <a16:creationId xmlns:a16="http://schemas.microsoft.com/office/drawing/2014/main" id="{5FD157F8-F0DE-F4A7-BB27-90E451DA5C5C}"/>
              </a:ext>
            </a:extLst>
          </p:cNvPr>
          <p:cNvPicPr>
            <a:picLocks noChangeAspect="1"/>
          </p:cNvPicPr>
          <p:nvPr/>
        </p:nvPicPr>
        <p:blipFill>
          <a:blip r:embed="rId3"/>
          <a:stretch>
            <a:fillRect/>
          </a:stretch>
        </p:blipFill>
        <p:spPr>
          <a:xfrm>
            <a:off x="6751528" y="1503123"/>
            <a:ext cx="4220227" cy="4220227"/>
          </a:xfrm>
          <a:prstGeom prst="rect">
            <a:avLst/>
          </a:prstGeom>
          <a:ln>
            <a:solidFill>
              <a:schemeClr val="tx1"/>
            </a:solidFill>
          </a:ln>
        </p:spPr>
      </p:pic>
    </p:spTree>
    <p:extLst>
      <p:ext uri="{BB962C8B-B14F-4D97-AF65-F5344CB8AC3E}">
        <p14:creationId xmlns:p14="http://schemas.microsoft.com/office/powerpoint/2010/main" val="3890505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AEA614EE-586B-0BB9-7B94-7418CF54A81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5DC2CCD8-B75B-212D-E494-005B5B202C1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It’s Complicated! </a:t>
            </a:r>
            <a:endParaRPr lang="en-GB" sz="4800" dirty="0">
              <a:solidFill>
                <a:schemeClr val="bg1"/>
              </a:solidFill>
              <a:effectLst>
                <a:outerShdw blurRad="38100" dist="38100" dir="2700000" algn="tl">
                  <a:srgbClr val="000000">
                    <a:alpha val="43137"/>
                  </a:srgbClr>
                </a:outerShdw>
              </a:effectLst>
            </a:endParaRPr>
          </a:p>
        </p:txBody>
      </p:sp>
      <p:sp>
        <p:nvSpPr>
          <p:cNvPr id="2" name="Content Placeholder 2">
            <a:extLst>
              <a:ext uri="{FF2B5EF4-FFF2-40B4-BE49-F238E27FC236}">
                <a16:creationId xmlns:a16="http://schemas.microsoft.com/office/drawing/2014/main" id="{11F4B089-73FF-3343-0F37-F6834606D619}"/>
              </a:ext>
            </a:extLst>
          </p:cNvPr>
          <p:cNvSpPr>
            <a:spLocks noGrp="1"/>
          </p:cNvSpPr>
          <p:nvPr>
            <p:ph idx="1"/>
          </p:nvPr>
        </p:nvSpPr>
        <p:spPr>
          <a:xfrm>
            <a:off x="5333998" y="1245140"/>
            <a:ext cx="5961436" cy="5125813"/>
          </a:xfrm>
        </p:spPr>
        <p:txBody>
          <a:bodyPr>
            <a:normAutofit fontScale="32500" lnSpcReduction="20000"/>
          </a:bodyPr>
          <a:lstStyle/>
          <a:p>
            <a:pPr marL="0" indent="0">
              <a:buNone/>
            </a:pPr>
            <a:endParaRPr lang="en-GB" sz="2400" b="1" dirty="0">
              <a:solidFill>
                <a:schemeClr val="accent1">
                  <a:lumMod val="50000"/>
                </a:schemeClr>
              </a:solidFill>
            </a:endParaRPr>
          </a:p>
          <a:p>
            <a:pPr marL="0" indent="0" algn="ctr">
              <a:lnSpc>
                <a:spcPct val="150000"/>
              </a:lnSpc>
              <a:buNone/>
            </a:pPr>
            <a:r>
              <a:rPr lang="en-GB" sz="10100" b="1" dirty="0">
                <a:solidFill>
                  <a:schemeClr val="accent1">
                    <a:lumMod val="50000"/>
                  </a:schemeClr>
                </a:solidFill>
                <a:latin typeface="ADLaM Display" panose="02010000000000000000" pitchFamily="2" charset="0"/>
                <a:ea typeface="ADLaM Display" panose="02010000000000000000" pitchFamily="2" charset="0"/>
                <a:cs typeface="ADLaM Display" panose="02010000000000000000" pitchFamily="2" charset="0"/>
              </a:rPr>
              <a:t>Understanding culture </a:t>
            </a:r>
          </a:p>
          <a:p>
            <a:pPr marL="0" indent="0" algn="ctr">
              <a:lnSpc>
                <a:spcPct val="150000"/>
              </a:lnSpc>
              <a:buNone/>
            </a:pPr>
            <a:r>
              <a:rPr lang="en-GB" sz="10100" b="1" dirty="0">
                <a:solidFill>
                  <a:schemeClr val="accent1">
                    <a:lumMod val="50000"/>
                  </a:schemeClr>
                </a:solidFill>
                <a:latin typeface="ADLaM Display" panose="02010000000000000000" pitchFamily="2" charset="0"/>
                <a:ea typeface="ADLaM Display" panose="02010000000000000000" pitchFamily="2" charset="0"/>
                <a:cs typeface="ADLaM Display" panose="02010000000000000000" pitchFamily="2" charset="0"/>
              </a:rPr>
              <a:t>is multi-layered! </a:t>
            </a:r>
          </a:p>
          <a:p>
            <a:pPr marL="0" indent="0" algn="ctr">
              <a:lnSpc>
                <a:spcPct val="150000"/>
              </a:lnSpc>
              <a:buNone/>
            </a:pPr>
            <a:endParaRPr lang="en-GB" sz="6500" b="1" dirty="0">
              <a:solidFill>
                <a:schemeClr val="accent1">
                  <a:lumMod val="50000"/>
                </a:schemeClr>
              </a:solidFill>
            </a:endParaRPr>
          </a:p>
          <a:p>
            <a:pPr algn="just">
              <a:lnSpc>
                <a:spcPct val="150000"/>
              </a:lnSpc>
              <a:buFont typeface="Wingdings" panose="05000000000000000000" pitchFamily="2" charset="2"/>
              <a:buChar char="Ø"/>
            </a:pPr>
            <a:r>
              <a:rPr lang="en-GB" sz="6500" b="1" dirty="0">
                <a:solidFill>
                  <a:schemeClr val="accent1">
                    <a:lumMod val="50000"/>
                  </a:schemeClr>
                </a:solidFill>
              </a:rPr>
              <a:t> It isn't easy to reach the deeper levels of </a:t>
            </a:r>
            <a:r>
              <a:rPr lang="en-GB" sz="6500" b="1" i="1" dirty="0">
                <a:solidFill>
                  <a:schemeClr val="accent1">
                    <a:lumMod val="50000"/>
                  </a:schemeClr>
                </a:solidFill>
              </a:rPr>
              <a:t>culture</a:t>
            </a:r>
            <a:r>
              <a:rPr lang="en-GB" sz="6500" b="1" dirty="0">
                <a:solidFill>
                  <a:schemeClr val="accent1">
                    <a:lumMod val="50000"/>
                  </a:schemeClr>
                </a:solidFill>
              </a:rPr>
              <a:t> and its meanings. </a:t>
            </a:r>
          </a:p>
          <a:p>
            <a:pPr algn="just">
              <a:lnSpc>
                <a:spcPct val="150000"/>
              </a:lnSpc>
              <a:buFont typeface="Wingdings" panose="05000000000000000000" pitchFamily="2" charset="2"/>
              <a:buChar char="Ø"/>
            </a:pPr>
            <a:r>
              <a:rPr lang="en-GB" sz="6500" b="1" dirty="0">
                <a:solidFill>
                  <a:schemeClr val="accent1">
                    <a:lumMod val="50000"/>
                  </a:schemeClr>
                </a:solidFill>
              </a:rPr>
              <a:t> What you see on the surface may mask differences below the surface. </a:t>
            </a:r>
          </a:p>
          <a:p>
            <a:pPr marL="0" indent="0">
              <a:buNone/>
            </a:pPr>
            <a:br>
              <a:rPr lang="en-GB" sz="6000" b="1" dirty="0"/>
            </a:br>
            <a:endParaRPr lang="en-GB" sz="6000" b="1" dirty="0"/>
          </a:p>
        </p:txBody>
      </p:sp>
      <p:pic>
        <p:nvPicPr>
          <p:cNvPr id="4" name="Picture 3">
            <a:extLst>
              <a:ext uri="{FF2B5EF4-FFF2-40B4-BE49-F238E27FC236}">
                <a16:creationId xmlns:a16="http://schemas.microsoft.com/office/drawing/2014/main" id="{9D3204E1-5515-F4B5-6FA9-EAE4B5B314B0}"/>
              </a:ext>
            </a:extLst>
          </p:cNvPr>
          <p:cNvPicPr>
            <a:picLocks noChangeAspect="1"/>
          </p:cNvPicPr>
          <p:nvPr/>
        </p:nvPicPr>
        <p:blipFill>
          <a:blip r:embed="rId3"/>
          <a:stretch>
            <a:fillRect/>
          </a:stretch>
        </p:blipFill>
        <p:spPr>
          <a:xfrm>
            <a:off x="686373" y="1762938"/>
            <a:ext cx="3720918" cy="3720918"/>
          </a:xfrm>
          <a:prstGeom prst="rect">
            <a:avLst/>
          </a:prstGeom>
          <a:ln>
            <a:solidFill>
              <a:schemeClr val="tx1"/>
            </a:solidFill>
          </a:ln>
        </p:spPr>
      </p:pic>
    </p:spTree>
    <p:extLst>
      <p:ext uri="{BB962C8B-B14F-4D97-AF65-F5344CB8AC3E}">
        <p14:creationId xmlns:p14="http://schemas.microsoft.com/office/powerpoint/2010/main" val="21368903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A0D86-6C78-CE37-767F-2F6BE203EA41}"/>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C7C8CE64-BA27-DEE2-94A9-6DA4CBC3574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pic>
        <p:nvPicPr>
          <p:cNvPr id="10" name="Picture 9">
            <a:extLst>
              <a:ext uri="{FF2B5EF4-FFF2-40B4-BE49-F238E27FC236}">
                <a16:creationId xmlns:a16="http://schemas.microsoft.com/office/drawing/2014/main" id="{49F34F10-401A-E16D-858C-C63FD4B2DD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1999" cy="6028604"/>
          </a:xfrm>
          <a:prstGeom prst="rect">
            <a:avLst/>
          </a:prstGeom>
        </p:spPr>
      </p:pic>
      <p:sp>
        <p:nvSpPr>
          <p:cNvPr id="11" name="Title 1">
            <a:extLst>
              <a:ext uri="{FF2B5EF4-FFF2-40B4-BE49-F238E27FC236}">
                <a16:creationId xmlns:a16="http://schemas.microsoft.com/office/drawing/2014/main" id="{85BB79D0-843B-8C14-66D5-59B41DBF59C1}"/>
              </a:ext>
            </a:extLst>
          </p:cNvPr>
          <p:cNvSpPr>
            <a:spLocks noGrp="1"/>
          </p:cNvSpPr>
          <p:nvPr>
            <p:ph type="title"/>
          </p:nvPr>
        </p:nvSpPr>
        <p:spPr>
          <a:xfrm>
            <a:off x="3364713" y="3487783"/>
            <a:ext cx="5439876" cy="1152239"/>
          </a:xfrm>
          <a:solidFill>
            <a:schemeClr val="accent4">
              <a:lumMod val="20000"/>
              <a:lumOff val="80000"/>
            </a:schemeClr>
          </a:solidFill>
        </p:spPr>
        <p:txBody>
          <a:bodyPr>
            <a:normAutofit/>
          </a:bodyPr>
          <a:lstStyle/>
          <a:p>
            <a:pPr algn="ctr"/>
            <a:r>
              <a:rPr lang="en-GB" sz="4800" b="1" dirty="0">
                <a:solidFill>
                  <a:schemeClr val="accent1">
                    <a:lumMod val="50000"/>
                  </a:schemeClr>
                </a:solidFill>
                <a:latin typeface="Aptos" panose="020B0004020202020204" pitchFamily="34" charset="0"/>
              </a:rPr>
              <a:t>The Iceberg Theory</a:t>
            </a:r>
          </a:p>
        </p:txBody>
      </p:sp>
    </p:spTree>
    <p:extLst>
      <p:ext uri="{BB962C8B-B14F-4D97-AF65-F5344CB8AC3E}">
        <p14:creationId xmlns:p14="http://schemas.microsoft.com/office/powerpoint/2010/main" val="41708938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8311AD-7A94-049E-4B7D-8404CEC77948}"/>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4FCD65A6-F12A-55CC-633E-ABFFC7D6295D}"/>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2" name="Content Placeholder 2">
            <a:extLst>
              <a:ext uri="{FF2B5EF4-FFF2-40B4-BE49-F238E27FC236}">
                <a16:creationId xmlns:a16="http://schemas.microsoft.com/office/drawing/2014/main" id="{A9D17B31-7D62-6A32-2BB1-8A8B346A5AFA}"/>
              </a:ext>
            </a:extLst>
          </p:cNvPr>
          <p:cNvSpPr>
            <a:spLocks noGrp="1"/>
          </p:cNvSpPr>
          <p:nvPr>
            <p:ph idx="1"/>
          </p:nvPr>
        </p:nvSpPr>
        <p:spPr>
          <a:xfrm>
            <a:off x="6437244" y="2111171"/>
            <a:ext cx="5440227" cy="3180405"/>
          </a:xfrm>
          <a:solidFill>
            <a:schemeClr val="tx2">
              <a:lumMod val="20000"/>
              <a:lumOff val="80000"/>
            </a:schemeClr>
          </a:solidFill>
        </p:spPr>
        <p:txBody>
          <a:bodyPr>
            <a:normAutofit/>
          </a:bodyPr>
          <a:lstStyle/>
          <a:p>
            <a:pPr>
              <a:buFont typeface="Wingdings" panose="05000000000000000000" pitchFamily="2" charset="2"/>
              <a:buChar char="§"/>
            </a:pPr>
            <a:r>
              <a:rPr lang="en-US" altLang="en-US" sz="2200" dirty="0">
                <a:latin typeface="Aptos" panose="020B0004020202020204" pitchFamily="34" charset="0"/>
              </a:rPr>
              <a:t>In order to understand cultural differences better, view culture as an </a:t>
            </a:r>
            <a:r>
              <a:rPr lang="en-US" altLang="en-US" sz="2200" b="1" dirty="0">
                <a:latin typeface="Aptos" panose="020B0004020202020204" pitchFamily="34" charset="0"/>
              </a:rPr>
              <a:t>iceberg</a:t>
            </a:r>
            <a:r>
              <a:rPr lang="en-US" altLang="en-US" sz="2200" dirty="0">
                <a:latin typeface="Aptos" panose="020B0004020202020204" pitchFamily="34" charset="0"/>
              </a:rPr>
              <a:t>.</a:t>
            </a:r>
          </a:p>
          <a:p>
            <a:pPr>
              <a:buFont typeface="Wingdings" panose="05000000000000000000" pitchFamily="2" charset="2"/>
              <a:buChar char="§"/>
            </a:pPr>
            <a:endParaRPr lang="en-US" altLang="en-US" sz="2200" dirty="0">
              <a:latin typeface="Aptos" panose="020B0004020202020204" pitchFamily="34" charset="0"/>
            </a:endParaRPr>
          </a:p>
          <a:p>
            <a:pPr>
              <a:buFont typeface="Wingdings" panose="05000000000000000000" pitchFamily="2" charset="2"/>
              <a:buChar char="§"/>
            </a:pPr>
            <a:r>
              <a:rPr lang="en-US" altLang="en-US" sz="2200" dirty="0">
                <a:latin typeface="Aptos" panose="020B0004020202020204" pitchFamily="34" charset="0"/>
              </a:rPr>
              <a:t>Most of it is </a:t>
            </a:r>
            <a:r>
              <a:rPr lang="en-US" altLang="en-US" sz="2200" b="1" dirty="0">
                <a:latin typeface="Aptos" panose="020B0004020202020204" pitchFamily="34" charset="0"/>
              </a:rPr>
              <a:t>invisible</a:t>
            </a:r>
            <a:r>
              <a:rPr lang="en-US" altLang="en-US" sz="2200" dirty="0">
                <a:latin typeface="Aptos" panose="020B0004020202020204" pitchFamily="34" charset="0"/>
              </a:rPr>
              <a:t>, under the water.</a:t>
            </a:r>
          </a:p>
          <a:p>
            <a:pPr>
              <a:buFont typeface="Wingdings" panose="05000000000000000000" pitchFamily="2" charset="2"/>
              <a:buChar char="§"/>
            </a:pPr>
            <a:endParaRPr lang="en-US" altLang="en-US" sz="2200" dirty="0">
              <a:latin typeface="Aptos" panose="020B0004020202020204" pitchFamily="34" charset="0"/>
            </a:endParaRPr>
          </a:p>
          <a:p>
            <a:pPr>
              <a:buFont typeface="Wingdings" panose="05000000000000000000" pitchFamily="2" charset="2"/>
              <a:buChar char="§"/>
            </a:pPr>
            <a:r>
              <a:rPr lang="en-US" altLang="en-US" sz="2200" dirty="0">
                <a:latin typeface="Aptos" panose="020B0004020202020204" pitchFamily="34" charset="0"/>
              </a:rPr>
              <a:t>Only a small part can be seen.</a:t>
            </a:r>
            <a:br>
              <a:rPr lang="en-GB" sz="1800" b="1" dirty="0"/>
            </a:br>
            <a:endParaRPr lang="en-GB" sz="1800" b="1" dirty="0"/>
          </a:p>
        </p:txBody>
      </p:sp>
      <p:pic>
        <p:nvPicPr>
          <p:cNvPr id="4" name="Picture 3">
            <a:extLst>
              <a:ext uri="{FF2B5EF4-FFF2-40B4-BE49-F238E27FC236}">
                <a16:creationId xmlns:a16="http://schemas.microsoft.com/office/drawing/2014/main" id="{AAE4B772-FBC2-70B9-1339-3C6A0AB6D75C}"/>
              </a:ext>
            </a:extLst>
          </p:cNvPr>
          <p:cNvPicPr>
            <a:picLocks noChangeAspect="1"/>
          </p:cNvPicPr>
          <p:nvPr/>
        </p:nvPicPr>
        <p:blipFill>
          <a:blip r:embed="rId3">
            <a:extLst>
              <a:ext uri="{28A0092B-C50C-407E-A947-70E740481C1C}">
                <a14:useLocalDpi xmlns:a14="http://schemas.microsoft.com/office/drawing/2010/main" val="0"/>
              </a:ext>
            </a:extLst>
          </a:blip>
          <a:srcRect b="964"/>
          <a:stretch>
            <a:fillRect/>
          </a:stretch>
        </p:blipFill>
        <p:spPr>
          <a:xfrm>
            <a:off x="1" y="5976"/>
            <a:ext cx="6096000" cy="6022628"/>
          </a:xfrm>
          <a:prstGeom prst="rect">
            <a:avLst/>
          </a:prstGeom>
        </p:spPr>
      </p:pic>
      <p:sp>
        <p:nvSpPr>
          <p:cNvPr id="5" name="Title 1">
            <a:extLst>
              <a:ext uri="{FF2B5EF4-FFF2-40B4-BE49-F238E27FC236}">
                <a16:creationId xmlns:a16="http://schemas.microsoft.com/office/drawing/2014/main" id="{75C9988A-5AB0-A69D-5A96-9271BA412919}"/>
              </a:ext>
            </a:extLst>
          </p:cNvPr>
          <p:cNvSpPr txBox="1">
            <a:spLocks/>
          </p:cNvSpPr>
          <p:nvPr/>
        </p:nvSpPr>
        <p:spPr>
          <a:xfrm>
            <a:off x="443431" y="3644900"/>
            <a:ext cx="5209139" cy="1044289"/>
          </a:xfrm>
          <a:prstGeom prst="rect">
            <a:avLst/>
          </a:prstGeom>
          <a:solidFill>
            <a:srgbClr val="FFF2CC"/>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50000"/>
                  </a:schemeClr>
                </a:solidFill>
                <a:latin typeface="Aptos" panose="020B0004020202020204" pitchFamily="34" charset="0"/>
              </a:rPr>
              <a:t>The Iceberg Theory</a:t>
            </a:r>
          </a:p>
        </p:txBody>
      </p:sp>
      <p:sp>
        <p:nvSpPr>
          <p:cNvPr id="7" name="Title 1">
            <a:extLst>
              <a:ext uri="{FF2B5EF4-FFF2-40B4-BE49-F238E27FC236}">
                <a16:creationId xmlns:a16="http://schemas.microsoft.com/office/drawing/2014/main" id="{99752147-A03A-514E-BEC2-AF5D25A8D6A4}"/>
              </a:ext>
            </a:extLst>
          </p:cNvPr>
          <p:cNvSpPr>
            <a:spLocks noGrp="1"/>
          </p:cNvSpPr>
          <p:nvPr>
            <p:ph type="title"/>
          </p:nvPr>
        </p:nvSpPr>
        <p:spPr>
          <a:xfrm>
            <a:off x="6392516" y="221904"/>
            <a:ext cx="5529681"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Understanding Culture</a:t>
            </a:r>
            <a:endParaRPr lang="en-GB"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08438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B3A4C9-9246-16AB-FCD3-6C67A6CF2B07}"/>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4F55DA27-09A5-01B3-AC3C-CC413F93A134}"/>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pic>
        <p:nvPicPr>
          <p:cNvPr id="8" name="Picture 7">
            <a:extLst>
              <a:ext uri="{FF2B5EF4-FFF2-40B4-BE49-F238E27FC236}">
                <a16:creationId xmlns:a16="http://schemas.microsoft.com/office/drawing/2014/main" id="{CC3F2BDC-22DE-B43F-D0EB-81B3B9BD7A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133" y="23904"/>
            <a:ext cx="7982318" cy="59525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Speech Bubble: Rectangle with Corners Rounded 9">
            <a:extLst>
              <a:ext uri="{FF2B5EF4-FFF2-40B4-BE49-F238E27FC236}">
                <a16:creationId xmlns:a16="http://schemas.microsoft.com/office/drawing/2014/main" id="{40C86E51-BCD9-4383-4653-98450A3920C0}"/>
              </a:ext>
            </a:extLst>
          </p:cNvPr>
          <p:cNvSpPr/>
          <p:nvPr/>
        </p:nvSpPr>
        <p:spPr>
          <a:xfrm>
            <a:off x="859824" y="324337"/>
            <a:ext cx="2870200" cy="1152239"/>
          </a:xfrm>
          <a:prstGeom prst="wedgeRoundRectCallout">
            <a:avLst/>
          </a:prstGeom>
          <a:solidFill>
            <a:schemeClr val="accent4">
              <a:lumMod val="20000"/>
              <a:lumOff val="80000"/>
            </a:schemeClr>
          </a:solid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BEC4C39-C958-0993-2907-7162F97EC343}"/>
              </a:ext>
            </a:extLst>
          </p:cNvPr>
          <p:cNvSpPr txBox="1"/>
          <p:nvPr/>
        </p:nvSpPr>
        <p:spPr>
          <a:xfrm>
            <a:off x="1181174" y="392624"/>
            <a:ext cx="2227499" cy="1015663"/>
          </a:xfrm>
          <a:prstGeom prst="rect">
            <a:avLst/>
          </a:prstGeom>
          <a:noFill/>
        </p:spPr>
        <p:txBody>
          <a:bodyPr wrap="square" rtlCol="0">
            <a:spAutoFit/>
          </a:bodyPr>
          <a:lstStyle/>
          <a:p>
            <a:pPr algn="ctr"/>
            <a:r>
              <a:rPr lang="en-GB" sz="2000" b="1" dirty="0">
                <a:solidFill>
                  <a:schemeClr val="accent1">
                    <a:lumMod val="50000"/>
                  </a:schemeClr>
                </a:solidFill>
                <a:latin typeface="Aptos" panose="020B0004020202020204" pitchFamily="34" charset="0"/>
              </a:rPr>
              <a:t>What parts of culture are visible?</a:t>
            </a:r>
          </a:p>
        </p:txBody>
      </p:sp>
      <p:sp>
        <p:nvSpPr>
          <p:cNvPr id="18" name="Speech Bubble: Rectangle with Corners Rounded 17">
            <a:extLst>
              <a:ext uri="{FF2B5EF4-FFF2-40B4-BE49-F238E27FC236}">
                <a16:creationId xmlns:a16="http://schemas.microsoft.com/office/drawing/2014/main" id="{E777DB7C-5563-D4BD-60C8-0CBCDB04D26B}"/>
              </a:ext>
            </a:extLst>
          </p:cNvPr>
          <p:cNvSpPr/>
          <p:nvPr/>
        </p:nvSpPr>
        <p:spPr>
          <a:xfrm>
            <a:off x="6254752" y="4017537"/>
            <a:ext cx="2870200" cy="1152239"/>
          </a:xfrm>
          <a:prstGeom prst="wedgeRoundRectCallout">
            <a:avLst/>
          </a:prstGeom>
          <a:solidFill>
            <a:schemeClr val="accent4">
              <a:lumMod val="20000"/>
              <a:lumOff val="80000"/>
            </a:schemeClr>
          </a:solidFill>
          <a:ln w="190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CD09FDDC-3BC4-ACBE-4656-ED4F9FD579DC}"/>
              </a:ext>
            </a:extLst>
          </p:cNvPr>
          <p:cNvSpPr txBox="1"/>
          <p:nvPr/>
        </p:nvSpPr>
        <p:spPr>
          <a:xfrm>
            <a:off x="6484027" y="4085824"/>
            <a:ext cx="2411649" cy="1015663"/>
          </a:xfrm>
          <a:prstGeom prst="rect">
            <a:avLst/>
          </a:prstGeom>
          <a:noFill/>
        </p:spPr>
        <p:txBody>
          <a:bodyPr wrap="square" rtlCol="0">
            <a:spAutoFit/>
          </a:bodyPr>
          <a:lstStyle/>
          <a:p>
            <a:pPr algn="ctr"/>
            <a:r>
              <a:rPr lang="en-GB" sz="2000" b="1" dirty="0">
                <a:solidFill>
                  <a:schemeClr val="accent1">
                    <a:lumMod val="50000"/>
                  </a:schemeClr>
                </a:solidFill>
                <a:latin typeface="Aptos" panose="020B0004020202020204" pitchFamily="34" charset="0"/>
              </a:rPr>
              <a:t>What parts of culture are invisible?</a:t>
            </a:r>
          </a:p>
        </p:txBody>
      </p:sp>
      <p:sp>
        <p:nvSpPr>
          <p:cNvPr id="19" name="TextBox 18">
            <a:extLst>
              <a:ext uri="{FF2B5EF4-FFF2-40B4-BE49-F238E27FC236}">
                <a16:creationId xmlns:a16="http://schemas.microsoft.com/office/drawing/2014/main" id="{6A7192F6-DB20-B1A2-01A1-4753EED4FD48}"/>
              </a:ext>
            </a:extLst>
          </p:cNvPr>
          <p:cNvSpPr txBox="1"/>
          <p:nvPr/>
        </p:nvSpPr>
        <p:spPr>
          <a:xfrm>
            <a:off x="4744369" y="409868"/>
            <a:ext cx="3323597" cy="461665"/>
          </a:xfrm>
          <a:prstGeom prst="rect">
            <a:avLst/>
          </a:prstGeom>
          <a:noFill/>
        </p:spPr>
        <p:txBody>
          <a:bodyPr wrap="square" rtlCol="0">
            <a:spAutoFit/>
          </a:bodyPr>
          <a:lstStyle/>
          <a:p>
            <a:r>
              <a:rPr lang="en-GB" sz="2400" b="1" dirty="0">
                <a:solidFill>
                  <a:schemeClr val="bg1"/>
                </a:solidFill>
                <a:effectLst>
                  <a:outerShdw blurRad="38100" dist="38100" dir="2700000" algn="tl">
                    <a:srgbClr val="000000">
                      <a:alpha val="43137"/>
                    </a:srgbClr>
                  </a:outerShdw>
                </a:effectLst>
                <a:latin typeface="Aptos" panose="020B0004020202020204" pitchFamily="34" charset="0"/>
              </a:rPr>
              <a:t>THE ICEBERG THEORY</a:t>
            </a:r>
          </a:p>
        </p:txBody>
      </p:sp>
      <p:sp>
        <p:nvSpPr>
          <p:cNvPr id="27" name="TextBox 26">
            <a:extLst>
              <a:ext uri="{FF2B5EF4-FFF2-40B4-BE49-F238E27FC236}">
                <a16:creationId xmlns:a16="http://schemas.microsoft.com/office/drawing/2014/main" id="{88E04C87-6DB1-1FDF-3469-6944113239E4}"/>
              </a:ext>
            </a:extLst>
          </p:cNvPr>
          <p:cNvSpPr txBox="1"/>
          <p:nvPr/>
        </p:nvSpPr>
        <p:spPr>
          <a:xfrm>
            <a:off x="970869" y="4639822"/>
            <a:ext cx="1905000" cy="923330"/>
          </a:xfrm>
          <a:prstGeom prst="rect">
            <a:avLst/>
          </a:prstGeom>
          <a:noFill/>
        </p:spPr>
        <p:txBody>
          <a:bodyPr wrap="square" rtlCol="0">
            <a:spAutoFit/>
          </a:bodyPr>
          <a:lstStyle/>
          <a:p>
            <a:pPr algn="ctr"/>
            <a:r>
              <a:rPr lang="en-GB" b="1" dirty="0">
                <a:solidFill>
                  <a:schemeClr val="bg1"/>
                </a:solidFill>
                <a:effectLst>
                  <a:outerShdw blurRad="38100" dist="38100" dir="2700000" algn="tl">
                    <a:srgbClr val="000000">
                      <a:alpha val="43137"/>
                    </a:srgbClr>
                  </a:outerShdw>
                </a:effectLst>
                <a:latin typeface="Aptos" panose="020B0004020202020204" pitchFamily="34" charset="0"/>
              </a:rPr>
              <a:t>conceptualised by Edward T. Hall in 1976.</a:t>
            </a:r>
          </a:p>
        </p:txBody>
      </p:sp>
      <p:sp>
        <p:nvSpPr>
          <p:cNvPr id="35" name="Rectangle: Folded Corner 34">
            <a:extLst>
              <a:ext uri="{FF2B5EF4-FFF2-40B4-BE49-F238E27FC236}">
                <a16:creationId xmlns:a16="http://schemas.microsoft.com/office/drawing/2014/main" id="{E6E703B5-81E9-8E29-4453-34E73E982EF1}"/>
              </a:ext>
            </a:extLst>
          </p:cNvPr>
          <p:cNvSpPr/>
          <p:nvPr/>
        </p:nvSpPr>
        <p:spPr>
          <a:xfrm>
            <a:off x="8732969" y="510103"/>
            <a:ext cx="3090301" cy="2131002"/>
          </a:xfrm>
          <a:prstGeom prst="foldedCorner">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14F6E9C1-83C0-987F-9D6B-15EA4DA3A305}"/>
              </a:ext>
            </a:extLst>
          </p:cNvPr>
          <p:cNvSpPr txBox="1"/>
          <p:nvPr/>
        </p:nvSpPr>
        <p:spPr>
          <a:xfrm>
            <a:off x="8894649" y="814856"/>
            <a:ext cx="2684678" cy="1384995"/>
          </a:xfrm>
          <a:prstGeom prst="rect">
            <a:avLst/>
          </a:prstGeom>
          <a:noFill/>
        </p:spPr>
        <p:txBody>
          <a:bodyPr wrap="square" rtlCol="0">
            <a:spAutoFit/>
          </a:bodyPr>
          <a:lstStyle/>
          <a:p>
            <a:pPr algn="ctr"/>
            <a:r>
              <a:rPr lang="en-GB" sz="2100" b="1" u="sng" dirty="0">
                <a:latin typeface="Aptos" panose="020B0004020202020204" pitchFamily="34" charset="0"/>
              </a:rPr>
              <a:t>Task</a:t>
            </a:r>
            <a:r>
              <a:rPr lang="en-GB" sz="2100" b="1" dirty="0">
                <a:latin typeface="Aptos" panose="020B0004020202020204" pitchFamily="34" charset="0"/>
              </a:rPr>
              <a:t>:</a:t>
            </a:r>
          </a:p>
          <a:p>
            <a:pPr algn="ctr"/>
            <a:r>
              <a:rPr lang="en-GB" sz="2100" dirty="0">
                <a:latin typeface="Aptos" panose="020B0004020202020204" pitchFamily="34" charset="0"/>
              </a:rPr>
              <a:t>Draw an iceberg and answer the questions.</a:t>
            </a:r>
          </a:p>
        </p:txBody>
      </p:sp>
    </p:spTree>
    <p:extLst>
      <p:ext uri="{BB962C8B-B14F-4D97-AF65-F5344CB8AC3E}">
        <p14:creationId xmlns:p14="http://schemas.microsoft.com/office/powerpoint/2010/main" val="8698810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AEA614EE-586B-0BB9-7B94-7418CF54A81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5DC2CCD8-B75B-212D-E494-005B5B202C1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Task: The Iceberg Theory</a:t>
            </a:r>
            <a:endParaRPr lang="en-GB" sz="4800" dirty="0">
              <a:solidFill>
                <a:schemeClr val="bg1"/>
              </a:solidFill>
              <a:effectLst>
                <a:outerShdw blurRad="38100" dist="38100" dir="2700000" algn="tl">
                  <a:srgbClr val="000000">
                    <a:alpha val="43137"/>
                  </a:srgbClr>
                </a:outerShdw>
              </a:effectLst>
            </a:endParaRPr>
          </a:p>
        </p:txBody>
      </p:sp>
      <p:pic>
        <p:nvPicPr>
          <p:cNvPr id="8" name="Picture 7">
            <a:extLst>
              <a:ext uri="{FF2B5EF4-FFF2-40B4-BE49-F238E27FC236}">
                <a16:creationId xmlns:a16="http://schemas.microsoft.com/office/drawing/2014/main" id="{EF010486-1986-3B9D-7A9B-9B3BB1D373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0654" y="1056168"/>
            <a:ext cx="6810691" cy="551109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98477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D9631-C2A5-6E96-E86F-512A1A854AD5}"/>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83E99A5D-8032-06EB-B30E-BECEE7486139}"/>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ECE3D232-0395-F62A-513F-6E450AD9C2CB}"/>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Why is Cultural Awareness important?</a:t>
            </a:r>
            <a:endParaRPr lang="en-GB" sz="4800" dirty="0">
              <a:solidFill>
                <a:schemeClr val="bg1"/>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B9950F79-E65D-596F-5E33-E96C146B3DF9}"/>
              </a:ext>
            </a:extLst>
          </p:cNvPr>
          <p:cNvSpPr txBox="1"/>
          <p:nvPr/>
        </p:nvSpPr>
        <p:spPr>
          <a:xfrm>
            <a:off x="621232" y="1771703"/>
            <a:ext cx="5591104" cy="3785652"/>
          </a:xfrm>
          <a:prstGeom prst="rect">
            <a:avLst/>
          </a:prstGeom>
          <a:noFill/>
        </p:spPr>
        <p:txBody>
          <a:bodyPr wrap="square">
            <a:spAutoFit/>
          </a:bodyPr>
          <a:lstStyle/>
          <a:p>
            <a:pPr marL="342900" indent="-342900" algn="just">
              <a:buFont typeface="Wingdings" panose="05000000000000000000" pitchFamily="2" charset="2"/>
              <a:buChar char="§"/>
            </a:pPr>
            <a:r>
              <a:rPr lang="en-GB" sz="2400" dirty="0">
                <a:latin typeface="Aptos" panose="020B0004020202020204" pitchFamily="34" charset="0"/>
              </a:rPr>
              <a:t>We acquire </a:t>
            </a:r>
            <a:r>
              <a:rPr lang="en-GB" sz="2400" b="1" dirty="0">
                <a:latin typeface="Aptos" panose="020B0004020202020204" pitchFamily="34" charset="0"/>
              </a:rPr>
              <a:t>deeper self-knowledge </a:t>
            </a:r>
            <a:r>
              <a:rPr lang="en-GB" sz="2400" dirty="0">
                <a:latin typeface="Aptos" panose="020B0004020202020204" pitchFamily="34" charset="0"/>
              </a:rPr>
              <a:t>when we are able to understand the basis for our own beliefs, actions, and responses toward others.</a:t>
            </a:r>
          </a:p>
          <a:p>
            <a:pPr marL="342900" indent="-342900" algn="just">
              <a:buFont typeface="Wingdings" panose="05000000000000000000" pitchFamily="2" charset="2"/>
              <a:buChar char="§"/>
            </a:pPr>
            <a:endParaRPr lang="en-GB" sz="2400" dirty="0">
              <a:latin typeface="Aptos" panose="020B0004020202020204" pitchFamily="34" charset="0"/>
            </a:endParaRPr>
          </a:p>
          <a:p>
            <a:pPr marL="342900" indent="-342900" algn="just">
              <a:buFont typeface="Wingdings" panose="05000000000000000000" pitchFamily="2" charset="2"/>
              <a:buChar char="§"/>
            </a:pPr>
            <a:r>
              <a:rPr lang="en-GB" sz="2400" dirty="0">
                <a:latin typeface="Aptos" panose="020B0004020202020204" pitchFamily="34" charset="0"/>
              </a:rPr>
              <a:t>We live in a world of different cultures that inform the beliefs and behaviours of others. Cultural awareness is the first step in working well with people from a variety of cultures.</a:t>
            </a:r>
          </a:p>
        </p:txBody>
      </p:sp>
      <p:sp>
        <p:nvSpPr>
          <p:cNvPr id="8" name="Speech Bubble: Oval 7">
            <a:extLst>
              <a:ext uri="{FF2B5EF4-FFF2-40B4-BE49-F238E27FC236}">
                <a16:creationId xmlns:a16="http://schemas.microsoft.com/office/drawing/2014/main" id="{E68828CA-466A-F45B-F498-A27A04DC2847}"/>
              </a:ext>
            </a:extLst>
          </p:cNvPr>
          <p:cNvSpPr/>
          <p:nvPr/>
        </p:nvSpPr>
        <p:spPr>
          <a:xfrm>
            <a:off x="6568322" y="1947859"/>
            <a:ext cx="4802346" cy="3008446"/>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1750298-5B85-AC31-875E-93102EA14FB0}"/>
              </a:ext>
            </a:extLst>
          </p:cNvPr>
          <p:cNvSpPr txBox="1"/>
          <p:nvPr/>
        </p:nvSpPr>
        <p:spPr>
          <a:xfrm>
            <a:off x="7290769" y="2921168"/>
            <a:ext cx="3357453" cy="1384995"/>
          </a:xfrm>
          <a:prstGeom prst="rect">
            <a:avLst/>
          </a:prstGeom>
          <a:noFill/>
        </p:spPr>
        <p:txBody>
          <a:bodyPr wrap="square" rtlCol="0">
            <a:spAutoFit/>
          </a:bodyPr>
          <a:lstStyle/>
          <a:p>
            <a:pPr algn="ctr"/>
            <a:r>
              <a:rPr lang="en-GB" sz="2100" b="1" dirty="0">
                <a:solidFill>
                  <a:schemeClr val="bg1"/>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Why do hotel managers and staff need to understand different cultures?</a:t>
            </a:r>
            <a:endParaRPr lang="en-GB" sz="2100" dirty="0">
              <a:solidFill>
                <a:schemeClr val="bg1"/>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1066950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Learn a new culture | Julien S. Bourrelle | TEDxArendal">
            <a:hlinkClick r:id="" action="ppaction://media"/>
            <a:extLst>
              <a:ext uri="{FF2B5EF4-FFF2-40B4-BE49-F238E27FC236}">
                <a16:creationId xmlns:a16="http://schemas.microsoft.com/office/drawing/2014/main" id="{BD0877EC-1E29-AF42-FC3B-6E4D4BB4ADBF}"/>
              </a:ext>
            </a:extLst>
          </p:cNvPr>
          <p:cNvPicPr>
            <a:picLocks noGrp="1" noRot="1" noChangeAspect="1"/>
          </p:cNvPicPr>
          <p:nvPr>
            <p:ph idx="1"/>
            <a:videoFile r:link="rId1"/>
          </p:nvPr>
        </p:nvPicPr>
        <p:blipFill>
          <a:blip r:embed="rId4"/>
          <a:stretch>
            <a:fillRect/>
          </a:stretch>
        </p:blipFill>
        <p:spPr>
          <a:xfrm>
            <a:off x="2174244" y="1446414"/>
            <a:ext cx="7843511" cy="4429846"/>
          </a:xfrm>
          <a:prstGeom prst="rect">
            <a:avLst/>
          </a:prstGeom>
        </p:spPr>
      </p:pic>
      <p:sp>
        <p:nvSpPr>
          <p:cNvPr id="5" name="TextBox 4">
            <a:extLst>
              <a:ext uri="{FF2B5EF4-FFF2-40B4-BE49-F238E27FC236}">
                <a16:creationId xmlns:a16="http://schemas.microsoft.com/office/drawing/2014/main" id="{8A5969DC-7249-100E-A400-A1A8E08CF72C}"/>
              </a:ext>
            </a:extLst>
          </p:cNvPr>
          <p:cNvSpPr txBox="1"/>
          <p:nvPr/>
        </p:nvSpPr>
        <p:spPr>
          <a:xfrm>
            <a:off x="10136233" y="5442757"/>
            <a:ext cx="2176130" cy="369332"/>
          </a:xfrm>
          <a:prstGeom prst="rect">
            <a:avLst/>
          </a:prstGeom>
          <a:noFill/>
        </p:spPr>
        <p:txBody>
          <a:bodyPr wrap="square" rtlCol="0">
            <a:spAutoFit/>
          </a:bodyPr>
          <a:lstStyle/>
          <a:p>
            <a:r>
              <a:rPr lang="en-GB" dirty="0">
                <a:latin typeface="Aptos" panose="020B0004020202020204" pitchFamily="34" charset="0"/>
                <a:hlinkClick r:id="rId5"/>
              </a:rPr>
              <a:t>Access to Video</a:t>
            </a:r>
            <a:endParaRPr lang="en-GB" dirty="0">
              <a:latin typeface="Aptos" panose="020B0004020202020204" pitchFamily="34" charset="0"/>
            </a:endParaRPr>
          </a:p>
        </p:txBody>
      </p:sp>
      <p:sp>
        <p:nvSpPr>
          <p:cNvPr id="6" name="Title 1">
            <a:extLst>
              <a:ext uri="{FF2B5EF4-FFF2-40B4-BE49-F238E27FC236}">
                <a16:creationId xmlns:a16="http://schemas.microsoft.com/office/drawing/2014/main" id="{CA98DB3C-BC57-4595-03E0-E1C3824B78F7}"/>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outerShdw blurRad="38100" dist="38100" dir="2700000" algn="tl">
                    <a:srgbClr val="000000">
                      <a:alpha val="43137"/>
                    </a:srgbClr>
                  </a:outerShdw>
                </a:effectLst>
              </a:rPr>
              <a:t>Learning a New Culture</a:t>
            </a:r>
            <a:endParaRPr lang="en-GB" sz="4800" dirty="0">
              <a:solidFill>
                <a:schemeClr val="bg1"/>
              </a:solidFill>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2A43B3D1-4725-167D-363D-73D5C61A405B}"/>
              </a:ext>
            </a:extLst>
          </p:cNvPr>
          <p:cNvSpPr txBox="1"/>
          <p:nvPr/>
        </p:nvSpPr>
        <p:spPr>
          <a:xfrm>
            <a:off x="5046919" y="6251207"/>
            <a:ext cx="2480931" cy="369332"/>
          </a:xfrm>
          <a:prstGeom prst="rect">
            <a:avLst/>
          </a:prstGeom>
          <a:noFill/>
        </p:spPr>
        <p:txBody>
          <a:bodyPr wrap="square" rtlCol="0">
            <a:spAutoFit/>
          </a:bodyPr>
          <a:lstStyle/>
          <a:p>
            <a:r>
              <a:rPr lang="en-GB" dirty="0">
                <a:solidFill>
                  <a:schemeClr val="bg1"/>
                </a:solidFill>
              </a:rPr>
              <a:t>(TEDx Talks, 2017)</a:t>
            </a:r>
          </a:p>
        </p:txBody>
      </p:sp>
    </p:spTree>
    <p:extLst>
      <p:ext uri="{BB962C8B-B14F-4D97-AF65-F5344CB8AC3E}">
        <p14:creationId xmlns:p14="http://schemas.microsoft.com/office/powerpoint/2010/main" val="507859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F32DE5-DB73-BDAC-7FBF-FB8E6045B736}"/>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23BB5BC1-7CC6-2CD6-7F76-FDC2C7E55EE8}"/>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7" name="Title 1">
            <a:extLst>
              <a:ext uri="{FF2B5EF4-FFF2-40B4-BE49-F238E27FC236}">
                <a16:creationId xmlns:a16="http://schemas.microsoft.com/office/drawing/2014/main" id="{FE227EC0-77A2-78A6-7840-9D8CDD515E38}"/>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Learning a New Culture</a:t>
            </a:r>
            <a:endParaRPr lang="en-GB" sz="4800" dirty="0">
              <a:solidFill>
                <a:schemeClr val="bg1"/>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AFFA4BDD-0F73-9733-F675-252966F7B150}"/>
              </a:ext>
            </a:extLst>
          </p:cNvPr>
          <p:cNvSpPr txBox="1"/>
          <p:nvPr/>
        </p:nvSpPr>
        <p:spPr>
          <a:xfrm>
            <a:off x="499095" y="1934541"/>
            <a:ext cx="7714839" cy="3323987"/>
          </a:xfrm>
          <a:prstGeom prst="rect">
            <a:avLst/>
          </a:prstGeom>
          <a:noFill/>
        </p:spPr>
        <p:txBody>
          <a:bodyPr wrap="square">
            <a:spAutoFit/>
          </a:bodyPr>
          <a:lstStyle/>
          <a:p>
            <a:pPr marL="228600" indent="-228600" algn="just">
              <a:buAutoNum type="arabicPeriod"/>
            </a:pPr>
            <a:r>
              <a:rPr lang="en-GB" sz="2100" dirty="0">
                <a:latin typeface="Aptos" panose="020B0004020202020204" pitchFamily="34" charset="0"/>
              </a:rPr>
              <a:t> Can you think of a time when you misunderstood someone because of cultural differences? How did you handle it?</a:t>
            </a:r>
          </a:p>
          <a:p>
            <a:pPr marL="228600" indent="-228600" algn="just">
              <a:buAutoNum type="arabicPeriod"/>
            </a:pPr>
            <a:endParaRPr lang="en-GB" sz="2100" dirty="0">
              <a:latin typeface="Aptos" panose="020B0004020202020204" pitchFamily="34" charset="0"/>
            </a:endParaRPr>
          </a:p>
          <a:p>
            <a:pPr marL="228600" indent="-228600" algn="just">
              <a:buAutoNum type="arabicPeriod"/>
            </a:pPr>
            <a:endParaRPr lang="en-GB" sz="2100" dirty="0">
              <a:latin typeface="Aptos" panose="020B0004020202020204" pitchFamily="34" charset="0"/>
            </a:endParaRPr>
          </a:p>
          <a:p>
            <a:pPr marL="228600" lvl="0" indent="-228600" algn="just">
              <a:buFontTx/>
              <a:buAutoNum type="arabicPeriod"/>
              <a:defRPr/>
            </a:pPr>
            <a:r>
              <a:rPr lang="en-GB" sz="2100" dirty="0">
                <a:latin typeface="Aptos" panose="020B0004020202020204" pitchFamily="34" charset="0"/>
              </a:rPr>
              <a:t> Do you agree with Julien’s idea that we should “learn to see the world through the eyes of others”? Why, or why not?</a:t>
            </a:r>
          </a:p>
          <a:p>
            <a:pPr marL="228600" lvl="0" indent="-228600" algn="just">
              <a:buFontTx/>
              <a:buAutoNum type="arabicPeriod"/>
              <a:defRPr/>
            </a:pPr>
            <a:endParaRPr lang="en-GB" sz="2100" dirty="0">
              <a:latin typeface="Aptos" panose="020B0004020202020204" pitchFamily="34" charset="0"/>
            </a:endParaRPr>
          </a:p>
          <a:p>
            <a:pPr marL="228600" lvl="0" indent="-228600" algn="just">
              <a:buFontTx/>
              <a:buAutoNum type="arabicPeriod"/>
              <a:defRPr/>
            </a:pPr>
            <a:endParaRPr lang="en-GB" sz="2100" dirty="0">
              <a:latin typeface="Aptos" panose="020B0004020202020204" pitchFamily="34" charset="0"/>
            </a:endParaRPr>
          </a:p>
          <a:p>
            <a:pPr marL="228600" indent="-228600" algn="just">
              <a:buAutoNum type="arabicPeriod"/>
            </a:pPr>
            <a:r>
              <a:rPr lang="en-GB" sz="2100" dirty="0">
                <a:latin typeface="Aptos" panose="020B0004020202020204" pitchFamily="34" charset="0"/>
              </a:rPr>
              <a:t> If you were to give a TED talk about your own cultural experiences, what story would you share?</a:t>
            </a:r>
          </a:p>
        </p:txBody>
      </p:sp>
      <p:pic>
        <p:nvPicPr>
          <p:cNvPr id="4" name="Graphic 3" descr="A stack of books">
            <a:extLst>
              <a:ext uri="{FF2B5EF4-FFF2-40B4-BE49-F238E27FC236}">
                <a16:creationId xmlns:a16="http://schemas.microsoft.com/office/drawing/2014/main" id="{BCDE2841-9741-02EC-4706-BC695FF94E8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13934" y="1571721"/>
            <a:ext cx="4049626" cy="4049626"/>
          </a:xfrm>
          <a:prstGeom prst="rect">
            <a:avLst/>
          </a:prstGeom>
        </p:spPr>
      </p:pic>
    </p:spTree>
    <p:extLst>
      <p:ext uri="{BB962C8B-B14F-4D97-AF65-F5344CB8AC3E}">
        <p14:creationId xmlns:p14="http://schemas.microsoft.com/office/powerpoint/2010/main" val="3118228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EE06A08-199B-8A21-ED32-CBAB62B6616F}"/>
              </a:ext>
            </a:extLst>
          </p:cNvPr>
          <p:cNvPicPr>
            <a:picLocks noChangeAspect="1"/>
          </p:cNvPicPr>
          <p:nvPr/>
        </p:nvPicPr>
        <p:blipFill>
          <a:blip r:embed="rId2"/>
          <a:stretch>
            <a:fillRect/>
          </a:stretch>
        </p:blipFill>
        <p:spPr>
          <a:xfrm>
            <a:off x="0" y="0"/>
            <a:ext cx="12197046" cy="6012492"/>
          </a:xfrm>
          <a:prstGeom prst="rect">
            <a:avLst/>
          </a:prstGeom>
        </p:spPr>
      </p:pic>
      <p:sp>
        <p:nvSpPr>
          <p:cNvPr id="5" name="Rectangle: Rounded Corners 4">
            <a:extLst>
              <a:ext uri="{FF2B5EF4-FFF2-40B4-BE49-F238E27FC236}">
                <a16:creationId xmlns:a16="http://schemas.microsoft.com/office/drawing/2014/main" id="{3767BEB8-00E9-7823-B7D9-B5546098991A}"/>
              </a:ext>
            </a:extLst>
          </p:cNvPr>
          <p:cNvSpPr/>
          <p:nvPr/>
        </p:nvSpPr>
        <p:spPr>
          <a:xfrm>
            <a:off x="1528174" y="2217107"/>
            <a:ext cx="4440477" cy="2167003"/>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E56453E0-8E60-3C0E-6334-F409F17D6B13}"/>
              </a:ext>
            </a:extLst>
          </p:cNvPr>
          <p:cNvSpPr txBox="1"/>
          <p:nvPr/>
        </p:nvSpPr>
        <p:spPr>
          <a:xfrm>
            <a:off x="1806879" y="2464961"/>
            <a:ext cx="3883068" cy="923330"/>
          </a:xfrm>
          <a:prstGeom prst="rect">
            <a:avLst/>
          </a:prstGeom>
          <a:noFill/>
        </p:spPr>
        <p:txBody>
          <a:bodyPr wrap="square" rtlCol="0">
            <a:spAutoFit/>
          </a:bodyPr>
          <a:lstStyle/>
          <a:p>
            <a:r>
              <a:rPr lang="en-GB" sz="5400" b="1" dirty="0">
                <a:solidFill>
                  <a:schemeClr val="accent3">
                    <a:lumMod val="20000"/>
                    <a:lumOff val="80000"/>
                  </a:schemeClr>
                </a:solidFill>
              </a:rPr>
              <a:t>BREAK TIME</a:t>
            </a:r>
          </a:p>
        </p:txBody>
      </p:sp>
      <p:pic>
        <p:nvPicPr>
          <p:cNvPr id="8" name="Graphic 7" descr="Coffee with solid fill">
            <a:extLst>
              <a:ext uri="{FF2B5EF4-FFF2-40B4-BE49-F238E27FC236}">
                <a16:creationId xmlns:a16="http://schemas.microsoft.com/office/drawing/2014/main" id="{3FC640DE-CBC2-3332-600F-FEB65BED227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91212" y="3388291"/>
            <a:ext cx="914400" cy="914400"/>
          </a:xfrm>
          <a:prstGeom prst="rect">
            <a:avLst/>
          </a:prstGeom>
        </p:spPr>
      </p:pic>
    </p:spTree>
    <p:extLst>
      <p:ext uri="{BB962C8B-B14F-4D97-AF65-F5344CB8AC3E}">
        <p14:creationId xmlns:p14="http://schemas.microsoft.com/office/powerpoint/2010/main" val="5163582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02376633-C2F7-E948-092E-5A42666FE68E}"/>
              </a:ext>
            </a:extLst>
          </p:cNvPr>
          <p:cNvSpPr txBox="1"/>
          <p:nvPr/>
        </p:nvSpPr>
        <p:spPr>
          <a:xfrm>
            <a:off x="634006" y="2324817"/>
            <a:ext cx="4626025" cy="2862322"/>
          </a:xfrm>
          <a:prstGeom prst="rect">
            <a:avLst/>
          </a:prstGeom>
          <a:noFill/>
        </p:spPr>
        <p:txBody>
          <a:bodyPr wrap="square">
            <a:spAutoFit/>
          </a:bodyPr>
          <a:lstStyle/>
          <a:p>
            <a:pPr algn="ctr"/>
            <a:r>
              <a:rPr lang="en-GB" sz="6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Assignment Handout</a:t>
            </a:r>
            <a:br>
              <a:rPr lang="en-GB" sz="60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br>
            <a:endParaRPr lang="en-GB" sz="6000" dirty="0"/>
          </a:p>
        </p:txBody>
      </p:sp>
      <p:pic>
        <p:nvPicPr>
          <p:cNvPr id="3" name="Picture 2">
            <a:extLst>
              <a:ext uri="{FF2B5EF4-FFF2-40B4-BE49-F238E27FC236}">
                <a16:creationId xmlns:a16="http://schemas.microsoft.com/office/drawing/2014/main" id="{5D3F8CC8-31E0-0DB5-0B90-1E4D11C84747}"/>
              </a:ext>
            </a:extLst>
          </p:cNvPr>
          <p:cNvPicPr>
            <a:picLocks noChangeAspect="1"/>
          </p:cNvPicPr>
          <p:nvPr/>
        </p:nvPicPr>
        <p:blipFill>
          <a:blip r:embed="rId3"/>
          <a:stretch>
            <a:fillRect/>
          </a:stretch>
        </p:blipFill>
        <p:spPr>
          <a:xfrm>
            <a:off x="6173693" y="289696"/>
            <a:ext cx="5742705" cy="5889954"/>
          </a:xfrm>
          <a:prstGeom prst="rect">
            <a:avLst/>
          </a:prstGeom>
        </p:spPr>
      </p:pic>
    </p:spTree>
    <p:extLst>
      <p:ext uri="{BB962C8B-B14F-4D97-AF65-F5344CB8AC3E}">
        <p14:creationId xmlns:p14="http://schemas.microsoft.com/office/powerpoint/2010/main" val="12289896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FB528FE-56E1-931E-F6AA-4D5351D9B17F}"/>
              </a:ext>
            </a:extLst>
          </p:cNvPr>
          <p:cNvPicPr>
            <a:picLocks noChangeAspect="1"/>
          </p:cNvPicPr>
          <p:nvPr/>
        </p:nvPicPr>
        <p:blipFill rotWithShape="1">
          <a:blip r:embed="rId3"/>
          <a:srcRect r="2401"/>
          <a:stretch/>
        </p:blipFill>
        <p:spPr>
          <a:xfrm>
            <a:off x="7605617" y="1444889"/>
            <a:ext cx="3003491" cy="2672126"/>
          </a:xfrm>
          <a:prstGeom prst="ellipse">
            <a:avLst/>
          </a:prstGeom>
          <a:ln>
            <a:noFill/>
          </a:ln>
          <a:effectLst>
            <a:softEdge rad="112500"/>
          </a:effectLst>
        </p:spPr>
      </p:pic>
      <p:sp>
        <p:nvSpPr>
          <p:cNvPr id="7" name="Content Placeholder 2">
            <a:extLst>
              <a:ext uri="{FF2B5EF4-FFF2-40B4-BE49-F238E27FC236}">
                <a16:creationId xmlns:a16="http://schemas.microsoft.com/office/drawing/2014/main" id="{6ED5A405-7897-DB2D-626D-5BC9C815028B}"/>
              </a:ext>
            </a:extLst>
          </p:cNvPr>
          <p:cNvSpPr>
            <a:spLocks noGrp="1"/>
          </p:cNvSpPr>
          <p:nvPr>
            <p:ph idx="1"/>
          </p:nvPr>
        </p:nvSpPr>
        <p:spPr>
          <a:xfrm>
            <a:off x="339785" y="1444889"/>
            <a:ext cx="10865490" cy="4544079"/>
          </a:xfrm>
        </p:spPr>
        <p:txBody>
          <a:bodyPr>
            <a:normAutofit/>
          </a:bodyPr>
          <a:lstStyle/>
          <a:p>
            <a:pPr marL="0" indent="0">
              <a:lnSpc>
                <a:spcPct val="170000"/>
              </a:lnSpc>
              <a:buNone/>
            </a:pPr>
            <a:r>
              <a:rPr lang="en-GB" sz="3200" b="1" dirty="0">
                <a:solidFill>
                  <a:schemeClr val="accent1">
                    <a:lumMod val="50000"/>
                  </a:schemeClr>
                </a:solidFill>
              </a:rPr>
              <a:t>Portfolio </a:t>
            </a:r>
          </a:p>
          <a:p>
            <a:pPr marL="0" indent="0">
              <a:buNone/>
            </a:pPr>
            <a:r>
              <a:rPr lang="en-GB" sz="2400" b="1" dirty="0">
                <a:solidFill>
                  <a:schemeClr val="accent1">
                    <a:lumMod val="50000"/>
                  </a:schemeClr>
                </a:solidFill>
              </a:rPr>
              <a:t>Thursday, 10</a:t>
            </a:r>
            <a:r>
              <a:rPr lang="en-GB" sz="2400" b="1" baseline="30000" dirty="0">
                <a:solidFill>
                  <a:schemeClr val="accent1">
                    <a:lumMod val="50000"/>
                  </a:schemeClr>
                </a:solidFill>
              </a:rPr>
              <a:t>th</a:t>
            </a:r>
            <a:r>
              <a:rPr lang="en-GB" sz="2400" b="1" dirty="0">
                <a:solidFill>
                  <a:schemeClr val="accent1">
                    <a:lumMod val="50000"/>
                  </a:schemeClr>
                </a:solidFill>
              </a:rPr>
              <a:t> December 2026, by 23:59pm</a:t>
            </a:r>
          </a:p>
          <a:p>
            <a:pPr marL="0" indent="0">
              <a:buNone/>
            </a:pPr>
            <a:endParaRPr lang="en-GB" sz="2400" b="1" dirty="0">
              <a:solidFill>
                <a:schemeClr val="accent1">
                  <a:lumMod val="50000"/>
                </a:schemeClr>
              </a:solidFill>
            </a:endParaRPr>
          </a:p>
          <a:p>
            <a:pPr marL="0" indent="0">
              <a:buNone/>
            </a:pPr>
            <a:endParaRPr lang="en-GB" sz="2400" b="1" dirty="0">
              <a:solidFill>
                <a:schemeClr val="accent1">
                  <a:lumMod val="50000"/>
                </a:schemeClr>
              </a:solidFill>
            </a:endParaRPr>
          </a:p>
          <a:p>
            <a:pPr marL="0" indent="0">
              <a:buNone/>
            </a:pPr>
            <a:r>
              <a:rPr lang="en-GB" sz="3200" b="1" dirty="0">
                <a:solidFill>
                  <a:schemeClr val="accent1">
                    <a:lumMod val="50000"/>
                  </a:schemeClr>
                </a:solidFill>
              </a:rPr>
              <a:t>Elements 3 and 4</a:t>
            </a:r>
            <a:endParaRPr lang="en-GB" sz="3600" b="1" dirty="0">
              <a:solidFill>
                <a:schemeClr val="accent1">
                  <a:lumMod val="50000"/>
                </a:schemeClr>
              </a:solidFill>
            </a:endParaRPr>
          </a:p>
          <a:p>
            <a:pPr marL="0" indent="0">
              <a:buNone/>
            </a:pPr>
            <a:r>
              <a:rPr lang="en-GB" sz="2400" b="1" dirty="0">
                <a:solidFill>
                  <a:schemeClr val="accent1">
                    <a:lumMod val="50000"/>
                  </a:schemeClr>
                </a:solidFill>
              </a:rPr>
              <a:t>Poster to be uploaded by Sunday, 29</a:t>
            </a:r>
            <a:r>
              <a:rPr lang="en-GB" sz="2400" b="1" baseline="30000" dirty="0">
                <a:solidFill>
                  <a:schemeClr val="accent1">
                    <a:lumMod val="50000"/>
                  </a:schemeClr>
                </a:solidFill>
              </a:rPr>
              <a:t>th</a:t>
            </a:r>
            <a:r>
              <a:rPr lang="en-GB" sz="2400" b="1" dirty="0">
                <a:solidFill>
                  <a:schemeClr val="accent1">
                    <a:lumMod val="50000"/>
                  </a:schemeClr>
                </a:solidFill>
              </a:rPr>
              <a:t> November 2026, by 23:59pm</a:t>
            </a:r>
          </a:p>
          <a:p>
            <a:pPr marL="0" indent="0">
              <a:buNone/>
            </a:pPr>
            <a:r>
              <a:rPr lang="en-GB" sz="2400" b="1" dirty="0">
                <a:solidFill>
                  <a:schemeClr val="accent1">
                    <a:lumMod val="50000"/>
                  </a:schemeClr>
                </a:solidFill>
              </a:rPr>
              <a:t>Live Assessment (Viva) on Wednesday, 2</a:t>
            </a:r>
            <a:r>
              <a:rPr lang="en-GB" sz="2400" b="1" baseline="30000" dirty="0">
                <a:solidFill>
                  <a:schemeClr val="accent1">
                    <a:lumMod val="50000"/>
                  </a:schemeClr>
                </a:solidFill>
              </a:rPr>
              <a:t>nd</a:t>
            </a:r>
            <a:r>
              <a:rPr lang="en-GB" sz="2400" b="1" dirty="0">
                <a:solidFill>
                  <a:schemeClr val="accent1">
                    <a:lumMod val="50000"/>
                  </a:schemeClr>
                </a:solidFill>
              </a:rPr>
              <a:t> December 2026 </a:t>
            </a:r>
            <a:r>
              <a:rPr lang="en-GB" sz="2400" b="1" i="1" dirty="0">
                <a:solidFill>
                  <a:schemeClr val="accent1">
                    <a:lumMod val="50000"/>
                  </a:schemeClr>
                </a:solidFill>
              </a:rPr>
              <a:t>(during lecture time)</a:t>
            </a:r>
          </a:p>
          <a:p>
            <a:pPr marL="0" indent="0">
              <a:buNone/>
            </a:pPr>
            <a:endParaRPr lang="en-GB" sz="2600" b="1" dirty="0">
              <a:solidFill>
                <a:schemeClr val="accent1">
                  <a:lumMod val="50000"/>
                </a:schemeClr>
              </a:solidFill>
            </a:endParaRPr>
          </a:p>
        </p:txBody>
      </p:sp>
      <p:sp>
        <p:nvSpPr>
          <p:cNvPr id="12" name="Title 1">
            <a:extLst>
              <a:ext uri="{FF2B5EF4-FFF2-40B4-BE49-F238E27FC236}">
                <a16:creationId xmlns:a16="http://schemas.microsoft.com/office/drawing/2014/main" id="{48A80F19-6294-B6C9-69F3-B462F562DCC6}"/>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outerShdw blurRad="38100" dist="38100" dir="2700000" algn="tl">
                    <a:srgbClr val="000000">
                      <a:alpha val="43137"/>
                    </a:srgbClr>
                  </a:outerShdw>
                </a:effectLst>
              </a:rPr>
              <a:t>Assignment</a:t>
            </a:r>
            <a:endParaRPr lang="en-GB" sz="4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33051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D439A2-7A0A-A587-B818-06089A295200}"/>
            </a:ext>
          </a:extLst>
        </p:cNvPr>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F7F62EA2-3A29-8ACC-4809-61288FB44502}"/>
              </a:ext>
            </a:extLst>
          </p:cNvPr>
          <p:cNvGraphicFramePr>
            <a:graphicFrameLocks/>
          </p:cNvGraphicFramePr>
          <p:nvPr>
            <p:extLst>
              <p:ext uri="{D42A27DB-BD31-4B8C-83A1-F6EECF244321}">
                <p14:modId xmlns:p14="http://schemas.microsoft.com/office/powerpoint/2010/main" val="183201004"/>
              </p:ext>
            </p:extLst>
          </p:nvPr>
        </p:nvGraphicFramePr>
        <p:xfrm>
          <a:off x="1284481" y="1167158"/>
          <a:ext cx="9623038" cy="4705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itle 1">
            <a:extLst>
              <a:ext uri="{FF2B5EF4-FFF2-40B4-BE49-F238E27FC236}">
                <a16:creationId xmlns:a16="http://schemas.microsoft.com/office/drawing/2014/main" id="{97FB14D5-C750-5A4E-404C-087E511ACBF6}"/>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outerShdw blurRad="38100" dist="38100" dir="2700000" algn="tl">
                    <a:srgbClr val="000000">
                      <a:alpha val="43137"/>
                    </a:srgbClr>
                  </a:outerShdw>
                </a:effectLst>
              </a:rPr>
              <a:t>Assignments</a:t>
            </a:r>
            <a:endParaRPr lang="en-GB" sz="4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738915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54B8E3-D0CC-0E9F-43E9-5BCCCEA08EBE}"/>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8CB6D8E-2E13-BED5-B25B-60DFAA883232}"/>
              </a:ext>
            </a:extLst>
          </p:cNvPr>
          <p:cNvSpPr>
            <a:spLocks noGrp="1"/>
          </p:cNvSpPr>
          <p:nvPr>
            <p:ph idx="1"/>
          </p:nvPr>
        </p:nvSpPr>
        <p:spPr>
          <a:xfrm>
            <a:off x="595641" y="1905052"/>
            <a:ext cx="5951742" cy="3392887"/>
          </a:xfrm>
        </p:spPr>
        <p:txBody>
          <a:bodyPr>
            <a:normAutofit fontScale="25000" lnSpcReduction="20000"/>
          </a:bodyPr>
          <a:lstStyle/>
          <a:p>
            <a:pPr>
              <a:lnSpc>
                <a:spcPct val="170000"/>
              </a:lnSpc>
              <a:buFont typeface="Wingdings" panose="05000000000000000000" pitchFamily="2" charset="2"/>
              <a:buChar char="ü"/>
            </a:pPr>
            <a:r>
              <a:rPr lang="en-GB" sz="9600" b="1" dirty="0">
                <a:solidFill>
                  <a:schemeClr val="accent1">
                    <a:lumMod val="50000"/>
                  </a:schemeClr>
                </a:solidFill>
              </a:rPr>
              <a:t> Introduction to the Module </a:t>
            </a:r>
          </a:p>
          <a:p>
            <a:pPr>
              <a:lnSpc>
                <a:spcPct val="170000"/>
              </a:lnSpc>
              <a:buFont typeface="Wingdings" panose="05000000000000000000" pitchFamily="2" charset="2"/>
              <a:buChar char="ü"/>
            </a:pPr>
            <a:r>
              <a:rPr lang="en-GB" sz="9600" b="1" dirty="0">
                <a:solidFill>
                  <a:schemeClr val="accent1">
                    <a:lumMod val="50000"/>
                  </a:schemeClr>
                </a:solidFill>
              </a:rPr>
              <a:t> Module Aim and Learning Outcomes</a:t>
            </a:r>
          </a:p>
          <a:p>
            <a:pPr>
              <a:lnSpc>
                <a:spcPct val="170000"/>
              </a:lnSpc>
              <a:buFont typeface="Wingdings" panose="05000000000000000000" pitchFamily="2" charset="2"/>
              <a:buChar char="ü"/>
            </a:pPr>
            <a:r>
              <a:rPr lang="en-GB" sz="9600" b="1" dirty="0">
                <a:solidFill>
                  <a:schemeClr val="accent1">
                    <a:lumMod val="50000"/>
                  </a:schemeClr>
                </a:solidFill>
              </a:rPr>
              <a:t> Defining Culture </a:t>
            </a:r>
          </a:p>
          <a:p>
            <a:pPr>
              <a:lnSpc>
                <a:spcPct val="170000"/>
              </a:lnSpc>
              <a:buFont typeface="Wingdings" panose="05000000000000000000" pitchFamily="2" charset="2"/>
              <a:buChar char="ü"/>
            </a:pPr>
            <a:r>
              <a:rPr lang="en-GB" sz="9600" b="1" dirty="0">
                <a:solidFill>
                  <a:schemeClr val="accent1">
                    <a:lumMod val="50000"/>
                  </a:schemeClr>
                </a:solidFill>
              </a:rPr>
              <a:t> Assignment Handout</a:t>
            </a:r>
          </a:p>
          <a:p>
            <a:pPr>
              <a:lnSpc>
                <a:spcPct val="170000"/>
              </a:lnSpc>
              <a:buFont typeface="Wingdings" panose="05000000000000000000" pitchFamily="2" charset="2"/>
              <a:buChar char="ü"/>
            </a:pPr>
            <a:r>
              <a:rPr lang="en-GB" sz="9600" b="1" dirty="0">
                <a:solidFill>
                  <a:schemeClr val="accent1">
                    <a:lumMod val="50000"/>
                  </a:schemeClr>
                </a:solidFill>
              </a:rPr>
              <a:t> Reflective Writing </a:t>
            </a:r>
          </a:p>
          <a:p>
            <a:pPr>
              <a:buFont typeface="Wingdings" panose="05000000000000000000" pitchFamily="2" charset="2"/>
              <a:buChar char="Ø"/>
            </a:pPr>
            <a:endParaRPr lang="en-GB" sz="3800" b="1" dirty="0">
              <a:solidFill>
                <a:schemeClr val="accent1">
                  <a:lumMod val="50000"/>
                </a:schemeClr>
              </a:solidFill>
            </a:endParaRPr>
          </a:p>
          <a:p>
            <a:pPr marL="0" indent="0">
              <a:buNone/>
            </a:pPr>
            <a:br>
              <a:rPr lang="en-GB" sz="7000" dirty="0">
                <a:solidFill>
                  <a:schemeClr val="accent1">
                    <a:lumMod val="50000"/>
                  </a:schemeClr>
                </a:solidFill>
              </a:rPr>
            </a:br>
            <a:endParaRPr lang="en-GB" sz="7000" dirty="0">
              <a:solidFill>
                <a:schemeClr val="accent1">
                  <a:lumMod val="50000"/>
                </a:schemeClr>
              </a:solidFill>
            </a:endParaRPr>
          </a:p>
          <a:p>
            <a:pPr marL="0" indent="0">
              <a:buNone/>
            </a:pPr>
            <a:br>
              <a:rPr lang="en-GB" sz="1800" b="1" dirty="0"/>
            </a:br>
            <a:endParaRPr lang="en-GB" sz="1800" b="1" dirty="0"/>
          </a:p>
        </p:txBody>
      </p:sp>
      <p:sp>
        <p:nvSpPr>
          <p:cNvPr id="7" name="Title 1">
            <a:extLst>
              <a:ext uri="{FF2B5EF4-FFF2-40B4-BE49-F238E27FC236}">
                <a16:creationId xmlns:a16="http://schemas.microsoft.com/office/drawing/2014/main" id="{0AD8EDDE-FA91-A151-9CE5-549C76804790}"/>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Aims for Today</a:t>
            </a:r>
            <a:endParaRPr lang="en-GB" sz="4800" dirty="0">
              <a:solidFill>
                <a:schemeClr val="bg1"/>
              </a:solidFill>
              <a:effectLst>
                <a:outerShdw blurRad="38100" dist="38100" dir="2700000" algn="tl">
                  <a:srgbClr val="000000">
                    <a:alpha val="43137"/>
                  </a:srgbClr>
                </a:outerShdw>
              </a:effectLst>
            </a:endParaRPr>
          </a:p>
        </p:txBody>
      </p:sp>
      <p:sp>
        <p:nvSpPr>
          <p:cNvPr id="12" name="Freeform: Shape 11">
            <a:extLst>
              <a:ext uri="{FF2B5EF4-FFF2-40B4-BE49-F238E27FC236}">
                <a16:creationId xmlns:a16="http://schemas.microsoft.com/office/drawing/2014/main" id="{20C00077-0B17-D324-5307-EAFA69DBD028}"/>
              </a:ext>
            </a:extLst>
          </p:cNvPr>
          <p:cNvSpPr/>
          <p:nvPr/>
        </p:nvSpPr>
        <p:spPr>
          <a:xfrm>
            <a:off x="8662025" y="2589692"/>
            <a:ext cx="1308939" cy="1306377"/>
          </a:xfrm>
          <a:custGeom>
            <a:avLst/>
            <a:gdLst>
              <a:gd name="csX0" fmla="*/ 1078402 w 1308939"/>
              <a:gd name="csY0" fmla="*/ 230537 h 1306377"/>
              <a:gd name="csX1" fmla="*/ 1052787 w 1308939"/>
              <a:gd name="csY1" fmla="*/ 0 h 1306377"/>
              <a:gd name="csX2" fmla="*/ 771019 w 1308939"/>
              <a:gd name="csY2" fmla="*/ 281768 h 1306377"/>
              <a:gd name="csX3" fmla="*/ 786388 w 1308939"/>
              <a:gd name="csY3" fmla="*/ 414967 h 1306377"/>
              <a:gd name="csX4" fmla="*/ 376544 w 1308939"/>
              <a:gd name="csY4" fmla="*/ 824811 h 1306377"/>
              <a:gd name="csX5" fmla="*/ 256153 w 1308939"/>
              <a:gd name="csY5" fmla="*/ 794073 h 1306377"/>
              <a:gd name="csX6" fmla="*/ 0 w 1308939"/>
              <a:gd name="csY6" fmla="*/ 1050225 h 1306377"/>
              <a:gd name="csX7" fmla="*/ 256153 w 1308939"/>
              <a:gd name="csY7" fmla="*/ 1306378 h 1306377"/>
              <a:gd name="csX8" fmla="*/ 512305 w 1308939"/>
              <a:gd name="csY8" fmla="*/ 1050225 h 1306377"/>
              <a:gd name="csX9" fmla="*/ 484128 w 1308939"/>
              <a:gd name="csY9" fmla="*/ 932395 h 1306377"/>
              <a:gd name="csX10" fmla="*/ 893972 w 1308939"/>
              <a:gd name="csY10" fmla="*/ 522551 h 1306377"/>
              <a:gd name="csX11" fmla="*/ 1027172 w 1308939"/>
              <a:gd name="csY11" fmla="*/ 537920 h 1306377"/>
              <a:gd name="csX12" fmla="*/ 1308939 w 1308939"/>
              <a:gd name="csY12" fmla="*/ 256153 h 1306377"/>
              <a:gd name="csX13" fmla="*/ 1078402 w 1308939"/>
              <a:gd name="csY13" fmla="*/ 230537 h 13063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308939" h="1306377">
                <a:moveTo>
                  <a:pt x="1078402" y="230537"/>
                </a:moveTo>
                <a:lnTo>
                  <a:pt x="1052787" y="0"/>
                </a:lnTo>
                <a:lnTo>
                  <a:pt x="771019" y="281768"/>
                </a:lnTo>
                <a:lnTo>
                  <a:pt x="786388" y="414967"/>
                </a:lnTo>
                <a:lnTo>
                  <a:pt x="376544" y="824811"/>
                </a:lnTo>
                <a:cubicBezTo>
                  <a:pt x="340683" y="806880"/>
                  <a:pt x="299698" y="794073"/>
                  <a:pt x="256153" y="794073"/>
                </a:cubicBezTo>
                <a:cubicBezTo>
                  <a:pt x="115269" y="794073"/>
                  <a:pt x="0" y="909341"/>
                  <a:pt x="0" y="1050225"/>
                </a:cubicBezTo>
                <a:cubicBezTo>
                  <a:pt x="0" y="1191109"/>
                  <a:pt x="115269" y="1306378"/>
                  <a:pt x="256153" y="1306378"/>
                </a:cubicBezTo>
                <a:cubicBezTo>
                  <a:pt x="397036" y="1306378"/>
                  <a:pt x="512305" y="1191109"/>
                  <a:pt x="512305" y="1050225"/>
                </a:cubicBezTo>
                <a:cubicBezTo>
                  <a:pt x="512305" y="1006679"/>
                  <a:pt x="502059" y="968256"/>
                  <a:pt x="484128" y="932395"/>
                </a:cubicBezTo>
                <a:lnTo>
                  <a:pt x="893972" y="522551"/>
                </a:lnTo>
                <a:lnTo>
                  <a:pt x="1027172" y="537920"/>
                </a:lnTo>
                <a:lnTo>
                  <a:pt x="1308939" y="256153"/>
                </a:lnTo>
                <a:lnTo>
                  <a:pt x="1078402" y="230537"/>
                </a:lnTo>
                <a:close/>
              </a:path>
            </a:pathLst>
          </a:custGeom>
          <a:solidFill>
            <a:schemeClr val="accent1">
              <a:lumMod val="50000"/>
            </a:schemeClr>
          </a:solidFill>
          <a:ln w="25598" cap="flat">
            <a:noFill/>
            <a:prstDash val="solid"/>
            <a:miter/>
          </a:ln>
        </p:spPr>
        <p:txBody>
          <a:bodyPr/>
          <a:lstStyle/>
          <a:p>
            <a:endParaRPr lang="en-GB"/>
          </a:p>
        </p:txBody>
      </p:sp>
      <p:sp>
        <p:nvSpPr>
          <p:cNvPr id="13" name="Freeform: Shape 12">
            <a:extLst>
              <a:ext uri="{FF2B5EF4-FFF2-40B4-BE49-F238E27FC236}">
                <a16:creationId xmlns:a16="http://schemas.microsoft.com/office/drawing/2014/main" id="{DED5900A-F42E-3035-FC6F-5C75C995CF91}"/>
              </a:ext>
            </a:extLst>
          </p:cNvPr>
          <p:cNvSpPr/>
          <p:nvPr/>
        </p:nvSpPr>
        <p:spPr>
          <a:xfrm>
            <a:off x="7947359" y="2666538"/>
            <a:ext cx="1946759" cy="1946759"/>
          </a:xfrm>
          <a:custGeom>
            <a:avLst/>
            <a:gdLst>
              <a:gd name="csX0" fmla="*/ 1813560 w 1946759"/>
              <a:gd name="csY0" fmla="*/ 532797 h 1946759"/>
              <a:gd name="csX1" fmla="*/ 1780260 w 1946759"/>
              <a:gd name="csY1" fmla="*/ 568659 h 1946759"/>
              <a:gd name="csX2" fmla="*/ 1731591 w 1946759"/>
              <a:gd name="csY2" fmla="*/ 563536 h 1946759"/>
              <a:gd name="csX3" fmla="*/ 1677799 w 1946759"/>
              <a:gd name="csY3" fmla="*/ 555851 h 1946759"/>
              <a:gd name="csX4" fmla="*/ 1793068 w 1946759"/>
              <a:gd name="csY4" fmla="*/ 973380 h 1946759"/>
              <a:gd name="csX5" fmla="*/ 973380 w 1946759"/>
              <a:gd name="csY5" fmla="*/ 1793068 h 1946759"/>
              <a:gd name="csX6" fmla="*/ 153692 w 1946759"/>
              <a:gd name="csY6" fmla="*/ 973380 h 1946759"/>
              <a:gd name="csX7" fmla="*/ 973380 w 1946759"/>
              <a:gd name="csY7" fmla="*/ 153692 h 1946759"/>
              <a:gd name="csX8" fmla="*/ 1390908 w 1946759"/>
              <a:gd name="csY8" fmla="*/ 268960 h 1946759"/>
              <a:gd name="csX9" fmla="*/ 1385785 w 1946759"/>
              <a:gd name="csY9" fmla="*/ 217730 h 1946759"/>
              <a:gd name="csX10" fmla="*/ 1378100 w 1946759"/>
              <a:gd name="csY10" fmla="*/ 166499 h 1946759"/>
              <a:gd name="csX11" fmla="*/ 1413962 w 1946759"/>
              <a:gd name="csY11" fmla="*/ 130638 h 1946759"/>
              <a:gd name="csX12" fmla="*/ 1431893 w 1946759"/>
              <a:gd name="csY12" fmla="*/ 112707 h 1946759"/>
              <a:gd name="csX13" fmla="*/ 973380 w 1946759"/>
              <a:gd name="csY13" fmla="*/ 0 h 1946759"/>
              <a:gd name="csX14" fmla="*/ 0 w 1946759"/>
              <a:gd name="csY14" fmla="*/ 973380 h 1946759"/>
              <a:gd name="csX15" fmla="*/ 973380 w 1946759"/>
              <a:gd name="csY15" fmla="*/ 1946759 h 1946759"/>
              <a:gd name="csX16" fmla="*/ 1946759 w 1946759"/>
              <a:gd name="csY16" fmla="*/ 973380 h 1946759"/>
              <a:gd name="csX17" fmla="*/ 1831490 w 1946759"/>
              <a:gd name="csY17" fmla="*/ 517428 h 1946759"/>
              <a:gd name="csX18" fmla="*/ 1813560 w 1946759"/>
              <a:gd name="csY18" fmla="*/ 532797 h 19467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1946759" h="1946759">
                <a:moveTo>
                  <a:pt x="1813560" y="532797"/>
                </a:moveTo>
                <a:lnTo>
                  <a:pt x="1780260" y="568659"/>
                </a:lnTo>
                <a:lnTo>
                  <a:pt x="1731591" y="563536"/>
                </a:lnTo>
                <a:lnTo>
                  <a:pt x="1677799" y="555851"/>
                </a:lnTo>
                <a:cubicBezTo>
                  <a:pt x="1749522" y="678804"/>
                  <a:pt x="1793068" y="819688"/>
                  <a:pt x="1793068" y="973380"/>
                </a:cubicBezTo>
                <a:cubicBezTo>
                  <a:pt x="1793068" y="1424208"/>
                  <a:pt x="1424208" y="1793068"/>
                  <a:pt x="973380" y="1793068"/>
                </a:cubicBezTo>
                <a:cubicBezTo>
                  <a:pt x="522551" y="1793068"/>
                  <a:pt x="153692" y="1424208"/>
                  <a:pt x="153692" y="973380"/>
                </a:cubicBezTo>
                <a:cubicBezTo>
                  <a:pt x="153692" y="522551"/>
                  <a:pt x="522551" y="153692"/>
                  <a:pt x="973380" y="153692"/>
                </a:cubicBezTo>
                <a:cubicBezTo>
                  <a:pt x="1124510" y="153692"/>
                  <a:pt x="1267955" y="194676"/>
                  <a:pt x="1390908" y="268960"/>
                </a:cubicBezTo>
                <a:lnTo>
                  <a:pt x="1385785" y="217730"/>
                </a:lnTo>
                <a:lnTo>
                  <a:pt x="1378100" y="166499"/>
                </a:lnTo>
                <a:lnTo>
                  <a:pt x="1413962" y="130638"/>
                </a:lnTo>
                <a:lnTo>
                  <a:pt x="1431893" y="112707"/>
                </a:lnTo>
                <a:cubicBezTo>
                  <a:pt x="1293570" y="40984"/>
                  <a:pt x="1139879" y="0"/>
                  <a:pt x="973380" y="0"/>
                </a:cubicBezTo>
                <a:cubicBezTo>
                  <a:pt x="435459" y="0"/>
                  <a:pt x="0" y="435459"/>
                  <a:pt x="0" y="973380"/>
                </a:cubicBezTo>
                <a:cubicBezTo>
                  <a:pt x="0" y="1511300"/>
                  <a:pt x="435459" y="1946759"/>
                  <a:pt x="973380" y="1946759"/>
                </a:cubicBezTo>
                <a:cubicBezTo>
                  <a:pt x="1511300" y="1946759"/>
                  <a:pt x="1946759" y="1511300"/>
                  <a:pt x="1946759" y="973380"/>
                </a:cubicBezTo>
                <a:cubicBezTo>
                  <a:pt x="1946759" y="806880"/>
                  <a:pt x="1905775" y="653189"/>
                  <a:pt x="1831490" y="517428"/>
                </a:cubicBezTo>
                <a:lnTo>
                  <a:pt x="1813560" y="532797"/>
                </a:lnTo>
                <a:close/>
              </a:path>
            </a:pathLst>
          </a:custGeom>
          <a:solidFill>
            <a:schemeClr val="accent1">
              <a:lumMod val="50000"/>
            </a:schemeClr>
          </a:solidFill>
          <a:ln w="25598" cap="flat">
            <a:noFill/>
            <a:prstDash val="solid"/>
            <a:miter/>
          </a:ln>
        </p:spPr>
        <p:txBody>
          <a:bodyPr/>
          <a:lstStyle/>
          <a:p>
            <a:endParaRPr lang="en-GB"/>
          </a:p>
        </p:txBody>
      </p:sp>
      <p:sp>
        <p:nvSpPr>
          <p:cNvPr id="14" name="Freeform: Shape 13">
            <a:extLst>
              <a:ext uri="{FF2B5EF4-FFF2-40B4-BE49-F238E27FC236}">
                <a16:creationId xmlns:a16="http://schemas.microsoft.com/office/drawing/2014/main" id="{CFCCE404-7B97-AAA7-83C3-25C7D2AF6F4F}"/>
              </a:ext>
            </a:extLst>
          </p:cNvPr>
          <p:cNvSpPr/>
          <p:nvPr/>
        </p:nvSpPr>
        <p:spPr>
          <a:xfrm>
            <a:off x="8305973" y="3025151"/>
            <a:ext cx="1229532" cy="1229532"/>
          </a:xfrm>
          <a:custGeom>
            <a:avLst/>
            <a:gdLst>
              <a:gd name="csX0" fmla="*/ 1042541 w 1229532"/>
              <a:gd name="csY0" fmla="*/ 440582 h 1229532"/>
              <a:gd name="csX1" fmla="*/ 1075841 w 1229532"/>
              <a:gd name="csY1" fmla="*/ 614766 h 1229532"/>
              <a:gd name="csX2" fmla="*/ 614766 w 1229532"/>
              <a:gd name="csY2" fmla="*/ 1075841 h 1229532"/>
              <a:gd name="csX3" fmla="*/ 153692 w 1229532"/>
              <a:gd name="csY3" fmla="*/ 614766 h 1229532"/>
              <a:gd name="csX4" fmla="*/ 614766 w 1229532"/>
              <a:gd name="csY4" fmla="*/ 153692 h 1229532"/>
              <a:gd name="csX5" fmla="*/ 788950 w 1229532"/>
              <a:gd name="csY5" fmla="*/ 186991 h 1229532"/>
              <a:gd name="csX6" fmla="*/ 904218 w 1229532"/>
              <a:gd name="csY6" fmla="*/ 71723 h 1229532"/>
              <a:gd name="csX7" fmla="*/ 614766 w 1229532"/>
              <a:gd name="csY7" fmla="*/ 0 h 1229532"/>
              <a:gd name="csX8" fmla="*/ 0 w 1229532"/>
              <a:gd name="csY8" fmla="*/ 614766 h 1229532"/>
              <a:gd name="csX9" fmla="*/ 614766 w 1229532"/>
              <a:gd name="csY9" fmla="*/ 1229532 h 1229532"/>
              <a:gd name="csX10" fmla="*/ 1229532 w 1229532"/>
              <a:gd name="csY10" fmla="*/ 614766 h 1229532"/>
              <a:gd name="csX11" fmla="*/ 1157809 w 1229532"/>
              <a:gd name="csY11" fmla="*/ 325314 h 1229532"/>
              <a:gd name="csX12" fmla="*/ 1042541 w 1229532"/>
              <a:gd name="csY12" fmla="*/ 440582 h 12295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29532" h="1229532">
                <a:moveTo>
                  <a:pt x="1042541" y="440582"/>
                </a:moveTo>
                <a:cubicBezTo>
                  <a:pt x="1065594" y="494374"/>
                  <a:pt x="1075841" y="553289"/>
                  <a:pt x="1075841" y="614766"/>
                </a:cubicBezTo>
                <a:cubicBezTo>
                  <a:pt x="1075841" y="868357"/>
                  <a:pt x="868357" y="1075841"/>
                  <a:pt x="614766" y="1075841"/>
                </a:cubicBezTo>
                <a:cubicBezTo>
                  <a:pt x="361175" y="1075841"/>
                  <a:pt x="153692" y="868357"/>
                  <a:pt x="153692" y="614766"/>
                </a:cubicBezTo>
                <a:cubicBezTo>
                  <a:pt x="153692" y="361175"/>
                  <a:pt x="361175" y="153692"/>
                  <a:pt x="614766" y="153692"/>
                </a:cubicBezTo>
                <a:cubicBezTo>
                  <a:pt x="676243" y="153692"/>
                  <a:pt x="735158" y="166499"/>
                  <a:pt x="788950" y="186991"/>
                </a:cubicBezTo>
                <a:lnTo>
                  <a:pt x="904218" y="71723"/>
                </a:lnTo>
                <a:cubicBezTo>
                  <a:pt x="817127" y="25615"/>
                  <a:pt x="719789" y="0"/>
                  <a:pt x="614766" y="0"/>
                </a:cubicBezTo>
                <a:cubicBezTo>
                  <a:pt x="276645" y="0"/>
                  <a:pt x="0" y="276645"/>
                  <a:pt x="0" y="614766"/>
                </a:cubicBezTo>
                <a:cubicBezTo>
                  <a:pt x="0" y="952887"/>
                  <a:pt x="276645" y="1229532"/>
                  <a:pt x="614766" y="1229532"/>
                </a:cubicBezTo>
                <a:cubicBezTo>
                  <a:pt x="952887" y="1229532"/>
                  <a:pt x="1229532" y="952887"/>
                  <a:pt x="1229532" y="614766"/>
                </a:cubicBezTo>
                <a:cubicBezTo>
                  <a:pt x="1229532" y="509744"/>
                  <a:pt x="1203917" y="412406"/>
                  <a:pt x="1157809" y="325314"/>
                </a:cubicBezTo>
                <a:lnTo>
                  <a:pt x="1042541" y="440582"/>
                </a:lnTo>
                <a:close/>
              </a:path>
            </a:pathLst>
          </a:custGeom>
          <a:solidFill>
            <a:schemeClr val="accent1">
              <a:lumMod val="50000"/>
            </a:schemeClr>
          </a:solidFill>
          <a:ln w="25598" cap="flat">
            <a:noFill/>
            <a:prstDash val="solid"/>
            <a:miter/>
          </a:ln>
        </p:spPr>
        <p:txBody>
          <a:bodyPr/>
          <a:lstStyle/>
          <a:p>
            <a:endParaRPr lang="en-GB"/>
          </a:p>
        </p:txBody>
      </p:sp>
      <p:pic>
        <p:nvPicPr>
          <p:cNvPr id="8" name="Graphic 7" descr="Bullseye with solid fill">
            <a:extLst>
              <a:ext uri="{FF2B5EF4-FFF2-40B4-BE49-F238E27FC236}">
                <a16:creationId xmlns:a16="http://schemas.microsoft.com/office/drawing/2014/main" id="{7D22E817-2990-9536-3C7C-91FD5B48E0F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5641" y="203496"/>
            <a:ext cx="914400" cy="914400"/>
          </a:xfrm>
          <a:prstGeom prst="rect">
            <a:avLst/>
          </a:prstGeom>
        </p:spPr>
      </p:pic>
      <p:pic>
        <p:nvPicPr>
          <p:cNvPr id="10" name="Graphic 9" descr="Bullseye with solid fill">
            <a:extLst>
              <a:ext uri="{FF2B5EF4-FFF2-40B4-BE49-F238E27FC236}">
                <a16:creationId xmlns:a16="http://schemas.microsoft.com/office/drawing/2014/main" id="{F6EB8FF4-6D23-8DA9-A54D-C9E9E837921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81959" y="211820"/>
            <a:ext cx="914400" cy="914400"/>
          </a:xfrm>
          <a:prstGeom prst="rect">
            <a:avLst/>
          </a:prstGeom>
        </p:spPr>
      </p:pic>
    </p:spTree>
    <p:extLst>
      <p:ext uri="{BB962C8B-B14F-4D97-AF65-F5344CB8AC3E}">
        <p14:creationId xmlns:p14="http://schemas.microsoft.com/office/powerpoint/2010/main" val="3601993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4A1B-F36A-2D46-CA70-97C292BD4E29}"/>
              </a:ext>
            </a:extLst>
          </p:cNvPr>
          <p:cNvSpPr txBox="1">
            <a:spLocks/>
          </p:cNvSpPr>
          <p:nvPr/>
        </p:nvSpPr>
        <p:spPr>
          <a:xfrm>
            <a:off x="772059" y="1808677"/>
            <a:ext cx="12741740" cy="21395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0" b="1" dirty="0">
                <a:latin typeface="Freestyle Script" panose="030804020302050B0404" pitchFamily="66" charset="0"/>
              </a:rPr>
              <a:t>Any Questions? </a:t>
            </a:r>
            <a:endParaRPr lang="en-GB" sz="20000" b="1" dirty="0">
              <a:latin typeface="Freestyle Script" panose="030804020302050B0404" pitchFamily="66" charset="0"/>
            </a:endParaRPr>
          </a:p>
        </p:txBody>
      </p:sp>
      <p:pic>
        <p:nvPicPr>
          <p:cNvPr id="3" name="Picture 2">
            <a:extLst>
              <a:ext uri="{FF2B5EF4-FFF2-40B4-BE49-F238E27FC236}">
                <a16:creationId xmlns:a16="http://schemas.microsoft.com/office/drawing/2014/main" id="{6B18FF49-1674-9229-9D60-F65FB10F6428}"/>
              </a:ext>
            </a:extLst>
          </p:cNvPr>
          <p:cNvPicPr>
            <a:picLocks noChangeAspect="1"/>
          </p:cNvPicPr>
          <p:nvPr/>
        </p:nvPicPr>
        <p:blipFill rotWithShape="1">
          <a:blip r:embed="rId3"/>
          <a:srcRect r="2319"/>
          <a:stretch/>
        </p:blipFill>
        <p:spPr>
          <a:xfrm>
            <a:off x="6679032" y="4463795"/>
            <a:ext cx="5057143" cy="2044412"/>
          </a:xfrm>
          <a:prstGeom prst="rect">
            <a:avLst/>
          </a:prstGeom>
        </p:spPr>
      </p:pic>
    </p:spTree>
    <p:extLst>
      <p:ext uri="{BB962C8B-B14F-4D97-AF65-F5344CB8AC3E}">
        <p14:creationId xmlns:p14="http://schemas.microsoft.com/office/powerpoint/2010/main" val="16768299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E5E9488-492B-ACE4-1A57-9B029BFEE8B9}"/>
              </a:ext>
            </a:extLst>
          </p:cNvPr>
          <p:cNvSpPr txBox="1">
            <a:spLocks/>
          </p:cNvSpPr>
          <p:nvPr/>
        </p:nvSpPr>
        <p:spPr>
          <a:xfrm>
            <a:off x="2447099" y="-471691"/>
            <a:ext cx="7886700" cy="2139553"/>
          </a:xfrm>
        </p:spPr>
        <p:txBody>
          <a:bodyPr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dirty="0">
                <a:solidFill>
                  <a:schemeClr val="bg1"/>
                </a:solidFill>
                <a:effectLst>
                  <a:outerShdw blurRad="38100" dist="38100" dir="2700000" algn="tl">
                    <a:srgbClr val="000000">
                      <a:alpha val="43137"/>
                    </a:srgbClr>
                  </a:outerShdw>
                </a:effectLst>
              </a:rPr>
              <a:t>Next Week!</a:t>
            </a:r>
          </a:p>
        </p:txBody>
      </p:sp>
      <p:sp>
        <p:nvSpPr>
          <p:cNvPr id="5" name="Text Placeholder 2">
            <a:extLst>
              <a:ext uri="{FF2B5EF4-FFF2-40B4-BE49-F238E27FC236}">
                <a16:creationId xmlns:a16="http://schemas.microsoft.com/office/drawing/2014/main" id="{A8B4267F-2612-01F1-6054-CCA35AAC9C09}"/>
              </a:ext>
            </a:extLst>
          </p:cNvPr>
          <p:cNvSpPr txBox="1">
            <a:spLocks/>
          </p:cNvSpPr>
          <p:nvPr/>
        </p:nvSpPr>
        <p:spPr>
          <a:xfrm>
            <a:off x="5689192" y="4035832"/>
            <a:ext cx="6356525" cy="900505"/>
          </a:xfrm>
        </p:spPr>
        <p:txBody>
          <a:bodyPr>
            <a:normAutofit fontScale="70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000" b="1" dirty="0">
                <a:solidFill>
                  <a:schemeClr val="bg1"/>
                </a:solidFill>
                <a:effectLst>
                  <a:outerShdw blurRad="38100" dist="38100" dir="2700000" algn="tl">
                    <a:srgbClr val="000000">
                      <a:alpha val="43137"/>
                    </a:srgbClr>
                  </a:outerShdw>
                </a:effectLst>
                <a:latin typeface="+mj-lt"/>
              </a:rPr>
              <a:t>Things to do by next week.. </a:t>
            </a:r>
          </a:p>
          <a:p>
            <a:endParaRPr lang="en-GB" sz="3600" b="1" dirty="0">
              <a:solidFill>
                <a:schemeClr val="bg1"/>
              </a:solidFill>
              <a:effectLst>
                <a:outerShdw blurRad="38100" dist="38100" dir="2700000" algn="tl">
                  <a:srgbClr val="000000">
                    <a:alpha val="43137"/>
                  </a:srgbClr>
                </a:outerShdw>
              </a:effectLst>
              <a:latin typeface="+mj-lt"/>
            </a:endParaRPr>
          </a:p>
          <a:p>
            <a:pPr marL="571500" indent="-571500">
              <a:buFont typeface="Arial" panose="020B0604020202020204" pitchFamily="34" charset="0"/>
              <a:buChar char="•"/>
            </a:pPr>
            <a:endParaRPr lang="en-GB" sz="3600" b="1" dirty="0">
              <a:solidFill>
                <a:schemeClr val="bg1"/>
              </a:solidFill>
            </a:endParaRPr>
          </a:p>
          <a:p>
            <a:endParaRPr lang="en-GB" sz="3600" dirty="0">
              <a:solidFill>
                <a:schemeClr val="bg1"/>
              </a:solidFill>
            </a:endParaRPr>
          </a:p>
          <a:p>
            <a:endParaRPr lang="en-GB" dirty="0">
              <a:solidFill>
                <a:schemeClr val="bg1"/>
              </a:solidFill>
            </a:endParaRPr>
          </a:p>
          <a:p>
            <a:endParaRPr lang="en-GB" dirty="0">
              <a:solidFill>
                <a:schemeClr val="bg1"/>
              </a:solidFill>
            </a:endParaRPr>
          </a:p>
        </p:txBody>
      </p:sp>
      <p:sp>
        <p:nvSpPr>
          <p:cNvPr id="2" name="Content Placeholder 2">
            <a:extLst>
              <a:ext uri="{FF2B5EF4-FFF2-40B4-BE49-F238E27FC236}">
                <a16:creationId xmlns:a16="http://schemas.microsoft.com/office/drawing/2014/main" id="{ED7246F8-337E-E00C-D63F-096146942015}"/>
              </a:ext>
            </a:extLst>
          </p:cNvPr>
          <p:cNvSpPr txBox="1">
            <a:spLocks/>
          </p:cNvSpPr>
          <p:nvPr/>
        </p:nvSpPr>
        <p:spPr>
          <a:xfrm>
            <a:off x="922742" y="1588117"/>
            <a:ext cx="6723198" cy="1709560"/>
          </a:xfrm>
        </p:spPr>
        <p:txBody>
          <a:bodyPr>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buFont typeface="Wingdings" panose="05000000000000000000" pitchFamily="2" charset="2"/>
              <a:buChar char="Ø"/>
            </a:pPr>
            <a:endParaRPr lang="en-GB" sz="3800" b="1" dirty="0">
              <a:solidFill>
                <a:schemeClr val="accent1">
                  <a:lumMod val="50000"/>
                </a:schemeClr>
              </a:solidFill>
            </a:endParaRPr>
          </a:p>
          <a:p>
            <a:pPr marL="1143000" indent="-1143000" algn="l">
              <a:buFont typeface="Wingdings" panose="05000000000000000000" pitchFamily="2" charset="2"/>
              <a:buChar char="Ø"/>
            </a:pPr>
            <a:r>
              <a:rPr lang="en-GB" sz="9600" b="1" dirty="0">
                <a:solidFill>
                  <a:schemeClr val="bg1"/>
                </a:solidFill>
                <a:effectLst>
                  <a:outerShdw blurRad="38100" dist="38100" dir="2700000" algn="tl">
                    <a:srgbClr val="000000">
                      <a:alpha val="43137"/>
                    </a:srgbClr>
                  </a:outerShdw>
                </a:effectLst>
              </a:rPr>
              <a:t>Cultural Identity </a:t>
            </a:r>
          </a:p>
          <a:p>
            <a:pPr marL="1143000" indent="-1143000" algn="l">
              <a:buFont typeface="Wingdings" panose="05000000000000000000" pitchFamily="2" charset="2"/>
              <a:buChar char="Ø"/>
            </a:pPr>
            <a:r>
              <a:rPr lang="en-GB" sz="9600" b="1" dirty="0">
                <a:solidFill>
                  <a:schemeClr val="bg1"/>
                </a:solidFill>
                <a:effectLst>
                  <a:outerShdw blurRad="38100" dist="38100" dir="2700000" algn="tl">
                    <a:srgbClr val="000000">
                      <a:alpha val="43137"/>
                    </a:srgbClr>
                  </a:outerShdw>
                </a:effectLst>
              </a:rPr>
              <a:t>Stereotypes</a:t>
            </a:r>
          </a:p>
          <a:p>
            <a:pPr marL="1143000" indent="-1143000" algn="l">
              <a:buFont typeface="Wingdings" panose="05000000000000000000" pitchFamily="2" charset="2"/>
              <a:buChar char="Ø"/>
            </a:pPr>
            <a:r>
              <a:rPr lang="en-GB" sz="9600" b="1" dirty="0">
                <a:solidFill>
                  <a:schemeClr val="bg1"/>
                </a:solidFill>
                <a:effectLst>
                  <a:outerShdw blurRad="38100" dist="38100" dir="2700000" algn="tl">
                    <a:srgbClr val="000000">
                      <a:alpha val="43137"/>
                    </a:srgbClr>
                  </a:outerShdw>
                </a:effectLst>
              </a:rPr>
              <a:t>Cultural Diversity </a:t>
            </a:r>
          </a:p>
          <a:p>
            <a:pPr marL="1143000" indent="-1143000" algn="l">
              <a:buFont typeface="Wingdings" panose="05000000000000000000" pitchFamily="2" charset="2"/>
              <a:buChar char="Ø"/>
            </a:pPr>
            <a:r>
              <a:rPr lang="en-GB" sz="9600" b="1" dirty="0">
                <a:solidFill>
                  <a:schemeClr val="bg1"/>
                </a:solidFill>
                <a:effectLst>
                  <a:outerShdw blurRad="38100" dist="38100" dir="2700000" algn="tl">
                    <a:srgbClr val="000000">
                      <a:alpha val="43137"/>
                    </a:srgbClr>
                  </a:outerShdw>
                </a:effectLst>
              </a:rPr>
              <a:t>Cultural Sensitivity and Empathy</a:t>
            </a:r>
          </a:p>
          <a:p>
            <a:pPr marL="1143000" indent="-1143000" algn="l">
              <a:buFont typeface="Wingdings" panose="05000000000000000000" pitchFamily="2" charset="2"/>
              <a:buChar char="Ø"/>
            </a:pPr>
            <a:r>
              <a:rPr lang="en-GB" sz="9600" b="1" dirty="0">
                <a:solidFill>
                  <a:schemeClr val="bg1"/>
                </a:solidFill>
                <a:effectLst>
                  <a:outerShdw blurRad="38100" dist="38100" dir="2700000" algn="tl">
                    <a:srgbClr val="000000">
                      <a:alpha val="43137"/>
                    </a:srgbClr>
                  </a:outerShdw>
                </a:effectLst>
              </a:rPr>
              <a:t>Taboos</a:t>
            </a:r>
          </a:p>
          <a:p>
            <a:pPr marL="1143000" indent="-1143000" algn="l">
              <a:buFont typeface="Wingdings" panose="05000000000000000000" pitchFamily="2" charset="2"/>
              <a:buChar char="Ø"/>
            </a:pPr>
            <a:r>
              <a:rPr lang="en-GB" sz="9600" b="1" dirty="0">
                <a:solidFill>
                  <a:schemeClr val="bg1"/>
                </a:solidFill>
                <a:effectLst>
                  <a:outerShdw blurRad="38100" dist="38100" dir="2700000" algn="tl">
                    <a:srgbClr val="000000">
                      <a:alpha val="43137"/>
                    </a:srgbClr>
                  </a:outerShdw>
                </a:effectLst>
              </a:rPr>
              <a:t>Superstitions </a:t>
            </a:r>
          </a:p>
          <a:p>
            <a:pPr algn="l"/>
            <a:endParaRPr lang="en-GB" sz="9600" b="1" dirty="0">
              <a:solidFill>
                <a:schemeClr val="bg1"/>
              </a:solidFill>
            </a:endParaRPr>
          </a:p>
          <a:p>
            <a:pPr algn="l"/>
            <a:br>
              <a:rPr lang="en-GB" sz="9600" dirty="0">
                <a:solidFill>
                  <a:schemeClr val="accent1">
                    <a:lumMod val="50000"/>
                  </a:schemeClr>
                </a:solidFill>
              </a:rPr>
            </a:br>
            <a:endParaRPr lang="en-GB" sz="9600" dirty="0">
              <a:solidFill>
                <a:schemeClr val="accent1">
                  <a:lumMod val="50000"/>
                </a:schemeClr>
              </a:solidFill>
            </a:endParaRPr>
          </a:p>
          <a:p>
            <a:br>
              <a:rPr lang="en-GB" sz="1800" b="1" dirty="0"/>
            </a:br>
            <a:endParaRPr lang="en-GB" sz="1800" b="1" dirty="0"/>
          </a:p>
        </p:txBody>
      </p:sp>
      <p:sp>
        <p:nvSpPr>
          <p:cNvPr id="3" name="Content Placeholder 2">
            <a:extLst>
              <a:ext uri="{FF2B5EF4-FFF2-40B4-BE49-F238E27FC236}">
                <a16:creationId xmlns:a16="http://schemas.microsoft.com/office/drawing/2014/main" id="{1814CAB5-7DDC-A0FB-6B5E-BDF05EB3615E}"/>
              </a:ext>
            </a:extLst>
          </p:cNvPr>
          <p:cNvSpPr txBox="1">
            <a:spLocks/>
          </p:cNvSpPr>
          <p:nvPr/>
        </p:nvSpPr>
        <p:spPr>
          <a:xfrm>
            <a:off x="5322519" y="4415103"/>
            <a:ext cx="6723198" cy="1709560"/>
          </a:xfrm>
        </p:spPr>
        <p:txBody>
          <a:bodyPr>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buFont typeface="Wingdings" panose="05000000000000000000" pitchFamily="2" charset="2"/>
              <a:buChar char="Ø"/>
            </a:pPr>
            <a:endParaRPr lang="en-GB" sz="3800" b="1" dirty="0">
              <a:solidFill>
                <a:schemeClr val="accent1">
                  <a:lumMod val="50000"/>
                </a:schemeClr>
              </a:solidFill>
            </a:endParaRPr>
          </a:p>
          <a:p>
            <a:pPr marL="1143000" indent="-1143000" algn="l">
              <a:lnSpc>
                <a:spcPct val="170000"/>
              </a:lnSpc>
              <a:buFont typeface="Wingdings" panose="05000000000000000000" pitchFamily="2" charset="2"/>
              <a:buChar char="Ø"/>
            </a:pPr>
            <a:r>
              <a:rPr lang="en-GB" sz="9600" b="1" dirty="0">
                <a:solidFill>
                  <a:schemeClr val="bg1"/>
                </a:solidFill>
                <a:effectLst>
                  <a:outerShdw blurRad="38100" dist="38100" dir="2700000" algn="tl">
                    <a:srgbClr val="000000">
                      <a:alpha val="43137"/>
                    </a:srgbClr>
                  </a:outerShdw>
                </a:effectLst>
              </a:rPr>
              <a:t>Download and read the module handbook</a:t>
            </a:r>
          </a:p>
          <a:p>
            <a:pPr marL="1143000" indent="-1143000" algn="l">
              <a:lnSpc>
                <a:spcPct val="170000"/>
              </a:lnSpc>
              <a:buFont typeface="Wingdings" panose="05000000000000000000" pitchFamily="2" charset="2"/>
              <a:buChar char="Ø"/>
            </a:pPr>
            <a:r>
              <a:rPr lang="en-GB" sz="9600" b="1" dirty="0">
                <a:solidFill>
                  <a:schemeClr val="bg1"/>
                </a:solidFill>
                <a:effectLst>
                  <a:outerShdw blurRad="38100" dist="38100" dir="2700000" algn="tl">
                    <a:srgbClr val="000000">
                      <a:alpha val="43137"/>
                    </a:srgbClr>
                  </a:outerShdw>
                </a:effectLst>
              </a:rPr>
              <a:t>Go through the portfolio elements ready to discuss next week</a:t>
            </a:r>
          </a:p>
          <a:p>
            <a:pPr marL="1143000" indent="-1143000" algn="l">
              <a:buFont typeface="Wingdings" panose="05000000000000000000" pitchFamily="2" charset="2"/>
              <a:buChar char="Ø"/>
            </a:pPr>
            <a:endParaRPr lang="en-GB" sz="9600" b="1" dirty="0">
              <a:solidFill>
                <a:schemeClr val="bg1"/>
              </a:solidFill>
            </a:endParaRPr>
          </a:p>
          <a:p>
            <a:pPr algn="l"/>
            <a:br>
              <a:rPr lang="en-GB" sz="9600" dirty="0">
                <a:solidFill>
                  <a:schemeClr val="accent1">
                    <a:lumMod val="50000"/>
                  </a:schemeClr>
                </a:solidFill>
              </a:rPr>
            </a:br>
            <a:endParaRPr lang="en-GB" sz="9600" dirty="0">
              <a:solidFill>
                <a:schemeClr val="accent1">
                  <a:lumMod val="50000"/>
                </a:schemeClr>
              </a:solidFill>
            </a:endParaRPr>
          </a:p>
          <a:p>
            <a:br>
              <a:rPr lang="en-GB" sz="1800" b="1" dirty="0"/>
            </a:br>
            <a:endParaRPr lang="en-GB" sz="1800" b="1" dirty="0"/>
          </a:p>
        </p:txBody>
      </p:sp>
      <p:pic>
        <p:nvPicPr>
          <p:cNvPr id="7" name="Picture 6">
            <a:extLst>
              <a:ext uri="{FF2B5EF4-FFF2-40B4-BE49-F238E27FC236}">
                <a16:creationId xmlns:a16="http://schemas.microsoft.com/office/drawing/2014/main" id="{04800F2D-5C2E-392E-04ED-1A477128016A}"/>
              </a:ext>
            </a:extLst>
          </p:cNvPr>
          <p:cNvPicPr>
            <a:picLocks noChangeAspect="1"/>
          </p:cNvPicPr>
          <p:nvPr/>
        </p:nvPicPr>
        <p:blipFill rotWithShape="1">
          <a:blip r:embed="rId3"/>
          <a:srcRect l="3009" t="1648"/>
          <a:stretch/>
        </p:blipFill>
        <p:spPr>
          <a:xfrm>
            <a:off x="329619" y="4288751"/>
            <a:ext cx="4962228" cy="2466863"/>
          </a:xfrm>
          <a:prstGeom prst="rect">
            <a:avLst/>
          </a:prstGeom>
        </p:spPr>
      </p:pic>
    </p:spTree>
    <p:extLst>
      <p:ext uri="{BB962C8B-B14F-4D97-AF65-F5344CB8AC3E}">
        <p14:creationId xmlns:p14="http://schemas.microsoft.com/office/powerpoint/2010/main" val="282396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8B23C9-7B4D-4D99-F08D-D7401086F0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AFAED6-3995-7AEB-65ED-21297E5CBEC4}"/>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References</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B32D2193-4B81-D71B-3CA8-C9EDEB42E404}"/>
              </a:ext>
            </a:extLst>
          </p:cNvPr>
          <p:cNvSpPr>
            <a:spLocks noGrp="1"/>
          </p:cNvSpPr>
          <p:nvPr>
            <p:ph idx="1"/>
          </p:nvPr>
        </p:nvSpPr>
        <p:spPr>
          <a:xfrm>
            <a:off x="461371" y="1819438"/>
            <a:ext cx="11269258" cy="3804170"/>
          </a:xfrm>
        </p:spPr>
        <p:txBody>
          <a:bodyPr>
            <a:normAutofit/>
          </a:bodyPr>
          <a:lstStyle/>
          <a:p>
            <a:pPr marL="0" indent="0" algn="just">
              <a:buNone/>
            </a:pPr>
            <a:r>
              <a:rPr lang="en-GB" sz="2000" dirty="0">
                <a:latin typeface="Aptos" panose="020B0004020202020204" pitchFamily="34" charset="0"/>
              </a:rPr>
              <a:t>Matsumoto, D. and Hwang, H.C. (2013) ‘Cultural similarities and differences in emblematic gestures’, </a:t>
            </a:r>
            <a:r>
              <a:rPr lang="en-GB" sz="2000" i="1" dirty="0">
                <a:latin typeface="Aptos" panose="020B0004020202020204" pitchFamily="34" charset="0"/>
              </a:rPr>
              <a:t>Journal of Nonverbal Communication</a:t>
            </a:r>
            <a:r>
              <a:rPr lang="en-GB" sz="2000" dirty="0">
                <a:latin typeface="Aptos" panose="020B0004020202020204" pitchFamily="34" charset="0"/>
              </a:rPr>
              <a:t>, Vol. 37, pp.1-27.</a:t>
            </a:r>
          </a:p>
          <a:p>
            <a:pPr marL="0" indent="0" algn="just">
              <a:buNone/>
            </a:pPr>
            <a:r>
              <a:rPr lang="en-GB" sz="2000" dirty="0">
                <a:latin typeface="Aptos" panose="020B0004020202020204" pitchFamily="34" charset="0"/>
              </a:rPr>
              <a:t>TEDx Talks (2017) </a:t>
            </a:r>
            <a:r>
              <a:rPr lang="en-GB" sz="2000" i="1" dirty="0">
                <a:latin typeface="Aptos" panose="020B0004020202020204" pitchFamily="34" charset="0"/>
              </a:rPr>
              <a:t>Learn a new culture | Julien S. </a:t>
            </a:r>
            <a:r>
              <a:rPr lang="en-GB" sz="2000" i="1" dirty="0" err="1">
                <a:latin typeface="Aptos" panose="020B0004020202020204" pitchFamily="34" charset="0"/>
              </a:rPr>
              <a:t>Bourrelle</a:t>
            </a:r>
            <a:r>
              <a:rPr lang="en-GB" sz="2000" i="1" dirty="0">
                <a:latin typeface="Aptos" panose="020B0004020202020204" pitchFamily="34" charset="0"/>
              </a:rPr>
              <a:t> | </a:t>
            </a:r>
            <a:r>
              <a:rPr lang="en-GB" sz="2000" i="1" dirty="0" err="1">
                <a:latin typeface="Aptos" panose="020B0004020202020204" pitchFamily="34" charset="0"/>
              </a:rPr>
              <a:t>TEDxArendal</a:t>
            </a:r>
            <a:r>
              <a:rPr lang="en-GB" sz="2000" dirty="0">
                <a:latin typeface="Aptos" panose="020B0004020202020204" pitchFamily="34" charset="0"/>
              </a:rPr>
              <a:t>. Available at: </a:t>
            </a:r>
            <a:r>
              <a:rPr lang="en-GB" sz="2000" dirty="0">
                <a:latin typeface="Aptos" panose="020B0004020202020204" pitchFamily="34" charset="0"/>
                <a:hlinkClick r:id="rId3"/>
              </a:rPr>
              <a:t>https://www.youtube.com/watch?v=GhA9eypocE0</a:t>
            </a:r>
            <a:r>
              <a:rPr lang="en-GB" sz="2000" dirty="0">
                <a:latin typeface="Aptos" panose="020B0004020202020204" pitchFamily="34" charset="0"/>
              </a:rPr>
              <a:t> (Accessed: 24</a:t>
            </a:r>
            <a:r>
              <a:rPr lang="en-GB" sz="2000" baseline="30000" dirty="0">
                <a:latin typeface="Aptos" panose="020B0004020202020204" pitchFamily="34" charset="0"/>
              </a:rPr>
              <a:t>th</a:t>
            </a:r>
            <a:r>
              <a:rPr lang="en-GB" sz="2000" dirty="0">
                <a:latin typeface="Aptos" panose="020B0004020202020204" pitchFamily="34" charset="0"/>
              </a:rPr>
              <a:t> July 2026).</a:t>
            </a:r>
          </a:p>
          <a:p>
            <a:pPr marL="0" indent="0" algn="just">
              <a:buNone/>
            </a:pPr>
            <a:endParaRPr lang="en-GB" sz="2000" dirty="0">
              <a:latin typeface="Aptos" panose="020B0004020202020204" pitchFamily="34" charset="0"/>
            </a:endParaRPr>
          </a:p>
          <a:p>
            <a:pPr marL="0" indent="0" algn="just">
              <a:buNone/>
            </a:pPr>
            <a:endParaRPr lang="en-GB" sz="2000" dirty="0">
              <a:latin typeface="Aptos" panose="020B0004020202020204" pitchFamily="34" charset="0"/>
            </a:endParaRPr>
          </a:p>
          <a:p>
            <a:pPr marL="0" indent="0" algn="just">
              <a:buNone/>
            </a:pPr>
            <a:r>
              <a:rPr lang="en-GB" sz="2000" dirty="0">
                <a:latin typeface="Aptos" panose="020B0004020202020204" pitchFamily="34" charset="0"/>
              </a:rPr>
              <a:t>Images used in this presentation are either UWTSD-owned, AI-generated, or sourced from </a:t>
            </a:r>
            <a:r>
              <a:rPr lang="en-GB" sz="2000" dirty="0" err="1">
                <a:latin typeface="Aptos" panose="020B0004020202020204" pitchFamily="34" charset="0"/>
              </a:rPr>
              <a:t>Pixabay</a:t>
            </a:r>
            <a:r>
              <a:rPr lang="en-GB" sz="2000" dirty="0">
                <a:latin typeface="Aptos" panose="020B0004020202020204" pitchFamily="34" charset="0"/>
              </a:rPr>
              <a:t>, a royalty-free image platform.</a:t>
            </a:r>
          </a:p>
          <a:p>
            <a:pPr marL="0" indent="0" algn="just">
              <a:buNone/>
            </a:pPr>
            <a:endParaRPr lang="en-GB" sz="2000" dirty="0">
              <a:latin typeface="Aptos" panose="020B0004020202020204" pitchFamily="34" charset="0"/>
            </a:endParaRPr>
          </a:p>
          <a:p>
            <a:pPr marL="0" indent="0">
              <a:buNone/>
            </a:pPr>
            <a:endParaRPr lang="en-GB" sz="2400" b="1" dirty="0">
              <a:latin typeface="Aptos" panose="020B0004020202020204" pitchFamily="34" charset="0"/>
            </a:endParaRPr>
          </a:p>
        </p:txBody>
      </p:sp>
    </p:spTree>
    <p:extLst>
      <p:ext uri="{BB962C8B-B14F-4D97-AF65-F5344CB8AC3E}">
        <p14:creationId xmlns:p14="http://schemas.microsoft.com/office/powerpoint/2010/main" val="310381290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9f19e53-751b-447d-8f41-9f3272970f34"/>
</p:tagLst>
</file>

<file path=ppt/theme/theme1.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F1196D12-8384-498F-ACD4-8914CEE01DFC}" vid="{C4FCF5DB-2762-4C7E-9FD9-3909436D8520}"/>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88"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FD188DB-1F6C-4A71-AAAF-C8A753B80B97}">
  <we:reference id="wa200004709" version="1.1.0.2" store="en-US" storeType="OMEX"/>
  <we:alternateReferences>
    <we:reference id="wa200004709" version="1.1.0.2" store="wa200004709"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1792</Words>
  <Application>Microsoft Office PowerPoint</Application>
  <PresentationFormat>Widescreen</PresentationFormat>
  <Paragraphs>295</Paragraphs>
  <Slides>46</Slides>
  <Notes>35</Notes>
  <HiddenSlides>0</HiddenSlides>
  <MMClips>1</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46</vt:i4>
      </vt:variant>
    </vt:vector>
  </HeadingPairs>
  <TitlesOfParts>
    <vt:vector size="58" baseType="lpstr">
      <vt:lpstr>ADLaM Display</vt:lpstr>
      <vt:lpstr>Aptos</vt:lpstr>
      <vt:lpstr>Arial</vt:lpstr>
      <vt:lpstr>Calibri</vt:lpstr>
      <vt:lpstr>Calibri Light</vt:lpstr>
      <vt:lpstr>Freestyle Script</vt:lpstr>
      <vt:lpstr>Raleway</vt:lpstr>
      <vt:lpstr>Wingdings</vt:lpstr>
      <vt:lpstr>Theme4</vt:lpstr>
      <vt:lpstr>Accessible 2</vt:lpstr>
      <vt:lpstr>Sub Title 1</vt:lpstr>
      <vt:lpstr>Sub Title 1</vt:lpstr>
      <vt:lpstr>PowerPoint Presentation</vt:lpstr>
      <vt:lpstr>PowerPoint Presentation</vt:lpstr>
      <vt:lpstr>PowerPoint Presentation</vt:lpstr>
      <vt:lpstr>Before we start….. </vt:lpstr>
      <vt:lpstr>PowerPoint Presentation</vt:lpstr>
      <vt:lpstr>Introductions</vt:lpstr>
      <vt:lpstr>Aims for Today</vt:lpstr>
      <vt:lpstr>PowerPoint Presentation</vt:lpstr>
      <vt:lpstr>Module Aim</vt:lpstr>
      <vt:lpstr>Learning Outcomes</vt:lpstr>
      <vt:lpstr>Learning Outcomes</vt:lpstr>
      <vt:lpstr>Teaching Timetable</vt:lpstr>
      <vt:lpstr>PowerPoint Presentation</vt:lpstr>
      <vt:lpstr>PowerPoint Presentation</vt:lpstr>
      <vt:lpstr>What is Culture?</vt:lpstr>
      <vt:lpstr>What is Culture?</vt:lpstr>
      <vt:lpstr>What is Culture?</vt:lpstr>
      <vt:lpstr>Discussion</vt:lpstr>
      <vt:lpstr>Why is Cultural Awareness important?</vt:lpstr>
      <vt:lpstr>Discussion</vt:lpstr>
      <vt:lpstr>Giving a Thumbs Up</vt:lpstr>
      <vt:lpstr>Using the Left Hand When Eating</vt:lpstr>
      <vt:lpstr>Don’t fill your own glass in Japan</vt:lpstr>
      <vt:lpstr>Discussion</vt:lpstr>
      <vt:lpstr>Perception of Time</vt:lpstr>
      <vt:lpstr>Key Takeaway</vt:lpstr>
      <vt:lpstr>PowerPoint Presentation</vt:lpstr>
      <vt:lpstr>The Basic Functions of Culture</vt:lpstr>
      <vt:lpstr>Elements of Culture </vt:lpstr>
      <vt:lpstr>Characteristics of Culture</vt:lpstr>
      <vt:lpstr>It’s Complicated! </vt:lpstr>
      <vt:lpstr>The Iceberg Theory</vt:lpstr>
      <vt:lpstr>Understanding Culture</vt:lpstr>
      <vt:lpstr>PowerPoint Presentation</vt:lpstr>
      <vt:lpstr>Task: The Iceberg Theory</vt:lpstr>
      <vt:lpstr>Why is Cultural Awareness important?</vt:lpstr>
      <vt:lpstr>PowerPoint Presentation</vt:lpstr>
      <vt:lpstr>Learning a New Culture</vt:lpstr>
      <vt:lpstr>PowerPoint Presentation</vt:lpstr>
      <vt:lpstr>PowerPoint Presentation</vt:lpstr>
      <vt:lpstr>PowerPoint Presentation</vt:lpstr>
      <vt:lpstr>PowerPoint Presentation</vt:lpstr>
      <vt:lpstr>Aims for Today</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Lisa-Marie Bassler</cp:lastModifiedBy>
  <cp:revision>18</cp:revision>
  <dcterms:created xsi:type="dcterms:W3CDTF">2023-09-15T09:31:09Z</dcterms:created>
  <dcterms:modified xsi:type="dcterms:W3CDTF">2026-10-03T22:52:59Z</dcterms:modified>
</cp:coreProperties>
</file>