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4"/>
  </p:notesMasterIdLst>
  <p:sldIdLst>
    <p:sldId id="256" r:id="rId2"/>
    <p:sldId id="298" r:id="rId3"/>
    <p:sldId id="257" r:id="rId4"/>
    <p:sldId id="258" r:id="rId5"/>
    <p:sldId id="259" r:id="rId6"/>
    <p:sldId id="260" r:id="rId7"/>
    <p:sldId id="261" r:id="rId8"/>
    <p:sldId id="295" r:id="rId9"/>
    <p:sldId id="296" r:id="rId10"/>
    <p:sldId id="262" r:id="rId11"/>
    <p:sldId id="297" r:id="rId12"/>
    <p:sldId id="265" r:id="rId13"/>
  </p:sldIdLst>
  <p:sldSz cx="9144000" cy="5143500" type="screen16x9"/>
  <p:notesSz cx="6858000" cy="9144000"/>
  <p:embeddedFontLst>
    <p:embeddedFont>
      <p:font typeface="Amatic SC" charset="-79"/>
      <p:regular r:id="rId15"/>
      <p:bold r:id="rId16"/>
    </p:embeddedFont>
    <p:embeddedFont>
      <p:font typeface="Quicksand" charset="0"/>
      <p:regular r:id="rId17"/>
      <p:bold r:id="rId18"/>
    </p:embeddedFont>
    <p:embeddedFont>
      <p:font typeface="Short Stack" charset="0"/>
      <p:regular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2B03CB37-95F9-485E-A174-E9CAC466BC3E}">
  <a:tblStyle styleId="{2B03CB37-95F9-485E-A174-E9CAC466BC3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9FD57D16-7341-47D1-A7A5-6802A93928F4}"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autoAdjust="0"/>
    <p:restoredTop sz="94717" autoAdjust="0"/>
  </p:normalViewPr>
  <p:slideViewPr>
    <p:cSldViewPr>
      <p:cViewPr varScale="1">
        <p:scale>
          <a:sx n="107" d="100"/>
          <a:sy n="107" d="100"/>
        </p:scale>
        <p:origin x="-84" y="-528"/>
      </p:cViewPr>
      <p:guideLst>
        <p:guide orient="horz" pos="162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Lst>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3" Type="http://schemas.openxmlformats.org/officeDocument/2006/relationships/slide" Target="slides/slide3.xml"/><Relationship Id="rId7" Type="http://schemas.openxmlformats.org/officeDocument/2006/relationships/slide" Target="slides/slide7.xml"/><Relationship Id="rId12" Type="http://schemas.openxmlformats.org/officeDocument/2006/relationships/slide" Target="slides/slide12.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5" Type="http://schemas.openxmlformats.org/officeDocument/2006/relationships/slide" Target="slides/slide5.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2" name="Google Shape;69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5"/>
        <p:cNvGrpSpPr/>
        <p:nvPr/>
      </p:nvGrpSpPr>
      <p:grpSpPr>
        <a:xfrm>
          <a:off x="0" y="0"/>
          <a:ext cx="0" cy="0"/>
          <a:chOff x="0" y="0"/>
          <a:chExt cx="0" cy="0"/>
        </a:xfrm>
      </p:grpSpPr>
      <p:sp>
        <p:nvSpPr>
          <p:cNvPr id="696" name="Google Shape;696;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7" name="Google Shape;697;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b="0" i="0" u="none" strike="noStrike" kern="1200" cap="none" dirty="0" smtClean="0">
                <a:solidFill>
                  <a:schemeClr val="tx1"/>
                </a:solidFill>
                <a:latin typeface="Arial"/>
                <a:ea typeface="Arial"/>
                <a:cs typeface="Arial"/>
                <a:sym typeface="Arial"/>
              </a:rPr>
              <a:t>The presentation will focus on understanding the academic skills and employability skills that will help me to achieve success in my academic course and also for future employability opportunities. The academic and employability skills will be assessed and SWOT analysis will be drawn to understand my needs. Followed by strategies to improve those skills.</a:t>
            </a: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0" i="0" u="none" strike="noStrike" kern="1200" cap="none" dirty="0" smtClean="0">
                <a:solidFill>
                  <a:schemeClr val="tx1"/>
                </a:solidFill>
                <a:latin typeface="Arial"/>
                <a:ea typeface="Arial"/>
                <a:cs typeface="Arial"/>
                <a:sym typeface="Arial"/>
              </a:rPr>
              <a:t>There are certain academic skills that will help me to achieve success in the academic course that I am currently pursuing and also allow me to excel with good grades.</a:t>
            </a:r>
          </a:p>
          <a:p>
            <a:pPr>
              <a:buNone/>
            </a:pPr>
            <a:r>
              <a:rPr lang="en-US" sz="1100" b="1" i="0" u="none" strike="noStrike" kern="1200" cap="none" dirty="0" smtClean="0">
                <a:solidFill>
                  <a:schemeClr val="tx1"/>
                </a:solidFill>
                <a:latin typeface="Arial"/>
                <a:ea typeface="Arial"/>
                <a:cs typeface="Arial"/>
                <a:sym typeface="Arial"/>
              </a:rPr>
              <a:t>Cooperative skills</a:t>
            </a:r>
            <a:endParaRPr lang="en-US" sz="1100" b="0" i="0" u="none" strike="noStrike" kern="1200" cap="none" dirty="0" smtClean="0">
              <a:solidFill>
                <a:schemeClr val="tx1"/>
              </a:solidFill>
              <a:latin typeface="Arial"/>
              <a:ea typeface="Arial"/>
              <a:cs typeface="Arial"/>
              <a:sym typeface="Arial"/>
            </a:endParaRPr>
          </a:p>
          <a:p>
            <a:pPr>
              <a:buNone/>
            </a:pPr>
            <a:r>
              <a:rPr lang="en-US" sz="1100" b="0" i="0" u="none" strike="noStrike" kern="1200" cap="none" dirty="0" smtClean="0">
                <a:solidFill>
                  <a:schemeClr val="tx1"/>
                </a:solidFill>
                <a:latin typeface="Arial"/>
                <a:ea typeface="Arial"/>
                <a:cs typeface="Arial"/>
                <a:sym typeface="Arial"/>
              </a:rPr>
              <a:t>This skill is very important for me to work in teams. Often within the academic session, I get certain tasks that need teamwork and this skill helps me achieve that. The cooperative skill also helps me get indulged in the task that is at hand. It develops certain relationships within the team that is working on the assignment. Having cooperative skills helps me to get more productive and complete the task that has been assigned to me within a certain period of time.</a:t>
            </a:r>
          </a:p>
          <a:p>
            <a:pPr>
              <a:buNone/>
            </a:pPr>
            <a:r>
              <a:rPr lang="en-US" sz="1100" b="1" i="0" u="none" strike="noStrike" kern="1200" cap="none" dirty="0" smtClean="0">
                <a:solidFill>
                  <a:schemeClr val="tx1"/>
                </a:solidFill>
                <a:latin typeface="Arial"/>
                <a:ea typeface="Arial"/>
                <a:cs typeface="Arial"/>
                <a:sym typeface="Arial"/>
              </a:rPr>
              <a:t>Research skills</a:t>
            </a:r>
            <a:endParaRPr lang="en-US" sz="1100" b="0" i="0" u="none" strike="noStrike" kern="1200" cap="none" dirty="0" smtClean="0">
              <a:solidFill>
                <a:schemeClr val="tx1"/>
              </a:solidFill>
              <a:latin typeface="Arial"/>
              <a:ea typeface="Arial"/>
              <a:cs typeface="Arial"/>
              <a:sym typeface="Arial"/>
            </a:endParaRPr>
          </a:p>
          <a:p>
            <a:pPr>
              <a:buNone/>
            </a:pPr>
            <a:r>
              <a:rPr lang="en-US" sz="1100" b="0" i="0" u="none" strike="noStrike" kern="1200" cap="none" dirty="0" smtClean="0">
                <a:solidFill>
                  <a:schemeClr val="tx1"/>
                </a:solidFill>
                <a:latin typeface="Arial"/>
                <a:ea typeface="Arial"/>
                <a:cs typeface="Arial"/>
                <a:sym typeface="Arial"/>
              </a:rPr>
              <a:t>Having a research skill is one of the most important skills within an academic priority. Every student must have a level of research skill that helps them research important information needed for assignments or tasks given for the academic course. I have an efficient research skill that helps me research important content that is relevant to my topic of assignment and gain extensive knowledge. Further, I can interpret that data in my own version by completing the task that is given.</a:t>
            </a:r>
          </a:p>
          <a:p>
            <a:endParaRPr lang="en-US" dirty="0" smtClean="0"/>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2"/>
        <p:cNvGrpSpPr/>
        <p:nvPr/>
      </p:nvGrpSpPr>
      <p:grpSpPr>
        <a:xfrm>
          <a:off x="0" y="0"/>
          <a:ext cx="0" cy="0"/>
          <a:chOff x="0" y="0"/>
          <a:chExt cx="0" cy="0"/>
        </a:xfrm>
      </p:grpSpPr>
      <p:sp>
        <p:nvSpPr>
          <p:cNvPr id="713" name="Google Shape;713;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4" name="Google Shape;714;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0" i="0" u="none" strike="noStrike" kern="1200" cap="none" dirty="0" smtClean="0">
                <a:solidFill>
                  <a:schemeClr val="tx1"/>
                </a:solidFill>
                <a:latin typeface="Arial"/>
                <a:ea typeface="Arial"/>
                <a:cs typeface="Arial"/>
                <a:sym typeface="Arial"/>
              </a:rPr>
              <a:t>There are certain employability skills that allow me to be eligible for employment opportunities.</a:t>
            </a:r>
          </a:p>
          <a:p>
            <a:pPr>
              <a:buNone/>
            </a:pPr>
            <a:r>
              <a:rPr lang="en-US" sz="1100" b="1" i="0" u="none" strike="noStrike" kern="1200" cap="none" dirty="0" smtClean="0">
                <a:solidFill>
                  <a:schemeClr val="tx1"/>
                </a:solidFill>
                <a:latin typeface="Arial"/>
                <a:ea typeface="Arial"/>
                <a:cs typeface="Arial"/>
                <a:sym typeface="Arial"/>
              </a:rPr>
              <a:t>Good communication </a:t>
            </a:r>
            <a:endParaRPr lang="en-US" sz="1100" b="0" i="0" u="none" strike="noStrike" kern="1200" cap="none" dirty="0" smtClean="0">
              <a:solidFill>
                <a:schemeClr val="tx1"/>
              </a:solidFill>
              <a:latin typeface="Arial"/>
              <a:ea typeface="Arial"/>
              <a:cs typeface="Arial"/>
              <a:sym typeface="Arial"/>
            </a:endParaRPr>
          </a:p>
          <a:p>
            <a:pPr>
              <a:buNone/>
            </a:pPr>
            <a:r>
              <a:rPr lang="en-US" sz="1100" b="0" i="0" u="none" strike="noStrike" kern="1200" cap="none" dirty="0" smtClean="0">
                <a:solidFill>
                  <a:schemeClr val="tx1"/>
                </a:solidFill>
                <a:latin typeface="Arial"/>
                <a:ea typeface="Arial"/>
                <a:cs typeface="Arial"/>
                <a:sym typeface="Arial"/>
              </a:rPr>
              <a:t>In order to succeed in a business organization or firm communication, skill is a very necessary form of skill</a:t>
            </a:r>
            <a:r>
              <a:rPr lang="en-US" sz="1100" b="0" i="0" u="none" strike="noStrike" kern="1200" cap="none" baseline="0" dirty="0" smtClean="0">
                <a:solidFill>
                  <a:schemeClr val="tx1"/>
                </a:solidFill>
                <a:latin typeface="Arial"/>
                <a:ea typeface="Arial"/>
                <a:cs typeface="Arial"/>
                <a:sym typeface="Arial"/>
              </a:rPr>
              <a:t> </a:t>
            </a:r>
            <a:r>
              <a:rPr lang="en-US" sz="1100" b="0" i="0" u="none" strike="noStrike" kern="1200" cap="none" dirty="0" smtClean="0">
                <a:solidFill>
                  <a:schemeClr val="tx1"/>
                </a:solidFill>
                <a:latin typeface="Arial"/>
                <a:ea typeface="Arial"/>
                <a:cs typeface="Arial"/>
                <a:sym typeface="Arial"/>
              </a:rPr>
              <a:t>that employees are must-have. If I need to be eligible for employment opportunities then I need to be able to communicate effectively. In order to express the opinions and information that I have, I must have smooth communication skill that is understood by all. Communication skill also helps in building relationships with colleagues and superiors to leave a positive impact on them.</a:t>
            </a:r>
          </a:p>
          <a:p>
            <a:pPr>
              <a:buNone/>
            </a:pPr>
            <a:r>
              <a:rPr lang="en-US" sz="1100" b="1" i="0" u="none" strike="noStrike" kern="1200" cap="none" dirty="0" smtClean="0">
                <a:solidFill>
                  <a:schemeClr val="tx1"/>
                </a:solidFill>
                <a:latin typeface="Arial"/>
                <a:ea typeface="Arial"/>
                <a:cs typeface="Arial"/>
                <a:sym typeface="Arial"/>
              </a:rPr>
              <a:t>Leadership </a:t>
            </a:r>
            <a:endParaRPr lang="en-US" sz="1100" b="0" i="0" u="none" strike="noStrike" kern="1200" cap="none" dirty="0" smtClean="0">
              <a:solidFill>
                <a:schemeClr val="tx1"/>
              </a:solidFill>
              <a:latin typeface="Arial"/>
              <a:ea typeface="Arial"/>
              <a:cs typeface="Arial"/>
              <a:sym typeface="Arial"/>
            </a:endParaRPr>
          </a:p>
          <a:p>
            <a:pPr>
              <a:buNone/>
            </a:pPr>
            <a:r>
              <a:rPr lang="en-US" sz="1100" b="0" i="0" u="none" strike="noStrike" kern="1200" cap="none" dirty="0" smtClean="0">
                <a:solidFill>
                  <a:schemeClr val="tx1"/>
                </a:solidFill>
                <a:latin typeface="Arial"/>
                <a:ea typeface="Arial"/>
                <a:cs typeface="Arial"/>
                <a:sym typeface="Arial"/>
              </a:rPr>
              <a:t>Leadership skills are an essential part of me that needs to be perfected in order to be eligible for employment opportunities. Leadership allows me to manage a team under me to complete a certain task. The leaders must have certain talents that make them better than others or else the team wouldn't want to follow them. The leadership skill allows me to complete any given assignment with the help of an efficient team by increasing their productivity and building coordination among them to complete the business objectives.</a:t>
            </a:r>
          </a:p>
          <a:p>
            <a:endParaRPr lang="en-US" dirty="0" smtClean="0"/>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8"/>
        <p:cNvGrpSpPr/>
        <p:nvPr/>
      </p:nvGrpSpPr>
      <p:grpSpPr>
        <a:xfrm>
          <a:off x="0" y="0"/>
          <a:ext cx="0" cy="0"/>
          <a:chOff x="0" y="0"/>
          <a:chExt cx="0" cy="0"/>
        </a:xfrm>
      </p:grpSpPr>
      <p:sp>
        <p:nvSpPr>
          <p:cNvPr id="719" name="Google Shape;719;g35f391192_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0" name="Google Shape;720;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kern="1200" cap="none" dirty="0" smtClean="0">
                <a:solidFill>
                  <a:schemeClr val="tx1"/>
                </a:solidFill>
                <a:latin typeface="Arial"/>
                <a:ea typeface="Arial"/>
                <a:cs typeface="Arial"/>
                <a:sym typeface="Arial"/>
              </a:rPr>
              <a:t>The SWOT analysis that has been done needs to be analyzed to understand the scope of improvement that I have to succeed in life.</a:t>
            </a:r>
          </a:p>
          <a:p>
            <a:r>
              <a:rPr lang="en-US" sz="1100" b="1" i="0" u="none" strike="noStrike" kern="1200" cap="none" dirty="0" smtClean="0">
                <a:solidFill>
                  <a:schemeClr val="tx1"/>
                </a:solidFill>
                <a:latin typeface="Arial"/>
                <a:ea typeface="Arial"/>
                <a:cs typeface="Arial"/>
                <a:sym typeface="Arial"/>
              </a:rPr>
              <a:t>Strengths</a:t>
            </a:r>
            <a:endParaRPr lang="en-US" sz="1100" b="0" i="0" u="none" strike="noStrike" kern="1200" cap="none" dirty="0" smtClean="0">
              <a:solidFill>
                <a:schemeClr val="tx1"/>
              </a:solidFill>
              <a:latin typeface="Arial"/>
              <a:ea typeface="Arial"/>
              <a:cs typeface="Arial"/>
              <a:sym typeface="Arial"/>
            </a:endParaRPr>
          </a:p>
          <a:p>
            <a:r>
              <a:rPr lang="en-US" sz="1100" b="0" i="0" u="none" strike="noStrike" kern="1200" cap="none" dirty="0" smtClean="0">
                <a:solidFill>
                  <a:schemeClr val="tx1"/>
                </a:solidFill>
                <a:latin typeface="Arial"/>
                <a:ea typeface="Arial"/>
                <a:cs typeface="Arial"/>
                <a:sym typeface="Arial"/>
              </a:rPr>
              <a:t>There are certain strengths that I have in order to succeed in gaining academic excellence and job employment opportunities. The first strength that I have is the cooperative skill, it allows me to work with cooperation with other individuals, be it in the academic field or job place. It even increases my chances of working within a team. Another skill that provides me great assistance in the academic course that I am doing. There are certain assignments that require research skills, in order to complete those efficient research needs to be done to get the required information and help me get good grades in it. Next is a communication skill that is very important for both academic and employment opportunities. In the academic field, it helps to communicate effectively with peers and teachers to clear the academic concepts that are being taught. Also, in the employment sector communication is essential in order to delegate information from and to different sections within the business organization. The next skill that I am good at is the leadership skill that allows me to manage a team effectively and bring productivity from them.</a:t>
            </a: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4"/>
        <p:cNvGrpSpPr/>
        <p:nvPr/>
      </p:nvGrpSpPr>
      <p:grpSpPr>
        <a:xfrm>
          <a:off x="0" y="0"/>
          <a:ext cx="0" cy="0"/>
          <a:chOff x="0" y="0"/>
          <a:chExt cx="0" cy="0"/>
        </a:xfrm>
      </p:grpSpPr>
      <p:sp>
        <p:nvSpPr>
          <p:cNvPr id="725" name="Google Shape;7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6" name="Google Shape;7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kern="1200" cap="none" dirty="0" smtClean="0">
                <a:solidFill>
                  <a:schemeClr val="tx1"/>
                </a:solidFill>
                <a:latin typeface="Arial"/>
                <a:ea typeface="Arial"/>
                <a:cs typeface="Arial"/>
                <a:sym typeface="Arial"/>
              </a:rPr>
              <a:t>Weaknesses</a:t>
            </a:r>
            <a:endParaRPr lang="en-US" sz="1100" b="0" i="0" u="none" strike="noStrike" kern="1200" cap="none" dirty="0" smtClean="0">
              <a:solidFill>
                <a:schemeClr val="tx1"/>
              </a:solidFill>
              <a:latin typeface="Arial"/>
              <a:ea typeface="Arial"/>
              <a:cs typeface="Arial"/>
              <a:sym typeface="Arial"/>
            </a:endParaRPr>
          </a:p>
          <a:p>
            <a:pPr>
              <a:buNone/>
            </a:pPr>
            <a:r>
              <a:rPr lang="en-US" sz="1100" b="0" i="0" u="none" strike="noStrike" kern="1200" cap="none" dirty="0" smtClean="0">
                <a:solidFill>
                  <a:schemeClr val="tx1"/>
                </a:solidFill>
                <a:latin typeface="Arial"/>
                <a:ea typeface="Arial"/>
                <a:cs typeface="Arial"/>
                <a:sym typeface="Arial"/>
              </a:rPr>
              <a:t>I have certain weaknesses that hinder my eligibility for both academic excellence and job opportunities going forward. I am not good at adapting to the changes that a business organization </a:t>
            </a:r>
            <a:r>
              <a:rPr lang="en-US" sz="1100" b="0" i="0" u="none" strike="noStrike" kern="1200" cap="none" dirty="0" err="1" smtClean="0">
                <a:solidFill>
                  <a:schemeClr val="tx1"/>
                </a:solidFill>
                <a:latin typeface="Arial"/>
                <a:ea typeface="Arial"/>
                <a:cs typeface="Arial"/>
                <a:sym typeface="Arial"/>
              </a:rPr>
              <a:t>stak</a:t>
            </a:r>
            <a:r>
              <a:rPr lang="en-US" sz="1100" b="0" i="0" u="none" strike="noStrike" kern="1200" cap="none" dirty="0" smtClean="0">
                <a:solidFill>
                  <a:schemeClr val="tx1"/>
                </a:solidFill>
                <a:latin typeface="Arial"/>
                <a:ea typeface="Arial"/>
                <a:cs typeface="Arial"/>
                <a:sym typeface="Arial"/>
              </a:rPr>
              <a:t> to keep the profit flowing well. These changes slow my processing and reduce my productivity hugely. Furthermore, I have certain issues working within a team as I feel my opinion is often not heard by the teammates and my contribution to the task remains hidden. I even lose patience very easily, which makes me vulnerable in certain situations while working in a team. Time management is another skill that I need to work on as I have not been able to complete certain tasks within a given period of time and failed the deadline/. This creates a negative point in my profile as it is very crucial to get good job opportunities.</a:t>
            </a: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4"/>
        <p:cNvGrpSpPr/>
        <p:nvPr/>
      </p:nvGrpSpPr>
      <p:grpSpPr>
        <a:xfrm>
          <a:off x="0" y="0"/>
          <a:ext cx="0" cy="0"/>
          <a:chOff x="0" y="0"/>
          <a:chExt cx="0" cy="0"/>
        </a:xfrm>
      </p:grpSpPr>
      <p:sp>
        <p:nvSpPr>
          <p:cNvPr id="725" name="Google Shape;7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6" name="Google Shape;7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kern="1200" cap="none" dirty="0" smtClean="0">
                <a:solidFill>
                  <a:schemeClr val="tx1"/>
                </a:solidFill>
                <a:latin typeface="Arial"/>
                <a:ea typeface="Arial"/>
                <a:cs typeface="Arial"/>
                <a:sym typeface="Arial"/>
              </a:rPr>
              <a:t>Opportunities</a:t>
            </a:r>
            <a:endParaRPr lang="en-US" sz="1100" b="0" i="0" u="none" strike="noStrike" kern="1200" cap="none" dirty="0" smtClean="0">
              <a:solidFill>
                <a:schemeClr val="tx1"/>
              </a:solidFill>
              <a:latin typeface="Arial"/>
              <a:ea typeface="Arial"/>
              <a:cs typeface="Arial"/>
              <a:sym typeface="Arial"/>
            </a:endParaRPr>
          </a:p>
          <a:p>
            <a:pPr>
              <a:buNone/>
            </a:pPr>
            <a:r>
              <a:rPr lang="en-US" sz="1100" b="0" i="0" u="none" strike="noStrike" kern="1200" cap="none" dirty="0" smtClean="0">
                <a:solidFill>
                  <a:schemeClr val="tx1"/>
                </a:solidFill>
                <a:latin typeface="Arial"/>
                <a:ea typeface="Arial"/>
                <a:cs typeface="Arial"/>
                <a:sym typeface="Arial"/>
              </a:rPr>
              <a:t>Improving these skills will help me get good academic grades and also make me eligible to get good employment</a:t>
            </a:r>
            <a:r>
              <a:rPr lang="en-US" sz="1100" b="0" i="0" u="none" strike="noStrike" kern="1200" cap="none" baseline="0" dirty="0" smtClean="0">
                <a:solidFill>
                  <a:schemeClr val="tx1"/>
                </a:solidFill>
                <a:latin typeface="Arial"/>
                <a:ea typeface="Arial"/>
                <a:cs typeface="Arial"/>
                <a:sym typeface="Arial"/>
              </a:rPr>
              <a:t> </a:t>
            </a:r>
            <a:r>
              <a:rPr lang="en-US" sz="1100" b="0" i="0" u="none" strike="noStrike" kern="1200" cap="none" dirty="0" smtClean="0">
                <a:solidFill>
                  <a:schemeClr val="tx1"/>
                </a:solidFill>
                <a:latin typeface="Arial"/>
                <a:ea typeface="Arial"/>
                <a:cs typeface="Arial"/>
                <a:sym typeface="Arial"/>
              </a:rPr>
              <a:t>opportunities in the future.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1" i="0" u="none" strike="noStrike" kern="1200" cap="none" dirty="0" smtClean="0">
                <a:solidFill>
                  <a:schemeClr val="tx1"/>
                </a:solidFill>
                <a:latin typeface="Arial"/>
                <a:ea typeface="Arial"/>
                <a:cs typeface="Arial"/>
                <a:sym typeface="Arial"/>
              </a:rPr>
              <a:t>Threats</a:t>
            </a:r>
            <a:endParaRPr lang="en-US" sz="1100" b="0" i="0" u="none" strike="noStrike" kern="1200" cap="none" dirty="0" smtClean="0">
              <a:solidFill>
                <a:schemeClr val="tx1"/>
              </a:solidFill>
              <a:latin typeface="Arial"/>
              <a:ea typeface="Arial"/>
              <a:cs typeface="Arial"/>
              <a:sym typeface="Arial"/>
            </a:endParaRPr>
          </a:p>
          <a:p>
            <a:pPr>
              <a:buNone/>
            </a:pPr>
            <a:r>
              <a:rPr lang="en-US" sz="1100" b="0" i="0" u="none" strike="noStrike" kern="1200" cap="none" dirty="0" smtClean="0">
                <a:solidFill>
                  <a:schemeClr val="tx1"/>
                </a:solidFill>
                <a:latin typeface="Arial"/>
                <a:ea typeface="Arial"/>
                <a:cs typeface="Arial"/>
                <a:sym typeface="Arial"/>
              </a:rPr>
              <a:t>The constant competition that is being faced by me in both my academic field and employment field is very high.</a:t>
            </a:r>
          </a:p>
          <a:p>
            <a:pPr>
              <a:buNone/>
            </a:pPr>
            <a:r>
              <a:rPr lang="en-US" sz="1100" b="0" i="0" u="none" strike="noStrike" kern="1200" cap="none" dirty="0" smtClean="0">
                <a:solidFill>
                  <a:schemeClr val="tx1"/>
                </a:solidFill>
                <a:latin typeface="Arial"/>
                <a:ea typeface="Arial"/>
                <a:cs typeface="Arial"/>
                <a:sym typeface="Arial"/>
              </a:rPr>
              <a:t>In the academic field, several other students are there who are striving for good academic grades that will help them get good job opportunities. Also, while giving interviews for the job, several candidates apply, making the stakes very high.</a:t>
            </a:r>
          </a:p>
          <a:p>
            <a:endParaRPr lang="en-US" dirty="0" smtClean="0"/>
          </a:p>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1"/>
        <p:cNvGrpSpPr/>
        <p:nvPr/>
      </p:nvGrpSpPr>
      <p:grpSpPr>
        <a:xfrm>
          <a:off x="0" y="0"/>
          <a:ext cx="0" cy="0"/>
          <a:chOff x="0" y="0"/>
          <a:chExt cx="0" cy="0"/>
        </a:xfrm>
      </p:grpSpPr>
      <p:sp>
        <p:nvSpPr>
          <p:cNvPr id="732" name="Google Shape;732;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3" name="Google Shape;733;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kern="1200" cap="none" dirty="0" smtClean="0">
                <a:solidFill>
                  <a:schemeClr val="tx1"/>
                </a:solidFill>
                <a:latin typeface="Arial"/>
                <a:ea typeface="Arial"/>
                <a:cs typeface="Arial"/>
                <a:sym typeface="Arial"/>
              </a:rPr>
              <a:t>Skills</a:t>
            </a:r>
            <a:endParaRPr lang="en-US" sz="1100" b="0" i="0" u="none" strike="noStrike" kern="1200" cap="none" dirty="0" smtClean="0">
              <a:solidFill>
                <a:schemeClr val="tx1"/>
              </a:solidFill>
              <a:latin typeface="Arial"/>
              <a:ea typeface="Arial"/>
              <a:cs typeface="Arial"/>
              <a:sym typeface="Arial"/>
            </a:endParaRPr>
          </a:p>
          <a:p>
            <a:r>
              <a:rPr lang="en-US" sz="1100" b="1" i="0" u="none" strike="noStrike" kern="1200" cap="none" dirty="0" smtClean="0">
                <a:solidFill>
                  <a:schemeClr val="tx1"/>
                </a:solidFill>
                <a:latin typeface="Arial"/>
                <a:ea typeface="Arial"/>
                <a:cs typeface="Arial"/>
                <a:sym typeface="Arial"/>
              </a:rPr>
              <a:t>Method Of improvement</a:t>
            </a:r>
            <a:endParaRPr lang="en-US" sz="1100" b="0" i="0" u="none" strike="noStrike" kern="1200" cap="none" dirty="0" smtClean="0">
              <a:solidFill>
                <a:schemeClr val="tx1"/>
              </a:solidFill>
              <a:latin typeface="Arial"/>
              <a:ea typeface="Arial"/>
              <a:cs typeface="Arial"/>
              <a:sym typeface="Arial"/>
            </a:endParaRPr>
          </a:p>
          <a:p>
            <a:r>
              <a:rPr lang="en-US" sz="1100" b="1" i="0" u="none" strike="noStrike" kern="1200" cap="none" dirty="0" smtClean="0">
                <a:solidFill>
                  <a:schemeClr val="tx1"/>
                </a:solidFill>
                <a:latin typeface="Arial"/>
                <a:ea typeface="Arial"/>
                <a:cs typeface="Arial"/>
                <a:sym typeface="Arial"/>
              </a:rPr>
              <a:t>Time period</a:t>
            </a:r>
            <a:endParaRPr lang="en-US" sz="1100" b="0" i="0" u="none" strike="noStrike" kern="1200" cap="none" dirty="0" smtClean="0">
              <a:solidFill>
                <a:schemeClr val="tx1"/>
              </a:solidFill>
              <a:latin typeface="Arial"/>
              <a:ea typeface="Arial"/>
              <a:cs typeface="Arial"/>
              <a:sym typeface="Arial"/>
            </a:endParaRPr>
          </a:p>
          <a:p>
            <a:r>
              <a:rPr lang="en-US" sz="1100" b="0" i="0" u="none" strike="noStrike" kern="1200" cap="none" dirty="0" smtClean="0">
                <a:solidFill>
                  <a:schemeClr val="tx1"/>
                </a:solidFill>
                <a:latin typeface="Arial"/>
                <a:ea typeface="Arial"/>
                <a:cs typeface="Arial"/>
                <a:sym typeface="Arial"/>
              </a:rPr>
              <a:t>Teamwork skills</a:t>
            </a:r>
          </a:p>
          <a:p>
            <a:r>
              <a:rPr lang="en-US" sz="1100" b="0" i="0" u="none" strike="noStrike" kern="1200" cap="none" dirty="0" smtClean="0">
                <a:solidFill>
                  <a:schemeClr val="tx1"/>
                </a:solidFill>
                <a:latin typeface="Arial"/>
                <a:ea typeface="Arial"/>
                <a:cs typeface="Arial"/>
                <a:sym typeface="Arial"/>
              </a:rPr>
              <a:t>It can be improved with the help of team assignments. </a:t>
            </a:r>
          </a:p>
          <a:p>
            <a:r>
              <a:rPr lang="en-US" sz="1100" b="0" i="0" u="none" strike="noStrike" kern="1200" cap="none" dirty="0" smtClean="0">
                <a:solidFill>
                  <a:schemeClr val="tx1"/>
                </a:solidFill>
                <a:latin typeface="Arial"/>
                <a:ea typeface="Arial"/>
                <a:cs typeface="Arial"/>
                <a:sym typeface="Arial"/>
              </a:rPr>
              <a:t>1 month</a:t>
            </a:r>
          </a:p>
          <a:p>
            <a:r>
              <a:rPr lang="en-US" sz="1100" b="0" i="0" u="none" strike="noStrike" kern="1200" cap="none" dirty="0" smtClean="0">
                <a:solidFill>
                  <a:schemeClr val="tx1"/>
                </a:solidFill>
                <a:latin typeface="Arial"/>
                <a:ea typeface="Arial"/>
                <a:cs typeface="Arial"/>
                <a:sym typeface="Arial"/>
              </a:rPr>
              <a:t>Time management </a:t>
            </a:r>
          </a:p>
          <a:p>
            <a:r>
              <a:rPr lang="en-US" sz="1100" b="0" i="0" u="none" strike="noStrike" kern="1200" cap="none" dirty="0" smtClean="0">
                <a:solidFill>
                  <a:schemeClr val="tx1"/>
                </a:solidFill>
                <a:latin typeface="Arial"/>
                <a:ea typeface="Arial"/>
                <a:cs typeface="Arial"/>
                <a:sym typeface="Arial"/>
              </a:rPr>
              <a:t>It can be improved by completing time-based tasks on time.</a:t>
            </a:r>
          </a:p>
          <a:p>
            <a:r>
              <a:rPr lang="en-US" sz="1100" b="0" i="0" u="none" strike="noStrike" kern="1200" cap="none" dirty="0" smtClean="0">
                <a:solidFill>
                  <a:schemeClr val="tx1"/>
                </a:solidFill>
                <a:latin typeface="Arial"/>
                <a:ea typeface="Arial"/>
                <a:cs typeface="Arial"/>
                <a:sym typeface="Arial"/>
              </a:rPr>
              <a:t>2 month</a:t>
            </a:r>
          </a:p>
          <a:p>
            <a:r>
              <a:rPr lang="en-US" sz="1100" b="0" i="0" u="none" strike="noStrike" kern="1200" cap="none" dirty="0" smtClean="0">
                <a:solidFill>
                  <a:schemeClr val="tx1"/>
                </a:solidFill>
                <a:latin typeface="Arial"/>
                <a:ea typeface="Arial"/>
                <a:cs typeface="Arial"/>
                <a:sym typeface="Arial"/>
              </a:rPr>
              <a:t>Patience</a:t>
            </a:r>
          </a:p>
          <a:p>
            <a:r>
              <a:rPr lang="en-US" sz="1100" b="0" i="0" u="none" strike="noStrike" kern="1200" cap="none" dirty="0" smtClean="0">
                <a:solidFill>
                  <a:schemeClr val="tx1"/>
                </a:solidFill>
                <a:latin typeface="Arial"/>
                <a:ea typeface="Arial"/>
                <a:cs typeface="Arial"/>
                <a:sym typeface="Arial"/>
              </a:rPr>
              <a:t>Meditation is another method through which patience can increase along with a focus on different subjects.</a:t>
            </a:r>
          </a:p>
          <a:p>
            <a:r>
              <a:rPr lang="en-US" sz="1100" b="0" i="0" u="none" strike="noStrike" kern="1200" cap="none" dirty="0" smtClean="0">
                <a:solidFill>
                  <a:schemeClr val="tx1"/>
                </a:solidFill>
                <a:latin typeface="Arial"/>
                <a:ea typeface="Arial"/>
                <a:cs typeface="Arial"/>
                <a:sym typeface="Arial"/>
              </a:rPr>
              <a:t>20 days</a:t>
            </a:r>
          </a:p>
          <a:p>
            <a:r>
              <a:rPr lang="en-US" sz="1100" b="0" i="0" u="none" strike="noStrike" kern="1200" cap="none" dirty="0" smtClean="0">
                <a:solidFill>
                  <a:schemeClr val="tx1"/>
                </a:solidFill>
                <a:latin typeface="Arial"/>
                <a:ea typeface="Arial"/>
                <a:cs typeface="Arial"/>
                <a:sym typeface="Arial"/>
              </a:rPr>
              <a:t>Adaptability</a:t>
            </a:r>
          </a:p>
          <a:p>
            <a:r>
              <a:rPr lang="en-US" sz="1100" b="0" i="0" u="none" strike="noStrike" kern="1200" cap="none" dirty="0" smtClean="0">
                <a:solidFill>
                  <a:schemeClr val="tx1"/>
                </a:solidFill>
                <a:latin typeface="Arial"/>
                <a:ea typeface="Arial"/>
                <a:cs typeface="Arial"/>
                <a:sym typeface="Arial"/>
              </a:rPr>
              <a:t>It can be improved by constantly changing the situations and environment for studying and working that will give a certain endurance to work in any environment.</a:t>
            </a:r>
          </a:p>
          <a:p>
            <a:r>
              <a:rPr lang="en-US" sz="1100" b="0" i="0" u="none" strike="noStrike" kern="1200" cap="none" dirty="0" smtClean="0">
                <a:solidFill>
                  <a:schemeClr val="tx1"/>
                </a:solidFill>
                <a:latin typeface="Arial"/>
                <a:ea typeface="Arial"/>
                <a:cs typeface="Arial"/>
                <a:sym typeface="Arial"/>
              </a:rPr>
              <a:t>3 months</a:t>
            </a: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9"/>
        <p:cNvGrpSpPr/>
        <p:nvPr/>
      </p:nvGrpSpPr>
      <p:grpSpPr>
        <a:xfrm>
          <a:off x="0" y="0"/>
          <a:ext cx="0" cy="0"/>
          <a:chOff x="0" y="0"/>
          <a:chExt cx="0" cy="0"/>
        </a:xfrm>
      </p:grpSpPr>
      <p:sp>
        <p:nvSpPr>
          <p:cNvPr id="760" name="Google Shape;760;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1" name="Google Shape;761;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dk2"/>
        </a:solidFill>
        <a:effectLst/>
      </p:bgPr>
    </p:bg>
    <p:spTree>
      <p:nvGrpSpPr>
        <p:cNvPr id="1" name="Shape 20"/>
        <p:cNvGrpSpPr/>
        <p:nvPr/>
      </p:nvGrpSpPr>
      <p:grpSpPr>
        <a:xfrm>
          <a:off x="0" y="0"/>
          <a:ext cx="0" cy="0"/>
          <a:chOff x="0" y="0"/>
          <a:chExt cx="0" cy="0"/>
        </a:xfrm>
      </p:grpSpPr>
      <p:sp>
        <p:nvSpPr>
          <p:cNvPr id="21" name="Google Shape;21;p2"/>
          <p:cNvSpPr txBox="1">
            <a:spLocks noGrp="1"/>
          </p:cNvSpPr>
          <p:nvPr>
            <p:ph type="ctrTitle"/>
          </p:nvPr>
        </p:nvSpPr>
        <p:spPr>
          <a:xfrm>
            <a:off x="1886450" y="1639950"/>
            <a:ext cx="5371200" cy="1711200"/>
          </a:xfrm>
          <a:prstGeom prst="rect">
            <a:avLst/>
          </a:prstGeom>
        </p:spPr>
        <p:txBody>
          <a:bodyPr spcFirstLastPara="1" wrap="square" lIns="0" tIns="0" rIns="0" bIns="0" anchor="ctr" anchorCtr="0">
            <a:noAutofit/>
          </a:bodyPr>
          <a:lstStyle>
            <a:lvl1pPr lvl="0" algn="ctr" rtl="0">
              <a:lnSpc>
                <a:spcPct val="80000"/>
              </a:lnSpc>
              <a:spcBef>
                <a:spcPts val="0"/>
              </a:spcBef>
              <a:spcAft>
                <a:spcPts val="0"/>
              </a:spcAft>
              <a:buClr>
                <a:schemeClr val="lt1"/>
              </a:buClr>
              <a:buSzPts val="6000"/>
              <a:buNone/>
              <a:defRPr sz="6000">
                <a:solidFill>
                  <a:schemeClr val="lt1"/>
                </a:solidFill>
              </a:defRPr>
            </a:lvl1pPr>
            <a:lvl2pPr lvl="1" algn="ctr" rtl="0">
              <a:lnSpc>
                <a:spcPct val="80000"/>
              </a:lnSpc>
              <a:spcBef>
                <a:spcPts val="0"/>
              </a:spcBef>
              <a:spcAft>
                <a:spcPts val="0"/>
              </a:spcAft>
              <a:buClr>
                <a:schemeClr val="lt1"/>
              </a:buClr>
              <a:buSzPts val="6000"/>
              <a:buNone/>
              <a:defRPr sz="6000">
                <a:solidFill>
                  <a:schemeClr val="lt1"/>
                </a:solidFill>
              </a:defRPr>
            </a:lvl2pPr>
            <a:lvl3pPr lvl="2" algn="ctr" rtl="0">
              <a:lnSpc>
                <a:spcPct val="80000"/>
              </a:lnSpc>
              <a:spcBef>
                <a:spcPts val="0"/>
              </a:spcBef>
              <a:spcAft>
                <a:spcPts val="0"/>
              </a:spcAft>
              <a:buClr>
                <a:schemeClr val="lt1"/>
              </a:buClr>
              <a:buSzPts val="6000"/>
              <a:buNone/>
              <a:defRPr sz="6000">
                <a:solidFill>
                  <a:schemeClr val="lt1"/>
                </a:solidFill>
              </a:defRPr>
            </a:lvl3pPr>
            <a:lvl4pPr lvl="3" algn="ctr" rtl="0">
              <a:lnSpc>
                <a:spcPct val="80000"/>
              </a:lnSpc>
              <a:spcBef>
                <a:spcPts val="0"/>
              </a:spcBef>
              <a:spcAft>
                <a:spcPts val="0"/>
              </a:spcAft>
              <a:buClr>
                <a:schemeClr val="lt1"/>
              </a:buClr>
              <a:buSzPts val="6000"/>
              <a:buNone/>
              <a:defRPr sz="6000">
                <a:solidFill>
                  <a:schemeClr val="lt1"/>
                </a:solidFill>
              </a:defRPr>
            </a:lvl4pPr>
            <a:lvl5pPr lvl="4" algn="ctr" rtl="0">
              <a:lnSpc>
                <a:spcPct val="80000"/>
              </a:lnSpc>
              <a:spcBef>
                <a:spcPts val="0"/>
              </a:spcBef>
              <a:spcAft>
                <a:spcPts val="0"/>
              </a:spcAft>
              <a:buClr>
                <a:schemeClr val="lt1"/>
              </a:buClr>
              <a:buSzPts val="6000"/>
              <a:buNone/>
              <a:defRPr sz="6000">
                <a:solidFill>
                  <a:schemeClr val="lt1"/>
                </a:solidFill>
              </a:defRPr>
            </a:lvl5pPr>
            <a:lvl6pPr lvl="5" algn="ctr" rtl="0">
              <a:lnSpc>
                <a:spcPct val="80000"/>
              </a:lnSpc>
              <a:spcBef>
                <a:spcPts val="0"/>
              </a:spcBef>
              <a:spcAft>
                <a:spcPts val="0"/>
              </a:spcAft>
              <a:buClr>
                <a:schemeClr val="lt1"/>
              </a:buClr>
              <a:buSzPts val="6000"/>
              <a:buNone/>
              <a:defRPr sz="6000">
                <a:solidFill>
                  <a:schemeClr val="lt1"/>
                </a:solidFill>
              </a:defRPr>
            </a:lvl6pPr>
            <a:lvl7pPr lvl="6" algn="ctr" rtl="0">
              <a:lnSpc>
                <a:spcPct val="80000"/>
              </a:lnSpc>
              <a:spcBef>
                <a:spcPts val="0"/>
              </a:spcBef>
              <a:spcAft>
                <a:spcPts val="0"/>
              </a:spcAft>
              <a:buClr>
                <a:schemeClr val="lt1"/>
              </a:buClr>
              <a:buSzPts val="6000"/>
              <a:buNone/>
              <a:defRPr sz="6000">
                <a:solidFill>
                  <a:schemeClr val="lt1"/>
                </a:solidFill>
              </a:defRPr>
            </a:lvl7pPr>
            <a:lvl8pPr lvl="7" algn="ctr" rtl="0">
              <a:lnSpc>
                <a:spcPct val="80000"/>
              </a:lnSpc>
              <a:spcBef>
                <a:spcPts val="0"/>
              </a:spcBef>
              <a:spcAft>
                <a:spcPts val="0"/>
              </a:spcAft>
              <a:buClr>
                <a:schemeClr val="lt1"/>
              </a:buClr>
              <a:buSzPts val="6000"/>
              <a:buNone/>
              <a:defRPr sz="6000">
                <a:solidFill>
                  <a:schemeClr val="lt1"/>
                </a:solidFill>
              </a:defRPr>
            </a:lvl8pPr>
            <a:lvl9pPr lvl="8" algn="ctr" rtl="0">
              <a:lnSpc>
                <a:spcPct val="80000"/>
              </a:lnSpc>
              <a:spcBef>
                <a:spcPts val="0"/>
              </a:spcBef>
              <a:spcAft>
                <a:spcPts val="0"/>
              </a:spcAft>
              <a:buClr>
                <a:schemeClr val="lt1"/>
              </a:buClr>
              <a:buSzPts val="6000"/>
              <a:buNone/>
              <a:defRPr sz="6000">
                <a:solidFill>
                  <a:schemeClr val="lt1"/>
                </a:solidFill>
              </a:defRPr>
            </a:lvl9pPr>
          </a:lstStyle>
          <a:p>
            <a:endParaRPr/>
          </a:p>
        </p:txBody>
      </p:sp>
      <p:grpSp>
        <p:nvGrpSpPr>
          <p:cNvPr id="22" name="Google Shape;22;p2"/>
          <p:cNvGrpSpPr/>
          <p:nvPr/>
        </p:nvGrpSpPr>
        <p:grpSpPr>
          <a:xfrm>
            <a:off x="-85500" y="-168653"/>
            <a:ext cx="9290344" cy="5426904"/>
            <a:chOff x="-85500" y="-168653"/>
            <a:chExt cx="9290344" cy="5426904"/>
          </a:xfrm>
        </p:grpSpPr>
        <p:grpSp>
          <p:nvGrpSpPr>
            <p:cNvPr id="23" name="Google Shape;23;p2"/>
            <p:cNvGrpSpPr/>
            <p:nvPr/>
          </p:nvGrpSpPr>
          <p:grpSpPr>
            <a:xfrm>
              <a:off x="3870624" y="271731"/>
              <a:ext cx="531017" cy="704779"/>
              <a:chOff x="3870624" y="271731"/>
              <a:chExt cx="531017" cy="704779"/>
            </a:xfrm>
          </p:grpSpPr>
          <p:sp>
            <p:nvSpPr>
              <p:cNvPr id="24" name="Google Shape;24;p2"/>
              <p:cNvSpPr/>
              <p:nvPr/>
            </p:nvSpPr>
            <p:spPr>
              <a:xfrm>
                <a:off x="3870624" y="311200"/>
                <a:ext cx="425807" cy="385849"/>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3901992" y="271731"/>
                <a:ext cx="499650" cy="704779"/>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grpSp>
          <p:nvGrpSpPr>
            <p:cNvPr id="26" name="Google Shape;26;p2"/>
            <p:cNvGrpSpPr/>
            <p:nvPr/>
          </p:nvGrpSpPr>
          <p:grpSpPr>
            <a:xfrm>
              <a:off x="-85500" y="4299338"/>
              <a:ext cx="612915" cy="585559"/>
              <a:chOff x="8158724" y="4646275"/>
              <a:chExt cx="612915" cy="585559"/>
            </a:xfrm>
          </p:grpSpPr>
          <p:sp>
            <p:nvSpPr>
              <p:cNvPr id="27" name="Google Shape;27;p2"/>
              <p:cNvSpPr/>
              <p:nvPr/>
            </p:nvSpPr>
            <p:spPr>
              <a:xfrm>
                <a:off x="8158724" y="4646275"/>
                <a:ext cx="511423" cy="463431"/>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170373" y="4682299"/>
                <a:ext cx="601266" cy="549535"/>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29" name="Google Shape;29;p2"/>
            <p:cNvSpPr/>
            <p:nvPr/>
          </p:nvSpPr>
          <p:spPr>
            <a:xfrm rot="2001982">
              <a:off x="136143" y="2216866"/>
              <a:ext cx="321474" cy="709766"/>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30" name="Google Shape;30;p2"/>
            <p:cNvGrpSpPr/>
            <p:nvPr/>
          </p:nvGrpSpPr>
          <p:grpSpPr>
            <a:xfrm>
              <a:off x="968652" y="3696885"/>
              <a:ext cx="565312" cy="602473"/>
              <a:chOff x="813652" y="3801560"/>
              <a:chExt cx="565312" cy="602473"/>
            </a:xfrm>
          </p:grpSpPr>
          <p:sp>
            <p:nvSpPr>
              <p:cNvPr id="31" name="Google Shape;31;p2"/>
              <p:cNvSpPr/>
              <p:nvPr/>
            </p:nvSpPr>
            <p:spPr>
              <a:xfrm rot="6264782">
                <a:off x="849950" y="3919090"/>
                <a:ext cx="380679" cy="370162"/>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rot="-1974315">
                <a:off x="996275" y="3825647"/>
                <a:ext cx="252371" cy="554298"/>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33" name="Google Shape;33;p2"/>
            <p:cNvSpPr/>
            <p:nvPr/>
          </p:nvSpPr>
          <p:spPr>
            <a:xfrm>
              <a:off x="4101001" y="4649180"/>
              <a:ext cx="376856" cy="254902"/>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 name="Google Shape;34;p2"/>
            <p:cNvSpPr/>
            <p:nvPr/>
          </p:nvSpPr>
          <p:spPr>
            <a:xfrm>
              <a:off x="8091625" y="827000"/>
              <a:ext cx="485245" cy="329049"/>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5" name="Google Shape;35;p2"/>
            <p:cNvSpPr/>
            <p:nvPr/>
          </p:nvSpPr>
          <p:spPr>
            <a:xfrm rot="3971375">
              <a:off x="3138581" y="4622816"/>
              <a:ext cx="362909" cy="668479"/>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6" name="Google Shape;36;p2"/>
            <p:cNvSpPr/>
            <p:nvPr/>
          </p:nvSpPr>
          <p:spPr>
            <a:xfrm rot="-3375824">
              <a:off x="8508205" y="4088864"/>
              <a:ext cx="623152" cy="166730"/>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7" name="Google Shape;37;p2"/>
            <p:cNvSpPr/>
            <p:nvPr/>
          </p:nvSpPr>
          <p:spPr>
            <a:xfrm rot="3011666">
              <a:off x="3210524" y="657803"/>
              <a:ext cx="199800" cy="513948"/>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8" name="Google Shape;38;p2"/>
            <p:cNvSpPr/>
            <p:nvPr/>
          </p:nvSpPr>
          <p:spPr>
            <a:xfrm rot="2196195">
              <a:off x="6146037" y="457710"/>
              <a:ext cx="248001" cy="64914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39" name="Google Shape;39;p2"/>
            <p:cNvGrpSpPr/>
            <p:nvPr/>
          </p:nvGrpSpPr>
          <p:grpSpPr>
            <a:xfrm>
              <a:off x="5462677" y="4575203"/>
              <a:ext cx="497752" cy="491681"/>
              <a:chOff x="7559440" y="3972390"/>
              <a:chExt cx="497752" cy="491681"/>
            </a:xfrm>
          </p:grpSpPr>
          <p:sp>
            <p:nvSpPr>
              <p:cNvPr id="40" name="Google Shape;40;p2"/>
              <p:cNvSpPr/>
              <p:nvPr/>
            </p:nvSpPr>
            <p:spPr>
              <a:xfrm rot="1226546">
                <a:off x="7692589" y="4106488"/>
                <a:ext cx="320298" cy="311457"/>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9911830">
                <a:off x="7595186" y="4010311"/>
                <a:ext cx="338915" cy="323847"/>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grpSp>
          <p:nvGrpSpPr>
            <p:cNvPr id="42" name="Google Shape;42;p2"/>
            <p:cNvGrpSpPr/>
            <p:nvPr/>
          </p:nvGrpSpPr>
          <p:grpSpPr>
            <a:xfrm>
              <a:off x="510215" y="271717"/>
              <a:ext cx="557022" cy="619823"/>
              <a:chOff x="510215" y="271717"/>
              <a:chExt cx="557022" cy="619823"/>
            </a:xfrm>
          </p:grpSpPr>
          <p:sp>
            <p:nvSpPr>
              <p:cNvPr id="43" name="Google Shape;43;p2"/>
              <p:cNvSpPr/>
              <p:nvPr/>
            </p:nvSpPr>
            <p:spPr>
              <a:xfrm>
                <a:off x="676827" y="376200"/>
                <a:ext cx="316843" cy="320881"/>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10215" y="271717"/>
                <a:ext cx="557022" cy="619823"/>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45" name="Google Shape;45;p2"/>
            <p:cNvSpPr/>
            <p:nvPr/>
          </p:nvSpPr>
          <p:spPr>
            <a:xfrm>
              <a:off x="1778886" y="4237081"/>
              <a:ext cx="556337" cy="63140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46" name="Google Shape;46;p2"/>
            <p:cNvSpPr/>
            <p:nvPr/>
          </p:nvSpPr>
          <p:spPr>
            <a:xfrm rot="-982808">
              <a:off x="7867083" y="4603094"/>
              <a:ext cx="701993" cy="567693"/>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47" name="Google Shape;47;p2"/>
            <p:cNvSpPr/>
            <p:nvPr/>
          </p:nvSpPr>
          <p:spPr>
            <a:xfrm rot="1185294">
              <a:off x="4798350" y="3885963"/>
              <a:ext cx="616477" cy="671778"/>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48" name="Google Shape;48;p2"/>
            <p:cNvSpPr/>
            <p:nvPr/>
          </p:nvSpPr>
          <p:spPr>
            <a:xfrm>
              <a:off x="1393062" y="748927"/>
              <a:ext cx="579203" cy="652168"/>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49" name="Google Shape;49;p2"/>
            <p:cNvSpPr/>
            <p:nvPr/>
          </p:nvSpPr>
          <p:spPr>
            <a:xfrm>
              <a:off x="7317433" y="2956555"/>
              <a:ext cx="716315" cy="573888"/>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50" name="Google Shape;50;p2"/>
            <p:cNvSpPr/>
            <p:nvPr/>
          </p:nvSpPr>
          <p:spPr>
            <a:xfrm>
              <a:off x="8750637" y="1716146"/>
              <a:ext cx="454206" cy="406096"/>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51" name="Google Shape;51;p2"/>
            <p:cNvSpPr/>
            <p:nvPr/>
          </p:nvSpPr>
          <p:spPr>
            <a:xfrm rot="-2424156">
              <a:off x="2052510" y="-106317"/>
              <a:ext cx="373867" cy="493313"/>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52" name="Google Shape;52;p2"/>
            <p:cNvSpPr/>
            <p:nvPr/>
          </p:nvSpPr>
          <p:spPr>
            <a:xfrm>
              <a:off x="5960437" y="3855732"/>
              <a:ext cx="712864" cy="419317"/>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53" name="Google Shape;53;p2"/>
            <p:cNvGrpSpPr/>
            <p:nvPr/>
          </p:nvGrpSpPr>
          <p:grpSpPr>
            <a:xfrm rot="891035">
              <a:off x="1165229" y="1691730"/>
              <a:ext cx="657771" cy="386113"/>
              <a:chOff x="1429156" y="1387535"/>
              <a:chExt cx="657769" cy="386112"/>
            </a:xfrm>
          </p:grpSpPr>
          <p:sp>
            <p:nvSpPr>
              <p:cNvPr id="54" name="Google Shape;54;p2"/>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55" name="Google Shape;55;p2"/>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56" name="Google Shape;56;p2"/>
            <p:cNvSpPr/>
            <p:nvPr/>
          </p:nvSpPr>
          <p:spPr>
            <a:xfrm rot="-1696692">
              <a:off x="7441723" y="1525254"/>
              <a:ext cx="760522" cy="200454"/>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57" name="Google Shape;57;p2"/>
            <p:cNvSpPr/>
            <p:nvPr/>
          </p:nvSpPr>
          <p:spPr>
            <a:xfrm>
              <a:off x="1161548" y="2558031"/>
              <a:ext cx="665135" cy="522113"/>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58" name="Google Shape;58;p2"/>
            <p:cNvGrpSpPr/>
            <p:nvPr/>
          </p:nvGrpSpPr>
          <p:grpSpPr>
            <a:xfrm>
              <a:off x="346827" y="3411153"/>
              <a:ext cx="376916" cy="455685"/>
              <a:chOff x="1010452" y="1144365"/>
              <a:chExt cx="376916" cy="455685"/>
            </a:xfrm>
          </p:grpSpPr>
          <p:sp>
            <p:nvSpPr>
              <p:cNvPr id="59" name="Google Shape;59;p2"/>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0" name="Google Shape;60;p2"/>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grpSp>
          <p:nvGrpSpPr>
            <p:cNvPr id="61" name="Google Shape;61;p2"/>
            <p:cNvGrpSpPr/>
            <p:nvPr/>
          </p:nvGrpSpPr>
          <p:grpSpPr>
            <a:xfrm>
              <a:off x="7439637" y="3918577"/>
              <a:ext cx="503800" cy="507307"/>
              <a:chOff x="7439637" y="3918577"/>
              <a:chExt cx="503800" cy="507307"/>
            </a:xfrm>
          </p:grpSpPr>
          <p:sp>
            <p:nvSpPr>
              <p:cNvPr id="62" name="Google Shape;62;p2"/>
              <p:cNvSpPr/>
              <p:nvPr/>
            </p:nvSpPr>
            <p:spPr>
              <a:xfrm>
                <a:off x="7547126" y="4133375"/>
                <a:ext cx="332324" cy="29250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rot="-1109260">
                <a:off x="7493180" y="3971096"/>
                <a:ext cx="396713" cy="40226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64" name="Google Shape;64;p2"/>
            <p:cNvSpPr/>
            <p:nvPr/>
          </p:nvSpPr>
          <p:spPr>
            <a:xfrm>
              <a:off x="6255960" y="791694"/>
              <a:ext cx="453103" cy="51143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5" name="Google Shape;65;p2"/>
            <p:cNvSpPr/>
            <p:nvPr/>
          </p:nvSpPr>
          <p:spPr>
            <a:xfrm rot="1799564">
              <a:off x="7155158" y="4556613"/>
              <a:ext cx="351219" cy="440001"/>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66" name="Google Shape;66;p2"/>
            <p:cNvGrpSpPr/>
            <p:nvPr/>
          </p:nvGrpSpPr>
          <p:grpSpPr>
            <a:xfrm>
              <a:off x="7413193" y="740389"/>
              <a:ext cx="289739" cy="482318"/>
              <a:chOff x="4912930" y="846902"/>
              <a:chExt cx="289739" cy="482318"/>
            </a:xfrm>
          </p:grpSpPr>
          <p:sp>
            <p:nvSpPr>
              <p:cNvPr id="67" name="Google Shape;67;p2"/>
              <p:cNvSpPr/>
              <p:nvPr/>
            </p:nvSpPr>
            <p:spPr>
              <a:xfrm rot="-539734">
                <a:off x="4946894" y="1102828"/>
                <a:ext cx="216728" cy="210745"/>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4912930" y="846902"/>
                <a:ext cx="289739" cy="45623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69" name="Google Shape;69;p2"/>
            <p:cNvSpPr/>
            <p:nvPr/>
          </p:nvSpPr>
          <p:spPr>
            <a:xfrm>
              <a:off x="7082287" y="-53997"/>
              <a:ext cx="602898" cy="641121"/>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70" name="Google Shape;70;p2"/>
            <p:cNvSpPr/>
            <p:nvPr/>
          </p:nvSpPr>
          <p:spPr>
            <a:xfrm>
              <a:off x="4981978" y="271723"/>
              <a:ext cx="738779" cy="460515"/>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71" name="Google Shape;71;p2"/>
            <p:cNvGrpSpPr/>
            <p:nvPr/>
          </p:nvGrpSpPr>
          <p:grpSpPr>
            <a:xfrm>
              <a:off x="7801268" y="2011644"/>
              <a:ext cx="583849" cy="670195"/>
              <a:chOff x="7801268" y="2011644"/>
              <a:chExt cx="583849" cy="670195"/>
            </a:xfrm>
          </p:grpSpPr>
          <p:sp>
            <p:nvSpPr>
              <p:cNvPr id="72" name="Google Shape;72;p2"/>
              <p:cNvSpPr/>
              <p:nvPr/>
            </p:nvSpPr>
            <p:spPr>
              <a:xfrm rot="6678441">
                <a:off x="7840657" y="2123048"/>
                <a:ext cx="518922" cy="409425"/>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rot="-1245048">
                <a:off x="7884626" y="2097617"/>
                <a:ext cx="363919" cy="537176"/>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grpSp>
          <p:nvGrpSpPr>
            <p:cNvPr id="74" name="Google Shape;74;p2"/>
            <p:cNvGrpSpPr/>
            <p:nvPr/>
          </p:nvGrpSpPr>
          <p:grpSpPr>
            <a:xfrm>
              <a:off x="286734" y="1360788"/>
              <a:ext cx="437027" cy="515682"/>
              <a:chOff x="286734" y="1360788"/>
              <a:chExt cx="437027" cy="515682"/>
            </a:xfrm>
          </p:grpSpPr>
          <p:sp>
            <p:nvSpPr>
              <p:cNvPr id="75" name="Google Shape;75;p2"/>
              <p:cNvSpPr/>
              <p:nvPr/>
            </p:nvSpPr>
            <p:spPr>
              <a:xfrm>
                <a:off x="286734" y="1396113"/>
                <a:ext cx="288826" cy="29250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313599" y="1360788"/>
                <a:ext cx="410163" cy="515682"/>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77" name="Google Shape;77;p2"/>
            <p:cNvSpPr/>
            <p:nvPr/>
          </p:nvSpPr>
          <p:spPr>
            <a:xfrm>
              <a:off x="2688787" y="4098763"/>
              <a:ext cx="455682" cy="43272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78" name="Google Shape;78;p2"/>
            <p:cNvSpPr/>
            <p:nvPr/>
          </p:nvSpPr>
          <p:spPr>
            <a:xfrm>
              <a:off x="933400" y="1069738"/>
              <a:ext cx="175646" cy="37302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79" name="Google Shape;79;p2"/>
            <p:cNvSpPr/>
            <p:nvPr/>
          </p:nvSpPr>
          <p:spPr>
            <a:xfrm>
              <a:off x="8204352" y="3801552"/>
              <a:ext cx="240787" cy="203050"/>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80" name="Google Shape;80;p2"/>
            <p:cNvSpPr/>
            <p:nvPr/>
          </p:nvSpPr>
          <p:spPr>
            <a:xfrm>
              <a:off x="8204357" y="240186"/>
              <a:ext cx="175884" cy="17472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81" name="Google Shape;81;p2"/>
            <p:cNvGrpSpPr/>
            <p:nvPr/>
          </p:nvGrpSpPr>
          <p:grpSpPr>
            <a:xfrm>
              <a:off x="8513660" y="3273951"/>
              <a:ext cx="236955" cy="259508"/>
              <a:chOff x="1624551" y="3569952"/>
              <a:chExt cx="236955" cy="259508"/>
            </a:xfrm>
          </p:grpSpPr>
          <p:sp>
            <p:nvSpPr>
              <p:cNvPr id="82" name="Google Shape;82;p2"/>
              <p:cNvSpPr/>
              <p:nvPr/>
            </p:nvSpPr>
            <p:spPr>
              <a:xfrm>
                <a:off x="1624551" y="3569952"/>
                <a:ext cx="224786" cy="227651"/>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1625368" y="3599553"/>
                <a:ext cx="236138" cy="229907"/>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grpSp>
          <p:nvGrpSpPr>
            <p:cNvPr id="84" name="Google Shape;84;p2"/>
            <p:cNvGrpSpPr/>
            <p:nvPr/>
          </p:nvGrpSpPr>
          <p:grpSpPr>
            <a:xfrm>
              <a:off x="3637530" y="4055057"/>
              <a:ext cx="418773" cy="520154"/>
              <a:chOff x="3637530" y="4055057"/>
              <a:chExt cx="418773" cy="520154"/>
            </a:xfrm>
          </p:grpSpPr>
          <p:sp>
            <p:nvSpPr>
              <p:cNvPr id="85" name="Google Shape;85;p2"/>
              <p:cNvSpPr/>
              <p:nvPr/>
            </p:nvSpPr>
            <p:spPr>
              <a:xfrm rot="5542319">
                <a:off x="3769303" y="4204066"/>
                <a:ext cx="285154" cy="277283"/>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rot="9304419">
                <a:off x="3726725" y="4079275"/>
                <a:ext cx="219185" cy="471718"/>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87" name="Google Shape;87;p2"/>
            <p:cNvSpPr/>
            <p:nvPr/>
          </p:nvSpPr>
          <p:spPr>
            <a:xfrm>
              <a:off x="3033704" y="205770"/>
              <a:ext cx="238646" cy="243555"/>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88" name="Google Shape;88;p2"/>
            <p:cNvSpPr/>
            <p:nvPr/>
          </p:nvSpPr>
          <p:spPr>
            <a:xfrm>
              <a:off x="8737650" y="439219"/>
              <a:ext cx="257856" cy="284838"/>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89" name="Google Shape;89;p2"/>
            <p:cNvSpPr/>
            <p:nvPr/>
          </p:nvSpPr>
          <p:spPr>
            <a:xfrm>
              <a:off x="1334256" y="207258"/>
              <a:ext cx="223503" cy="2406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90" name="Google Shape;90;p2"/>
            <p:cNvSpPr/>
            <p:nvPr/>
          </p:nvSpPr>
          <p:spPr>
            <a:xfrm>
              <a:off x="7053257" y="3763614"/>
              <a:ext cx="204383" cy="27891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91" name="Google Shape;91;p2"/>
            <p:cNvSpPr/>
            <p:nvPr/>
          </p:nvSpPr>
          <p:spPr>
            <a:xfrm>
              <a:off x="711508" y="3001159"/>
              <a:ext cx="154433" cy="272786"/>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92" name="Google Shape;92;p2"/>
            <p:cNvSpPr/>
            <p:nvPr/>
          </p:nvSpPr>
          <p:spPr>
            <a:xfrm>
              <a:off x="8576875" y="2558027"/>
              <a:ext cx="223822" cy="30798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93" name="Google Shape;93;p2"/>
            <p:cNvSpPr/>
            <p:nvPr/>
          </p:nvSpPr>
          <p:spPr>
            <a:xfrm>
              <a:off x="140852" y="836409"/>
              <a:ext cx="224053" cy="290283"/>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94" name="Google Shape;94;p2"/>
            <p:cNvGrpSpPr/>
            <p:nvPr/>
          </p:nvGrpSpPr>
          <p:grpSpPr>
            <a:xfrm>
              <a:off x="6457245" y="4530131"/>
              <a:ext cx="216066" cy="276377"/>
              <a:chOff x="6422295" y="3351500"/>
              <a:chExt cx="252856" cy="323399"/>
            </a:xfrm>
          </p:grpSpPr>
          <p:sp>
            <p:nvSpPr>
              <p:cNvPr id="95" name="Google Shape;95;p2"/>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96" name="Google Shape;96;p2"/>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grpSp>
          <p:nvGrpSpPr>
            <p:cNvPr id="97" name="Google Shape;97;p2"/>
            <p:cNvGrpSpPr/>
            <p:nvPr/>
          </p:nvGrpSpPr>
          <p:grpSpPr>
            <a:xfrm>
              <a:off x="2318449" y="604142"/>
              <a:ext cx="332332" cy="346582"/>
              <a:chOff x="2318449" y="604142"/>
              <a:chExt cx="332332" cy="346582"/>
            </a:xfrm>
          </p:grpSpPr>
          <p:sp>
            <p:nvSpPr>
              <p:cNvPr id="98" name="Google Shape;98;p2"/>
              <p:cNvSpPr/>
              <p:nvPr/>
            </p:nvSpPr>
            <p:spPr>
              <a:xfrm>
                <a:off x="2361884" y="604142"/>
                <a:ext cx="288826" cy="29250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2318449" y="613815"/>
                <a:ext cx="332332" cy="336908"/>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100" name="Google Shape;100;p2"/>
            <p:cNvSpPr/>
            <p:nvPr/>
          </p:nvSpPr>
          <p:spPr>
            <a:xfrm>
              <a:off x="6021196" y="137179"/>
              <a:ext cx="265484" cy="205157"/>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101" name="Google Shape;101;p2"/>
            <p:cNvGrpSpPr/>
            <p:nvPr/>
          </p:nvGrpSpPr>
          <p:grpSpPr>
            <a:xfrm>
              <a:off x="1184427" y="4630083"/>
              <a:ext cx="229693" cy="293080"/>
              <a:chOff x="6793660" y="3322411"/>
              <a:chExt cx="268804" cy="342944"/>
            </a:xfrm>
          </p:grpSpPr>
          <p:sp>
            <p:nvSpPr>
              <p:cNvPr id="102" name="Google Shape;102;p2"/>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03" name="Google Shape;103;p2"/>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04" name="Google Shape;104;p2"/>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105" name="Google Shape;105;p2"/>
            <p:cNvSpPr/>
            <p:nvPr/>
          </p:nvSpPr>
          <p:spPr>
            <a:xfrm>
              <a:off x="4843337" y="836403"/>
              <a:ext cx="377232" cy="204888"/>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06" name="Google Shape;106;p2"/>
            <p:cNvSpPr/>
            <p:nvPr/>
          </p:nvSpPr>
          <p:spPr>
            <a:xfrm rot="-2218186">
              <a:off x="-38492" y="151543"/>
              <a:ext cx="236276" cy="23004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07" name="Google Shape;107;p2"/>
            <p:cNvSpPr/>
            <p:nvPr/>
          </p:nvSpPr>
          <p:spPr>
            <a:xfrm rot="1464154">
              <a:off x="4569091" y="-94554"/>
              <a:ext cx="235935" cy="22971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08" name="Google Shape;108;p2"/>
            <p:cNvSpPr/>
            <p:nvPr/>
          </p:nvSpPr>
          <p:spPr>
            <a:xfrm rot="-2221343">
              <a:off x="1866371" y="3538528"/>
              <a:ext cx="206347" cy="200902"/>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09"/>
        <p:cNvGrpSpPr/>
        <p:nvPr/>
      </p:nvGrpSpPr>
      <p:grpSpPr>
        <a:xfrm>
          <a:off x="0" y="0"/>
          <a:ext cx="0" cy="0"/>
          <a:chOff x="0" y="0"/>
          <a:chExt cx="0" cy="0"/>
        </a:xfrm>
      </p:grpSpPr>
      <p:sp>
        <p:nvSpPr>
          <p:cNvPr id="110" name="Google Shape;110;p3"/>
          <p:cNvSpPr txBox="1">
            <a:spLocks noGrp="1"/>
          </p:cNvSpPr>
          <p:nvPr>
            <p:ph type="ctrTitle"/>
          </p:nvPr>
        </p:nvSpPr>
        <p:spPr>
          <a:xfrm>
            <a:off x="2112400" y="1583350"/>
            <a:ext cx="4919400" cy="1159800"/>
          </a:xfrm>
          <a:prstGeom prst="rect">
            <a:avLst/>
          </a:prstGeom>
        </p:spPr>
        <p:txBody>
          <a:bodyPr spcFirstLastPara="1" wrap="square" lIns="0" tIns="0" rIns="0" bIns="0" anchor="b"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111" name="Google Shape;111;p3"/>
          <p:cNvSpPr txBox="1">
            <a:spLocks noGrp="1"/>
          </p:cNvSpPr>
          <p:nvPr>
            <p:ph type="subTitle" idx="1"/>
          </p:nvPr>
        </p:nvSpPr>
        <p:spPr>
          <a:xfrm>
            <a:off x="2112400" y="2840052"/>
            <a:ext cx="4919400" cy="784800"/>
          </a:xfrm>
          <a:prstGeom prst="rect">
            <a:avLst/>
          </a:prstGeom>
        </p:spPr>
        <p:txBody>
          <a:bodyPr spcFirstLastPara="1" wrap="square" lIns="0" tIns="0" rIns="0" bIns="0" anchor="t"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None/>
              <a:defRPr sz="2000">
                <a:solidFill>
                  <a:schemeClr val="dk2"/>
                </a:solidFill>
              </a:defRPr>
            </a:lvl2pPr>
            <a:lvl3pPr lvl="2" algn="ctr" rtl="0">
              <a:spcBef>
                <a:spcPts val="0"/>
              </a:spcBef>
              <a:spcAft>
                <a:spcPts val="0"/>
              </a:spcAft>
              <a:buClr>
                <a:schemeClr val="dk2"/>
              </a:buClr>
              <a:buSzPts val="2000"/>
              <a:buNone/>
              <a:defRPr sz="2000">
                <a:solidFill>
                  <a:schemeClr val="dk2"/>
                </a:solidFill>
              </a:defRPr>
            </a:lvl3pPr>
            <a:lvl4pPr lvl="3" algn="ctr" rtl="0">
              <a:spcBef>
                <a:spcPts val="0"/>
              </a:spcBef>
              <a:spcAft>
                <a:spcPts val="0"/>
              </a:spcAft>
              <a:buClr>
                <a:schemeClr val="dk2"/>
              </a:buClr>
              <a:buSzPts val="2000"/>
              <a:buNone/>
              <a:defRPr sz="2000">
                <a:solidFill>
                  <a:schemeClr val="dk2"/>
                </a:solidFill>
              </a:defRPr>
            </a:lvl4pPr>
            <a:lvl5pPr lvl="4" algn="ctr" rtl="0">
              <a:spcBef>
                <a:spcPts val="0"/>
              </a:spcBef>
              <a:spcAft>
                <a:spcPts val="0"/>
              </a:spcAft>
              <a:buClr>
                <a:schemeClr val="dk2"/>
              </a:buClr>
              <a:buSzPts val="2000"/>
              <a:buNone/>
              <a:defRPr sz="2000">
                <a:solidFill>
                  <a:schemeClr val="dk2"/>
                </a:solidFill>
              </a:defRPr>
            </a:lvl5pPr>
            <a:lvl6pPr lvl="5" algn="ctr" rtl="0">
              <a:spcBef>
                <a:spcPts val="0"/>
              </a:spcBef>
              <a:spcAft>
                <a:spcPts val="0"/>
              </a:spcAft>
              <a:buClr>
                <a:schemeClr val="dk2"/>
              </a:buClr>
              <a:buSzPts val="2000"/>
              <a:buNone/>
              <a:defRPr sz="2000">
                <a:solidFill>
                  <a:schemeClr val="dk2"/>
                </a:solidFill>
              </a:defRPr>
            </a:lvl6pPr>
            <a:lvl7pPr lvl="6" algn="ctr" rtl="0">
              <a:spcBef>
                <a:spcPts val="0"/>
              </a:spcBef>
              <a:spcAft>
                <a:spcPts val="0"/>
              </a:spcAft>
              <a:buClr>
                <a:schemeClr val="dk2"/>
              </a:buClr>
              <a:buSzPts val="2000"/>
              <a:buNone/>
              <a:defRPr sz="2000">
                <a:solidFill>
                  <a:schemeClr val="dk2"/>
                </a:solidFill>
              </a:defRPr>
            </a:lvl7pPr>
            <a:lvl8pPr lvl="7" algn="ctr" rtl="0">
              <a:spcBef>
                <a:spcPts val="0"/>
              </a:spcBef>
              <a:spcAft>
                <a:spcPts val="0"/>
              </a:spcAft>
              <a:buClr>
                <a:schemeClr val="dk2"/>
              </a:buClr>
              <a:buSzPts val="2000"/>
              <a:buNone/>
              <a:defRPr sz="2000">
                <a:solidFill>
                  <a:schemeClr val="dk2"/>
                </a:solidFill>
              </a:defRPr>
            </a:lvl8pPr>
            <a:lvl9pPr lvl="8" algn="ctr" rtl="0">
              <a:spcBef>
                <a:spcPts val="0"/>
              </a:spcBef>
              <a:spcAft>
                <a:spcPts val="0"/>
              </a:spcAft>
              <a:buClr>
                <a:schemeClr val="dk2"/>
              </a:buClr>
              <a:buSzPts val="2000"/>
              <a:buNone/>
              <a:defRPr sz="2000">
                <a:solidFill>
                  <a:schemeClr val="dk2"/>
                </a:solidFill>
              </a:defRPr>
            </a:lvl9pPr>
          </a:lstStyle>
          <a:p>
            <a:endParaRPr/>
          </a:p>
        </p:txBody>
      </p:sp>
      <p:grpSp>
        <p:nvGrpSpPr>
          <p:cNvPr id="112" name="Google Shape;112;p3"/>
          <p:cNvGrpSpPr/>
          <p:nvPr/>
        </p:nvGrpSpPr>
        <p:grpSpPr>
          <a:xfrm>
            <a:off x="-83913" y="-168653"/>
            <a:ext cx="9288757" cy="5426904"/>
            <a:chOff x="-83913" y="-168653"/>
            <a:chExt cx="9288757" cy="5426904"/>
          </a:xfrm>
        </p:grpSpPr>
        <p:sp>
          <p:nvSpPr>
            <p:cNvPr id="113" name="Google Shape;113;p3"/>
            <p:cNvSpPr/>
            <p:nvPr/>
          </p:nvSpPr>
          <p:spPr>
            <a:xfrm>
              <a:off x="3901992" y="271731"/>
              <a:ext cx="499650" cy="704779"/>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14" name="Google Shape;114;p3"/>
            <p:cNvSpPr/>
            <p:nvPr/>
          </p:nvSpPr>
          <p:spPr>
            <a:xfrm>
              <a:off x="-73851" y="4335362"/>
              <a:ext cx="601266" cy="549535"/>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15" name="Google Shape;115;p3"/>
            <p:cNvSpPr/>
            <p:nvPr/>
          </p:nvSpPr>
          <p:spPr>
            <a:xfrm rot="2001982">
              <a:off x="136143" y="2216866"/>
              <a:ext cx="321474" cy="709766"/>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16" name="Google Shape;116;p3"/>
            <p:cNvSpPr/>
            <p:nvPr/>
          </p:nvSpPr>
          <p:spPr>
            <a:xfrm rot="-1974315">
              <a:off x="1151275" y="3720972"/>
              <a:ext cx="252371" cy="554298"/>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17" name="Google Shape;117;p3"/>
            <p:cNvSpPr/>
            <p:nvPr/>
          </p:nvSpPr>
          <p:spPr>
            <a:xfrm>
              <a:off x="4101001" y="4649180"/>
              <a:ext cx="376856" cy="254902"/>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18" name="Google Shape;118;p3"/>
            <p:cNvSpPr/>
            <p:nvPr/>
          </p:nvSpPr>
          <p:spPr>
            <a:xfrm>
              <a:off x="8091625" y="827000"/>
              <a:ext cx="485245" cy="329049"/>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19" name="Google Shape;119;p3"/>
            <p:cNvSpPr/>
            <p:nvPr/>
          </p:nvSpPr>
          <p:spPr>
            <a:xfrm rot="3971375">
              <a:off x="3138581" y="4622816"/>
              <a:ext cx="362909" cy="668479"/>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0" name="Google Shape;120;p3"/>
            <p:cNvSpPr/>
            <p:nvPr/>
          </p:nvSpPr>
          <p:spPr>
            <a:xfrm rot="-3375824">
              <a:off x="8508205" y="4088864"/>
              <a:ext cx="623152" cy="166730"/>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1" name="Google Shape;121;p3"/>
            <p:cNvSpPr/>
            <p:nvPr/>
          </p:nvSpPr>
          <p:spPr>
            <a:xfrm rot="3011666">
              <a:off x="3210524" y="657803"/>
              <a:ext cx="199800" cy="513948"/>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2" name="Google Shape;122;p3"/>
            <p:cNvSpPr/>
            <p:nvPr/>
          </p:nvSpPr>
          <p:spPr>
            <a:xfrm rot="2196195">
              <a:off x="6146037" y="457710"/>
              <a:ext cx="248001" cy="64914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3" name="Google Shape;123;p3"/>
            <p:cNvSpPr/>
            <p:nvPr/>
          </p:nvSpPr>
          <p:spPr>
            <a:xfrm rot="9911830">
              <a:off x="5498424" y="4613124"/>
              <a:ext cx="338915" cy="323847"/>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4" name="Google Shape;124;p3"/>
            <p:cNvSpPr/>
            <p:nvPr/>
          </p:nvSpPr>
          <p:spPr>
            <a:xfrm>
              <a:off x="510215" y="271717"/>
              <a:ext cx="557022" cy="619823"/>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5" name="Google Shape;125;p3"/>
            <p:cNvSpPr/>
            <p:nvPr/>
          </p:nvSpPr>
          <p:spPr>
            <a:xfrm>
              <a:off x="1778886" y="4237081"/>
              <a:ext cx="556337" cy="63140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6" name="Google Shape;126;p3"/>
            <p:cNvSpPr/>
            <p:nvPr/>
          </p:nvSpPr>
          <p:spPr>
            <a:xfrm rot="-982808">
              <a:off x="7867083" y="4603094"/>
              <a:ext cx="701993" cy="567693"/>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7" name="Google Shape;127;p3"/>
            <p:cNvSpPr/>
            <p:nvPr/>
          </p:nvSpPr>
          <p:spPr>
            <a:xfrm rot="1185294">
              <a:off x="4798350" y="3885963"/>
              <a:ext cx="616477" cy="671778"/>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8" name="Google Shape;128;p3"/>
            <p:cNvSpPr/>
            <p:nvPr/>
          </p:nvSpPr>
          <p:spPr>
            <a:xfrm>
              <a:off x="1393062" y="748927"/>
              <a:ext cx="579203" cy="652168"/>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29" name="Google Shape;129;p3"/>
            <p:cNvSpPr/>
            <p:nvPr/>
          </p:nvSpPr>
          <p:spPr>
            <a:xfrm>
              <a:off x="7317433" y="2956555"/>
              <a:ext cx="716315" cy="573888"/>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30" name="Google Shape;130;p3"/>
            <p:cNvSpPr/>
            <p:nvPr/>
          </p:nvSpPr>
          <p:spPr>
            <a:xfrm>
              <a:off x="8750637" y="1716146"/>
              <a:ext cx="454206" cy="406096"/>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31" name="Google Shape;131;p3"/>
            <p:cNvSpPr/>
            <p:nvPr/>
          </p:nvSpPr>
          <p:spPr>
            <a:xfrm rot="-2424156">
              <a:off x="2052510" y="-106317"/>
              <a:ext cx="373867" cy="493313"/>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32" name="Google Shape;132;p3"/>
            <p:cNvSpPr/>
            <p:nvPr/>
          </p:nvSpPr>
          <p:spPr>
            <a:xfrm>
              <a:off x="5960437" y="3855732"/>
              <a:ext cx="712864" cy="419317"/>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133" name="Google Shape;133;p3"/>
            <p:cNvGrpSpPr/>
            <p:nvPr/>
          </p:nvGrpSpPr>
          <p:grpSpPr>
            <a:xfrm rot="891035">
              <a:off x="1165229" y="1691730"/>
              <a:ext cx="657771" cy="386113"/>
              <a:chOff x="1429156" y="1387535"/>
              <a:chExt cx="657769" cy="386112"/>
            </a:xfrm>
          </p:grpSpPr>
          <p:sp>
            <p:nvSpPr>
              <p:cNvPr id="134" name="Google Shape;134;p3"/>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35" name="Google Shape;135;p3"/>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136" name="Google Shape;136;p3"/>
            <p:cNvSpPr/>
            <p:nvPr/>
          </p:nvSpPr>
          <p:spPr>
            <a:xfrm rot="-1696692">
              <a:off x="7441723" y="1525254"/>
              <a:ext cx="760522" cy="200454"/>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37" name="Google Shape;137;p3"/>
            <p:cNvSpPr/>
            <p:nvPr/>
          </p:nvSpPr>
          <p:spPr>
            <a:xfrm>
              <a:off x="1161548" y="2558031"/>
              <a:ext cx="665135" cy="522113"/>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138" name="Google Shape;138;p3"/>
            <p:cNvGrpSpPr/>
            <p:nvPr/>
          </p:nvGrpSpPr>
          <p:grpSpPr>
            <a:xfrm>
              <a:off x="346827" y="3411153"/>
              <a:ext cx="376916" cy="455685"/>
              <a:chOff x="1010452" y="1144365"/>
              <a:chExt cx="376916" cy="455685"/>
            </a:xfrm>
          </p:grpSpPr>
          <p:sp>
            <p:nvSpPr>
              <p:cNvPr id="139" name="Google Shape;139;p3"/>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40" name="Google Shape;140;p3"/>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141" name="Google Shape;141;p3"/>
            <p:cNvSpPr/>
            <p:nvPr/>
          </p:nvSpPr>
          <p:spPr>
            <a:xfrm rot="-1109260">
              <a:off x="7493180" y="3971096"/>
              <a:ext cx="396713" cy="40226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42" name="Google Shape;142;p3"/>
            <p:cNvSpPr/>
            <p:nvPr/>
          </p:nvSpPr>
          <p:spPr>
            <a:xfrm>
              <a:off x="6255960" y="791694"/>
              <a:ext cx="453103" cy="51143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43" name="Google Shape;143;p3"/>
            <p:cNvSpPr/>
            <p:nvPr/>
          </p:nvSpPr>
          <p:spPr>
            <a:xfrm rot="1799564">
              <a:off x="7155158" y="4556613"/>
              <a:ext cx="351219" cy="440001"/>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44" name="Google Shape;144;p3"/>
            <p:cNvSpPr/>
            <p:nvPr/>
          </p:nvSpPr>
          <p:spPr>
            <a:xfrm>
              <a:off x="7413193" y="740389"/>
              <a:ext cx="289739" cy="45623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45" name="Google Shape;145;p3"/>
            <p:cNvSpPr/>
            <p:nvPr/>
          </p:nvSpPr>
          <p:spPr>
            <a:xfrm>
              <a:off x="7082287" y="-53997"/>
              <a:ext cx="602898" cy="641121"/>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46" name="Google Shape;146;p3"/>
            <p:cNvSpPr/>
            <p:nvPr/>
          </p:nvSpPr>
          <p:spPr>
            <a:xfrm>
              <a:off x="4981978" y="271723"/>
              <a:ext cx="738779" cy="460515"/>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47" name="Google Shape;147;p3"/>
            <p:cNvSpPr/>
            <p:nvPr/>
          </p:nvSpPr>
          <p:spPr>
            <a:xfrm rot="-1245048">
              <a:off x="7884626" y="2097617"/>
              <a:ext cx="363919" cy="537176"/>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48" name="Google Shape;148;p3"/>
            <p:cNvSpPr/>
            <p:nvPr/>
          </p:nvSpPr>
          <p:spPr>
            <a:xfrm>
              <a:off x="313599" y="1360788"/>
              <a:ext cx="410163" cy="515682"/>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49" name="Google Shape;149;p3"/>
            <p:cNvSpPr/>
            <p:nvPr/>
          </p:nvSpPr>
          <p:spPr>
            <a:xfrm>
              <a:off x="2688787" y="4098763"/>
              <a:ext cx="455682" cy="43272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0" name="Google Shape;150;p3"/>
            <p:cNvSpPr/>
            <p:nvPr/>
          </p:nvSpPr>
          <p:spPr>
            <a:xfrm>
              <a:off x="933400" y="1069738"/>
              <a:ext cx="175646" cy="37302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1" name="Google Shape;151;p3"/>
            <p:cNvSpPr/>
            <p:nvPr/>
          </p:nvSpPr>
          <p:spPr>
            <a:xfrm>
              <a:off x="8204352" y="3801552"/>
              <a:ext cx="240787" cy="203050"/>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2" name="Google Shape;152;p3"/>
            <p:cNvSpPr/>
            <p:nvPr/>
          </p:nvSpPr>
          <p:spPr>
            <a:xfrm>
              <a:off x="8204357" y="240186"/>
              <a:ext cx="175884" cy="17472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3" name="Google Shape;153;p3"/>
            <p:cNvSpPr/>
            <p:nvPr/>
          </p:nvSpPr>
          <p:spPr>
            <a:xfrm>
              <a:off x="8514477" y="3303552"/>
              <a:ext cx="236138" cy="229907"/>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4" name="Google Shape;154;p3"/>
            <p:cNvSpPr/>
            <p:nvPr/>
          </p:nvSpPr>
          <p:spPr>
            <a:xfrm rot="9304419">
              <a:off x="3726725" y="4079275"/>
              <a:ext cx="219185" cy="471718"/>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5" name="Google Shape;155;p3"/>
            <p:cNvSpPr/>
            <p:nvPr/>
          </p:nvSpPr>
          <p:spPr>
            <a:xfrm>
              <a:off x="3033704" y="205770"/>
              <a:ext cx="238646" cy="243555"/>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6" name="Google Shape;156;p3"/>
            <p:cNvSpPr/>
            <p:nvPr/>
          </p:nvSpPr>
          <p:spPr>
            <a:xfrm>
              <a:off x="8737650" y="439219"/>
              <a:ext cx="257856" cy="284838"/>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7" name="Google Shape;157;p3"/>
            <p:cNvSpPr/>
            <p:nvPr/>
          </p:nvSpPr>
          <p:spPr>
            <a:xfrm>
              <a:off x="1334256" y="207258"/>
              <a:ext cx="223503" cy="2406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8" name="Google Shape;158;p3"/>
            <p:cNvSpPr/>
            <p:nvPr/>
          </p:nvSpPr>
          <p:spPr>
            <a:xfrm>
              <a:off x="7053257" y="3763614"/>
              <a:ext cx="204383" cy="27891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59" name="Google Shape;159;p3"/>
            <p:cNvSpPr/>
            <p:nvPr/>
          </p:nvSpPr>
          <p:spPr>
            <a:xfrm>
              <a:off x="711508" y="3001159"/>
              <a:ext cx="154433" cy="272786"/>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60" name="Google Shape;160;p3"/>
            <p:cNvSpPr/>
            <p:nvPr/>
          </p:nvSpPr>
          <p:spPr>
            <a:xfrm>
              <a:off x="8576875" y="2558027"/>
              <a:ext cx="223822" cy="30798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61" name="Google Shape;161;p3"/>
            <p:cNvSpPr/>
            <p:nvPr/>
          </p:nvSpPr>
          <p:spPr>
            <a:xfrm>
              <a:off x="140852" y="836409"/>
              <a:ext cx="224053" cy="290283"/>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162" name="Google Shape;162;p3"/>
            <p:cNvGrpSpPr/>
            <p:nvPr/>
          </p:nvGrpSpPr>
          <p:grpSpPr>
            <a:xfrm>
              <a:off x="6457245" y="4530131"/>
              <a:ext cx="216066" cy="276377"/>
              <a:chOff x="6422295" y="3351500"/>
              <a:chExt cx="252856" cy="323399"/>
            </a:xfrm>
          </p:grpSpPr>
          <p:sp>
            <p:nvSpPr>
              <p:cNvPr id="163" name="Google Shape;163;p3"/>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64" name="Google Shape;164;p3"/>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165" name="Google Shape;165;p3"/>
            <p:cNvSpPr/>
            <p:nvPr/>
          </p:nvSpPr>
          <p:spPr>
            <a:xfrm>
              <a:off x="2318449" y="613815"/>
              <a:ext cx="332332" cy="336908"/>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66" name="Google Shape;166;p3"/>
            <p:cNvSpPr/>
            <p:nvPr/>
          </p:nvSpPr>
          <p:spPr>
            <a:xfrm>
              <a:off x="6021196" y="137179"/>
              <a:ext cx="265484" cy="205157"/>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167" name="Google Shape;167;p3"/>
            <p:cNvGrpSpPr/>
            <p:nvPr/>
          </p:nvGrpSpPr>
          <p:grpSpPr>
            <a:xfrm>
              <a:off x="1184427" y="4630083"/>
              <a:ext cx="229693" cy="293080"/>
              <a:chOff x="6793660" y="3322411"/>
              <a:chExt cx="268804" cy="342944"/>
            </a:xfrm>
          </p:grpSpPr>
          <p:sp>
            <p:nvSpPr>
              <p:cNvPr id="168" name="Google Shape;168;p3"/>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69" name="Google Shape;169;p3"/>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70" name="Google Shape;170;p3"/>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171" name="Google Shape;171;p3"/>
            <p:cNvSpPr/>
            <p:nvPr/>
          </p:nvSpPr>
          <p:spPr>
            <a:xfrm>
              <a:off x="4843337" y="836403"/>
              <a:ext cx="377232" cy="204888"/>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72" name="Google Shape;172;p3"/>
            <p:cNvSpPr/>
            <p:nvPr/>
          </p:nvSpPr>
          <p:spPr>
            <a:xfrm rot="-2218186">
              <a:off x="-38492" y="151543"/>
              <a:ext cx="236276" cy="23004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73" name="Google Shape;173;p3"/>
            <p:cNvSpPr/>
            <p:nvPr/>
          </p:nvSpPr>
          <p:spPr>
            <a:xfrm rot="1464154">
              <a:off x="4569091" y="-94554"/>
              <a:ext cx="235935" cy="22971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74" name="Google Shape;174;p3"/>
            <p:cNvSpPr/>
            <p:nvPr/>
          </p:nvSpPr>
          <p:spPr>
            <a:xfrm rot="-2221343">
              <a:off x="1866371" y="3538528"/>
              <a:ext cx="206347" cy="200902"/>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TITLE_1_1">
    <p:bg>
      <p:bgPr>
        <a:solidFill>
          <a:schemeClr val="accent5"/>
        </a:solidFill>
        <a:effectLst/>
      </p:bgPr>
    </p:bg>
    <p:spTree>
      <p:nvGrpSpPr>
        <p:cNvPr id="1" name="Shape 175"/>
        <p:cNvGrpSpPr/>
        <p:nvPr/>
      </p:nvGrpSpPr>
      <p:grpSpPr>
        <a:xfrm>
          <a:off x="0" y="0"/>
          <a:ext cx="0" cy="0"/>
          <a:chOff x="0" y="0"/>
          <a:chExt cx="0" cy="0"/>
        </a:xfrm>
      </p:grpSpPr>
      <p:grpSp>
        <p:nvGrpSpPr>
          <p:cNvPr id="176" name="Google Shape;176;p4"/>
          <p:cNvGrpSpPr/>
          <p:nvPr/>
        </p:nvGrpSpPr>
        <p:grpSpPr>
          <a:xfrm>
            <a:off x="-83913" y="-168653"/>
            <a:ext cx="9288757" cy="5426904"/>
            <a:chOff x="-83913" y="-168653"/>
            <a:chExt cx="9288757" cy="5426904"/>
          </a:xfrm>
        </p:grpSpPr>
        <p:sp>
          <p:nvSpPr>
            <p:cNvPr id="177" name="Google Shape;177;p4"/>
            <p:cNvSpPr/>
            <p:nvPr/>
          </p:nvSpPr>
          <p:spPr>
            <a:xfrm>
              <a:off x="3901992" y="271731"/>
              <a:ext cx="499650" cy="704779"/>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78" name="Google Shape;178;p4"/>
            <p:cNvSpPr/>
            <p:nvPr/>
          </p:nvSpPr>
          <p:spPr>
            <a:xfrm>
              <a:off x="-73851" y="4335362"/>
              <a:ext cx="601266" cy="549535"/>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79" name="Google Shape;179;p4"/>
            <p:cNvSpPr/>
            <p:nvPr/>
          </p:nvSpPr>
          <p:spPr>
            <a:xfrm rot="2001982">
              <a:off x="136143" y="2216866"/>
              <a:ext cx="321474" cy="709766"/>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0" name="Google Shape;180;p4"/>
            <p:cNvSpPr/>
            <p:nvPr/>
          </p:nvSpPr>
          <p:spPr>
            <a:xfrm rot="-1974315">
              <a:off x="1151275" y="3720972"/>
              <a:ext cx="252371" cy="554298"/>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1" name="Google Shape;181;p4"/>
            <p:cNvSpPr/>
            <p:nvPr/>
          </p:nvSpPr>
          <p:spPr>
            <a:xfrm>
              <a:off x="4101001" y="4649180"/>
              <a:ext cx="376856" cy="254902"/>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2" name="Google Shape;182;p4"/>
            <p:cNvSpPr/>
            <p:nvPr/>
          </p:nvSpPr>
          <p:spPr>
            <a:xfrm>
              <a:off x="8091625" y="827000"/>
              <a:ext cx="485245" cy="329049"/>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3" name="Google Shape;183;p4"/>
            <p:cNvSpPr/>
            <p:nvPr/>
          </p:nvSpPr>
          <p:spPr>
            <a:xfrm rot="3971375">
              <a:off x="3138581" y="4622816"/>
              <a:ext cx="362909" cy="668479"/>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4" name="Google Shape;184;p4"/>
            <p:cNvSpPr/>
            <p:nvPr/>
          </p:nvSpPr>
          <p:spPr>
            <a:xfrm rot="-3375824">
              <a:off x="8508205" y="4088864"/>
              <a:ext cx="623152" cy="166730"/>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5" name="Google Shape;185;p4"/>
            <p:cNvSpPr/>
            <p:nvPr/>
          </p:nvSpPr>
          <p:spPr>
            <a:xfrm rot="3011666">
              <a:off x="3210524" y="657803"/>
              <a:ext cx="199800" cy="513948"/>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6" name="Google Shape;186;p4"/>
            <p:cNvSpPr/>
            <p:nvPr/>
          </p:nvSpPr>
          <p:spPr>
            <a:xfrm rot="2196195">
              <a:off x="6146037" y="457710"/>
              <a:ext cx="248001" cy="64914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7" name="Google Shape;187;p4"/>
            <p:cNvSpPr/>
            <p:nvPr/>
          </p:nvSpPr>
          <p:spPr>
            <a:xfrm rot="9911830">
              <a:off x="5498424" y="4613124"/>
              <a:ext cx="338915" cy="323847"/>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8" name="Google Shape;188;p4"/>
            <p:cNvSpPr/>
            <p:nvPr/>
          </p:nvSpPr>
          <p:spPr>
            <a:xfrm>
              <a:off x="510215" y="271717"/>
              <a:ext cx="557022" cy="619823"/>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89" name="Google Shape;189;p4"/>
            <p:cNvSpPr/>
            <p:nvPr/>
          </p:nvSpPr>
          <p:spPr>
            <a:xfrm>
              <a:off x="1778886" y="4237081"/>
              <a:ext cx="556337" cy="63140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90" name="Google Shape;190;p4"/>
            <p:cNvSpPr/>
            <p:nvPr/>
          </p:nvSpPr>
          <p:spPr>
            <a:xfrm rot="-982808">
              <a:off x="7867083" y="4603094"/>
              <a:ext cx="701993" cy="567693"/>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91" name="Google Shape;191;p4"/>
            <p:cNvSpPr/>
            <p:nvPr/>
          </p:nvSpPr>
          <p:spPr>
            <a:xfrm rot="1185294">
              <a:off x="4798350" y="3885963"/>
              <a:ext cx="616477" cy="671778"/>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92" name="Google Shape;192;p4"/>
            <p:cNvSpPr/>
            <p:nvPr/>
          </p:nvSpPr>
          <p:spPr>
            <a:xfrm>
              <a:off x="1393062" y="748927"/>
              <a:ext cx="579203" cy="652168"/>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93" name="Google Shape;193;p4"/>
            <p:cNvSpPr/>
            <p:nvPr/>
          </p:nvSpPr>
          <p:spPr>
            <a:xfrm>
              <a:off x="7317433" y="2956555"/>
              <a:ext cx="716315" cy="573888"/>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94" name="Google Shape;194;p4"/>
            <p:cNvSpPr/>
            <p:nvPr/>
          </p:nvSpPr>
          <p:spPr>
            <a:xfrm>
              <a:off x="8750637" y="1716146"/>
              <a:ext cx="454206" cy="406096"/>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95" name="Google Shape;195;p4"/>
            <p:cNvSpPr/>
            <p:nvPr/>
          </p:nvSpPr>
          <p:spPr>
            <a:xfrm rot="-2424156">
              <a:off x="2052510" y="-106317"/>
              <a:ext cx="373867" cy="493313"/>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96" name="Google Shape;196;p4"/>
            <p:cNvSpPr/>
            <p:nvPr/>
          </p:nvSpPr>
          <p:spPr>
            <a:xfrm>
              <a:off x="5960437" y="3855732"/>
              <a:ext cx="712864" cy="419317"/>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197" name="Google Shape;197;p4"/>
            <p:cNvGrpSpPr/>
            <p:nvPr/>
          </p:nvGrpSpPr>
          <p:grpSpPr>
            <a:xfrm rot="891035">
              <a:off x="1165229" y="1691730"/>
              <a:ext cx="657771" cy="386113"/>
              <a:chOff x="1429156" y="1387535"/>
              <a:chExt cx="657769" cy="386112"/>
            </a:xfrm>
          </p:grpSpPr>
          <p:sp>
            <p:nvSpPr>
              <p:cNvPr id="198" name="Google Shape;198;p4"/>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199" name="Google Shape;199;p4"/>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200" name="Google Shape;200;p4"/>
            <p:cNvSpPr/>
            <p:nvPr/>
          </p:nvSpPr>
          <p:spPr>
            <a:xfrm rot="-1696692">
              <a:off x="7441723" y="1525254"/>
              <a:ext cx="760522" cy="200454"/>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01" name="Google Shape;201;p4"/>
            <p:cNvSpPr/>
            <p:nvPr/>
          </p:nvSpPr>
          <p:spPr>
            <a:xfrm>
              <a:off x="1161548" y="2558031"/>
              <a:ext cx="665135" cy="522113"/>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202" name="Google Shape;202;p4"/>
            <p:cNvGrpSpPr/>
            <p:nvPr/>
          </p:nvGrpSpPr>
          <p:grpSpPr>
            <a:xfrm>
              <a:off x="346827" y="3411153"/>
              <a:ext cx="376916" cy="455685"/>
              <a:chOff x="1010452" y="1144365"/>
              <a:chExt cx="376916" cy="455685"/>
            </a:xfrm>
          </p:grpSpPr>
          <p:sp>
            <p:nvSpPr>
              <p:cNvPr id="203" name="Google Shape;203;p4"/>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04" name="Google Shape;204;p4"/>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205" name="Google Shape;205;p4"/>
            <p:cNvSpPr/>
            <p:nvPr/>
          </p:nvSpPr>
          <p:spPr>
            <a:xfrm rot="-1109260">
              <a:off x="7493180" y="3971096"/>
              <a:ext cx="396713" cy="40226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06" name="Google Shape;206;p4"/>
            <p:cNvSpPr/>
            <p:nvPr/>
          </p:nvSpPr>
          <p:spPr>
            <a:xfrm>
              <a:off x="6255960" y="791694"/>
              <a:ext cx="453103" cy="51143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07" name="Google Shape;207;p4"/>
            <p:cNvSpPr/>
            <p:nvPr/>
          </p:nvSpPr>
          <p:spPr>
            <a:xfrm rot="1799564">
              <a:off x="7155158" y="4556613"/>
              <a:ext cx="351219" cy="440001"/>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08" name="Google Shape;208;p4"/>
            <p:cNvSpPr/>
            <p:nvPr/>
          </p:nvSpPr>
          <p:spPr>
            <a:xfrm>
              <a:off x="7413193" y="740389"/>
              <a:ext cx="289739" cy="45623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09" name="Google Shape;209;p4"/>
            <p:cNvSpPr/>
            <p:nvPr/>
          </p:nvSpPr>
          <p:spPr>
            <a:xfrm>
              <a:off x="7082287" y="-53997"/>
              <a:ext cx="602898" cy="641121"/>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0" name="Google Shape;210;p4"/>
            <p:cNvSpPr/>
            <p:nvPr/>
          </p:nvSpPr>
          <p:spPr>
            <a:xfrm>
              <a:off x="4981978" y="271723"/>
              <a:ext cx="738779" cy="460515"/>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1" name="Google Shape;211;p4"/>
            <p:cNvSpPr/>
            <p:nvPr/>
          </p:nvSpPr>
          <p:spPr>
            <a:xfrm rot="-1245048">
              <a:off x="7884626" y="2097617"/>
              <a:ext cx="363919" cy="537176"/>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2" name="Google Shape;212;p4"/>
            <p:cNvSpPr/>
            <p:nvPr/>
          </p:nvSpPr>
          <p:spPr>
            <a:xfrm>
              <a:off x="313599" y="1360788"/>
              <a:ext cx="410163" cy="515682"/>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3" name="Google Shape;213;p4"/>
            <p:cNvSpPr/>
            <p:nvPr/>
          </p:nvSpPr>
          <p:spPr>
            <a:xfrm>
              <a:off x="2688787" y="4098763"/>
              <a:ext cx="455682" cy="43272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4" name="Google Shape;214;p4"/>
            <p:cNvSpPr/>
            <p:nvPr/>
          </p:nvSpPr>
          <p:spPr>
            <a:xfrm>
              <a:off x="933400" y="1069738"/>
              <a:ext cx="175646" cy="37302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5" name="Google Shape;215;p4"/>
            <p:cNvSpPr/>
            <p:nvPr/>
          </p:nvSpPr>
          <p:spPr>
            <a:xfrm>
              <a:off x="8204352" y="3801552"/>
              <a:ext cx="240787" cy="203050"/>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6" name="Google Shape;216;p4"/>
            <p:cNvSpPr/>
            <p:nvPr/>
          </p:nvSpPr>
          <p:spPr>
            <a:xfrm>
              <a:off x="8204357" y="240186"/>
              <a:ext cx="175884" cy="17472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7" name="Google Shape;217;p4"/>
            <p:cNvSpPr/>
            <p:nvPr/>
          </p:nvSpPr>
          <p:spPr>
            <a:xfrm>
              <a:off x="8514477" y="3303552"/>
              <a:ext cx="236138" cy="229907"/>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8" name="Google Shape;218;p4"/>
            <p:cNvSpPr/>
            <p:nvPr/>
          </p:nvSpPr>
          <p:spPr>
            <a:xfrm rot="9304419">
              <a:off x="3726725" y="4079275"/>
              <a:ext cx="219185" cy="471718"/>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19" name="Google Shape;219;p4"/>
            <p:cNvSpPr/>
            <p:nvPr/>
          </p:nvSpPr>
          <p:spPr>
            <a:xfrm>
              <a:off x="3033704" y="205770"/>
              <a:ext cx="238646" cy="243555"/>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20" name="Google Shape;220;p4"/>
            <p:cNvSpPr/>
            <p:nvPr/>
          </p:nvSpPr>
          <p:spPr>
            <a:xfrm>
              <a:off x="8737650" y="439219"/>
              <a:ext cx="257856" cy="284838"/>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21" name="Google Shape;221;p4"/>
            <p:cNvSpPr/>
            <p:nvPr/>
          </p:nvSpPr>
          <p:spPr>
            <a:xfrm>
              <a:off x="1334256" y="207258"/>
              <a:ext cx="223503" cy="2406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22" name="Google Shape;222;p4"/>
            <p:cNvSpPr/>
            <p:nvPr/>
          </p:nvSpPr>
          <p:spPr>
            <a:xfrm>
              <a:off x="7053257" y="3763614"/>
              <a:ext cx="204383" cy="27891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23" name="Google Shape;223;p4"/>
            <p:cNvSpPr/>
            <p:nvPr/>
          </p:nvSpPr>
          <p:spPr>
            <a:xfrm>
              <a:off x="711508" y="3001159"/>
              <a:ext cx="154433" cy="272786"/>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24" name="Google Shape;224;p4"/>
            <p:cNvSpPr/>
            <p:nvPr/>
          </p:nvSpPr>
          <p:spPr>
            <a:xfrm>
              <a:off x="8576875" y="2558027"/>
              <a:ext cx="223822" cy="30798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25" name="Google Shape;225;p4"/>
            <p:cNvSpPr/>
            <p:nvPr/>
          </p:nvSpPr>
          <p:spPr>
            <a:xfrm>
              <a:off x="140852" y="836409"/>
              <a:ext cx="224053" cy="290283"/>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226" name="Google Shape;226;p4"/>
            <p:cNvGrpSpPr/>
            <p:nvPr/>
          </p:nvGrpSpPr>
          <p:grpSpPr>
            <a:xfrm>
              <a:off x="6457245" y="4530131"/>
              <a:ext cx="216066" cy="276377"/>
              <a:chOff x="6422295" y="3351500"/>
              <a:chExt cx="252856" cy="323399"/>
            </a:xfrm>
          </p:grpSpPr>
          <p:sp>
            <p:nvSpPr>
              <p:cNvPr id="227" name="Google Shape;227;p4"/>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28" name="Google Shape;228;p4"/>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229" name="Google Shape;229;p4"/>
            <p:cNvSpPr/>
            <p:nvPr/>
          </p:nvSpPr>
          <p:spPr>
            <a:xfrm>
              <a:off x="2318449" y="613815"/>
              <a:ext cx="332332" cy="336908"/>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30" name="Google Shape;230;p4"/>
            <p:cNvSpPr/>
            <p:nvPr/>
          </p:nvSpPr>
          <p:spPr>
            <a:xfrm>
              <a:off x="6021196" y="137179"/>
              <a:ext cx="265484" cy="205157"/>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231" name="Google Shape;231;p4"/>
            <p:cNvGrpSpPr/>
            <p:nvPr/>
          </p:nvGrpSpPr>
          <p:grpSpPr>
            <a:xfrm>
              <a:off x="1184427" y="4630083"/>
              <a:ext cx="229693" cy="293080"/>
              <a:chOff x="6793660" y="3322411"/>
              <a:chExt cx="268804" cy="342944"/>
            </a:xfrm>
          </p:grpSpPr>
          <p:sp>
            <p:nvSpPr>
              <p:cNvPr id="232" name="Google Shape;232;p4"/>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33" name="Google Shape;233;p4"/>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34" name="Google Shape;234;p4"/>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235" name="Google Shape;235;p4"/>
            <p:cNvSpPr/>
            <p:nvPr/>
          </p:nvSpPr>
          <p:spPr>
            <a:xfrm>
              <a:off x="4843337" y="836403"/>
              <a:ext cx="377232" cy="204888"/>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36" name="Google Shape;236;p4"/>
            <p:cNvSpPr/>
            <p:nvPr/>
          </p:nvSpPr>
          <p:spPr>
            <a:xfrm rot="-2218186">
              <a:off x="-38492" y="151543"/>
              <a:ext cx="236276" cy="23004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37" name="Google Shape;237;p4"/>
            <p:cNvSpPr/>
            <p:nvPr/>
          </p:nvSpPr>
          <p:spPr>
            <a:xfrm rot="1464154">
              <a:off x="4569091" y="-94554"/>
              <a:ext cx="235935" cy="22971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38" name="Google Shape;238;p4"/>
            <p:cNvSpPr/>
            <p:nvPr/>
          </p:nvSpPr>
          <p:spPr>
            <a:xfrm rot="-2221343">
              <a:off x="1866371" y="3538528"/>
              <a:ext cx="206347" cy="200902"/>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239" name="Google Shape;239;p4"/>
          <p:cNvSpPr txBox="1">
            <a:spLocks noGrp="1"/>
          </p:cNvSpPr>
          <p:nvPr>
            <p:ph type="body" idx="1"/>
          </p:nvPr>
        </p:nvSpPr>
        <p:spPr>
          <a:xfrm>
            <a:off x="2052200" y="1253925"/>
            <a:ext cx="5039700" cy="2675100"/>
          </a:xfrm>
          <a:prstGeom prst="rect">
            <a:avLst/>
          </a:prstGeom>
        </p:spPr>
        <p:txBody>
          <a:bodyPr spcFirstLastPara="1" wrap="square" lIns="0" tIns="0" rIns="0" bIns="0" anchor="t" anchorCtr="0">
            <a:noAutofit/>
          </a:bodyPr>
          <a:lstStyle>
            <a:lvl1pPr marL="457200" lvl="0" indent="-457200" algn="ctr" rtl="0">
              <a:lnSpc>
                <a:spcPct val="105000"/>
              </a:lnSpc>
              <a:spcBef>
                <a:spcPts val="0"/>
              </a:spcBef>
              <a:spcAft>
                <a:spcPts val="0"/>
              </a:spcAft>
              <a:buSzPts val="3600"/>
              <a:buFont typeface="Amatic SC"/>
              <a:buChar char="✘"/>
              <a:defRPr sz="3600" b="1">
                <a:latin typeface="Amatic SC"/>
                <a:ea typeface="Amatic SC"/>
                <a:cs typeface="Amatic SC"/>
                <a:sym typeface="Amatic SC"/>
              </a:defRPr>
            </a:lvl1pPr>
            <a:lvl2pPr marL="914400" lvl="1" indent="-457200" algn="ctr" rtl="0">
              <a:lnSpc>
                <a:spcPct val="105000"/>
              </a:lnSpc>
              <a:spcBef>
                <a:spcPts val="0"/>
              </a:spcBef>
              <a:spcAft>
                <a:spcPts val="0"/>
              </a:spcAft>
              <a:buSzPts val="3600"/>
              <a:buFont typeface="Amatic SC"/>
              <a:buChar char="✗"/>
              <a:defRPr sz="3600" b="1">
                <a:latin typeface="Amatic SC"/>
                <a:ea typeface="Amatic SC"/>
                <a:cs typeface="Amatic SC"/>
                <a:sym typeface="Amatic SC"/>
              </a:defRPr>
            </a:lvl2pPr>
            <a:lvl3pPr marL="1371600" lvl="2" indent="-457200" algn="ctr" rtl="0">
              <a:lnSpc>
                <a:spcPct val="105000"/>
              </a:lnSpc>
              <a:spcBef>
                <a:spcPts val="0"/>
              </a:spcBef>
              <a:spcAft>
                <a:spcPts val="0"/>
              </a:spcAft>
              <a:buSzPts val="3600"/>
              <a:buFont typeface="Amatic SC"/>
              <a:buChar char="✗"/>
              <a:defRPr sz="3600" b="1">
                <a:latin typeface="Amatic SC"/>
                <a:ea typeface="Amatic SC"/>
                <a:cs typeface="Amatic SC"/>
                <a:sym typeface="Amatic SC"/>
              </a:defRPr>
            </a:lvl3pPr>
            <a:lvl4pPr marL="1828800" lvl="3" indent="-457200" algn="ctr" rtl="0">
              <a:lnSpc>
                <a:spcPct val="105000"/>
              </a:lnSpc>
              <a:spcBef>
                <a:spcPts val="0"/>
              </a:spcBef>
              <a:spcAft>
                <a:spcPts val="0"/>
              </a:spcAft>
              <a:buSzPts val="3600"/>
              <a:buFont typeface="Amatic SC"/>
              <a:buChar char="✗"/>
              <a:defRPr sz="3600" b="1">
                <a:latin typeface="Amatic SC"/>
                <a:ea typeface="Amatic SC"/>
                <a:cs typeface="Amatic SC"/>
                <a:sym typeface="Amatic SC"/>
              </a:defRPr>
            </a:lvl4pPr>
            <a:lvl5pPr marL="2286000" lvl="4" indent="-457200" algn="ctr" rtl="0">
              <a:lnSpc>
                <a:spcPct val="105000"/>
              </a:lnSpc>
              <a:spcBef>
                <a:spcPts val="0"/>
              </a:spcBef>
              <a:spcAft>
                <a:spcPts val="0"/>
              </a:spcAft>
              <a:buSzPts val="3600"/>
              <a:buFont typeface="Amatic SC"/>
              <a:buChar char="✗"/>
              <a:defRPr sz="3600" b="1">
                <a:latin typeface="Amatic SC"/>
                <a:ea typeface="Amatic SC"/>
                <a:cs typeface="Amatic SC"/>
                <a:sym typeface="Amatic SC"/>
              </a:defRPr>
            </a:lvl5pPr>
            <a:lvl6pPr marL="2743200" lvl="5" indent="-457200" algn="ctr" rtl="0">
              <a:lnSpc>
                <a:spcPct val="105000"/>
              </a:lnSpc>
              <a:spcBef>
                <a:spcPts val="0"/>
              </a:spcBef>
              <a:spcAft>
                <a:spcPts val="0"/>
              </a:spcAft>
              <a:buSzPts val="3600"/>
              <a:buFont typeface="Amatic SC"/>
              <a:buChar char="✗"/>
              <a:defRPr sz="3600" b="1">
                <a:latin typeface="Amatic SC"/>
                <a:ea typeface="Amatic SC"/>
                <a:cs typeface="Amatic SC"/>
                <a:sym typeface="Amatic SC"/>
              </a:defRPr>
            </a:lvl6pPr>
            <a:lvl7pPr marL="3200400" lvl="6" indent="-457200" algn="ctr" rtl="0">
              <a:lnSpc>
                <a:spcPct val="105000"/>
              </a:lnSpc>
              <a:spcBef>
                <a:spcPts val="0"/>
              </a:spcBef>
              <a:spcAft>
                <a:spcPts val="0"/>
              </a:spcAft>
              <a:buSzPts val="3600"/>
              <a:buFont typeface="Amatic SC"/>
              <a:buChar char="✗"/>
              <a:defRPr sz="3600" b="1">
                <a:latin typeface="Amatic SC"/>
                <a:ea typeface="Amatic SC"/>
                <a:cs typeface="Amatic SC"/>
                <a:sym typeface="Amatic SC"/>
              </a:defRPr>
            </a:lvl7pPr>
            <a:lvl8pPr marL="3657600" lvl="7" indent="-457200" algn="ctr" rtl="0">
              <a:lnSpc>
                <a:spcPct val="105000"/>
              </a:lnSpc>
              <a:spcBef>
                <a:spcPts val="0"/>
              </a:spcBef>
              <a:spcAft>
                <a:spcPts val="0"/>
              </a:spcAft>
              <a:buSzPts val="3600"/>
              <a:buFont typeface="Amatic SC"/>
              <a:buChar char="✗"/>
              <a:defRPr sz="3600" b="1">
                <a:latin typeface="Amatic SC"/>
                <a:ea typeface="Amatic SC"/>
                <a:cs typeface="Amatic SC"/>
                <a:sym typeface="Amatic SC"/>
              </a:defRPr>
            </a:lvl8pPr>
            <a:lvl9pPr marL="4114800" lvl="8" indent="-457200" algn="ctr" rtl="0">
              <a:lnSpc>
                <a:spcPct val="105000"/>
              </a:lnSpc>
              <a:spcBef>
                <a:spcPts val="0"/>
              </a:spcBef>
              <a:spcAft>
                <a:spcPts val="0"/>
              </a:spcAft>
              <a:buSzPts val="3600"/>
              <a:buFont typeface="Amatic SC"/>
              <a:buChar char="✗"/>
              <a:defRPr sz="3600" b="1">
                <a:latin typeface="Amatic SC"/>
                <a:ea typeface="Amatic SC"/>
                <a:cs typeface="Amatic SC"/>
                <a:sym typeface="Amatic SC"/>
              </a:defRPr>
            </a:lvl9pPr>
          </a:lstStyle>
          <a:p>
            <a:endParaRPr/>
          </a:p>
        </p:txBody>
      </p:sp>
      <p:sp>
        <p:nvSpPr>
          <p:cNvPr id="240" name="Google Shape;240;p4"/>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41"/>
        <p:cNvGrpSpPr/>
        <p:nvPr/>
      </p:nvGrpSpPr>
      <p:grpSpPr>
        <a:xfrm>
          <a:off x="0" y="0"/>
          <a:ext cx="0" cy="0"/>
          <a:chOff x="0" y="0"/>
          <a:chExt cx="0" cy="0"/>
        </a:xfrm>
      </p:grpSpPr>
      <p:grpSp>
        <p:nvGrpSpPr>
          <p:cNvPr id="242" name="Google Shape;242;p5"/>
          <p:cNvGrpSpPr/>
          <p:nvPr/>
        </p:nvGrpSpPr>
        <p:grpSpPr>
          <a:xfrm>
            <a:off x="-45603" y="4341395"/>
            <a:ext cx="9272423" cy="910791"/>
            <a:chOff x="-45603" y="440026"/>
            <a:chExt cx="9272423" cy="910791"/>
          </a:xfrm>
        </p:grpSpPr>
        <p:sp>
          <p:nvSpPr>
            <p:cNvPr id="243" name="Google Shape;243;p5"/>
            <p:cNvSpPr/>
            <p:nvPr/>
          </p:nvSpPr>
          <p:spPr>
            <a:xfrm>
              <a:off x="2176354" y="708034"/>
              <a:ext cx="281779" cy="397462"/>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44" name="Google Shape;244;p5"/>
            <p:cNvSpPr/>
            <p:nvPr/>
          </p:nvSpPr>
          <p:spPr>
            <a:xfrm>
              <a:off x="552323" y="912340"/>
              <a:ext cx="339086" cy="309912"/>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45" name="Google Shape;245;p5"/>
            <p:cNvSpPr/>
            <p:nvPr/>
          </p:nvSpPr>
          <p:spPr>
            <a:xfrm rot="-2700000">
              <a:off x="4913658" y="470447"/>
              <a:ext cx="181249" cy="400170"/>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46" name="Google Shape;246;p5"/>
            <p:cNvSpPr/>
            <p:nvPr/>
          </p:nvSpPr>
          <p:spPr>
            <a:xfrm rot="-1967309">
              <a:off x="27613" y="549243"/>
              <a:ext cx="142154" cy="312221"/>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47" name="Google Shape;247;p5"/>
            <p:cNvSpPr/>
            <p:nvPr/>
          </p:nvSpPr>
          <p:spPr>
            <a:xfrm>
              <a:off x="6508977" y="1054156"/>
              <a:ext cx="212880" cy="143991"/>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48" name="Google Shape;248;p5"/>
            <p:cNvSpPr/>
            <p:nvPr/>
          </p:nvSpPr>
          <p:spPr>
            <a:xfrm>
              <a:off x="4683118" y="1001445"/>
              <a:ext cx="272854" cy="185024"/>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49" name="Google Shape;249;p5"/>
            <p:cNvSpPr/>
            <p:nvPr/>
          </p:nvSpPr>
          <p:spPr>
            <a:xfrm rot="3663599">
              <a:off x="5966469" y="976075"/>
              <a:ext cx="204754" cy="377157"/>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0" name="Google Shape;250;p5"/>
            <p:cNvSpPr/>
            <p:nvPr/>
          </p:nvSpPr>
          <p:spPr>
            <a:xfrm rot="-3368760">
              <a:off x="5437768" y="638636"/>
              <a:ext cx="351278" cy="93987"/>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1" name="Google Shape;251;p5"/>
            <p:cNvSpPr/>
            <p:nvPr/>
          </p:nvSpPr>
          <p:spPr>
            <a:xfrm rot="3013936">
              <a:off x="1856192" y="906044"/>
              <a:ext cx="112704" cy="289910"/>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2" name="Google Shape;252;p5"/>
            <p:cNvSpPr/>
            <p:nvPr/>
          </p:nvSpPr>
          <p:spPr>
            <a:xfrm rot="2198047">
              <a:off x="3510054" y="793341"/>
              <a:ext cx="140231" cy="36705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3" name="Google Shape;253;p5"/>
            <p:cNvSpPr/>
            <p:nvPr/>
          </p:nvSpPr>
          <p:spPr>
            <a:xfrm rot="9906392">
              <a:off x="7295836" y="1033664"/>
              <a:ext cx="191420" cy="182909"/>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4" name="Google Shape;254;p5"/>
            <p:cNvSpPr/>
            <p:nvPr/>
          </p:nvSpPr>
          <p:spPr>
            <a:xfrm>
              <a:off x="301831" y="611168"/>
              <a:ext cx="314135" cy="349552"/>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5" name="Google Shape;255;p5"/>
            <p:cNvSpPr/>
            <p:nvPr/>
          </p:nvSpPr>
          <p:spPr>
            <a:xfrm>
              <a:off x="5200465" y="821938"/>
              <a:ext cx="313748" cy="356086"/>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6" name="Google Shape;256;p5"/>
            <p:cNvSpPr/>
            <p:nvPr/>
          </p:nvSpPr>
          <p:spPr>
            <a:xfrm rot="-988374">
              <a:off x="8793699" y="981136"/>
              <a:ext cx="395858" cy="320125"/>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7" name="Google Shape;257;p5"/>
            <p:cNvSpPr/>
            <p:nvPr/>
          </p:nvSpPr>
          <p:spPr>
            <a:xfrm rot="1179229">
              <a:off x="6978602" y="547675"/>
              <a:ext cx="347146" cy="378286"/>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8" name="Google Shape;258;p5"/>
            <p:cNvSpPr/>
            <p:nvPr/>
          </p:nvSpPr>
          <p:spPr>
            <a:xfrm>
              <a:off x="980841" y="910413"/>
              <a:ext cx="326644" cy="367792"/>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59" name="Google Shape;259;p5"/>
            <p:cNvSpPr/>
            <p:nvPr/>
          </p:nvSpPr>
          <p:spPr>
            <a:xfrm>
              <a:off x="8699186" y="523462"/>
              <a:ext cx="403969" cy="323646"/>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60" name="Google Shape;260;p5"/>
            <p:cNvSpPr/>
            <p:nvPr/>
          </p:nvSpPr>
          <p:spPr>
            <a:xfrm>
              <a:off x="6870722" y="1009504"/>
              <a:ext cx="256151" cy="229019"/>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61" name="Google Shape;261;p5"/>
            <p:cNvSpPr/>
            <p:nvPr/>
          </p:nvSpPr>
          <p:spPr>
            <a:xfrm rot="-2424567">
              <a:off x="1204048" y="475241"/>
              <a:ext cx="211213" cy="278694"/>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62" name="Google Shape;262;p5"/>
            <p:cNvSpPr/>
            <p:nvPr/>
          </p:nvSpPr>
          <p:spPr>
            <a:xfrm>
              <a:off x="7556769" y="607048"/>
              <a:ext cx="402022" cy="236475"/>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263" name="Google Shape;263;p5"/>
            <p:cNvGrpSpPr/>
            <p:nvPr/>
          </p:nvGrpSpPr>
          <p:grpSpPr>
            <a:xfrm rot="890855">
              <a:off x="3181660" y="515636"/>
              <a:ext cx="370663" cy="217580"/>
              <a:chOff x="1429156" y="1387535"/>
              <a:chExt cx="657769" cy="386112"/>
            </a:xfrm>
          </p:grpSpPr>
          <p:sp>
            <p:nvSpPr>
              <p:cNvPr id="264" name="Google Shape;264;p5"/>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65" name="Google Shape;265;p5"/>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266" name="Google Shape;266;p5"/>
            <p:cNvSpPr/>
            <p:nvPr/>
          </p:nvSpPr>
          <p:spPr>
            <a:xfrm rot="-2499483">
              <a:off x="4165391" y="919169"/>
              <a:ext cx="428994" cy="113072"/>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67" name="Google Shape;267;p5"/>
            <p:cNvSpPr/>
            <p:nvPr/>
          </p:nvSpPr>
          <p:spPr>
            <a:xfrm>
              <a:off x="674582" y="523294"/>
              <a:ext cx="375105" cy="294447"/>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268" name="Google Shape;268;p5"/>
            <p:cNvGrpSpPr/>
            <p:nvPr/>
          </p:nvGrpSpPr>
          <p:grpSpPr>
            <a:xfrm>
              <a:off x="3707787" y="505390"/>
              <a:ext cx="212392" cy="256778"/>
              <a:chOff x="1010452" y="1144365"/>
              <a:chExt cx="376916" cy="455685"/>
            </a:xfrm>
          </p:grpSpPr>
          <p:sp>
            <p:nvSpPr>
              <p:cNvPr id="269" name="Google Shape;269;p5"/>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70" name="Google Shape;270;p5"/>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271" name="Google Shape;271;p5"/>
            <p:cNvSpPr/>
            <p:nvPr/>
          </p:nvSpPr>
          <p:spPr>
            <a:xfrm rot="-1100489">
              <a:off x="8420309" y="672386"/>
              <a:ext cx="223722" cy="226855"/>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72" name="Google Shape;272;p5"/>
            <p:cNvSpPr/>
            <p:nvPr/>
          </p:nvSpPr>
          <p:spPr>
            <a:xfrm>
              <a:off x="3572521" y="981550"/>
              <a:ext cx="255529" cy="288428"/>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73" name="Google Shape;273;p5"/>
            <p:cNvSpPr/>
            <p:nvPr/>
          </p:nvSpPr>
          <p:spPr>
            <a:xfrm rot="1800079">
              <a:off x="8229930" y="1002016"/>
              <a:ext cx="198020" cy="248076"/>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74" name="Google Shape;274;p5"/>
            <p:cNvSpPr/>
            <p:nvPr/>
          </p:nvSpPr>
          <p:spPr>
            <a:xfrm>
              <a:off x="3943429" y="927518"/>
              <a:ext cx="163399" cy="25729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75" name="Google Shape;275;p5"/>
            <p:cNvSpPr/>
            <p:nvPr/>
          </p:nvSpPr>
          <p:spPr>
            <a:xfrm>
              <a:off x="4038156" y="505004"/>
              <a:ext cx="340006" cy="361563"/>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76" name="Google Shape;276;p5"/>
            <p:cNvSpPr/>
            <p:nvPr/>
          </p:nvSpPr>
          <p:spPr>
            <a:xfrm>
              <a:off x="2854633" y="688547"/>
              <a:ext cx="416637" cy="259709"/>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77" name="Google Shape;277;p5"/>
            <p:cNvSpPr/>
            <p:nvPr/>
          </p:nvSpPr>
          <p:spPr>
            <a:xfrm rot="-1252057">
              <a:off x="6497159" y="534061"/>
              <a:ext cx="204722" cy="302187"/>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78" name="Google Shape;278;p5"/>
            <p:cNvSpPr/>
            <p:nvPr/>
          </p:nvSpPr>
          <p:spPr>
            <a:xfrm>
              <a:off x="2537776" y="539860"/>
              <a:ext cx="230803" cy="290180"/>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79" name="Google Shape;279;p5"/>
            <p:cNvSpPr/>
            <p:nvPr/>
          </p:nvSpPr>
          <p:spPr>
            <a:xfrm>
              <a:off x="5713194" y="743996"/>
              <a:ext cx="256984" cy="24403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0" name="Google Shape;280;p5"/>
            <p:cNvSpPr/>
            <p:nvPr/>
          </p:nvSpPr>
          <p:spPr>
            <a:xfrm>
              <a:off x="2507283" y="945803"/>
              <a:ext cx="99390" cy="211075"/>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1" name="Google Shape;281;p5"/>
            <p:cNvSpPr/>
            <p:nvPr/>
          </p:nvSpPr>
          <p:spPr>
            <a:xfrm>
              <a:off x="8045390" y="829868"/>
              <a:ext cx="135793" cy="114511"/>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2" name="Google Shape;282;p5"/>
            <p:cNvSpPr/>
            <p:nvPr/>
          </p:nvSpPr>
          <p:spPr>
            <a:xfrm>
              <a:off x="5019180" y="1018026"/>
              <a:ext cx="99190" cy="9853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3" name="Google Shape;283;p5"/>
            <p:cNvSpPr/>
            <p:nvPr/>
          </p:nvSpPr>
          <p:spPr>
            <a:xfrm rot="9301126">
              <a:off x="6297718" y="732778"/>
              <a:ext cx="123698" cy="266216"/>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4" name="Google Shape;284;p5"/>
            <p:cNvSpPr/>
            <p:nvPr/>
          </p:nvSpPr>
          <p:spPr>
            <a:xfrm>
              <a:off x="1756780" y="575182"/>
              <a:ext cx="134585" cy="137354"/>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5" name="Google Shape;285;p5"/>
            <p:cNvSpPr/>
            <p:nvPr/>
          </p:nvSpPr>
          <p:spPr>
            <a:xfrm>
              <a:off x="4716478" y="737980"/>
              <a:ext cx="145419" cy="160635"/>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6" name="Google Shape;286;p5"/>
            <p:cNvSpPr/>
            <p:nvPr/>
          </p:nvSpPr>
          <p:spPr>
            <a:xfrm>
              <a:off x="1639378" y="819333"/>
              <a:ext cx="126045" cy="135687"/>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7" name="Google Shape;287;p5"/>
            <p:cNvSpPr/>
            <p:nvPr/>
          </p:nvSpPr>
          <p:spPr>
            <a:xfrm>
              <a:off x="8172573" y="555140"/>
              <a:ext cx="115263" cy="15729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8" name="Google Shape;288;p5"/>
            <p:cNvSpPr/>
            <p:nvPr/>
          </p:nvSpPr>
          <p:spPr>
            <a:xfrm>
              <a:off x="4481735" y="547509"/>
              <a:ext cx="87093" cy="153839"/>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89" name="Google Shape;289;p5"/>
            <p:cNvSpPr/>
            <p:nvPr/>
          </p:nvSpPr>
          <p:spPr>
            <a:xfrm>
              <a:off x="2048182" y="505004"/>
              <a:ext cx="126077" cy="173483"/>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90" name="Google Shape;290;p5"/>
            <p:cNvSpPr/>
            <p:nvPr/>
          </p:nvSpPr>
          <p:spPr>
            <a:xfrm>
              <a:off x="126658" y="1006747"/>
              <a:ext cx="126356" cy="163706"/>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291" name="Google Shape;291;p5"/>
            <p:cNvGrpSpPr/>
            <p:nvPr/>
          </p:nvGrpSpPr>
          <p:grpSpPr>
            <a:xfrm>
              <a:off x="7836651" y="987182"/>
              <a:ext cx="121750" cy="155749"/>
              <a:chOff x="6422295" y="3351500"/>
              <a:chExt cx="252856" cy="323399"/>
            </a:xfrm>
          </p:grpSpPr>
          <p:sp>
            <p:nvSpPr>
              <p:cNvPr id="292" name="Google Shape;292;p5"/>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93" name="Google Shape;293;p5"/>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294" name="Google Shape;294;p5"/>
            <p:cNvSpPr/>
            <p:nvPr/>
          </p:nvSpPr>
          <p:spPr>
            <a:xfrm>
              <a:off x="1353734" y="881315"/>
              <a:ext cx="187420" cy="190001"/>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95" name="Google Shape;295;p5"/>
            <p:cNvSpPr/>
            <p:nvPr/>
          </p:nvSpPr>
          <p:spPr>
            <a:xfrm>
              <a:off x="6088369" y="586056"/>
              <a:ext cx="149720" cy="115699"/>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296" name="Google Shape;296;p5"/>
            <p:cNvGrpSpPr/>
            <p:nvPr/>
          </p:nvGrpSpPr>
          <p:grpSpPr>
            <a:xfrm>
              <a:off x="3137402" y="1006079"/>
              <a:ext cx="129429" cy="165162"/>
              <a:chOff x="6793660" y="3322411"/>
              <a:chExt cx="268804" cy="342944"/>
            </a:xfrm>
          </p:grpSpPr>
          <p:sp>
            <p:nvSpPr>
              <p:cNvPr id="297" name="Google Shape;297;p5"/>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98" name="Google Shape;298;p5"/>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299" name="Google Shape;299;p5"/>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300" name="Google Shape;300;p5"/>
            <p:cNvSpPr/>
            <p:nvPr/>
          </p:nvSpPr>
          <p:spPr>
            <a:xfrm>
              <a:off x="2776508" y="1006744"/>
              <a:ext cx="212021" cy="115156"/>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01" name="Google Shape;301;p5"/>
            <p:cNvSpPr/>
            <p:nvPr/>
          </p:nvSpPr>
          <p:spPr>
            <a:xfrm rot="1466637">
              <a:off x="5246242" y="579297"/>
              <a:ext cx="132710" cy="129208"/>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302" name="Google Shape;302;p5"/>
          <p:cNvSpPr txBox="1">
            <a:spLocks noGrp="1"/>
          </p:cNvSpPr>
          <p:nvPr>
            <p:ph type="title"/>
          </p:nvPr>
        </p:nvSpPr>
        <p:spPr>
          <a:xfrm>
            <a:off x="1028375" y="662026"/>
            <a:ext cx="7087200" cy="5502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03" name="Google Shape;303;p5"/>
          <p:cNvSpPr txBox="1">
            <a:spLocks noGrp="1"/>
          </p:cNvSpPr>
          <p:nvPr>
            <p:ph type="body" idx="1"/>
          </p:nvPr>
        </p:nvSpPr>
        <p:spPr>
          <a:xfrm>
            <a:off x="1028375" y="1327952"/>
            <a:ext cx="7087200" cy="26832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a:lvl1pPr>
            <a:lvl2pPr marL="914400" lvl="1" indent="-342900" rtl="0">
              <a:spcBef>
                <a:spcPts val="0"/>
              </a:spcBef>
              <a:spcAft>
                <a:spcPts val="0"/>
              </a:spcAft>
              <a:buSzPts val="1800"/>
              <a:buChar char="✗"/>
              <a:defRPr/>
            </a:lvl2pPr>
            <a:lvl3pPr marL="1371600" lvl="2" indent="-342900" rtl="0">
              <a:spcBef>
                <a:spcPts val="0"/>
              </a:spcBef>
              <a:spcAft>
                <a:spcPts val="0"/>
              </a:spcAft>
              <a:buSzPts val="1800"/>
              <a:buChar char="✗"/>
              <a:defRPr/>
            </a:lvl3pPr>
            <a:lvl4pPr marL="1828800" lvl="3" indent="-342900" rtl="0">
              <a:spcBef>
                <a:spcPts val="0"/>
              </a:spcBef>
              <a:spcAft>
                <a:spcPts val="0"/>
              </a:spcAft>
              <a:buSzPts val="1800"/>
              <a:buChar char="✗"/>
              <a:defRPr/>
            </a:lvl4pPr>
            <a:lvl5pPr marL="2286000" lvl="4" indent="-381000" rtl="0">
              <a:spcBef>
                <a:spcPts val="0"/>
              </a:spcBef>
              <a:spcAft>
                <a:spcPts val="0"/>
              </a:spcAft>
              <a:buSzPts val="2400"/>
              <a:buChar char="✗"/>
              <a:defRPr/>
            </a:lvl5pPr>
            <a:lvl6pPr marL="2743200" lvl="5" indent="-381000" rtl="0">
              <a:spcBef>
                <a:spcPts val="0"/>
              </a:spcBef>
              <a:spcAft>
                <a:spcPts val="0"/>
              </a:spcAft>
              <a:buSzPts val="2400"/>
              <a:buChar char="✗"/>
              <a:defRPr/>
            </a:lvl6pPr>
            <a:lvl7pPr marL="3200400" lvl="6" indent="-381000" rtl="0">
              <a:spcBef>
                <a:spcPts val="0"/>
              </a:spcBef>
              <a:spcAft>
                <a:spcPts val="0"/>
              </a:spcAft>
              <a:buSzPts val="2400"/>
              <a:buChar char="✗"/>
              <a:defRPr/>
            </a:lvl7pPr>
            <a:lvl8pPr marL="3657600" lvl="7" indent="-381000" rtl="0">
              <a:spcBef>
                <a:spcPts val="0"/>
              </a:spcBef>
              <a:spcAft>
                <a:spcPts val="0"/>
              </a:spcAft>
              <a:buSzPts val="2400"/>
              <a:buChar char="✗"/>
              <a:defRPr/>
            </a:lvl8pPr>
            <a:lvl9pPr marL="4114800" lvl="8" indent="-381000" rtl="0">
              <a:spcBef>
                <a:spcPts val="0"/>
              </a:spcBef>
              <a:spcAft>
                <a:spcPts val="0"/>
              </a:spcAft>
              <a:buSzPts val="2400"/>
              <a:buChar char="✗"/>
              <a:defRPr/>
            </a:lvl9pPr>
          </a:lstStyle>
          <a:p>
            <a:endParaRPr/>
          </a:p>
        </p:txBody>
      </p:sp>
      <p:sp>
        <p:nvSpPr>
          <p:cNvPr id="304" name="Google Shape;304;p5"/>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05"/>
        <p:cNvGrpSpPr/>
        <p:nvPr/>
      </p:nvGrpSpPr>
      <p:grpSpPr>
        <a:xfrm>
          <a:off x="0" y="0"/>
          <a:ext cx="0" cy="0"/>
          <a:chOff x="0" y="0"/>
          <a:chExt cx="0" cy="0"/>
        </a:xfrm>
      </p:grpSpPr>
      <p:grpSp>
        <p:nvGrpSpPr>
          <p:cNvPr id="306" name="Google Shape;306;p6"/>
          <p:cNvGrpSpPr/>
          <p:nvPr/>
        </p:nvGrpSpPr>
        <p:grpSpPr>
          <a:xfrm>
            <a:off x="-45603" y="4341395"/>
            <a:ext cx="9272423" cy="910791"/>
            <a:chOff x="-45603" y="440026"/>
            <a:chExt cx="9272423" cy="910791"/>
          </a:xfrm>
        </p:grpSpPr>
        <p:sp>
          <p:nvSpPr>
            <p:cNvPr id="307" name="Google Shape;307;p6"/>
            <p:cNvSpPr/>
            <p:nvPr/>
          </p:nvSpPr>
          <p:spPr>
            <a:xfrm>
              <a:off x="2176354" y="708034"/>
              <a:ext cx="281779" cy="397462"/>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08" name="Google Shape;308;p6"/>
            <p:cNvSpPr/>
            <p:nvPr/>
          </p:nvSpPr>
          <p:spPr>
            <a:xfrm>
              <a:off x="552323" y="912340"/>
              <a:ext cx="339086" cy="309912"/>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09" name="Google Shape;309;p6"/>
            <p:cNvSpPr/>
            <p:nvPr/>
          </p:nvSpPr>
          <p:spPr>
            <a:xfrm rot="-2700000">
              <a:off x="4913658" y="470447"/>
              <a:ext cx="181249" cy="400170"/>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0" name="Google Shape;310;p6"/>
            <p:cNvSpPr/>
            <p:nvPr/>
          </p:nvSpPr>
          <p:spPr>
            <a:xfrm rot="-1967309">
              <a:off x="27613" y="549243"/>
              <a:ext cx="142154" cy="312221"/>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1" name="Google Shape;311;p6"/>
            <p:cNvSpPr/>
            <p:nvPr/>
          </p:nvSpPr>
          <p:spPr>
            <a:xfrm>
              <a:off x="6508977" y="1054156"/>
              <a:ext cx="212880" cy="143991"/>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2" name="Google Shape;312;p6"/>
            <p:cNvSpPr/>
            <p:nvPr/>
          </p:nvSpPr>
          <p:spPr>
            <a:xfrm>
              <a:off x="4683118" y="1001445"/>
              <a:ext cx="272854" cy="185024"/>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3" name="Google Shape;313;p6"/>
            <p:cNvSpPr/>
            <p:nvPr/>
          </p:nvSpPr>
          <p:spPr>
            <a:xfrm rot="3663599">
              <a:off x="5966469" y="976075"/>
              <a:ext cx="204754" cy="377157"/>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4" name="Google Shape;314;p6"/>
            <p:cNvSpPr/>
            <p:nvPr/>
          </p:nvSpPr>
          <p:spPr>
            <a:xfrm rot="-3368760">
              <a:off x="5437768" y="638636"/>
              <a:ext cx="351278" cy="93987"/>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5" name="Google Shape;315;p6"/>
            <p:cNvSpPr/>
            <p:nvPr/>
          </p:nvSpPr>
          <p:spPr>
            <a:xfrm rot="3013936">
              <a:off x="1856192" y="906044"/>
              <a:ext cx="112704" cy="289910"/>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6" name="Google Shape;316;p6"/>
            <p:cNvSpPr/>
            <p:nvPr/>
          </p:nvSpPr>
          <p:spPr>
            <a:xfrm rot="2198047">
              <a:off x="3510054" y="793341"/>
              <a:ext cx="140231" cy="36705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7" name="Google Shape;317;p6"/>
            <p:cNvSpPr/>
            <p:nvPr/>
          </p:nvSpPr>
          <p:spPr>
            <a:xfrm rot="9906392">
              <a:off x="7295836" y="1033664"/>
              <a:ext cx="191420" cy="182909"/>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8" name="Google Shape;318;p6"/>
            <p:cNvSpPr/>
            <p:nvPr/>
          </p:nvSpPr>
          <p:spPr>
            <a:xfrm>
              <a:off x="301831" y="611168"/>
              <a:ext cx="314135" cy="349552"/>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19" name="Google Shape;319;p6"/>
            <p:cNvSpPr/>
            <p:nvPr/>
          </p:nvSpPr>
          <p:spPr>
            <a:xfrm>
              <a:off x="5200465" y="821938"/>
              <a:ext cx="313748" cy="356086"/>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20" name="Google Shape;320;p6"/>
            <p:cNvSpPr/>
            <p:nvPr/>
          </p:nvSpPr>
          <p:spPr>
            <a:xfrm rot="-988374">
              <a:off x="8793699" y="981136"/>
              <a:ext cx="395858" cy="320125"/>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21" name="Google Shape;321;p6"/>
            <p:cNvSpPr/>
            <p:nvPr/>
          </p:nvSpPr>
          <p:spPr>
            <a:xfrm rot="1179229">
              <a:off x="6978602" y="547675"/>
              <a:ext cx="347146" cy="378286"/>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22" name="Google Shape;322;p6"/>
            <p:cNvSpPr/>
            <p:nvPr/>
          </p:nvSpPr>
          <p:spPr>
            <a:xfrm>
              <a:off x="980841" y="910413"/>
              <a:ext cx="326644" cy="367792"/>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23" name="Google Shape;323;p6"/>
            <p:cNvSpPr/>
            <p:nvPr/>
          </p:nvSpPr>
          <p:spPr>
            <a:xfrm>
              <a:off x="8699186" y="523462"/>
              <a:ext cx="403969" cy="323646"/>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24" name="Google Shape;324;p6"/>
            <p:cNvSpPr/>
            <p:nvPr/>
          </p:nvSpPr>
          <p:spPr>
            <a:xfrm>
              <a:off x="6870722" y="1009504"/>
              <a:ext cx="256151" cy="229019"/>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25" name="Google Shape;325;p6"/>
            <p:cNvSpPr/>
            <p:nvPr/>
          </p:nvSpPr>
          <p:spPr>
            <a:xfrm rot="-2424567">
              <a:off x="1204048" y="475241"/>
              <a:ext cx="211213" cy="278694"/>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26" name="Google Shape;326;p6"/>
            <p:cNvSpPr/>
            <p:nvPr/>
          </p:nvSpPr>
          <p:spPr>
            <a:xfrm>
              <a:off x="7556769" y="607048"/>
              <a:ext cx="402022" cy="236475"/>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327" name="Google Shape;327;p6"/>
            <p:cNvGrpSpPr/>
            <p:nvPr/>
          </p:nvGrpSpPr>
          <p:grpSpPr>
            <a:xfrm rot="890855">
              <a:off x="3181660" y="515636"/>
              <a:ext cx="370663" cy="217580"/>
              <a:chOff x="1429156" y="1387535"/>
              <a:chExt cx="657769" cy="386112"/>
            </a:xfrm>
          </p:grpSpPr>
          <p:sp>
            <p:nvSpPr>
              <p:cNvPr id="328" name="Google Shape;328;p6"/>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29" name="Google Shape;329;p6"/>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330" name="Google Shape;330;p6"/>
            <p:cNvSpPr/>
            <p:nvPr/>
          </p:nvSpPr>
          <p:spPr>
            <a:xfrm rot="-2499483">
              <a:off x="4165391" y="919169"/>
              <a:ext cx="428994" cy="113072"/>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31" name="Google Shape;331;p6"/>
            <p:cNvSpPr/>
            <p:nvPr/>
          </p:nvSpPr>
          <p:spPr>
            <a:xfrm>
              <a:off x="674582" y="523294"/>
              <a:ext cx="375105" cy="294447"/>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332" name="Google Shape;332;p6"/>
            <p:cNvGrpSpPr/>
            <p:nvPr/>
          </p:nvGrpSpPr>
          <p:grpSpPr>
            <a:xfrm>
              <a:off x="3707787" y="505390"/>
              <a:ext cx="212392" cy="256778"/>
              <a:chOff x="1010452" y="1144365"/>
              <a:chExt cx="376916" cy="455685"/>
            </a:xfrm>
          </p:grpSpPr>
          <p:sp>
            <p:nvSpPr>
              <p:cNvPr id="333" name="Google Shape;333;p6"/>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34" name="Google Shape;334;p6"/>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335" name="Google Shape;335;p6"/>
            <p:cNvSpPr/>
            <p:nvPr/>
          </p:nvSpPr>
          <p:spPr>
            <a:xfrm rot="-1100489">
              <a:off x="8420309" y="672386"/>
              <a:ext cx="223722" cy="226855"/>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36" name="Google Shape;336;p6"/>
            <p:cNvSpPr/>
            <p:nvPr/>
          </p:nvSpPr>
          <p:spPr>
            <a:xfrm>
              <a:off x="3572521" y="981550"/>
              <a:ext cx="255529" cy="288428"/>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37" name="Google Shape;337;p6"/>
            <p:cNvSpPr/>
            <p:nvPr/>
          </p:nvSpPr>
          <p:spPr>
            <a:xfrm rot="1800079">
              <a:off x="8229930" y="1002016"/>
              <a:ext cx="198020" cy="248076"/>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38" name="Google Shape;338;p6"/>
            <p:cNvSpPr/>
            <p:nvPr/>
          </p:nvSpPr>
          <p:spPr>
            <a:xfrm>
              <a:off x="3943429" y="927518"/>
              <a:ext cx="163399" cy="25729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39" name="Google Shape;339;p6"/>
            <p:cNvSpPr/>
            <p:nvPr/>
          </p:nvSpPr>
          <p:spPr>
            <a:xfrm>
              <a:off x="4038156" y="505004"/>
              <a:ext cx="340006" cy="361563"/>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0" name="Google Shape;340;p6"/>
            <p:cNvSpPr/>
            <p:nvPr/>
          </p:nvSpPr>
          <p:spPr>
            <a:xfrm>
              <a:off x="2854633" y="688547"/>
              <a:ext cx="416637" cy="259709"/>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1" name="Google Shape;341;p6"/>
            <p:cNvSpPr/>
            <p:nvPr/>
          </p:nvSpPr>
          <p:spPr>
            <a:xfrm rot="-1252057">
              <a:off x="6497159" y="534061"/>
              <a:ext cx="204722" cy="302187"/>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2" name="Google Shape;342;p6"/>
            <p:cNvSpPr/>
            <p:nvPr/>
          </p:nvSpPr>
          <p:spPr>
            <a:xfrm>
              <a:off x="2537776" y="539860"/>
              <a:ext cx="230803" cy="290180"/>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3" name="Google Shape;343;p6"/>
            <p:cNvSpPr/>
            <p:nvPr/>
          </p:nvSpPr>
          <p:spPr>
            <a:xfrm>
              <a:off x="5713194" y="743996"/>
              <a:ext cx="256984" cy="24403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4" name="Google Shape;344;p6"/>
            <p:cNvSpPr/>
            <p:nvPr/>
          </p:nvSpPr>
          <p:spPr>
            <a:xfrm>
              <a:off x="2507283" y="945803"/>
              <a:ext cx="99390" cy="211075"/>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5" name="Google Shape;345;p6"/>
            <p:cNvSpPr/>
            <p:nvPr/>
          </p:nvSpPr>
          <p:spPr>
            <a:xfrm>
              <a:off x="8045390" y="829868"/>
              <a:ext cx="135793" cy="114511"/>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6" name="Google Shape;346;p6"/>
            <p:cNvSpPr/>
            <p:nvPr/>
          </p:nvSpPr>
          <p:spPr>
            <a:xfrm>
              <a:off x="5019180" y="1018026"/>
              <a:ext cx="99190" cy="9853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7" name="Google Shape;347;p6"/>
            <p:cNvSpPr/>
            <p:nvPr/>
          </p:nvSpPr>
          <p:spPr>
            <a:xfrm rot="9301126">
              <a:off x="6297718" y="732778"/>
              <a:ext cx="123698" cy="266216"/>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8" name="Google Shape;348;p6"/>
            <p:cNvSpPr/>
            <p:nvPr/>
          </p:nvSpPr>
          <p:spPr>
            <a:xfrm>
              <a:off x="1756780" y="575182"/>
              <a:ext cx="134585" cy="137354"/>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49" name="Google Shape;349;p6"/>
            <p:cNvSpPr/>
            <p:nvPr/>
          </p:nvSpPr>
          <p:spPr>
            <a:xfrm>
              <a:off x="4716478" y="737980"/>
              <a:ext cx="145419" cy="160635"/>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50" name="Google Shape;350;p6"/>
            <p:cNvSpPr/>
            <p:nvPr/>
          </p:nvSpPr>
          <p:spPr>
            <a:xfrm>
              <a:off x="1639378" y="819333"/>
              <a:ext cx="126045" cy="135687"/>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51" name="Google Shape;351;p6"/>
            <p:cNvSpPr/>
            <p:nvPr/>
          </p:nvSpPr>
          <p:spPr>
            <a:xfrm>
              <a:off x="8172573" y="555140"/>
              <a:ext cx="115263" cy="15729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52" name="Google Shape;352;p6"/>
            <p:cNvSpPr/>
            <p:nvPr/>
          </p:nvSpPr>
          <p:spPr>
            <a:xfrm>
              <a:off x="4481735" y="547509"/>
              <a:ext cx="87093" cy="153839"/>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53" name="Google Shape;353;p6"/>
            <p:cNvSpPr/>
            <p:nvPr/>
          </p:nvSpPr>
          <p:spPr>
            <a:xfrm>
              <a:off x="2048182" y="505004"/>
              <a:ext cx="126077" cy="173483"/>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54" name="Google Shape;354;p6"/>
            <p:cNvSpPr/>
            <p:nvPr/>
          </p:nvSpPr>
          <p:spPr>
            <a:xfrm>
              <a:off x="126658" y="1006747"/>
              <a:ext cx="126356" cy="163706"/>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355" name="Google Shape;355;p6"/>
            <p:cNvGrpSpPr/>
            <p:nvPr/>
          </p:nvGrpSpPr>
          <p:grpSpPr>
            <a:xfrm>
              <a:off x="7836651" y="987182"/>
              <a:ext cx="121750" cy="155749"/>
              <a:chOff x="6422295" y="3351500"/>
              <a:chExt cx="252856" cy="323399"/>
            </a:xfrm>
          </p:grpSpPr>
          <p:sp>
            <p:nvSpPr>
              <p:cNvPr id="356" name="Google Shape;356;p6"/>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57" name="Google Shape;357;p6"/>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358" name="Google Shape;358;p6"/>
            <p:cNvSpPr/>
            <p:nvPr/>
          </p:nvSpPr>
          <p:spPr>
            <a:xfrm>
              <a:off x="1353734" y="881315"/>
              <a:ext cx="187420" cy="190001"/>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59" name="Google Shape;359;p6"/>
            <p:cNvSpPr/>
            <p:nvPr/>
          </p:nvSpPr>
          <p:spPr>
            <a:xfrm>
              <a:off x="6088369" y="586056"/>
              <a:ext cx="149720" cy="115699"/>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360" name="Google Shape;360;p6"/>
            <p:cNvGrpSpPr/>
            <p:nvPr/>
          </p:nvGrpSpPr>
          <p:grpSpPr>
            <a:xfrm>
              <a:off x="3137402" y="1006079"/>
              <a:ext cx="129429" cy="165162"/>
              <a:chOff x="6793660" y="3322411"/>
              <a:chExt cx="268804" cy="342944"/>
            </a:xfrm>
          </p:grpSpPr>
          <p:sp>
            <p:nvSpPr>
              <p:cNvPr id="361" name="Google Shape;361;p6"/>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62" name="Google Shape;362;p6"/>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63" name="Google Shape;363;p6"/>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364" name="Google Shape;364;p6"/>
            <p:cNvSpPr/>
            <p:nvPr/>
          </p:nvSpPr>
          <p:spPr>
            <a:xfrm>
              <a:off x="2776508" y="1006744"/>
              <a:ext cx="212021" cy="115156"/>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365" name="Google Shape;365;p6"/>
            <p:cNvSpPr/>
            <p:nvPr/>
          </p:nvSpPr>
          <p:spPr>
            <a:xfrm rot="1466637">
              <a:off x="5246242" y="579297"/>
              <a:ext cx="132710" cy="129208"/>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366" name="Google Shape;366;p6"/>
          <p:cNvSpPr txBox="1">
            <a:spLocks noGrp="1"/>
          </p:cNvSpPr>
          <p:nvPr>
            <p:ph type="title"/>
          </p:nvPr>
        </p:nvSpPr>
        <p:spPr>
          <a:xfrm>
            <a:off x="1028375" y="662026"/>
            <a:ext cx="7087200" cy="5502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67" name="Google Shape;367;p6"/>
          <p:cNvSpPr txBox="1">
            <a:spLocks noGrp="1"/>
          </p:cNvSpPr>
          <p:nvPr>
            <p:ph type="body" idx="1"/>
          </p:nvPr>
        </p:nvSpPr>
        <p:spPr>
          <a:xfrm>
            <a:off x="1028375" y="1404153"/>
            <a:ext cx="3440100" cy="26754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368" name="Google Shape;368;p6"/>
          <p:cNvSpPr txBox="1">
            <a:spLocks noGrp="1"/>
          </p:cNvSpPr>
          <p:nvPr>
            <p:ph type="body" idx="2"/>
          </p:nvPr>
        </p:nvSpPr>
        <p:spPr>
          <a:xfrm>
            <a:off x="4675573" y="1404153"/>
            <a:ext cx="3440100" cy="26754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369" name="Google Shape;369;p6"/>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2"/>
        <p:cNvGrpSpPr/>
        <p:nvPr/>
      </p:nvGrpSpPr>
      <p:grpSpPr>
        <a:xfrm>
          <a:off x="0" y="0"/>
          <a:ext cx="0" cy="0"/>
          <a:chOff x="0" y="0"/>
          <a:chExt cx="0" cy="0"/>
        </a:xfrm>
      </p:grpSpPr>
      <p:sp>
        <p:nvSpPr>
          <p:cNvPr id="563" name="Google Shape;563;p10"/>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with big pattern">
  <p:cSld name="BLANK_1_1">
    <p:spTree>
      <p:nvGrpSpPr>
        <p:cNvPr id="1" name="Shape 626"/>
        <p:cNvGrpSpPr/>
        <p:nvPr/>
      </p:nvGrpSpPr>
      <p:grpSpPr>
        <a:xfrm>
          <a:off x="0" y="0"/>
          <a:ext cx="0" cy="0"/>
          <a:chOff x="0" y="0"/>
          <a:chExt cx="0" cy="0"/>
        </a:xfrm>
      </p:grpSpPr>
      <p:sp>
        <p:nvSpPr>
          <p:cNvPr id="627" name="Google Shape;627;p12"/>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
        <p:nvSpPr>
          <p:cNvPr id="628" name="Google Shape;628;p12"/>
          <p:cNvSpPr/>
          <p:nvPr/>
        </p:nvSpPr>
        <p:spPr>
          <a:xfrm>
            <a:off x="3877329" y="86931"/>
            <a:ext cx="499650" cy="704779"/>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29" name="Google Shape;629;p12"/>
          <p:cNvSpPr/>
          <p:nvPr/>
        </p:nvSpPr>
        <p:spPr>
          <a:xfrm>
            <a:off x="-73851" y="4335362"/>
            <a:ext cx="601266" cy="549535"/>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0" name="Google Shape;630;p12"/>
          <p:cNvSpPr/>
          <p:nvPr/>
        </p:nvSpPr>
        <p:spPr>
          <a:xfrm rot="2001982">
            <a:off x="136143" y="2216866"/>
            <a:ext cx="321474" cy="709766"/>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1" name="Google Shape;631;p12"/>
          <p:cNvSpPr/>
          <p:nvPr/>
        </p:nvSpPr>
        <p:spPr>
          <a:xfrm rot="-1974315">
            <a:off x="1073775" y="4082872"/>
            <a:ext cx="252371" cy="554298"/>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2" name="Google Shape;632;p12"/>
          <p:cNvSpPr/>
          <p:nvPr/>
        </p:nvSpPr>
        <p:spPr>
          <a:xfrm>
            <a:off x="4101001" y="4649180"/>
            <a:ext cx="376856" cy="254902"/>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3" name="Google Shape;633;p12"/>
          <p:cNvSpPr/>
          <p:nvPr/>
        </p:nvSpPr>
        <p:spPr>
          <a:xfrm>
            <a:off x="8577162" y="951325"/>
            <a:ext cx="485245" cy="329049"/>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4" name="Google Shape;634;p12"/>
          <p:cNvSpPr/>
          <p:nvPr/>
        </p:nvSpPr>
        <p:spPr>
          <a:xfrm rot="3971375">
            <a:off x="3138581" y="4622816"/>
            <a:ext cx="362909" cy="668479"/>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5" name="Google Shape;635;p12"/>
          <p:cNvSpPr/>
          <p:nvPr/>
        </p:nvSpPr>
        <p:spPr>
          <a:xfrm rot="-3375824">
            <a:off x="8529405" y="4231764"/>
            <a:ext cx="623152" cy="166730"/>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6" name="Google Shape;636;p12"/>
          <p:cNvSpPr/>
          <p:nvPr/>
        </p:nvSpPr>
        <p:spPr>
          <a:xfrm rot="3011666">
            <a:off x="3176487" y="433603"/>
            <a:ext cx="199800" cy="513948"/>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7" name="Google Shape;637;p12"/>
          <p:cNvSpPr/>
          <p:nvPr/>
        </p:nvSpPr>
        <p:spPr>
          <a:xfrm rot="2196195">
            <a:off x="6620200" y="37360"/>
            <a:ext cx="248001" cy="64914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8" name="Google Shape;638;p12"/>
          <p:cNvSpPr/>
          <p:nvPr/>
        </p:nvSpPr>
        <p:spPr>
          <a:xfrm rot="9911830">
            <a:off x="5498424" y="4613124"/>
            <a:ext cx="338915" cy="323847"/>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39" name="Google Shape;639;p12"/>
          <p:cNvSpPr/>
          <p:nvPr/>
        </p:nvSpPr>
        <p:spPr>
          <a:xfrm>
            <a:off x="397765" y="122092"/>
            <a:ext cx="557022" cy="619824"/>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40" name="Google Shape;640;p12"/>
          <p:cNvSpPr/>
          <p:nvPr/>
        </p:nvSpPr>
        <p:spPr>
          <a:xfrm>
            <a:off x="1635736" y="4515631"/>
            <a:ext cx="556337" cy="63140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41" name="Google Shape;641;p12"/>
          <p:cNvSpPr/>
          <p:nvPr/>
        </p:nvSpPr>
        <p:spPr>
          <a:xfrm rot="-982808">
            <a:off x="7867083" y="4603094"/>
            <a:ext cx="701993" cy="567693"/>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42" name="Google Shape;642;p12"/>
          <p:cNvSpPr/>
          <p:nvPr/>
        </p:nvSpPr>
        <p:spPr>
          <a:xfrm rot="1185294">
            <a:off x="4798350" y="4216901"/>
            <a:ext cx="616477" cy="671778"/>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43" name="Google Shape;643;p12"/>
          <p:cNvSpPr/>
          <p:nvPr/>
        </p:nvSpPr>
        <p:spPr>
          <a:xfrm>
            <a:off x="954787" y="598452"/>
            <a:ext cx="579203" cy="652168"/>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44" name="Google Shape;644;p12"/>
          <p:cNvSpPr/>
          <p:nvPr/>
        </p:nvSpPr>
        <p:spPr>
          <a:xfrm>
            <a:off x="7934146" y="3052342"/>
            <a:ext cx="716315" cy="573888"/>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45" name="Google Shape;645;p12"/>
          <p:cNvSpPr/>
          <p:nvPr/>
        </p:nvSpPr>
        <p:spPr>
          <a:xfrm>
            <a:off x="8750637" y="1716146"/>
            <a:ext cx="454206" cy="406096"/>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46" name="Google Shape;646;p12"/>
          <p:cNvSpPr/>
          <p:nvPr/>
        </p:nvSpPr>
        <p:spPr>
          <a:xfrm rot="-2424156">
            <a:off x="2052510" y="-106317"/>
            <a:ext cx="373867" cy="493313"/>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47" name="Google Shape;647;p12"/>
          <p:cNvSpPr/>
          <p:nvPr/>
        </p:nvSpPr>
        <p:spPr>
          <a:xfrm>
            <a:off x="6114462" y="4565394"/>
            <a:ext cx="712864" cy="419317"/>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648" name="Google Shape;648;p12"/>
          <p:cNvGrpSpPr/>
          <p:nvPr/>
        </p:nvGrpSpPr>
        <p:grpSpPr>
          <a:xfrm rot="-2302891">
            <a:off x="692341" y="1703380"/>
            <a:ext cx="657775" cy="386116"/>
            <a:chOff x="1429156" y="1387535"/>
            <a:chExt cx="657769" cy="386112"/>
          </a:xfrm>
        </p:grpSpPr>
        <p:sp>
          <p:nvSpPr>
            <p:cNvPr id="649" name="Google Shape;649;p12"/>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50" name="Google Shape;650;p12"/>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651" name="Google Shape;651;p12"/>
          <p:cNvSpPr/>
          <p:nvPr/>
        </p:nvSpPr>
        <p:spPr>
          <a:xfrm rot="-1696692">
            <a:off x="7912035" y="1565241"/>
            <a:ext cx="760522" cy="200454"/>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52" name="Google Shape;652;p12"/>
          <p:cNvSpPr/>
          <p:nvPr/>
        </p:nvSpPr>
        <p:spPr>
          <a:xfrm>
            <a:off x="573535" y="2390406"/>
            <a:ext cx="665135" cy="522113"/>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653" name="Google Shape;653;p12"/>
          <p:cNvGrpSpPr/>
          <p:nvPr/>
        </p:nvGrpSpPr>
        <p:grpSpPr>
          <a:xfrm>
            <a:off x="243202" y="3418115"/>
            <a:ext cx="376916" cy="455685"/>
            <a:chOff x="1010452" y="1144365"/>
            <a:chExt cx="376916" cy="455685"/>
          </a:xfrm>
        </p:grpSpPr>
        <p:sp>
          <p:nvSpPr>
            <p:cNvPr id="654" name="Google Shape;654;p12"/>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55" name="Google Shape;655;p12"/>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656" name="Google Shape;656;p12"/>
          <p:cNvSpPr/>
          <p:nvPr/>
        </p:nvSpPr>
        <p:spPr>
          <a:xfrm rot="-1109260">
            <a:off x="7931505" y="3919346"/>
            <a:ext cx="396713" cy="40226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57" name="Google Shape;657;p12"/>
          <p:cNvSpPr/>
          <p:nvPr/>
        </p:nvSpPr>
        <p:spPr>
          <a:xfrm>
            <a:off x="6730123" y="371344"/>
            <a:ext cx="453103" cy="51143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58" name="Google Shape;658;p12"/>
          <p:cNvSpPr/>
          <p:nvPr/>
        </p:nvSpPr>
        <p:spPr>
          <a:xfrm rot="1799564">
            <a:off x="7269683" y="4556613"/>
            <a:ext cx="351219" cy="440001"/>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59" name="Google Shape;659;p12"/>
          <p:cNvSpPr/>
          <p:nvPr/>
        </p:nvSpPr>
        <p:spPr>
          <a:xfrm>
            <a:off x="8073205" y="696414"/>
            <a:ext cx="289739" cy="45623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0" name="Google Shape;660;p12"/>
          <p:cNvSpPr/>
          <p:nvPr/>
        </p:nvSpPr>
        <p:spPr>
          <a:xfrm>
            <a:off x="7347687" y="-80809"/>
            <a:ext cx="602898" cy="641121"/>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1" name="Google Shape;661;p12"/>
          <p:cNvSpPr/>
          <p:nvPr/>
        </p:nvSpPr>
        <p:spPr>
          <a:xfrm>
            <a:off x="4940628" y="97286"/>
            <a:ext cx="738779" cy="460515"/>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2" name="Google Shape;662;p12"/>
          <p:cNvSpPr/>
          <p:nvPr/>
        </p:nvSpPr>
        <p:spPr>
          <a:xfrm rot="-1245048">
            <a:off x="8307364" y="2023367"/>
            <a:ext cx="363919" cy="537176"/>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3" name="Google Shape;663;p12"/>
          <p:cNvSpPr/>
          <p:nvPr/>
        </p:nvSpPr>
        <p:spPr>
          <a:xfrm>
            <a:off x="140849" y="1398976"/>
            <a:ext cx="410163" cy="515682"/>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4" name="Google Shape;664;p12"/>
          <p:cNvSpPr/>
          <p:nvPr/>
        </p:nvSpPr>
        <p:spPr>
          <a:xfrm>
            <a:off x="2529725" y="4393751"/>
            <a:ext cx="455682" cy="43272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5" name="Google Shape;665;p12"/>
          <p:cNvSpPr/>
          <p:nvPr/>
        </p:nvSpPr>
        <p:spPr>
          <a:xfrm>
            <a:off x="774575" y="1343138"/>
            <a:ext cx="175646" cy="37302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6" name="Google Shape;666;p12"/>
          <p:cNvSpPr/>
          <p:nvPr/>
        </p:nvSpPr>
        <p:spPr>
          <a:xfrm>
            <a:off x="8496852" y="3855727"/>
            <a:ext cx="240787" cy="203050"/>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7" name="Google Shape;667;p12"/>
          <p:cNvSpPr/>
          <p:nvPr/>
        </p:nvSpPr>
        <p:spPr>
          <a:xfrm>
            <a:off x="8204357" y="240186"/>
            <a:ext cx="175884" cy="17472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8" name="Google Shape;668;p12"/>
          <p:cNvSpPr/>
          <p:nvPr/>
        </p:nvSpPr>
        <p:spPr>
          <a:xfrm>
            <a:off x="8748502" y="3358539"/>
            <a:ext cx="236138" cy="229907"/>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69" name="Google Shape;669;p12"/>
          <p:cNvSpPr/>
          <p:nvPr/>
        </p:nvSpPr>
        <p:spPr>
          <a:xfrm rot="9304419">
            <a:off x="3675875" y="4374275"/>
            <a:ext cx="219185" cy="471718"/>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70" name="Google Shape;670;p12"/>
          <p:cNvSpPr/>
          <p:nvPr/>
        </p:nvSpPr>
        <p:spPr>
          <a:xfrm>
            <a:off x="3033704" y="205770"/>
            <a:ext cx="238646" cy="243555"/>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71" name="Google Shape;671;p12"/>
          <p:cNvSpPr/>
          <p:nvPr/>
        </p:nvSpPr>
        <p:spPr>
          <a:xfrm>
            <a:off x="8737650" y="439219"/>
            <a:ext cx="257856" cy="284838"/>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72" name="Google Shape;672;p12"/>
          <p:cNvSpPr/>
          <p:nvPr/>
        </p:nvSpPr>
        <p:spPr>
          <a:xfrm>
            <a:off x="1334256" y="146271"/>
            <a:ext cx="223503" cy="2406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73" name="Google Shape;673;p12"/>
          <p:cNvSpPr/>
          <p:nvPr/>
        </p:nvSpPr>
        <p:spPr>
          <a:xfrm>
            <a:off x="7558457" y="3981014"/>
            <a:ext cx="204383" cy="27891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74" name="Google Shape;674;p12"/>
          <p:cNvSpPr/>
          <p:nvPr/>
        </p:nvSpPr>
        <p:spPr>
          <a:xfrm>
            <a:off x="527433" y="3050947"/>
            <a:ext cx="154433" cy="272786"/>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75" name="Google Shape;675;p12"/>
          <p:cNvSpPr/>
          <p:nvPr/>
        </p:nvSpPr>
        <p:spPr>
          <a:xfrm>
            <a:off x="8754662" y="2772177"/>
            <a:ext cx="223822" cy="30798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76" name="Google Shape;676;p12"/>
          <p:cNvSpPr/>
          <p:nvPr/>
        </p:nvSpPr>
        <p:spPr>
          <a:xfrm>
            <a:off x="140852" y="836409"/>
            <a:ext cx="224053" cy="290283"/>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677" name="Google Shape;677;p12"/>
          <p:cNvGrpSpPr/>
          <p:nvPr/>
        </p:nvGrpSpPr>
        <p:grpSpPr>
          <a:xfrm>
            <a:off x="6967170" y="4176956"/>
            <a:ext cx="216066" cy="276377"/>
            <a:chOff x="6422295" y="3351500"/>
            <a:chExt cx="252856" cy="323399"/>
          </a:xfrm>
        </p:grpSpPr>
        <p:sp>
          <p:nvSpPr>
            <p:cNvPr id="678" name="Google Shape;678;p12"/>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79" name="Google Shape;679;p12"/>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680" name="Google Shape;680;p12"/>
          <p:cNvSpPr/>
          <p:nvPr/>
        </p:nvSpPr>
        <p:spPr>
          <a:xfrm>
            <a:off x="2318449" y="613815"/>
            <a:ext cx="332332" cy="336908"/>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81" name="Google Shape;681;p12"/>
          <p:cNvSpPr/>
          <p:nvPr/>
        </p:nvSpPr>
        <p:spPr>
          <a:xfrm>
            <a:off x="6021196" y="137179"/>
            <a:ext cx="265484" cy="205157"/>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nvGrpSpPr>
          <p:cNvPr id="682" name="Google Shape;682;p12"/>
          <p:cNvGrpSpPr/>
          <p:nvPr/>
        </p:nvGrpSpPr>
        <p:grpSpPr>
          <a:xfrm>
            <a:off x="791252" y="4630083"/>
            <a:ext cx="229693" cy="293080"/>
            <a:chOff x="6793660" y="3322411"/>
            <a:chExt cx="268804" cy="342944"/>
          </a:xfrm>
        </p:grpSpPr>
        <p:sp>
          <p:nvSpPr>
            <p:cNvPr id="683" name="Google Shape;683;p12"/>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84" name="Google Shape;684;p12"/>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85" name="Google Shape;685;p12"/>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grpSp>
      <p:sp>
        <p:nvSpPr>
          <p:cNvPr id="686" name="Google Shape;686;p12"/>
          <p:cNvSpPr/>
          <p:nvPr/>
        </p:nvSpPr>
        <p:spPr>
          <a:xfrm>
            <a:off x="4708237" y="588128"/>
            <a:ext cx="377232" cy="204888"/>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87" name="Google Shape;687;p12"/>
          <p:cNvSpPr/>
          <p:nvPr/>
        </p:nvSpPr>
        <p:spPr>
          <a:xfrm rot="-2218186">
            <a:off x="-38492" y="151543"/>
            <a:ext cx="236276" cy="23004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88" name="Google Shape;688;p12"/>
          <p:cNvSpPr/>
          <p:nvPr/>
        </p:nvSpPr>
        <p:spPr>
          <a:xfrm rot="1464154">
            <a:off x="4569091" y="-94554"/>
            <a:ext cx="235935" cy="22971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
        <p:nvSpPr>
          <p:cNvPr id="689" name="Google Shape;689;p12"/>
          <p:cNvSpPr/>
          <p:nvPr/>
        </p:nvSpPr>
        <p:spPr>
          <a:xfrm rot="-2221343">
            <a:off x="830946" y="3628653"/>
            <a:ext cx="206347" cy="200902"/>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Short Stack"/>
              <a:ea typeface="Short Stack"/>
              <a:cs typeface="Short Stack"/>
              <a:sym typeface="Short Stack"/>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2"/>
        </a:solidFill>
        <a:effectLst/>
      </p:bgPr>
    </p:bg>
    <p:spTree>
      <p:nvGrpSpPr>
        <p:cNvPr id="1" name="Shape 5"/>
        <p:cNvGrpSpPr/>
        <p:nvPr/>
      </p:nvGrpSpPr>
      <p:grpSpPr>
        <a:xfrm>
          <a:off x="0" y="0"/>
          <a:ext cx="0" cy="0"/>
          <a:chOff x="0" y="0"/>
          <a:chExt cx="0" cy="0"/>
        </a:xfrm>
      </p:grpSpPr>
      <p:grpSp>
        <p:nvGrpSpPr>
          <p:cNvPr id="6" name="Google Shape;6;p1"/>
          <p:cNvGrpSpPr/>
          <p:nvPr/>
        </p:nvGrpSpPr>
        <p:grpSpPr>
          <a:xfrm>
            <a:off x="0" y="0"/>
            <a:ext cx="9144000" cy="5143500"/>
            <a:chOff x="0" y="0"/>
            <a:chExt cx="9144000" cy="5143500"/>
          </a:xfrm>
        </p:grpSpPr>
        <p:pic>
          <p:nvPicPr>
            <p:cNvPr id="7" name="Google Shape;7;p1"/>
            <p:cNvPicPr preferRelativeResize="0"/>
            <p:nvPr/>
          </p:nvPicPr>
          <p:blipFill rotWithShape="1">
            <a:blip r:embed="rId9">
              <a:alphaModFix/>
            </a:blip>
            <a:srcRect/>
            <a:stretch/>
          </p:blipFill>
          <p:spPr>
            <a:xfrm>
              <a:off x="0" y="0"/>
              <a:ext cx="9144000" cy="5143500"/>
            </a:xfrm>
            <a:prstGeom prst="rect">
              <a:avLst/>
            </a:prstGeom>
            <a:noFill/>
            <a:ln>
              <a:noFill/>
            </a:ln>
          </p:spPr>
        </p:pic>
        <p:grpSp>
          <p:nvGrpSpPr>
            <p:cNvPr id="8" name="Google Shape;8;p1"/>
            <p:cNvGrpSpPr/>
            <p:nvPr/>
          </p:nvGrpSpPr>
          <p:grpSpPr>
            <a:xfrm>
              <a:off x="0" y="566400"/>
              <a:ext cx="9144000" cy="4015149"/>
              <a:chOff x="0" y="566400"/>
              <a:chExt cx="9144000" cy="4015149"/>
            </a:xfrm>
          </p:grpSpPr>
          <p:sp>
            <p:nvSpPr>
              <p:cNvPr id="9" name="Google Shape;9;p1"/>
              <p:cNvSpPr/>
              <p:nvPr/>
            </p:nvSpPr>
            <p:spPr>
              <a:xfrm>
                <a:off x="0" y="566400"/>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1"/>
              <p:cNvSpPr/>
              <p:nvPr/>
            </p:nvSpPr>
            <p:spPr>
              <a:xfrm>
                <a:off x="0" y="1138664"/>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
              <p:cNvSpPr/>
              <p:nvPr/>
            </p:nvSpPr>
            <p:spPr>
              <a:xfrm>
                <a:off x="0" y="2283193"/>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
              <p:cNvSpPr/>
              <p:nvPr/>
            </p:nvSpPr>
            <p:spPr>
              <a:xfrm>
                <a:off x="0" y="2855457"/>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1"/>
              <p:cNvSpPr/>
              <p:nvPr/>
            </p:nvSpPr>
            <p:spPr>
              <a:xfrm>
                <a:off x="0" y="3427721"/>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1"/>
              <p:cNvSpPr/>
              <p:nvPr/>
            </p:nvSpPr>
            <p:spPr>
              <a:xfrm>
                <a:off x="0" y="3999985"/>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1"/>
              <p:cNvSpPr/>
              <p:nvPr/>
            </p:nvSpPr>
            <p:spPr>
              <a:xfrm>
                <a:off x="0" y="4572249"/>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
              <p:cNvSpPr/>
              <p:nvPr/>
            </p:nvSpPr>
            <p:spPr>
              <a:xfrm>
                <a:off x="0" y="1710928"/>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7" name="Google Shape;17;p1"/>
          <p:cNvSpPr txBox="1">
            <a:spLocks noGrp="1"/>
          </p:cNvSpPr>
          <p:nvPr>
            <p:ph type="title"/>
          </p:nvPr>
        </p:nvSpPr>
        <p:spPr>
          <a:xfrm>
            <a:off x="1028375" y="662026"/>
            <a:ext cx="7087200" cy="550200"/>
          </a:xfrm>
          <a:prstGeom prst="rect">
            <a:avLst/>
          </a:prstGeom>
          <a:noFill/>
          <a:ln>
            <a:noFill/>
          </a:ln>
        </p:spPr>
        <p:txBody>
          <a:bodyPr spcFirstLastPara="1" wrap="square" lIns="0" tIns="0" rIns="0" bIns="0" anchor="b" anchorCtr="0">
            <a:noAutofit/>
          </a:bodyPr>
          <a:lstStyle>
            <a:lvl1pPr lvl="0"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1pPr>
            <a:lvl2pPr lvl="1"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2pPr>
            <a:lvl3pPr lvl="2"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3pPr>
            <a:lvl4pPr lvl="3"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4pPr>
            <a:lvl5pPr lvl="4"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5pPr>
            <a:lvl6pPr lvl="5"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6pPr>
            <a:lvl7pPr lvl="6"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7pPr>
            <a:lvl8pPr lvl="7"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8pPr>
            <a:lvl9pPr lvl="8"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9pPr>
          </a:lstStyle>
          <a:p>
            <a:endParaRPr/>
          </a:p>
        </p:txBody>
      </p:sp>
      <p:sp>
        <p:nvSpPr>
          <p:cNvPr id="18" name="Google Shape;18;p1"/>
          <p:cNvSpPr txBox="1">
            <a:spLocks noGrp="1"/>
          </p:cNvSpPr>
          <p:nvPr>
            <p:ph type="sldNum" idx="12"/>
          </p:nvPr>
        </p:nvSpPr>
        <p:spPr>
          <a:xfrm>
            <a:off x="4297625" y="4749850"/>
            <a:ext cx="548700" cy="276900"/>
          </a:xfrm>
          <a:prstGeom prst="rect">
            <a:avLst/>
          </a:prstGeom>
          <a:noFill/>
          <a:ln>
            <a:noFill/>
          </a:ln>
        </p:spPr>
        <p:txBody>
          <a:bodyPr spcFirstLastPara="1" wrap="square" lIns="0" tIns="0" rIns="0" bIns="0" anchor="ctr" anchorCtr="0">
            <a:noAutofit/>
          </a:bodyPr>
          <a:lstStyle>
            <a:lvl1pPr lvl="0" algn="ctr" rtl="0">
              <a:buNone/>
              <a:defRPr sz="1000">
                <a:solidFill>
                  <a:schemeClr val="dk2"/>
                </a:solidFill>
                <a:latin typeface="Quicksand"/>
                <a:ea typeface="Quicksand"/>
                <a:cs typeface="Quicksand"/>
                <a:sym typeface="Quicksand"/>
              </a:defRPr>
            </a:lvl1pPr>
            <a:lvl2pPr lvl="1" algn="ctr" rtl="0">
              <a:buNone/>
              <a:defRPr sz="1000">
                <a:solidFill>
                  <a:schemeClr val="dk2"/>
                </a:solidFill>
                <a:latin typeface="Quicksand"/>
                <a:ea typeface="Quicksand"/>
                <a:cs typeface="Quicksand"/>
                <a:sym typeface="Quicksand"/>
              </a:defRPr>
            </a:lvl2pPr>
            <a:lvl3pPr lvl="2" algn="ctr" rtl="0">
              <a:buNone/>
              <a:defRPr sz="1000">
                <a:solidFill>
                  <a:schemeClr val="dk2"/>
                </a:solidFill>
                <a:latin typeface="Quicksand"/>
                <a:ea typeface="Quicksand"/>
                <a:cs typeface="Quicksand"/>
                <a:sym typeface="Quicksand"/>
              </a:defRPr>
            </a:lvl3pPr>
            <a:lvl4pPr lvl="3" algn="ctr" rtl="0">
              <a:buNone/>
              <a:defRPr sz="1000">
                <a:solidFill>
                  <a:schemeClr val="dk2"/>
                </a:solidFill>
                <a:latin typeface="Quicksand"/>
                <a:ea typeface="Quicksand"/>
                <a:cs typeface="Quicksand"/>
                <a:sym typeface="Quicksand"/>
              </a:defRPr>
            </a:lvl4pPr>
            <a:lvl5pPr lvl="4" algn="ctr" rtl="0">
              <a:buNone/>
              <a:defRPr sz="1000">
                <a:solidFill>
                  <a:schemeClr val="dk2"/>
                </a:solidFill>
                <a:latin typeface="Quicksand"/>
                <a:ea typeface="Quicksand"/>
                <a:cs typeface="Quicksand"/>
                <a:sym typeface="Quicksand"/>
              </a:defRPr>
            </a:lvl5pPr>
            <a:lvl6pPr lvl="5" algn="ctr" rtl="0">
              <a:buNone/>
              <a:defRPr sz="1000">
                <a:solidFill>
                  <a:schemeClr val="dk2"/>
                </a:solidFill>
                <a:latin typeface="Quicksand"/>
                <a:ea typeface="Quicksand"/>
                <a:cs typeface="Quicksand"/>
                <a:sym typeface="Quicksand"/>
              </a:defRPr>
            </a:lvl6pPr>
            <a:lvl7pPr lvl="6" algn="ctr" rtl="0">
              <a:buNone/>
              <a:defRPr sz="1000">
                <a:solidFill>
                  <a:schemeClr val="dk2"/>
                </a:solidFill>
                <a:latin typeface="Quicksand"/>
                <a:ea typeface="Quicksand"/>
                <a:cs typeface="Quicksand"/>
                <a:sym typeface="Quicksand"/>
              </a:defRPr>
            </a:lvl7pPr>
            <a:lvl8pPr lvl="7" algn="ctr" rtl="0">
              <a:buNone/>
              <a:defRPr sz="1000">
                <a:solidFill>
                  <a:schemeClr val="dk2"/>
                </a:solidFill>
                <a:latin typeface="Quicksand"/>
                <a:ea typeface="Quicksand"/>
                <a:cs typeface="Quicksand"/>
                <a:sym typeface="Quicksand"/>
              </a:defRPr>
            </a:lvl8pPr>
            <a:lvl9pPr lvl="8" algn="ctr" rtl="0">
              <a:buNone/>
              <a:defRPr sz="1000">
                <a:solidFill>
                  <a:schemeClr val="dk2"/>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
        <p:nvSpPr>
          <p:cNvPr id="19" name="Google Shape;19;p1"/>
          <p:cNvSpPr txBox="1">
            <a:spLocks noGrp="1"/>
          </p:cNvSpPr>
          <p:nvPr>
            <p:ph type="body" idx="1"/>
          </p:nvPr>
        </p:nvSpPr>
        <p:spPr>
          <a:xfrm>
            <a:off x="1028375" y="1327952"/>
            <a:ext cx="7087200" cy="2683200"/>
          </a:xfrm>
          <a:prstGeom prst="rect">
            <a:avLst/>
          </a:prstGeom>
          <a:noFill/>
          <a:ln>
            <a:noFill/>
          </a:ln>
        </p:spPr>
        <p:txBody>
          <a:bodyPr spcFirstLastPara="1" wrap="square" lIns="0" tIns="0" rIns="0" bIns="0" anchor="t" anchorCtr="0">
            <a:noAutofit/>
          </a:bodyPr>
          <a:lstStyle>
            <a:lvl1pPr marL="457200" lvl="0" indent="-342900" rtl="0">
              <a:lnSpc>
                <a:spcPct val="115000"/>
              </a:lnSpc>
              <a:spcBef>
                <a:spcPts val="600"/>
              </a:spcBef>
              <a:spcAft>
                <a:spcPts val="0"/>
              </a:spcAft>
              <a:buClr>
                <a:schemeClr val="dk2"/>
              </a:buClr>
              <a:buSzPts val="1800"/>
              <a:buFont typeface="Quicksand"/>
              <a:buChar char="✘"/>
              <a:defRPr sz="2400">
                <a:solidFill>
                  <a:schemeClr val="dk1"/>
                </a:solidFill>
                <a:latin typeface="Quicksand"/>
                <a:ea typeface="Quicksand"/>
                <a:cs typeface="Quicksand"/>
                <a:sym typeface="Quicksand"/>
              </a:defRPr>
            </a:lvl1pPr>
            <a:lvl2pPr marL="914400" lvl="1" indent="-342900" rtl="0">
              <a:lnSpc>
                <a:spcPct val="115000"/>
              </a:lnSpc>
              <a:spcBef>
                <a:spcPts val="0"/>
              </a:spcBef>
              <a:spcAft>
                <a:spcPts val="0"/>
              </a:spcAft>
              <a:buClr>
                <a:schemeClr val="dk2"/>
              </a:buClr>
              <a:buSzPts val="1800"/>
              <a:buFont typeface="Quicksand"/>
              <a:buChar char="✗"/>
              <a:defRPr sz="2400">
                <a:solidFill>
                  <a:schemeClr val="dk1"/>
                </a:solidFill>
                <a:latin typeface="Quicksand"/>
                <a:ea typeface="Quicksand"/>
                <a:cs typeface="Quicksand"/>
                <a:sym typeface="Quicksand"/>
              </a:defRPr>
            </a:lvl2pPr>
            <a:lvl3pPr marL="1371600" lvl="2" indent="-342900" rtl="0">
              <a:lnSpc>
                <a:spcPct val="115000"/>
              </a:lnSpc>
              <a:spcBef>
                <a:spcPts val="0"/>
              </a:spcBef>
              <a:spcAft>
                <a:spcPts val="0"/>
              </a:spcAft>
              <a:buClr>
                <a:schemeClr val="dk2"/>
              </a:buClr>
              <a:buSzPts val="1800"/>
              <a:buFont typeface="Quicksand"/>
              <a:buChar char="✗"/>
              <a:defRPr sz="2400">
                <a:solidFill>
                  <a:schemeClr val="dk1"/>
                </a:solidFill>
                <a:latin typeface="Quicksand"/>
                <a:ea typeface="Quicksand"/>
                <a:cs typeface="Quicksand"/>
                <a:sym typeface="Quicksand"/>
              </a:defRPr>
            </a:lvl3pPr>
            <a:lvl4pPr marL="1828800" lvl="3" indent="-342900" rtl="0">
              <a:lnSpc>
                <a:spcPct val="115000"/>
              </a:lnSpc>
              <a:spcBef>
                <a:spcPts val="0"/>
              </a:spcBef>
              <a:spcAft>
                <a:spcPts val="0"/>
              </a:spcAft>
              <a:buClr>
                <a:schemeClr val="dk2"/>
              </a:buClr>
              <a:buSzPts val="1800"/>
              <a:buFont typeface="Quicksand"/>
              <a:buChar char="✗"/>
              <a:defRPr sz="2400">
                <a:solidFill>
                  <a:schemeClr val="dk1"/>
                </a:solidFill>
                <a:latin typeface="Quicksand"/>
                <a:ea typeface="Quicksand"/>
                <a:cs typeface="Quicksand"/>
                <a:sym typeface="Quicksand"/>
              </a:defRPr>
            </a:lvl4pPr>
            <a:lvl5pPr marL="2286000" lvl="4"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5pPr>
            <a:lvl6pPr marL="2743200" lvl="5"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6pPr>
            <a:lvl7pPr marL="3200400" lvl="6"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7pPr>
            <a:lvl8pPr marL="3657600" lvl="7"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8pPr>
            <a:lvl9pPr marL="4114800" lvl="8"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6" r:id="rId6"/>
    <p:sldLayoutId id="2147483658" r:id="rId7"/>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93"/>
        <p:cNvGrpSpPr/>
        <p:nvPr/>
      </p:nvGrpSpPr>
      <p:grpSpPr>
        <a:xfrm>
          <a:off x="0" y="0"/>
          <a:ext cx="0" cy="0"/>
          <a:chOff x="0" y="0"/>
          <a:chExt cx="0" cy="0"/>
        </a:xfrm>
      </p:grpSpPr>
      <p:sp>
        <p:nvSpPr>
          <p:cNvPr id="694" name="Google Shape;694;p13"/>
          <p:cNvSpPr txBox="1">
            <a:spLocks noGrp="1"/>
          </p:cNvSpPr>
          <p:nvPr>
            <p:ph type="ctrTitle"/>
          </p:nvPr>
        </p:nvSpPr>
        <p:spPr>
          <a:xfrm>
            <a:off x="1886450" y="1639950"/>
            <a:ext cx="5371200" cy="1711200"/>
          </a:xfrm>
          <a:prstGeom prst="rect">
            <a:avLst/>
          </a:prstGeom>
        </p:spPr>
        <p:txBody>
          <a:bodyPr spcFirstLastPara="1" wrap="square" lIns="0" tIns="0" rIns="0" bIns="0" anchor="ctr" anchorCtr="0">
            <a:noAutofit/>
          </a:bodyPr>
          <a:lstStyle/>
          <a:p>
            <a:pPr lvl="0"/>
            <a:r>
              <a:rPr lang="en-US" dirty="0" smtClean="0"/>
              <a:t>Academic and Employability Skills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85750"/>
            <a:ext cx="4919400" cy="1159800"/>
          </a:xfrm>
        </p:spPr>
        <p:txBody>
          <a:bodyPr/>
          <a:lstStyle/>
          <a:p>
            <a:r>
              <a:rPr lang="en-US" dirty="0" smtClean="0"/>
              <a:t>Table of contents</a:t>
            </a:r>
            <a:endParaRPr lang="en-US" dirty="0"/>
          </a:p>
        </p:txBody>
      </p:sp>
      <p:sp>
        <p:nvSpPr>
          <p:cNvPr id="3" name="Subtitle 2"/>
          <p:cNvSpPr>
            <a:spLocks noGrp="1"/>
          </p:cNvSpPr>
          <p:nvPr>
            <p:ph type="subTitle" idx="1"/>
          </p:nvPr>
        </p:nvSpPr>
        <p:spPr>
          <a:xfrm>
            <a:off x="1981200" y="1428750"/>
            <a:ext cx="5562600" cy="3562350"/>
          </a:xfrm>
        </p:spPr>
        <p:txBody>
          <a:bodyPr/>
          <a:lstStyle/>
          <a:p>
            <a:pPr lvl="0" algn="l">
              <a:buFont typeface="Arial" pitchFamily="34" charset="0"/>
              <a:buChar char="•"/>
            </a:pPr>
            <a:r>
              <a:rPr lang="en-US" sz="1800" b="1" dirty="0" smtClean="0"/>
              <a:t>Introduction</a:t>
            </a:r>
            <a:endParaRPr lang="en-US" sz="1800" b="1" dirty="0" smtClean="0"/>
          </a:p>
          <a:p>
            <a:pPr lvl="0" algn="l">
              <a:buFont typeface="Arial" pitchFamily="34" charset="0"/>
              <a:buChar char="•"/>
            </a:pPr>
            <a:r>
              <a:rPr lang="en-US" sz="1800" b="1" dirty="0" smtClean="0"/>
              <a:t>Academic skills</a:t>
            </a:r>
            <a:endParaRPr lang="en-US" sz="1800" b="1" dirty="0" smtClean="0">
              <a:solidFill>
                <a:schemeClr val="accent3"/>
              </a:solidFill>
            </a:endParaRPr>
          </a:p>
          <a:p>
            <a:pPr lvl="0" algn="l">
              <a:buFont typeface="Arial" pitchFamily="34" charset="0"/>
              <a:buChar char="•"/>
            </a:pPr>
            <a:r>
              <a:rPr lang="en-US" sz="1800" b="1" dirty="0" smtClean="0"/>
              <a:t>Employability skills</a:t>
            </a:r>
          </a:p>
          <a:p>
            <a:pPr algn="l">
              <a:buFont typeface="Arial" pitchFamily="34" charset="0"/>
              <a:buChar char="•"/>
            </a:pPr>
            <a:r>
              <a:rPr lang="en-US" sz="1800" b="1" dirty="0" smtClean="0"/>
              <a:t>SWOT </a:t>
            </a:r>
            <a:r>
              <a:rPr lang="en-US" sz="1800" b="1" dirty="0" smtClean="0"/>
              <a:t>analysis Strength</a:t>
            </a:r>
          </a:p>
          <a:p>
            <a:pPr algn="l">
              <a:buFont typeface="Arial" pitchFamily="34" charset="0"/>
              <a:buChar char="•"/>
            </a:pPr>
            <a:r>
              <a:rPr lang="en-US" sz="1800" b="1" dirty="0" smtClean="0"/>
              <a:t>SWOT analysis Weakness</a:t>
            </a:r>
          </a:p>
          <a:p>
            <a:pPr algn="l">
              <a:buFont typeface="Arial" pitchFamily="34" charset="0"/>
              <a:buChar char="•"/>
            </a:pPr>
            <a:r>
              <a:rPr lang="en-US" sz="1800" b="1" dirty="0" smtClean="0"/>
              <a:t>SWOT analysis Opportunities</a:t>
            </a:r>
            <a:endParaRPr lang="en-US" sz="1800" b="1" dirty="0" smtClean="0"/>
          </a:p>
          <a:p>
            <a:pPr algn="l">
              <a:buFont typeface="Arial" pitchFamily="34" charset="0"/>
              <a:buChar char="•"/>
            </a:pPr>
            <a:r>
              <a:rPr lang="en-US" sz="1800" b="1" dirty="0" smtClean="0"/>
              <a:t>SWOT </a:t>
            </a:r>
            <a:r>
              <a:rPr lang="en-US" sz="1800" b="1" dirty="0" smtClean="0"/>
              <a:t>analysis Threats</a:t>
            </a:r>
            <a:endParaRPr lang="en-US" sz="1800" b="1" dirty="0" smtClean="0"/>
          </a:p>
          <a:p>
            <a:pPr lvl="0" algn="l">
              <a:buFont typeface="Arial" pitchFamily="34" charset="0"/>
              <a:buChar char="•"/>
            </a:pPr>
            <a:r>
              <a:rPr lang="en-US" sz="1800" b="1" dirty="0" smtClean="0"/>
              <a:t>Improving the skill gaps</a:t>
            </a:r>
            <a:endParaRPr lang="en-US" sz="1800" b="1" dirty="0" smtClean="0">
              <a:solidFill>
                <a:schemeClr val="lt1"/>
              </a:solidFill>
            </a:endParaRPr>
          </a:p>
          <a:p>
            <a:pPr algn="l">
              <a:buFont typeface="Arial" pitchFamily="34" charset="0"/>
              <a:buChar char="•"/>
            </a:pPr>
            <a:r>
              <a:rPr lang="en-US" sz="1800" b="1" dirty="0" smtClean="0"/>
              <a:t>References</a:t>
            </a:r>
          </a:p>
          <a:p>
            <a:pPr algn="l">
              <a:buFont typeface="Arial" pitchFamily="34" charset="0"/>
              <a:buChar char="•"/>
            </a:pPr>
            <a:endParaRPr lang="en-US" sz="1800" b="1" dirty="0" smtClean="0">
              <a:solidFill>
                <a:schemeClr val="dk1"/>
              </a:solidFill>
              <a:latin typeface="Amatic SC"/>
              <a:ea typeface="Amatic SC"/>
              <a:cs typeface="Amatic SC"/>
              <a:sym typeface="Amatic SC"/>
            </a:endParaRPr>
          </a:p>
          <a:p>
            <a:pPr algn="l">
              <a:buFont typeface="Arial" pitchFamily="34" charset="0"/>
              <a:buChar char="•"/>
            </a:pP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8"/>
        <p:cNvGrpSpPr/>
        <p:nvPr/>
      </p:nvGrpSpPr>
      <p:grpSpPr>
        <a:xfrm>
          <a:off x="0" y="0"/>
          <a:ext cx="0" cy="0"/>
          <a:chOff x="0" y="0"/>
          <a:chExt cx="0" cy="0"/>
        </a:xfrm>
      </p:grpSpPr>
      <p:sp>
        <p:nvSpPr>
          <p:cNvPr id="699" name="Google Shape;699;p14"/>
          <p:cNvSpPr txBox="1">
            <a:spLocks noGrp="1"/>
          </p:cNvSpPr>
          <p:nvPr>
            <p:ph type="title"/>
          </p:nvPr>
        </p:nvSpPr>
        <p:spPr>
          <a:xfrm>
            <a:off x="1028375" y="662026"/>
            <a:ext cx="7087200" cy="550200"/>
          </a:xfrm>
          <a:prstGeom prst="rect">
            <a:avLst/>
          </a:prstGeom>
        </p:spPr>
        <p:txBody>
          <a:bodyPr spcFirstLastPara="1" wrap="square" lIns="0" tIns="0" rIns="0" bIns="0" anchor="b" anchorCtr="0">
            <a:noAutofit/>
          </a:bodyPr>
          <a:lstStyle/>
          <a:p>
            <a:pPr lvl="0"/>
            <a:r>
              <a:rPr lang="en-US" dirty="0" smtClean="0"/>
              <a:t>Introduction</a:t>
            </a:r>
            <a:endParaRPr/>
          </a:p>
        </p:txBody>
      </p:sp>
      <p:sp>
        <p:nvSpPr>
          <p:cNvPr id="701" name="Google Shape;701;p14"/>
          <p:cNvSpPr txBox="1">
            <a:spLocks noGrp="1"/>
          </p:cNvSpPr>
          <p:nvPr>
            <p:ph type="body" idx="1"/>
          </p:nvPr>
        </p:nvSpPr>
        <p:spPr>
          <a:xfrm>
            <a:off x="1028375" y="1404153"/>
            <a:ext cx="3440100" cy="2675400"/>
          </a:xfrm>
          <a:prstGeom prst="rect">
            <a:avLst/>
          </a:prstGeom>
        </p:spPr>
        <p:txBody>
          <a:bodyPr spcFirstLastPara="1" wrap="square" lIns="0" tIns="0" rIns="0" bIns="0" anchor="t" anchorCtr="0">
            <a:noAutofit/>
          </a:bodyPr>
          <a:lstStyle/>
          <a:p>
            <a:r>
              <a:rPr lang="en-US" dirty="0" smtClean="0"/>
              <a:t>Understanding the academic skills and employability skills </a:t>
            </a:r>
          </a:p>
          <a:p>
            <a:r>
              <a:rPr lang="en-US" dirty="0" smtClean="0"/>
              <a:t>future employability opportunities.</a:t>
            </a:r>
          </a:p>
          <a:p>
            <a:r>
              <a:rPr lang="en-US" dirty="0" smtClean="0"/>
              <a:t>strategies to improve those skills.</a:t>
            </a:r>
          </a:p>
          <a:p>
            <a:pPr marL="0" indent="0">
              <a:buClr>
                <a:schemeClr val="dk1"/>
              </a:buClr>
              <a:buSzPts val="1100"/>
            </a:pPr>
            <a:endParaRPr/>
          </a:p>
        </p:txBody>
      </p:sp>
      <p:sp>
        <p:nvSpPr>
          <p:cNvPr id="703" name="Google Shape;703;p14"/>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3</a:t>
            </a:fld>
            <a:endParaRPr/>
          </a:p>
        </p:txBody>
      </p:sp>
      <p:pic>
        <p:nvPicPr>
          <p:cNvPr id="8" name="Picture 7" descr="download.png"/>
          <p:cNvPicPr>
            <a:picLocks noChangeAspect="1"/>
          </p:cNvPicPr>
          <p:nvPr/>
        </p:nvPicPr>
        <p:blipFill>
          <a:blip r:embed="rId3"/>
          <a:stretch>
            <a:fillRect/>
          </a:stretch>
        </p:blipFill>
        <p:spPr>
          <a:xfrm>
            <a:off x="5334000" y="1504950"/>
            <a:ext cx="3352800" cy="28956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708" name="Google Shape;708;p15"/>
          <p:cNvSpPr txBox="1">
            <a:spLocks noGrp="1"/>
          </p:cNvSpPr>
          <p:nvPr>
            <p:ph type="ctrTitle" idx="4294967295"/>
          </p:nvPr>
        </p:nvSpPr>
        <p:spPr>
          <a:xfrm>
            <a:off x="1392600" y="2123069"/>
            <a:ext cx="6593700" cy="861000"/>
          </a:xfrm>
          <a:prstGeom prst="rect">
            <a:avLst/>
          </a:prstGeom>
        </p:spPr>
        <p:txBody>
          <a:bodyPr spcFirstLastPara="1" wrap="square" lIns="0" tIns="0" rIns="0" bIns="0" anchor="b" anchorCtr="0">
            <a:noAutofit/>
          </a:bodyPr>
          <a:lstStyle/>
          <a:p>
            <a:pPr lvl="0"/>
            <a:r>
              <a:rPr lang="en-US" sz="6000" dirty="0" smtClean="0"/>
              <a:t>Academic skills</a:t>
            </a:r>
            <a:endParaRPr sz="6000">
              <a:solidFill>
                <a:schemeClr val="accent3"/>
              </a:solidFill>
            </a:endParaRPr>
          </a:p>
        </p:txBody>
      </p:sp>
      <p:sp>
        <p:nvSpPr>
          <p:cNvPr id="709" name="Google Shape;709;p15"/>
          <p:cNvSpPr txBox="1">
            <a:spLocks noGrp="1"/>
          </p:cNvSpPr>
          <p:nvPr>
            <p:ph type="subTitle" idx="4294967295"/>
          </p:nvPr>
        </p:nvSpPr>
        <p:spPr>
          <a:xfrm>
            <a:off x="1392600" y="2984075"/>
            <a:ext cx="6593700" cy="1015500"/>
          </a:xfrm>
          <a:prstGeom prst="rect">
            <a:avLst/>
          </a:prstGeom>
        </p:spPr>
        <p:txBody>
          <a:bodyPr spcFirstLastPara="1" wrap="square" lIns="0" tIns="0" rIns="0" bIns="0" anchor="t" anchorCtr="0">
            <a:noAutofit/>
          </a:bodyPr>
          <a:lstStyle/>
          <a:p>
            <a:r>
              <a:rPr lang="en-US" sz="1800" b="1" dirty="0" smtClean="0"/>
              <a:t>Cooperative skills</a:t>
            </a:r>
            <a:endParaRPr lang="en-US" sz="1800" dirty="0" smtClean="0"/>
          </a:p>
          <a:p>
            <a:r>
              <a:rPr lang="en-US" sz="1800" b="1" dirty="0" smtClean="0"/>
              <a:t>Research skills</a:t>
            </a:r>
            <a:endParaRPr lang="en-US" sz="1800" dirty="0" smtClean="0"/>
          </a:p>
          <a:p>
            <a:pPr marL="0" indent="0">
              <a:spcBef>
                <a:spcPts val="0"/>
              </a:spcBef>
            </a:pPr>
            <a:endParaRPr lang="en-US" sz="1800" b="1" dirty="0" smtClean="0"/>
          </a:p>
        </p:txBody>
      </p:sp>
      <p:sp>
        <p:nvSpPr>
          <p:cNvPr id="711" name="Google Shape;711;p15"/>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4</a:t>
            </a:fld>
            <a:endParaRPr/>
          </a:p>
        </p:txBody>
      </p:sp>
      <p:pic>
        <p:nvPicPr>
          <p:cNvPr id="7" name="Picture 6" descr="1.jpg"/>
          <p:cNvPicPr>
            <a:picLocks noChangeAspect="1"/>
          </p:cNvPicPr>
          <p:nvPr/>
        </p:nvPicPr>
        <p:blipFill>
          <a:blip r:embed="rId3"/>
          <a:stretch>
            <a:fillRect/>
          </a:stretch>
        </p:blipFill>
        <p:spPr>
          <a:xfrm>
            <a:off x="3276600" y="361950"/>
            <a:ext cx="2533650" cy="1676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15"/>
        <p:cNvGrpSpPr/>
        <p:nvPr/>
      </p:nvGrpSpPr>
      <p:grpSpPr>
        <a:xfrm>
          <a:off x="0" y="0"/>
          <a:ext cx="0" cy="0"/>
          <a:chOff x="0" y="0"/>
          <a:chExt cx="0" cy="0"/>
        </a:xfrm>
      </p:grpSpPr>
      <p:sp>
        <p:nvSpPr>
          <p:cNvPr id="716" name="Google Shape;716;p16"/>
          <p:cNvSpPr txBox="1">
            <a:spLocks noGrp="1"/>
          </p:cNvSpPr>
          <p:nvPr>
            <p:ph type="ctrTitle"/>
          </p:nvPr>
        </p:nvSpPr>
        <p:spPr>
          <a:xfrm>
            <a:off x="2112400" y="1583350"/>
            <a:ext cx="4919400" cy="1159800"/>
          </a:xfrm>
          <a:prstGeom prst="rect">
            <a:avLst/>
          </a:prstGeom>
        </p:spPr>
        <p:txBody>
          <a:bodyPr spcFirstLastPara="1" wrap="square" lIns="0" tIns="0" rIns="0" bIns="0" anchor="b" anchorCtr="0">
            <a:noAutofit/>
          </a:bodyPr>
          <a:lstStyle/>
          <a:p>
            <a:pPr lvl="0"/>
            <a:r>
              <a:rPr lang="en-US" dirty="0" smtClean="0"/>
              <a:t>Employability skills</a:t>
            </a:r>
            <a:endParaRPr/>
          </a:p>
        </p:txBody>
      </p:sp>
      <p:sp>
        <p:nvSpPr>
          <p:cNvPr id="717" name="Google Shape;717;p16"/>
          <p:cNvSpPr txBox="1">
            <a:spLocks noGrp="1"/>
          </p:cNvSpPr>
          <p:nvPr>
            <p:ph type="subTitle" idx="1"/>
          </p:nvPr>
        </p:nvSpPr>
        <p:spPr>
          <a:xfrm>
            <a:off x="2112400" y="2840052"/>
            <a:ext cx="4919400" cy="784800"/>
          </a:xfrm>
          <a:prstGeom prst="rect">
            <a:avLst/>
          </a:prstGeom>
        </p:spPr>
        <p:txBody>
          <a:bodyPr spcFirstLastPara="1" wrap="square" lIns="0" tIns="0" rIns="0" bIns="0" anchor="t" anchorCtr="0">
            <a:noAutofit/>
          </a:bodyPr>
          <a:lstStyle/>
          <a:p>
            <a:r>
              <a:rPr lang="en-US" b="1" dirty="0" smtClean="0"/>
              <a:t>Leadership </a:t>
            </a:r>
            <a:endParaRPr lang="en-US" dirty="0" smtClean="0"/>
          </a:p>
          <a:p>
            <a:r>
              <a:rPr lang="en-US" b="1" dirty="0" smtClean="0"/>
              <a:t>Good communication </a:t>
            </a:r>
            <a:endParaRPr lang="en-US" dirty="0" smtClean="0"/>
          </a:p>
          <a:p>
            <a:pPr marL="0" lvl="0" indent="0" algn="l" rtl="0">
              <a:spcBef>
                <a:spcPts val="0"/>
              </a:spcBef>
              <a:spcAft>
                <a:spcPts val="0"/>
              </a:spcAft>
              <a:buFont typeface="Arial" pitchFamily="34" charset="0"/>
              <a:buChar char="•"/>
            </a:pPr>
            <a:endParaRPr/>
          </a:p>
        </p:txBody>
      </p:sp>
      <p:pic>
        <p:nvPicPr>
          <p:cNvPr id="4" name="Picture 3" descr="2.jpg"/>
          <p:cNvPicPr>
            <a:picLocks noChangeAspect="1"/>
          </p:cNvPicPr>
          <p:nvPr/>
        </p:nvPicPr>
        <p:blipFill>
          <a:blip r:embed="rId3"/>
          <a:stretch>
            <a:fillRect/>
          </a:stretch>
        </p:blipFill>
        <p:spPr>
          <a:xfrm>
            <a:off x="2895600" y="0"/>
            <a:ext cx="2971800" cy="184825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21"/>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SWOT analysis</a:t>
            </a:r>
            <a:endParaRPr lang="en-US" dirty="0"/>
          </a:p>
        </p:txBody>
      </p:sp>
      <p:sp>
        <p:nvSpPr>
          <p:cNvPr id="722" name="Google Shape;722;p17"/>
          <p:cNvSpPr txBox="1">
            <a:spLocks noGrp="1"/>
          </p:cNvSpPr>
          <p:nvPr>
            <p:ph type="body" idx="1"/>
          </p:nvPr>
        </p:nvSpPr>
        <p:spPr>
          <a:prstGeom prst="rect">
            <a:avLst/>
          </a:prstGeom>
        </p:spPr>
        <p:txBody>
          <a:bodyPr spcFirstLastPara="1" wrap="square" lIns="0" tIns="0" rIns="0" bIns="0" anchor="t" anchorCtr="0">
            <a:noAutofit/>
          </a:bodyPr>
          <a:lstStyle/>
          <a:p>
            <a:r>
              <a:rPr lang="en-US" b="1" dirty="0" smtClean="0"/>
              <a:t>Strengths</a:t>
            </a:r>
            <a:endParaRPr lang="en-US" dirty="0" smtClean="0"/>
          </a:p>
          <a:p>
            <a:pPr lvl="0"/>
            <a:r>
              <a:rPr lang="en-US" dirty="0" smtClean="0"/>
              <a:t>Cooperative skills</a:t>
            </a:r>
          </a:p>
          <a:p>
            <a:pPr lvl="0"/>
            <a:r>
              <a:rPr lang="en-US" dirty="0" smtClean="0"/>
              <a:t>Research skills</a:t>
            </a:r>
          </a:p>
          <a:p>
            <a:pPr lvl="0"/>
            <a:r>
              <a:rPr lang="en-US" dirty="0" smtClean="0"/>
              <a:t>Communication skills</a:t>
            </a:r>
          </a:p>
          <a:p>
            <a:pPr lvl="0"/>
            <a:r>
              <a:rPr lang="en-US" dirty="0" smtClean="0"/>
              <a:t>Leadership skills</a:t>
            </a:r>
          </a:p>
        </p:txBody>
      </p:sp>
      <p:sp>
        <p:nvSpPr>
          <p:cNvPr id="5" name="Text Placeholder 4"/>
          <p:cNvSpPr>
            <a:spLocks noGrp="1"/>
          </p:cNvSpPr>
          <p:nvPr>
            <p:ph type="body" idx="2"/>
          </p:nvPr>
        </p:nvSpPr>
        <p:spPr/>
        <p:txBody>
          <a:bodyPr/>
          <a:lstStyle/>
          <a:p>
            <a:pPr marL="0" indent="0">
              <a:spcBef>
                <a:spcPts val="0"/>
              </a:spcBef>
            </a:pPr>
            <a:endParaRPr lang="en-US" dirty="0" smtClean="0"/>
          </a:p>
          <a:p>
            <a:endParaRPr lang="en-US" dirty="0"/>
          </a:p>
        </p:txBody>
      </p:sp>
      <p:sp>
        <p:nvSpPr>
          <p:cNvPr id="723" name="Google Shape;723;p17"/>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6</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27"/>
        <p:cNvGrpSpPr/>
        <p:nvPr/>
      </p:nvGrpSpPr>
      <p:grpSpPr>
        <a:xfrm>
          <a:off x="0" y="0"/>
          <a:ext cx="0" cy="0"/>
          <a:chOff x="0" y="0"/>
          <a:chExt cx="0" cy="0"/>
        </a:xfrm>
      </p:grpSpPr>
      <p:sp>
        <p:nvSpPr>
          <p:cNvPr id="728" name="Google Shape;728;p18"/>
          <p:cNvSpPr txBox="1">
            <a:spLocks noGrp="1"/>
          </p:cNvSpPr>
          <p:nvPr>
            <p:ph type="title"/>
          </p:nvPr>
        </p:nvSpPr>
        <p:spPr>
          <a:xfrm>
            <a:off x="1028375" y="662026"/>
            <a:ext cx="7087200" cy="5502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US" dirty="0" smtClean="0"/>
              <a:t>SWOT analysis</a:t>
            </a:r>
            <a:endParaRPr/>
          </a:p>
        </p:txBody>
      </p:sp>
      <p:sp>
        <p:nvSpPr>
          <p:cNvPr id="729" name="Google Shape;729;p18"/>
          <p:cNvSpPr txBox="1">
            <a:spLocks noGrp="1"/>
          </p:cNvSpPr>
          <p:nvPr>
            <p:ph type="body" idx="1"/>
          </p:nvPr>
        </p:nvSpPr>
        <p:spPr>
          <a:xfrm>
            <a:off x="1028375" y="1327952"/>
            <a:ext cx="7087200" cy="2683200"/>
          </a:xfrm>
          <a:prstGeom prst="rect">
            <a:avLst/>
          </a:prstGeom>
        </p:spPr>
        <p:txBody>
          <a:bodyPr spcFirstLastPara="1" wrap="square" lIns="0" tIns="0" rIns="0" bIns="0" anchor="t" anchorCtr="0">
            <a:noAutofit/>
          </a:bodyPr>
          <a:lstStyle/>
          <a:p>
            <a:r>
              <a:rPr lang="en-US" b="1" dirty="0" smtClean="0"/>
              <a:t>Weaknesses</a:t>
            </a:r>
            <a:endParaRPr lang="en-US" dirty="0" smtClean="0"/>
          </a:p>
          <a:p>
            <a:pPr lvl="0"/>
            <a:r>
              <a:rPr lang="en-US" dirty="0" smtClean="0"/>
              <a:t>Teamwork skills</a:t>
            </a:r>
          </a:p>
          <a:p>
            <a:pPr lvl="0"/>
            <a:r>
              <a:rPr lang="en-US" dirty="0" smtClean="0"/>
              <a:t>Adaptability skills</a:t>
            </a:r>
          </a:p>
          <a:p>
            <a:pPr lvl="0"/>
            <a:r>
              <a:rPr lang="en-US" dirty="0" smtClean="0"/>
              <a:t>Lack of patience</a:t>
            </a:r>
          </a:p>
          <a:p>
            <a:r>
              <a:rPr lang="en-US" dirty="0" smtClean="0"/>
              <a:t>Time management</a:t>
            </a:r>
          </a:p>
          <a:p>
            <a:pPr lvl="0"/>
            <a:endParaRPr/>
          </a:p>
        </p:txBody>
      </p:sp>
      <p:sp>
        <p:nvSpPr>
          <p:cNvPr id="730" name="Google Shape;730;p18"/>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7</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27"/>
        <p:cNvGrpSpPr/>
        <p:nvPr/>
      </p:nvGrpSpPr>
      <p:grpSpPr>
        <a:xfrm>
          <a:off x="0" y="0"/>
          <a:ext cx="0" cy="0"/>
          <a:chOff x="0" y="0"/>
          <a:chExt cx="0" cy="0"/>
        </a:xfrm>
      </p:grpSpPr>
      <p:sp>
        <p:nvSpPr>
          <p:cNvPr id="728" name="Google Shape;728;p18"/>
          <p:cNvSpPr txBox="1">
            <a:spLocks noGrp="1"/>
          </p:cNvSpPr>
          <p:nvPr>
            <p:ph type="title"/>
          </p:nvPr>
        </p:nvSpPr>
        <p:spPr>
          <a:xfrm>
            <a:off x="1028375" y="662026"/>
            <a:ext cx="7087200" cy="5502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US" dirty="0" smtClean="0"/>
              <a:t>SWOT analysis</a:t>
            </a:r>
            <a:endParaRPr/>
          </a:p>
        </p:txBody>
      </p:sp>
      <p:sp>
        <p:nvSpPr>
          <p:cNvPr id="729" name="Google Shape;729;p18"/>
          <p:cNvSpPr txBox="1">
            <a:spLocks noGrp="1"/>
          </p:cNvSpPr>
          <p:nvPr>
            <p:ph type="body" idx="1"/>
          </p:nvPr>
        </p:nvSpPr>
        <p:spPr>
          <a:xfrm>
            <a:off x="1028375" y="1327952"/>
            <a:ext cx="7087200" cy="2683200"/>
          </a:xfrm>
          <a:prstGeom prst="rect">
            <a:avLst/>
          </a:prstGeom>
        </p:spPr>
        <p:txBody>
          <a:bodyPr spcFirstLastPara="1" wrap="square" lIns="0" tIns="0" rIns="0" bIns="0" anchor="t" anchorCtr="0">
            <a:noAutofit/>
          </a:bodyPr>
          <a:lstStyle/>
          <a:p>
            <a:r>
              <a:rPr lang="en-US" b="1" dirty="0" smtClean="0"/>
              <a:t>Opportunities</a:t>
            </a:r>
            <a:endParaRPr lang="en-US" dirty="0" smtClean="0"/>
          </a:p>
          <a:p>
            <a:pPr lvl="0"/>
            <a:r>
              <a:rPr lang="en-US" dirty="0" smtClean="0"/>
              <a:t>To score good grades in the academic course</a:t>
            </a:r>
          </a:p>
          <a:p>
            <a:pPr lvl="0"/>
            <a:r>
              <a:rPr lang="en-US" dirty="0" smtClean="0"/>
              <a:t>To get a job that suits my desire and skill set.</a:t>
            </a:r>
          </a:p>
          <a:p>
            <a:endParaRPr/>
          </a:p>
        </p:txBody>
      </p:sp>
      <p:sp>
        <p:nvSpPr>
          <p:cNvPr id="730" name="Google Shape;730;p18"/>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8</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SWOT analysis</a:t>
            </a:r>
            <a:endParaRPr lang="en-US" dirty="0"/>
          </a:p>
        </p:txBody>
      </p:sp>
      <p:sp>
        <p:nvSpPr>
          <p:cNvPr id="3" name="Text Placeholder 2"/>
          <p:cNvSpPr>
            <a:spLocks noGrp="1"/>
          </p:cNvSpPr>
          <p:nvPr>
            <p:ph type="body" idx="1"/>
          </p:nvPr>
        </p:nvSpPr>
        <p:spPr/>
        <p:txBody>
          <a:bodyPr/>
          <a:lstStyle/>
          <a:p>
            <a:r>
              <a:rPr lang="en-US" b="1" dirty="0" smtClean="0"/>
              <a:t>Threats </a:t>
            </a:r>
            <a:endParaRPr lang="en-US" dirty="0" smtClean="0"/>
          </a:p>
          <a:p>
            <a:pPr lvl="0"/>
            <a:r>
              <a:rPr lang="en-US" dirty="0" smtClean="0"/>
              <a:t>Competitive threat</a:t>
            </a:r>
          </a:p>
          <a:p>
            <a:pPr lvl="0"/>
            <a:r>
              <a:rPr lang="en-US" dirty="0" smtClean="0"/>
              <a:t>Low job opportunities</a:t>
            </a:r>
          </a:p>
          <a:p>
            <a:pPr lvl="0"/>
            <a:r>
              <a:rPr lang="en-US" dirty="0" smtClean="0"/>
              <a:t>Lack of attention from teachers</a:t>
            </a:r>
          </a:p>
          <a:p>
            <a:endParaRPr lang="en-US"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pPr marL="0" lvl="0" indent="0" algn="ctr" rtl="0">
                <a:spcBef>
                  <a:spcPts val="0"/>
                </a:spcBef>
                <a:spcAft>
                  <a:spcPts val="0"/>
                </a:spcAft>
                <a:buNone/>
              </a:pPr>
              <a:t>9</a:t>
            </a:fld>
            <a:endParaRPr lang="en"/>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734"/>
        <p:cNvGrpSpPr/>
        <p:nvPr/>
      </p:nvGrpSpPr>
      <p:grpSpPr>
        <a:xfrm>
          <a:off x="0" y="0"/>
          <a:ext cx="0" cy="0"/>
          <a:chOff x="0" y="0"/>
          <a:chExt cx="0" cy="0"/>
        </a:xfrm>
      </p:grpSpPr>
      <p:sp>
        <p:nvSpPr>
          <p:cNvPr id="735" name="Google Shape;735;p19"/>
          <p:cNvSpPr txBox="1">
            <a:spLocks noGrp="1"/>
          </p:cNvSpPr>
          <p:nvPr>
            <p:ph type="subTitle" idx="4294967295"/>
          </p:nvPr>
        </p:nvSpPr>
        <p:spPr>
          <a:xfrm>
            <a:off x="1498200" y="1581150"/>
            <a:ext cx="6147600" cy="2615202"/>
          </a:xfrm>
          <a:prstGeom prst="rect">
            <a:avLst/>
          </a:prstGeom>
        </p:spPr>
        <p:txBody>
          <a:bodyPr spcFirstLastPara="1" wrap="square" lIns="0" tIns="0" rIns="0" bIns="0" anchor="t" anchorCtr="0">
            <a:noAutofit/>
          </a:bodyPr>
          <a:lstStyle/>
          <a:p>
            <a:r>
              <a:rPr lang="en-US" dirty="0" smtClean="0"/>
              <a:t>Teamwork skills</a:t>
            </a:r>
          </a:p>
          <a:p>
            <a:r>
              <a:rPr lang="en-US" dirty="0" smtClean="0"/>
              <a:t>Time management </a:t>
            </a:r>
          </a:p>
          <a:p>
            <a:r>
              <a:rPr lang="en-US" dirty="0" smtClean="0"/>
              <a:t>Patience</a:t>
            </a:r>
          </a:p>
          <a:p>
            <a:r>
              <a:rPr lang="en-US" dirty="0" smtClean="0"/>
              <a:t>Adaptability</a:t>
            </a:r>
          </a:p>
          <a:p>
            <a:pPr marL="0" indent="0"/>
            <a:endParaRPr>
              <a:solidFill>
                <a:schemeClr val="lt1"/>
              </a:solidFill>
            </a:endParaRPr>
          </a:p>
        </p:txBody>
      </p:sp>
      <p:sp>
        <p:nvSpPr>
          <p:cNvPr id="736" name="Google Shape;736;p19"/>
          <p:cNvSpPr/>
          <p:nvPr/>
        </p:nvSpPr>
        <p:spPr>
          <a:xfrm>
            <a:off x="0" y="1657350"/>
            <a:ext cx="1628410" cy="1650090"/>
          </a:xfrm>
          <a:custGeom>
            <a:avLst/>
            <a:gdLst/>
            <a:ahLst/>
            <a:cxnLst/>
            <a:rect l="l" t="t" r="r" b="b"/>
            <a:pathLst>
              <a:path w="16449" h="16668" extrusionOk="0">
                <a:moveTo>
                  <a:pt x="12288" y="1995"/>
                </a:moveTo>
                <a:lnTo>
                  <a:pt x="12093" y="2117"/>
                </a:lnTo>
                <a:lnTo>
                  <a:pt x="11923" y="2239"/>
                </a:lnTo>
                <a:lnTo>
                  <a:pt x="11655" y="2531"/>
                </a:lnTo>
                <a:lnTo>
                  <a:pt x="11461" y="2433"/>
                </a:lnTo>
                <a:lnTo>
                  <a:pt x="11874" y="2214"/>
                </a:lnTo>
                <a:lnTo>
                  <a:pt x="12288" y="1995"/>
                </a:lnTo>
                <a:close/>
                <a:moveTo>
                  <a:pt x="13261" y="2239"/>
                </a:moveTo>
                <a:lnTo>
                  <a:pt x="13359" y="2263"/>
                </a:lnTo>
                <a:lnTo>
                  <a:pt x="13456" y="2287"/>
                </a:lnTo>
                <a:lnTo>
                  <a:pt x="13529" y="2336"/>
                </a:lnTo>
                <a:lnTo>
                  <a:pt x="13578" y="2433"/>
                </a:lnTo>
                <a:lnTo>
                  <a:pt x="13626" y="2531"/>
                </a:lnTo>
                <a:lnTo>
                  <a:pt x="13675" y="2725"/>
                </a:lnTo>
                <a:lnTo>
                  <a:pt x="13651" y="2896"/>
                </a:lnTo>
                <a:lnTo>
                  <a:pt x="13626" y="3090"/>
                </a:lnTo>
                <a:lnTo>
                  <a:pt x="13578" y="3285"/>
                </a:lnTo>
                <a:lnTo>
                  <a:pt x="13480" y="3480"/>
                </a:lnTo>
                <a:lnTo>
                  <a:pt x="13383" y="3650"/>
                </a:lnTo>
                <a:lnTo>
                  <a:pt x="13188" y="4015"/>
                </a:lnTo>
                <a:lnTo>
                  <a:pt x="12969" y="3674"/>
                </a:lnTo>
                <a:lnTo>
                  <a:pt x="12702" y="3358"/>
                </a:lnTo>
                <a:lnTo>
                  <a:pt x="12410" y="3066"/>
                </a:lnTo>
                <a:lnTo>
                  <a:pt x="12093" y="2823"/>
                </a:lnTo>
                <a:lnTo>
                  <a:pt x="12288" y="2677"/>
                </a:lnTo>
                <a:lnTo>
                  <a:pt x="12483" y="2531"/>
                </a:lnTo>
                <a:lnTo>
                  <a:pt x="12726" y="2385"/>
                </a:lnTo>
                <a:lnTo>
                  <a:pt x="12945" y="2287"/>
                </a:lnTo>
                <a:lnTo>
                  <a:pt x="13164" y="2239"/>
                </a:lnTo>
                <a:close/>
                <a:moveTo>
                  <a:pt x="7981" y="3699"/>
                </a:moveTo>
                <a:lnTo>
                  <a:pt x="7981" y="3723"/>
                </a:lnTo>
                <a:lnTo>
                  <a:pt x="7932" y="3723"/>
                </a:lnTo>
                <a:lnTo>
                  <a:pt x="7908" y="3747"/>
                </a:lnTo>
                <a:lnTo>
                  <a:pt x="7835" y="3796"/>
                </a:lnTo>
                <a:lnTo>
                  <a:pt x="7786" y="3845"/>
                </a:lnTo>
                <a:lnTo>
                  <a:pt x="7738" y="3918"/>
                </a:lnTo>
                <a:lnTo>
                  <a:pt x="7689" y="3991"/>
                </a:lnTo>
                <a:lnTo>
                  <a:pt x="7689" y="4064"/>
                </a:lnTo>
                <a:lnTo>
                  <a:pt x="7689" y="4088"/>
                </a:lnTo>
                <a:lnTo>
                  <a:pt x="7689" y="4112"/>
                </a:lnTo>
                <a:lnTo>
                  <a:pt x="7689" y="4137"/>
                </a:lnTo>
                <a:lnTo>
                  <a:pt x="7689" y="4161"/>
                </a:lnTo>
                <a:lnTo>
                  <a:pt x="7689" y="4307"/>
                </a:lnTo>
                <a:lnTo>
                  <a:pt x="7738" y="4453"/>
                </a:lnTo>
                <a:lnTo>
                  <a:pt x="7786" y="4526"/>
                </a:lnTo>
                <a:lnTo>
                  <a:pt x="7859" y="4574"/>
                </a:lnTo>
                <a:lnTo>
                  <a:pt x="8030" y="4672"/>
                </a:lnTo>
                <a:lnTo>
                  <a:pt x="8176" y="4720"/>
                </a:lnTo>
                <a:lnTo>
                  <a:pt x="8297" y="4720"/>
                </a:lnTo>
                <a:lnTo>
                  <a:pt x="8395" y="4696"/>
                </a:lnTo>
                <a:lnTo>
                  <a:pt x="8492" y="4672"/>
                </a:lnTo>
                <a:lnTo>
                  <a:pt x="8589" y="4599"/>
                </a:lnTo>
                <a:lnTo>
                  <a:pt x="8662" y="4526"/>
                </a:lnTo>
                <a:lnTo>
                  <a:pt x="8711" y="4429"/>
                </a:lnTo>
                <a:lnTo>
                  <a:pt x="8711" y="4307"/>
                </a:lnTo>
                <a:lnTo>
                  <a:pt x="8711" y="4185"/>
                </a:lnTo>
                <a:lnTo>
                  <a:pt x="8662" y="4064"/>
                </a:lnTo>
                <a:lnTo>
                  <a:pt x="8614" y="3942"/>
                </a:lnTo>
                <a:lnTo>
                  <a:pt x="8541" y="3845"/>
                </a:lnTo>
                <a:lnTo>
                  <a:pt x="8468" y="3772"/>
                </a:lnTo>
                <a:lnTo>
                  <a:pt x="8370" y="3723"/>
                </a:lnTo>
                <a:lnTo>
                  <a:pt x="8273" y="3699"/>
                </a:lnTo>
                <a:close/>
                <a:moveTo>
                  <a:pt x="9830" y="3966"/>
                </a:moveTo>
                <a:lnTo>
                  <a:pt x="9709" y="3991"/>
                </a:lnTo>
                <a:lnTo>
                  <a:pt x="9611" y="4064"/>
                </a:lnTo>
                <a:lnTo>
                  <a:pt x="9538" y="4161"/>
                </a:lnTo>
                <a:lnTo>
                  <a:pt x="9514" y="4258"/>
                </a:lnTo>
                <a:lnTo>
                  <a:pt x="9490" y="4356"/>
                </a:lnTo>
                <a:lnTo>
                  <a:pt x="9514" y="4453"/>
                </a:lnTo>
                <a:lnTo>
                  <a:pt x="9563" y="4574"/>
                </a:lnTo>
                <a:lnTo>
                  <a:pt x="9636" y="4647"/>
                </a:lnTo>
                <a:lnTo>
                  <a:pt x="9757" y="4720"/>
                </a:lnTo>
                <a:lnTo>
                  <a:pt x="9879" y="4745"/>
                </a:lnTo>
                <a:lnTo>
                  <a:pt x="10025" y="4696"/>
                </a:lnTo>
                <a:lnTo>
                  <a:pt x="10098" y="4672"/>
                </a:lnTo>
                <a:lnTo>
                  <a:pt x="10147" y="4623"/>
                </a:lnTo>
                <a:lnTo>
                  <a:pt x="10244" y="4502"/>
                </a:lnTo>
                <a:lnTo>
                  <a:pt x="10268" y="4429"/>
                </a:lnTo>
                <a:lnTo>
                  <a:pt x="10268" y="4356"/>
                </a:lnTo>
                <a:lnTo>
                  <a:pt x="10244" y="4234"/>
                </a:lnTo>
                <a:lnTo>
                  <a:pt x="10220" y="4161"/>
                </a:lnTo>
                <a:lnTo>
                  <a:pt x="10147" y="4064"/>
                </a:lnTo>
                <a:lnTo>
                  <a:pt x="10074" y="4015"/>
                </a:lnTo>
                <a:lnTo>
                  <a:pt x="9952" y="3966"/>
                </a:lnTo>
                <a:close/>
                <a:moveTo>
                  <a:pt x="9125" y="5572"/>
                </a:moveTo>
                <a:lnTo>
                  <a:pt x="9003" y="5596"/>
                </a:lnTo>
                <a:lnTo>
                  <a:pt x="8881" y="5669"/>
                </a:lnTo>
                <a:lnTo>
                  <a:pt x="8808" y="5791"/>
                </a:lnTo>
                <a:lnTo>
                  <a:pt x="8784" y="5913"/>
                </a:lnTo>
                <a:lnTo>
                  <a:pt x="8808" y="6034"/>
                </a:lnTo>
                <a:lnTo>
                  <a:pt x="8881" y="6156"/>
                </a:lnTo>
                <a:lnTo>
                  <a:pt x="9003" y="6229"/>
                </a:lnTo>
                <a:lnTo>
                  <a:pt x="9125" y="6253"/>
                </a:lnTo>
                <a:lnTo>
                  <a:pt x="9246" y="6229"/>
                </a:lnTo>
                <a:lnTo>
                  <a:pt x="9368" y="6156"/>
                </a:lnTo>
                <a:lnTo>
                  <a:pt x="9441" y="6034"/>
                </a:lnTo>
                <a:lnTo>
                  <a:pt x="9465" y="5913"/>
                </a:lnTo>
                <a:lnTo>
                  <a:pt x="9441" y="5791"/>
                </a:lnTo>
                <a:lnTo>
                  <a:pt x="9368" y="5669"/>
                </a:lnTo>
                <a:lnTo>
                  <a:pt x="9246" y="5596"/>
                </a:lnTo>
                <a:lnTo>
                  <a:pt x="9125" y="5572"/>
                </a:lnTo>
                <a:close/>
                <a:moveTo>
                  <a:pt x="5013" y="9441"/>
                </a:moveTo>
                <a:lnTo>
                  <a:pt x="4842" y="9538"/>
                </a:lnTo>
                <a:lnTo>
                  <a:pt x="4672" y="9684"/>
                </a:lnTo>
                <a:lnTo>
                  <a:pt x="4502" y="9855"/>
                </a:lnTo>
                <a:lnTo>
                  <a:pt x="4356" y="10025"/>
                </a:lnTo>
                <a:lnTo>
                  <a:pt x="4112" y="10414"/>
                </a:lnTo>
                <a:lnTo>
                  <a:pt x="3918" y="10779"/>
                </a:lnTo>
                <a:lnTo>
                  <a:pt x="3723" y="11144"/>
                </a:lnTo>
                <a:lnTo>
                  <a:pt x="3650" y="11363"/>
                </a:lnTo>
                <a:lnTo>
                  <a:pt x="3553" y="11582"/>
                </a:lnTo>
                <a:lnTo>
                  <a:pt x="3504" y="11826"/>
                </a:lnTo>
                <a:lnTo>
                  <a:pt x="3480" y="12045"/>
                </a:lnTo>
                <a:lnTo>
                  <a:pt x="3480" y="12239"/>
                </a:lnTo>
                <a:lnTo>
                  <a:pt x="3528" y="12337"/>
                </a:lnTo>
                <a:lnTo>
                  <a:pt x="3577" y="12410"/>
                </a:lnTo>
                <a:lnTo>
                  <a:pt x="3601" y="12434"/>
                </a:lnTo>
                <a:lnTo>
                  <a:pt x="3626" y="12458"/>
                </a:lnTo>
                <a:lnTo>
                  <a:pt x="3650" y="12434"/>
                </a:lnTo>
                <a:lnTo>
                  <a:pt x="3674" y="12410"/>
                </a:lnTo>
                <a:lnTo>
                  <a:pt x="3747" y="12288"/>
                </a:lnTo>
                <a:lnTo>
                  <a:pt x="3772" y="12166"/>
                </a:lnTo>
                <a:lnTo>
                  <a:pt x="3820" y="11874"/>
                </a:lnTo>
                <a:lnTo>
                  <a:pt x="3869" y="11631"/>
                </a:lnTo>
                <a:lnTo>
                  <a:pt x="3966" y="11388"/>
                </a:lnTo>
                <a:lnTo>
                  <a:pt x="4137" y="10925"/>
                </a:lnTo>
                <a:lnTo>
                  <a:pt x="4331" y="10536"/>
                </a:lnTo>
                <a:lnTo>
                  <a:pt x="4575" y="10171"/>
                </a:lnTo>
                <a:lnTo>
                  <a:pt x="4818" y="9830"/>
                </a:lnTo>
                <a:lnTo>
                  <a:pt x="5061" y="9490"/>
                </a:lnTo>
                <a:lnTo>
                  <a:pt x="5061" y="9465"/>
                </a:lnTo>
                <a:lnTo>
                  <a:pt x="5061" y="9441"/>
                </a:lnTo>
                <a:close/>
                <a:moveTo>
                  <a:pt x="9003" y="2287"/>
                </a:moveTo>
                <a:lnTo>
                  <a:pt x="9319" y="2312"/>
                </a:lnTo>
                <a:lnTo>
                  <a:pt x="9611" y="2360"/>
                </a:lnTo>
                <a:lnTo>
                  <a:pt x="9928" y="2409"/>
                </a:lnTo>
                <a:lnTo>
                  <a:pt x="10220" y="2482"/>
                </a:lnTo>
                <a:lnTo>
                  <a:pt x="10512" y="2579"/>
                </a:lnTo>
                <a:lnTo>
                  <a:pt x="10804" y="2677"/>
                </a:lnTo>
                <a:lnTo>
                  <a:pt x="11071" y="2798"/>
                </a:lnTo>
                <a:lnTo>
                  <a:pt x="11339" y="2944"/>
                </a:lnTo>
                <a:lnTo>
                  <a:pt x="11582" y="3066"/>
                </a:lnTo>
                <a:lnTo>
                  <a:pt x="11826" y="3236"/>
                </a:lnTo>
                <a:lnTo>
                  <a:pt x="12020" y="3382"/>
                </a:lnTo>
                <a:lnTo>
                  <a:pt x="12215" y="3577"/>
                </a:lnTo>
                <a:lnTo>
                  <a:pt x="12580" y="3966"/>
                </a:lnTo>
                <a:lnTo>
                  <a:pt x="12921" y="4380"/>
                </a:lnTo>
                <a:lnTo>
                  <a:pt x="12410" y="5012"/>
                </a:lnTo>
                <a:lnTo>
                  <a:pt x="11874" y="5596"/>
                </a:lnTo>
                <a:lnTo>
                  <a:pt x="11339" y="6180"/>
                </a:lnTo>
                <a:lnTo>
                  <a:pt x="10804" y="6764"/>
                </a:lnTo>
                <a:lnTo>
                  <a:pt x="9684" y="7908"/>
                </a:lnTo>
                <a:lnTo>
                  <a:pt x="9149" y="8492"/>
                </a:lnTo>
                <a:lnTo>
                  <a:pt x="8614" y="9076"/>
                </a:lnTo>
                <a:lnTo>
                  <a:pt x="6667" y="11217"/>
                </a:lnTo>
                <a:lnTo>
                  <a:pt x="6302" y="11631"/>
                </a:lnTo>
                <a:lnTo>
                  <a:pt x="5889" y="12045"/>
                </a:lnTo>
                <a:lnTo>
                  <a:pt x="5499" y="12410"/>
                </a:lnTo>
                <a:lnTo>
                  <a:pt x="5061" y="12774"/>
                </a:lnTo>
                <a:lnTo>
                  <a:pt x="5061" y="12774"/>
                </a:lnTo>
                <a:lnTo>
                  <a:pt x="5110" y="12677"/>
                </a:lnTo>
                <a:lnTo>
                  <a:pt x="5329" y="12166"/>
                </a:lnTo>
                <a:lnTo>
                  <a:pt x="5572" y="11631"/>
                </a:lnTo>
                <a:lnTo>
                  <a:pt x="5597" y="11582"/>
                </a:lnTo>
                <a:lnTo>
                  <a:pt x="5548" y="11558"/>
                </a:lnTo>
                <a:lnTo>
                  <a:pt x="5499" y="11534"/>
                </a:lnTo>
                <a:lnTo>
                  <a:pt x="5475" y="11582"/>
                </a:lnTo>
                <a:lnTo>
                  <a:pt x="5183" y="11996"/>
                </a:lnTo>
                <a:lnTo>
                  <a:pt x="4915" y="12434"/>
                </a:lnTo>
                <a:lnTo>
                  <a:pt x="4745" y="12750"/>
                </a:lnTo>
                <a:lnTo>
                  <a:pt x="4648" y="12920"/>
                </a:lnTo>
                <a:lnTo>
                  <a:pt x="4599" y="13091"/>
                </a:lnTo>
                <a:lnTo>
                  <a:pt x="4477" y="13188"/>
                </a:lnTo>
                <a:lnTo>
                  <a:pt x="4404" y="13115"/>
                </a:lnTo>
                <a:lnTo>
                  <a:pt x="4258" y="13042"/>
                </a:lnTo>
                <a:lnTo>
                  <a:pt x="4331" y="12750"/>
                </a:lnTo>
                <a:lnTo>
                  <a:pt x="4404" y="12507"/>
                </a:lnTo>
                <a:lnTo>
                  <a:pt x="4526" y="12264"/>
                </a:lnTo>
                <a:lnTo>
                  <a:pt x="4769" y="11801"/>
                </a:lnTo>
                <a:lnTo>
                  <a:pt x="5232" y="11071"/>
                </a:lnTo>
                <a:lnTo>
                  <a:pt x="5694" y="10366"/>
                </a:lnTo>
                <a:lnTo>
                  <a:pt x="5718" y="10341"/>
                </a:lnTo>
                <a:lnTo>
                  <a:pt x="5694" y="10317"/>
                </a:lnTo>
                <a:lnTo>
                  <a:pt x="5670" y="10293"/>
                </a:lnTo>
                <a:lnTo>
                  <a:pt x="5645" y="10317"/>
                </a:lnTo>
                <a:lnTo>
                  <a:pt x="5037" y="11047"/>
                </a:lnTo>
                <a:lnTo>
                  <a:pt x="4745" y="11412"/>
                </a:lnTo>
                <a:lnTo>
                  <a:pt x="4477" y="11801"/>
                </a:lnTo>
                <a:lnTo>
                  <a:pt x="4331" y="12020"/>
                </a:lnTo>
                <a:lnTo>
                  <a:pt x="4185" y="12288"/>
                </a:lnTo>
                <a:lnTo>
                  <a:pt x="4064" y="12556"/>
                </a:lnTo>
                <a:lnTo>
                  <a:pt x="3966" y="12847"/>
                </a:lnTo>
                <a:lnTo>
                  <a:pt x="3674" y="12604"/>
                </a:lnTo>
                <a:lnTo>
                  <a:pt x="3407" y="12312"/>
                </a:lnTo>
                <a:lnTo>
                  <a:pt x="3188" y="11996"/>
                </a:lnTo>
                <a:lnTo>
                  <a:pt x="2969" y="11655"/>
                </a:lnTo>
                <a:lnTo>
                  <a:pt x="3066" y="11436"/>
                </a:lnTo>
                <a:lnTo>
                  <a:pt x="3139" y="11193"/>
                </a:lnTo>
                <a:lnTo>
                  <a:pt x="3236" y="10950"/>
                </a:lnTo>
                <a:lnTo>
                  <a:pt x="3358" y="10706"/>
                </a:lnTo>
                <a:lnTo>
                  <a:pt x="3626" y="10220"/>
                </a:lnTo>
                <a:lnTo>
                  <a:pt x="3869" y="9782"/>
                </a:lnTo>
                <a:lnTo>
                  <a:pt x="4161" y="9368"/>
                </a:lnTo>
                <a:lnTo>
                  <a:pt x="4453" y="8954"/>
                </a:lnTo>
                <a:lnTo>
                  <a:pt x="4769" y="8565"/>
                </a:lnTo>
                <a:lnTo>
                  <a:pt x="4794" y="8541"/>
                </a:lnTo>
                <a:lnTo>
                  <a:pt x="4769" y="8516"/>
                </a:lnTo>
                <a:lnTo>
                  <a:pt x="4745" y="8492"/>
                </a:lnTo>
                <a:lnTo>
                  <a:pt x="4721" y="8492"/>
                </a:lnTo>
                <a:lnTo>
                  <a:pt x="4331" y="8808"/>
                </a:lnTo>
                <a:lnTo>
                  <a:pt x="3991" y="9149"/>
                </a:lnTo>
                <a:lnTo>
                  <a:pt x="3699" y="9514"/>
                </a:lnTo>
                <a:lnTo>
                  <a:pt x="3407" y="9928"/>
                </a:lnTo>
                <a:lnTo>
                  <a:pt x="3236" y="10195"/>
                </a:lnTo>
                <a:lnTo>
                  <a:pt x="3042" y="10512"/>
                </a:lnTo>
                <a:lnTo>
                  <a:pt x="2871" y="10852"/>
                </a:lnTo>
                <a:lnTo>
                  <a:pt x="2798" y="11047"/>
                </a:lnTo>
                <a:lnTo>
                  <a:pt x="2750" y="11217"/>
                </a:lnTo>
                <a:lnTo>
                  <a:pt x="2579" y="10852"/>
                </a:lnTo>
                <a:lnTo>
                  <a:pt x="2458" y="10487"/>
                </a:lnTo>
                <a:lnTo>
                  <a:pt x="2579" y="10341"/>
                </a:lnTo>
                <a:lnTo>
                  <a:pt x="2652" y="10195"/>
                </a:lnTo>
                <a:lnTo>
                  <a:pt x="2798" y="9830"/>
                </a:lnTo>
                <a:lnTo>
                  <a:pt x="3236" y="8954"/>
                </a:lnTo>
                <a:lnTo>
                  <a:pt x="3455" y="8565"/>
                </a:lnTo>
                <a:lnTo>
                  <a:pt x="3699" y="8200"/>
                </a:lnTo>
                <a:lnTo>
                  <a:pt x="3966" y="7835"/>
                </a:lnTo>
                <a:lnTo>
                  <a:pt x="4185" y="7446"/>
                </a:lnTo>
                <a:lnTo>
                  <a:pt x="4210" y="7421"/>
                </a:lnTo>
                <a:lnTo>
                  <a:pt x="4185" y="7397"/>
                </a:lnTo>
                <a:lnTo>
                  <a:pt x="4161" y="7373"/>
                </a:lnTo>
                <a:lnTo>
                  <a:pt x="4137" y="7397"/>
                </a:lnTo>
                <a:lnTo>
                  <a:pt x="3966" y="7494"/>
                </a:lnTo>
                <a:lnTo>
                  <a:pt x="3820" y="7640"/>
                </a:lnTo>
                <a:lnTo>
                  <a:pt x="3674" y="7786"/>
                </a:lnTo>
                <a:lnTo>
                  <a:pt x="3528" y="7957"/>
                </a:lnTo>
                <a:lnTo>
                  <a:pt x="3285" y="8346"/>
                </a:lnTo>
                <a:lnTo>
                  <a:pt x="3066" y="8687"/>
                </a:lnTo>
                <a:lnTo>
                  <a:pt x="2798" y="9198"/>
                </a:lnTo>
                <a:lnTo>
                  <a:pt x="2555" y="9709"/>
                </a:lnTo>
                <a:lnTo>
                  <a:pt x="2458" y="9928"/>
                </a:lnTo>
                <a:lnTo>
                  <a:pt x="2360" y="10171"/>
                </a:lnTo>
                <a:lnTo>
                  <a:pt x="2239" y="9757"/>
                </a:lnTo>
                <a:lnTo>
                  <a:pt x="2166" y="9368"/>
                </a:lnTo>
                <a:lnTo>
                  <a:pt x="2239" y="9173"/>
                </a:lnTo>
                <a:lnTo>
                  <a:pt x="2385" y="8833"/>
                </a:lnTo>
                <a:lnTo>
                  <a:pt x="2555" y="8492"/>
                </a:lnTo>
                <a:lnTo>
                  <a:pt x="2725" y="8176"/>
                </a:lnTo>
                <a:lnTo>
                  <a:pt x="2920" y="7859"/>
                </a:lnTo>
                <a:lnTo>
                  <a:pt x="3309" y="7300"/>
                </a:lnTo>
                <a:lnTo>
                  <a:pt x="3528" y="7056"/>
                </a:lnTo>
                <a:lnTo>
                  <a:pt x="3747" y="6789"/>
                </a:lnTo>
                <a:lnTo>
                  <a:pt x="3893" y="6667"/>
                </a:lnTo>
                <a:lnTo>
                  <a:pt x="4088" y="6545"/>
                </a:lnTo>
                <a:lnTo>
                  <a:pt x="4234" y="6399"/>
                </a:lnTo>
                <a:lnTo>
                  <a:pt x="4380" y="6253"/>
                </a:lnTo>
                <a:lnTo>
                  <a:pt x="4356" y="6229"/>
                </a:lnTo>
                <a:lnTo>
                  <a:pt x="4283" y="6205"/>
                </a:lnTo>
                <a:lnTo>
                  <a:pt x="4185" y="6180"/>
                </a:lnTo>
                <a:lnTo>
                  <a:pt x="4064" y="6229"/>
                </a:lnTo>
                <a:lnTo>
                  <a:pt x="3942" y="6278"/>
                </a:lnTo>
                <a:lnTo>
                  <a:pt x="3820" y="6375"/>
                </a:lnTo>
                <a:lnTo>
                  <a:pt x="3699" y="6472"/>
                </a:lnTo>
                <a:lnTo>
                  <a:pt x="3455" y="6716"/>
                </a:lnTo>
                <a:lnTo>
                  <a:pt x="3236" y="6983"/>
                </a:lnTo>
                <a:lnTo>
                  <a:pt x="3017" y="7251"/>
                </a:lnTo>
                <a:lnTo>
                  <a:pt x="2750" y="7640"/>
                </a:lnTo>
                <a:lnTo>
                  <a:pt x="2579" y="7908"/>
                </a:lnTo>
                <a:lnTo>
                  <a:pt x="2409" y="8176"/>
                </a:lnTo>
                <a:lnTo>
                  <a:pt x="2239" y="8468"/>
                </a:lnTo>
                <a:lnTo>
                  <a:pt x="2093" y="8784"/>
                </a:lnTo>
                <a:lnTo>
                  <a:pt x="2093" y="8565"/>
                </a:lnTo>
                <a:lnTo>
                  <a:pt x="2093" y="8224"/>
                </a:lnTo>
                <a:lnTo>
                  <a:pt x="2239" y="7835"/>
                </a:lnTo>
                <a:lnTo>
                  <a:pt x="2385" y="7567"/>
                </a:lnTo>
                <a:lnTo>
                  <a:pt x="2506" y="7324"/>
                </a:lnTo>
                <a:lnTo>
                  <a:pt x="2823" y="6837"/>
                </a:lnTo>
                <a:lnTo>
                  <a:pt x="3139" y="6375"/>
                </a:lnTo>
                <a:lnTo>
                  <a:pt x="3309" y="6156"/>
                </a:lnTo>
                <a:lnTo>
                  <a:pt x="3504" y="5961"/>
                </a:lnTo>
                <a:lnTo>
                  <a:pt x="3723" y="5742"/>
                </a:lnTo>
                <a:lnTo>
                  <a:pt x="3942" y="5572"/>
                </a:lnTo>
                <a:lnTo>
                  <a:pt x="4161" y="5402"/>
                </a:lnTo>
                <a:lnTo>
                  <a:pt x="4404" y="5256"/>
                </a:lnTo>
                <a:lnTo>
                  <a:pt x="4429" y="5207"/>
                </a:lnTo>
                <a:lnTo>
                  <a:pt x="4429" y="5158"/>
                </a:lnTo>
                <a:lnTo>
                  <a:pt x="4380" y="5110"/>
                </a:lnTo>
                <a:lnTo>
                  <a:pt x="4331" y="5110"/>
                </a:lnTo>
                <a:lnTo>
                  <a:pt x="4088" y="5207"/>
                </a:lnTo>
                <a:lnTo>
                  <a:pt x="3845" y="5353"/>
                </a:lnTo>
                <a:lnTo>
                  <a:pt x="3626" y="5499"/>
                </a:lnTo>
                <a:lnTo>
                  <a:pt x="3431" y="5645"/>
                </a:lnTo>
                <a:lnTo>
                  <a:pt x="3236" y="5840"/>
                </a:lnTo>
                <a:lnTo>
                  <a:pt x="3042" y="6034"/>
                </a:lnTo>
                <a:lnTo>
                  <a:pt x="2701" y="6424"/>
                </a:lnTo>
                <a:lnTo>
                  <a:pt x="2409" y="6837"/>
                </a:lnTo>
                <a:lnTo>
                  <a:pt x="2166" y="7251"/>
                </a:lnTo>
                <a:lnTo>
                  <a:pt x="2239" y="6910"/>
                </a:lnTo>
                <a:lnTo>
                  <a:pt x="2312" y="6570"/>
                </a:lnTo>
                <a:lnTo>
                  <a:pt x="2409" y="6229"/>
                </a:lnTo>
                <a:lnTo>
                  <a:pt x="2531" y="5888"/>
                </a:lnTo>
                <a:lnTo>
                  <a:pt x="2774" y="5621"/>
                </a:lnTo>
                <a:lnTo>
                  <a:pt x="3042" y="5402"/>
                </a:lnTo>
                <a:lnTo>
                  <a:pt x="3626" y="4964"/>
                </a:lnTo>
                <a:lnTo>
                  <a:pt x="3650" y="4915"/>
                </a:lnTo>
                <a:lnTo>
                  <a:pt x="3650" y="4866"/>
                </a:lnTo>
                <a:lnTo>
                  <a:pt x="3626" y="4818"/>
                </a:lnTo>
                <a:lnTo>
                  <a:pt x="3407" y="4818"/>
                </a:lnTo>
                <a:lnTo>
                  <a:pt x="3261" y="4866"/>
                </a:lnTo>
                <a:lnTo>
                  <a:pt x="3090" y="4939"/>
                </a:lnTo>
                <a:lnTo>
                  <a:pt x="2944" y="5012"/>
                </a:lnTo>
                <a:lnTo>
                  <a:pt x="3236" y="4574"/>
                </a:lnTo>
                <a:lnTo>
                  <a:pt x="3577" y="4161"/>
                </a:lnTo>
                <a:lnTo>
                  <a:pt x="3747" y="3966"/>
                </a:lnTo>
                <a:lnTo>
                  <a:pt x="3942" y="3796"/>
                </a:lnTo>
                <a:lnTo>
                  <a:pt x="4137" y="3626"/>
                </a:lnTo>
                <a:lnTo>
                  <a:pt x="4356" y="3480"/>
                </a:lnTo>
                <a:lnTo>
                  <a:pt x="4623" y="3309"/>
                </a:lnTo>
                <a:lnTo>
                  <a:pt x="4867" y="3163"/>
                </a:lnTo>
                <a:lnTo>
                  <a:pt x="5426" y="2896"/>
                </a:lnTo>
                <a:lnTo>
                  <a:pt x="5986" y="2677"/>
                </a:lnTo>
                <a:lnTo>
                  <a:pt x="6594" y="2506"/>
                </a:lnTo>
                <a:lnTo>
                  <a:pt x="7178" y="2385"/>
                </a:lnTo>
                <a:lnTo>
                  <a:pt x="7786" y="2312"/>
                </a:lnTo>
                <a:lnTo>
                  <a:pt x="8419" y="2287"/>
                </a:lnTo>
                <a:close/>
                <a:moveTo>
                  <a:pt x="2506" y="11947"/>
                </a:moveTo>
                <a:lnTo>
                  <a:pt x="2798" y="12410"/>
                </a:lnTo>
                <a:lnTo>
                  <a:pt x="2969" y="12628"/>
                </a:lnTo>
                <a:lnTo>
                  <a:pt x="3139" y="12823"/>
                </a:lnTo>
                <a:lnTo>
                  <a:pt x="3334" y="12993"/>
                </a:lnTo>
                <a:lnTo>
                  <a:pt x="3528" y="13188"/>
                </a:lnTo>
                <a:lnTo>
                  <a:pt x="3723" y="13334"/>
                </a:lnTo>
                <a:lnTo>
                  <a:pt x="3918" y="13480"/>
                </a:lnTo>
                <a:lnTo>
                  <a:pt x="3528" y="13675"/>
                </a:lnTo>
                <a:lnTo>
                  <a:pt x="3309" y="13748"/>
                </a:lnTo>
                <a:lnTo>
                  <a:pt x="3090" y="13821"/>
                </a:lnTo>
                <a:lnTo>
                  <a:pt x="2871" y="13845"/>
                </a:lnTo>
                <a:lnTo>
                  <a:pt x="2677" y="13845"/>
                </a:lnTo>
                <a:lnTo>
                  <a:pt x="2506" y="13796"/>
                </a:lnTo>
                <a:lnTo>
                  <a:pt x="2409" y="13772"/>
                </a:lnTo>
                <a:lnTo>
                  <a:pt x="2336" y="13723"/>
                </a:lnTo>
                <a:lnTo>
                  <a:pt x="2239" y="13626"/>
                </a:lnTo>
                <a:lnTo>
                  <a:pt x="2190" y="13553"/>
                </a:lnTo>
                <a:lnTo>
                  <a:pt x="2141" y="13456"/>
                </a:lnTo>
                <a:lnTo>
                  <a:pt x="2117" y="13358"/>
                </a:lnTo>
                <a:lnTo>
                  <a:pt x="2117" y="13139"/>
                </a:lnTo>
                <a:lnTo>
                  <a:pt x="2166" y="12896"/>
                </a:lnTo>
                <a:lnTo>
                  <a:pt x="2239" y="12653"/>
                </a:lnTo>
                <a:lnTo>
                  <a:pt x="2336" y="12410"/>
                </a:lnTo>
                <a:lnTo>
                  <a:pt x="2506" y="11947"/>
                </a:lnTo>
                <a:close/>
                <a:moveTo>
                  <a:pt x="14064" y="6570"/>
                </a:moveTo>
                <a:lnTo>
                  <a:pt x="14113" y="6740"/>
                </a:lnTo>
                <a:lnTo>
                  <a:pt x="14162" y="6910"/>
                </a:lnTo>
                <a:lnTo>
                  <a:pt x="14210" y="7105"/>
                </a:lnTo>
                <a:lnTo>
                  <a:pt x="14235" y="7324"/>
                </a:lnTo>
                <a:lnTo>
                  <a:pt x="14235" y="7713"/>
                </a:lnTo>
                <a:lnTo>
                  <a:pt x="14235" y="8078"/>
                </a:lnTo>
                <a:lnTo>
                  <a:pt x="14235" y="8541"/>
                </a:lnTo>
                <a:lnTo>
                  <a:pt x="14210" y="9003"/>
                </a:lnTo>
                <a:lnTo>
                  <a:pt x="14162" y="9465"/>
                </a:lnTo>
                <a:lnTo>
                  <a:pt x="14064" y="9928"/>
                </a:lnTo>
                <a:lnTo>
                  <a:pt x="13943" y="10341"/>
                </a:lnTo>
                <a:lnTo>
                  <a:pt x="13797" y="10731"/>
                </a:lnTo>
                <a:lnTo>
                  <a:pt x="13602" y="11120"/>
                </a:lnTo>
                <a:lnTo>
                  <a:pt x="13383" y="11485"/>
                </a:lnTo>
                <a:lnTo>
                  <a:pt x="13140" y="11850"/>
                </a:lnTo>
                <a:lnTo>
                  <a:pt x="12848" y="12166"/>
                </a:lnTo>
                <a:lnTo>
                  <a:pt x="12556" y="12483"/>
                </a:lnTo>
                <a:lnTo>
                  <a:pt x="12239" y="12799"/>
                </a:lnTo>
                <a:lnTo>
                  <a:pt x="12191" y="12726"/>
                </a:lnTo>
                <a:lnTo>
                  <a:pt x="12142" y="12701"/>
                </a:lnTo>
                <a:lnTo>
                  <a:pt x="12020" y="12628"/>
                </a:lnTo>
                <a:lnTo>
                  <a:pt x="11972" y="12628"/>
                </a:lnTo>
                <a:lnTo>
                  <a:pt x="11947" y="12653"/>
                </a:lnTo>
                <a:lnTo>
                  <a:pt x="11947" y="12677"/>
                </a:lnTo>
                <a:lnTo>
                  <a:pt x="11947" y="12726"/>
                </a:lnTo>
                <a:lnTo>
                  <a:pt x="11996" y="12774"/>
                </a:lnTo>
                <a:lnTo>
                  <a:pt x="12020" y="12823"/>
                </a:lnTo>
                <a:lnTo>
                  <a:pt x="12045" y="12969"/>
                </a:lnTo>
                <a:lnTo>
                  <a:pt x="11680" y="13237"/>
                </a:lnTo>
                <a:lnTo>
                  <a:pt x="11582" y="13018"/>
                </a:lnTo>
                <a:lnTo>
                  <a:pt x="11558" y="12896"/>
                </a:lnTo>
                <a:lnTo>
                  <a:pt x="11534" y="12774"/>
                </a:lnTo>
                <a:lnTo>
                  <a:pt x="11509" y="12726"/>
                </a:lnTo>
                <a:lnTo>
                  <a:pt x="11461" y="12701"/>
                </a:lnTo>
                <a:lnTo>
                  <a:pt x="11412" y="12726"/>
                </a:lnTo>
                <a:lnTo>
                  <a:pt x="11388" y="12774"/>
                </a:lnTo>
                <a:lnTo>
                  <a:pt x="11363" y="13115"/>
                </a:lnTo>
                <a:lnTo>
                  <a:pt x="11363" y="13285"/>
                </a:lnTo>
                <a:lnTo>
                  <a:pt x="11388" y="13431"/>
                </a:lnTo>
                <a:lnTo>
                  <a:pt x="11266" y="13529"/>
                </a:lnTo>
                <a:lnTo>
                  <a:pt x="11096" y="13626"/>
                </a:lnTo>
                <a:lnTo>
                  <a:pt x="11023" y="13310"/>
                </a:lnTo>
                <a:lnTo>
                  <a:pt x="10925" y="12993"/>
                </a:lnTo>
                <a:lnTo>
                  <a:pt x="10877" y="12969"/>
                </a:lnTo>
                <a:lnTo>
                  <a:pt x="10828" y="12993"/>
                </a:lnTo>
                <a:lnTo>
                  <a:pt x="10779" y="13188"/>
                </a:lnTo>
                <a:lnTo>
                  <a:pt x="10779" y="13383"/>
                </a:lnTo>
                <a:lnTo>
                  <a:pt x="10804" y="13577"/>
                </a:lnTo>
                <a:lnTo>
                  <a:pt x="10852" y="13772"/>
                </a:lnTo>
                <a:lnTo>
                  <a:pt x="10487" y="13918"/>
                </a:lnTo>
                <a:lnTo>
                  <a:pt x="10487" y="13821"/>
                </a:lnTo>
                <a:lnTo>
                  <a:pt x="10463" y="13480"/>
                </a:lnTo>
                <a:lnTo>
                  <a:pt x="10439" y="13310"/>
                </a:lnTo>
                <a:lnTo>
                  <a:pt x="10414" y="13139"/>
                </a:lnTo>
                <a:lnTo>
                  <a:pt x="10390" y="13091"/>
                </a:lnTo>
                <a:lnTo>
                  <a:pt x="10293" y="13091"/>
                </a:lnTo>
                <a:lnTo>
                  <a:pt x="10268" y="13139"/>
                </a:lnTo>
                <a:lnTo>
                  <a:pt x="10195" y="13480"/>
                </a:lnTo>
                <a:lnTo>
                  <a:pt x="10195" y="13821"/>
                </a:lnTo>
                <a:lnTo>
                  <a:pt x="10171" y="14040"/>
                </a:lnTo>
                <a:lnTo>
                  <a:pt x="9782" y="14186"/>
                </a:lnTo>
                <a:lnTo>
                  <a:pt x="9806" y="13845"/>
                </a:lnTo>
                <a:lnTo>
                  <a:pt x="9879" y="13504"/>
                </a:lnTo>
                <a:lnTo>
                  <a:pt x="9928" y="13164"/>
                </a:lnTo>
                <a:lnTo>
                  <a:pt x="9952" y="12823"/>
                </a:lnTo>
                <a:lnTo>
                  <a:pt x="9952" y="12774"/>
                </a:lnTo>
                <a:lnTo>
                  <a:pt x="9928" y="12750"/>
                </a:lnTo>
                <a:lnTo>
                  <a:pt x="9879" y="12726"/>
                </a:lnTo>
                <a:lnTo>
                  <a:pt x="9806" y="12750"/>
                </a:lnTo>
                <a:lnTo>
                  <a:pt x="9757" y="12799"/>
                </a:lnTo>
                <a:lnTo>
                  <a:pt x="9636" y="13139"/>
                </a:lnTo>
                <a:lnTo>
                  <a:pt x="9490" y="13504"/>
                </a:lnTo>
                <a:lnTo>
                  <a:pt x="9417" y="13894"/>
                </a:lnTo>
                <a:lnTo>
                  <a:pt x="9392" y="14088"/>
                </a:lnTo>
                <a:lnTo>
                  <a:pt x="9368" y="14283"/>
                </a:lnTo>
                <a:lnTo>
                  <a:pt x="9125" y="14332"/>
                </a:lnTo>
                <a:lnTo>
                  <a:pt x="9125" y="14064"/>
                </a:lnTo>
                <a:lnTo>
                  <a:pt x="9149" y="13821"/>
                </a:lnTo>
                <a:lnTo>
                  <a:pt x="9173" y="13431"/>
                </a:lnTo>
                <a:lnTo>
                  <a:pt x="9222" y="13237"/>
                </a:lnTo>
                <a:lnTo>
                  <a:pt x="9246" y="13139"/>
                </a:lnTo>
                <a:lnTo>
                  <a:pt x="9295" y="13091"/>
                </a:lnTo>
                <a:lnTo>
                  <a:pt x="9295" y="13066"/>
                </a:lnTo>
                <a:lnTo>
                  <a:pt x="9295" y="13042"/>
                </a:lnTo>
                <a:lnTo>
                  <a:pt x="9246" y="13042"/>
                </a:lnTo>
                <a:lnTo>
                  <a:pt x="9173" y="13091"/>
                </a:lnTo>
                <a:lnTo>
                  <a:pt x="9125" y="13139"/>
                </a:lnTo>
                <a:lnTo>
                  <a:pt x="9027" y="13310"/>
                </a:lnTo>
                <a:lnTo>
                  <a:pt x="8954" y="13480"/>
                </a:lnTo>
                <a:lnTo>
                  <a:pt x="8906" y="13650"/>
                </a:lnTo>
                <a:lnTo>
                  <a:pt x="8808" y="13991"/>
                </a:lnTo>
                <a:lnTo>
                  <a:pt x="8784" y="14210"/>
                </a:lnTo>
                <a:lnTo>
                  <a:pt x="8784" y="14405"/>
                </a:lnTo>
                <a:lnTo>
                  <a:pt x="8443" y="14453"/>
                </a:lnTo>
                <a:lnTo>
                  <a:pt x="8443" y="14332"/>
                </a:lnTo>
                <a:lnTo>
                  <a:pt x="8492" y="13894"/>
                </a:lnTo>
                <a:lnTo>
                  <a:pt x="8589" y="13456"/>
                </a:lnTo>
                <a:lnTo>
                  <a:pt x="8735" y="13042"/>
                </a:lnTo>
                <a:lnTo>
                  <a:pt x="8833" y="12847"/>
                </a:lnTo>
                <a:lnTo>
                  <a:pt x="8930" y="12653"/>
                </a:lnTo>
                <a:lnTo>
                  <a:pt x="8930" y="12628"/>
                </a:lnTo>
                <a:lnTo>
                  <a:pt x="8906" y="12580"/>
                </a:lnTo>
                <a:lnTo>
                  <a:pt x="8881" y="12580"/>
                </a:lnTo>
                <a:lnTo>
                  <a:pt x="8857" y="12604"/>
                </a:lnTo>
                <a:lnTo>
                  <a:pt x="8687" y="12799"/>
                </a:lnTo>
                <a:lnTo>
                  <a:pt x="8516" y="12993"/>
                </a:lnTo>
                <a:lnTo>
                  <a:pt x="8395" y="13237"/>
                </a:lnTo>
                <a:lnTo>
                  <a:pt x="8297" y="13456"/>
                </a:lnTo>
                <a:lnTo>
                  <a:pt x="8200" y="13723"/>
                </a:lnTo>
                <a:lnTo>
                  <a:pt x="8127" y="13967"/>
                </a:lnTo>
                <a:lnTo>
                  <a:pt x="8103" y="14234"/>
                </a:lnTo>
                <a:lnTo>
                  <a:pt x="8078" y="14478"/>
                </a:lnTo>
                <a:lnTo>
                  <a:pt x="7762" y="14502"/>
                </a:lnTo>
                <a:lnTo>
                  <a:pt x="7811" y="14259"/>
                </a:lnTo>
                <a:lnTo>
                  <a:pt x="7859" y="14113"/>
                </a:lnTo>
                <a:lnTo>
                  <a:pt x="7908" y="13967"/>
                </a:lnTo>
                <a:lnTo>
                  <a:pt x="7957" y="13796"/>
                </a:lnTo>
                <a:lnTo>
                  <a:pt x="7981" y="13650"/>
                </a:lnTo>
                <a:lnTo>
                  <a:pt x="7957" y="13602"/>
                </a:lnTo>
                <a:lnTo>
                  <a:pt x="7932" y="13577"/>
                </a:lnTo>
                <a:lnTo>
                  <a:pt x="7884" y="13577"/>
                </a:lnTo>
                <a:lnTo>
                  <a:pt x="7811" y="13626"/>
                </a:lnTo>
                <a:lnTo>
                  <a:pt x="7738" y="13699"/>
                </a:lnTo>
                <a:lnTo>
                  <a:pt x="7689" y="13772"/>
                </a:lnTo>
                <a:lnTo>
                  <a:pt x="7640" y="13869"/>
                </a:lnTo>
                <a:lnTo>
                  <a:pt x="7567" y="14064"/>
                </a:lnTo>
                <a:lnTo>
                  <a:pt x="7519" y="14259"/>
                </a:lnTo>
                <a:lnTo>
                  <a:pt x="7446" y="14526"/>
                </a:lnTo>
                <a:lnTo>
                  <a:pt x="7105" y="14526"/>
                </a:lnTo>
                <a:lnTo>
                  <a:pt x="7129" y="14380"/>
                </a:lnTo>
                <a:lnTo>
                  <a:pt x="7178" y="14210"/>
                </a:lnTo>
                <a:lnTo>
                  <a:pt x="7300" y="13894"/>
                </a:lnTo>
                <a:lnTo>
                  <a:pt x="7421" y="13577"/>
                </a:lnTo>
                <a:lnTo>
                  <a:pt x="7421" y="13529"/>
                </a:lnTo>
                <a:lnTo>
                  <a:pt x="7397" y="13504"/>
                </a:lnTo>
                <a:lnTo>
                  <a:pt x="7324" y="13504"/>
                </a:lnTo>
                <a:lnTo>
                  <a:pt x="7154" y="13650"/>
                </a:lnTo>
                <a:lnTo>
                  <a:pt x="7008" y="13821"/>
                </a:lnTo>
                <a:lnTo>
                  <a:pt x="6886" y="13991"/>
                </a:lnTo>
                <a:lnTo>
                  <a:pt x="6789" y="14210"/>
                </a:lnTo>
                <a:lnTo>
                  <a:pt x="6740" y="14332"/>
                </a:lnTo>
                <a:lnTo>
                  <a:pt x="6716" y="14502"/>
                </a:lnTo>
                <a:lnTo>
                  <a:pt x="6497" y="14453"/>
                </a:lnTo>
                <a:lnTo>
                  <a:pt x="6302" y="14380"/>
                </a:lnTo>
                <a:lnTo>
                  <a:pt x="5889" y="14210"/>
                </a:lnTo>
                <a:lnTo>
                  <a:pt x="7008" y="13358"/>
                </a:lnTo>
                <a:lnTo>
                  <a:pt x="8078" y="12458"/>
                </a:lnTo>
                <a:lnTo>
                  <a:pt x="8881" y="11777"/>
                </a:lnTo>
                <a:lnTo>
                  <a:pt x="9271" y="11436"/>
                </a:lnTo>
                <a:lnTo>
                  <a:pt x="9684" y="11120"/>
                </a:lnTo>
                <a:lnTo>
                  <a:pt x="10463" y="10512"/>
                </a:lnTo>
                <a:lnTo>
                  <a:pt x="10828" y="10195"/>
                </a:lnTo>
                <a:lnTo>
                  <a:pt x="11193" y="9855"/>
                </a:lnTo>
                <a:lnTo>
                  <a:pt x="11388" y="9636"/>
                </a:lnTo>
                <a:lnTo>
                  <a:pt x="11582" y="9417"/>
                </a:lnTo>
                <a:lnTo>
                  <a:pt x="11923" y="8930"/>
                </a:lnTo>
                <a:lnTo>
                  <a:pt x="12264" y="8443"/>
                </a:lnTo>
                <a:lnTo>
                  <a:pt x="12434" y="8200"/>
                </a:lnTo>
                <a:lnTo>
                  <a:pt x="12629" y="7981"/>
                </a:lnTo>
                <a:lnTo>
                  <a:pt x="12969" y="7616"/>
                </a:lnTo>
                <a:lnTo>
                  <a:pt x="13334" y="7251"/>
                </a:lnTo>
                <a:lnTo>
                  <a:pt x="13699" y="6910"/>
                </a:lnTo>
                <a:lnTo>
                  <a:pt x="14064" y="6570"/>
                </a:lnTo>
                <a:close/>
                <a:moveTo>
                  <a:pt x="14356" y="1460"/>
                </a:moveTo>
                <a:lnTo>
                  <a:pt x="14575" y="1509"/>
                </a:lnTo>
                <a:lnTo>
                  <a:pt x="14721" y="1582"/>
                </a:lnTo>
                <a:lnTo>
                  <a:pt x="14843" y="1679"/>
                </a:lnTo>
                <a:lnTo>
                  <a:pt x="14916" y="1825"/>
                </a:lnTo>
                <a:lnTo>
                  <a:pt x="14964" y="1971"/>
                </a:lnTo>
                <a:lnTo>
                  <a:pt x="14989" y="2141"/>
                </a:lnTo>
                <a:lnTo>
                  <a:pt x="14964" y="2312"/>
                </a:lnTo>
                <a:lnTo>
                  <a:pt x="14940" y="2506"/>
                </a:lnTo>
                <a:lnTo>
                  <a:pt x="14867" y="2701"/>
                </a:lnTo>
                <a:lnTo>
                  <a:pt x="14721" y="3090"/>
                </a:lnTo>
                <a:lnTo>
                  <a:pt x="14551" y="3455"/>
                </a:lnTo>
                <a:lnTo>
                  <a:pt x="14381" y="3747"/>
                </a:lnTo>
                <a:lnTo>
                  <a:pt x="14162" y="4112"/>
                </a:lnTo>
                <a:lnTo>
                  <a:pt x="13918" y="4477"/>
                </a:lnTo>
                <a:lnTo>
                  <a:pt x="13432" y="5183"/>
                </a:lnTo>
                <a:lnTo>
                  <a:pt x="12385" y="6545"/>
                </a:lnTo>
                <a:lnTo>
                  <a:pt x="12045" y="7008"/>
                </a:lnTo>
                <a:lnTo>
                  <a:pt x="11704" y="7421"/>
                </a:lnTo>
                <a:lnTo>
                  <a:pt x="11339" y="7835"/>
                </a:lnTo>
                <a:lnTo>
                  <a:pt x="10950" y="8224"/>
                </a:lnTo>
                <a:lnTo>
                  <a:pt x="10560" y="8614"/>
                </a:lnTo>
                <a:lnTo>
                  <a:pt x="10171" y="9003"/>
                </a:lnTo>
                <a:lnTo>
                  <a:pt x="9319" y="9733"/>
                </a:lnTo>
                <a:lnTo>
                  <a:pt x="8565" y="10341"/>
                </a:lnTo>
                <a:lnTo>
                  <a:pt x="7835" y="10974"/>
                </a:lnTo>
                <a:lnTo>
                  <a:pt x="7129" y="11607"/>
                </a:lnTo>
                <a:lnTo>
                  <a:pt x="6789" y="11947"/>
                </a:lnTo>
                <a:lnTo>
                  <a:pt x="6448" y="12288"/>
                </a:lnTo>
                <a:lnTo>
                  <a:pt x="5791" y="12945"/>
                </a:lnTo>
                <a:lnTo>
                  <a:pt x="5134" y="13602"/>
                </a:lnTo>
                <a:lnTo>
                  <a:pt x="4794" y="13918"/>
                </a:lnTo>
                <a:lnTo>
                  <a:pt x="4429" y="14210"/>
                </a:lnTo>
                <a:lnTo>
                  <a:pt x="4064" y="14478"/>
                </a:lnTo>
                <a:lnTo>
                  <a:pt x="3674" y="14745"/>
                </a:lnTo>
                <a:lnTo>
                  <a:pt x="3431" y="14891"/>
                </a:lnTo>
                <a:lnTo>
                  <a:pt x="3115" y="15037"/>
                </a:lnTo>
                <a:lnTo>
                  <a:pt x="2750" y="15208"/>
                </a:lnTo>
                <a:lnTo>
                  <a:pt x="2360" y="15305"/>
                </a:lnTo>
                <a:lnTo>
                  <a:pt x="2166" y="15354"/>
                </a:lnTo>
                <a:lnTo>
                  <a:pt x="1971" y="15378"/>
                </a:lnTo>
                <a:lnTo>
                  <a:pt x="1776" y="15402"/>
                </a:lnTo>
                <a:lnTo>
                  <a:pt x="1606" y="15378"/>
                </a:lnTo>
                <a:lnTo>
                  <a:pt x="1460" y="15329"/>
                </a:lnTo>
                <a:lnTo>
                  <a:pt x="1314" y="15256"/>
                </a:lnTo>
                <a:lnTo>
                  <a:pt x="1192" y="15159"/>
                </a:lnTo>
                <a:lnTo>
                  <a:pt x="1095" y="15037"/>
                </a:lnTo>
                <a:lnTo>
                  <a:pt x="1022" y="14867"/>
                </a:lnTo>
                <a:lnTo>
                  <a:pt x="973" y="14672"/>
                </a:lnTo>
                <a:lnTo>
                  <a:pt x="973" y="14478"/>
                </a:lnTo>
                <a:lnTo>
                  <a:pt x="973" y="14283"/>
                </a:lnTo>
                <a:lnTo>
                  <a:pt x="998" y="14064"/>
                </a:lnTo>
                <a:lnTo>
                  <a:pt x="1046" y="13869"/>
                </a:lnTo>
                <a:lnTo>
                  <a:pt x="1168" y="13456"/>
                </a:lnTo>
                <a:lnTo>
                  <a:pt x="1752" y="12288"/>
                </a:lnTo>
                <a:lnTo>
                  <a:pt x="2020" y="11753"/>
                </a:lnTo>
                <a:lnTo>
                  <a:pt x="2141" y="11558"/>
                </a:lnTo>
                <a:lnTo>
                  <a:pt x="2190" y="11485"/>
                </a:lnTo>
                <a:lnTo>
                  <a:pt x="2239" y="11436"/>
                </a:lnTo>
                <a:lnTo>
                  <a:pt x="2287" y="11534"/>
                </a:lnTo>
                <a:lnTo>
                  <a:pt x="2263" y="11558"/>
                </a:lnTo>
                <a:lnTo>
                  <a:pt x="1995" y="12118"/>
                </a:lnTo>
                <a:lnTo>
                  <a:pt x="1874" y="12410"/>
                </a:lnTo>
                <a:lnTo>
                  <a:pt x="1776" y="12701"/>
                </a:lnTo>
                <a:lnTo>
                  <a:pt x="1703" y="12993"/>
                </a:lnTo>
                <a:lnTo>
                  <a:pt x="1703" y="13139"/>
                </a:lnTo>
                <a:lnTo>
                  <a:pt x="1703" y="13285"/>
                </a:lnTo>
                <a:lnTo>
                  <a:pt x="1703" y="13431"/>
                </a:lnTo>
                <a:lnTo>
                  <a:pt x="1728" y="13577"/>
                </a:lnTo>
                <a:lnTo>
                  <a:pt x="1776" y="13723"/>
                </a:lnTo>
                <a:lnTo>
                  <a:pt x="1849" y="13869"/>
                </a:lnTo>
                <a:lnTo>
                  <a:pt x="1922" y="13967"/>
                </a:lnTo>
                <a:lnTo>
                  <a:pt x="2020" y="14064"/>
                </a:lnTo>
                <a:lnTo>
                  <a:pt x="2117" y="14137"/>
                </a:lnTo>
                <a:lnTo>
                  <a:pt x="2214" y="14210"/>
                </a:lnTo>
                <a:lnTo>
                  <a:pt x="2336" y="14234"/>
                </a:lnTo>
                <a:lnTo>
                  <a:pt x="2458" y="14283"/>
                </a:lnTo>
                <a:lnTo>
                  <a:pt x="2701" y="14283"/>
                </a:lnTo>
                <a:lnTo>
                  <a:pt x="2969" y="14259"/>
                </a:lnTo>
                <a:lnTo>
                  <a:pt x="3236" y="14210"/>
                </a:lnTo>
                <a:lnTo>
                  <a:pt x="3480" y="14137"/>
                </a:lnTo>
                <a:lnTo>
                  <a:pt x="3674" y="14040"/>
                </a:lnTo>
                <a:lnTo>
                  <a:pt x="4064" y="13869"/>
                </a:lnTo>
                <a:lnTo>
                  <a:pt x="4404" y="13650"/>
                </a:lnTo>
                <a:lnTo>
                  <a:pt x="4745" y="13407"/>
                </a:lnTo>
                <a:lnTo>
                  <a:pt x="5086" y="13139"/>
                </a:lnTo>
                <a:lnTo>
                  <a:pt x="5718" y="12580"/>
                </a:lnTo>
                <a:lnTo>
                  <a:pt x="6351" y="12020"/>
                </a:lnTo>
                <a:lnTo>
                  <a:pt x="7056" y="11315"/>
                </a:lnTo>
                <a:lnTo>
                  <a:pt x="7762" y="10585"/>
                </a:lnTo>
                <a:lnTo>
                  <a:pt x="8443" y="9855"/>
                </a:lnTo>
                <a:lnTo>
                  <a:pt x="9149" y="9125"/>
                </a:lnTo>
                <a:lnTo>
                  <a:pt x="10585" y="7665"/>
                </a:lnTo>
                <a:lnTo>
                  <a:pt x="11315" y="6910"/>
                </a:lnTo>
                <a:lnTo>
                  <a:pt x="12045" y="6180"/>
                </a:lnTo>
                <a:lnTo>
                  <a:pt x="12580" y="5596"/>
                </a:lnTo>
                <a:lnTo>
                  <a:pt x="13091" y="4988"/>
                </a:lnTo>
                <a:lnTo>
                  <a:pt x="13334" y="4672"/>
                </a:lnTo>
                <a:lnTo>
                  <a:pt x="13553" y="4356"/>
                </a:lnTo>
                <a:lnTo>
                  <a:pt x="13772" y="4015"/>
                </a:lnTo>
                <a:lnTo>
                  <a:pt x="13943" y="3674"/>
                </a:lnTo>
                <a:lnTo>
                  <a:pt x="14040" y="3407"/>
                </a:lnTo>
                <a:lnTo>
                  <a:pt x="14113" y="3163"/>
                </a:lnTo>
                <a:lnTo>
                  <a:pt x="14162" y="2896"/>
                </a:lnTo>
                <a:lnTo>
                  <a:pt x="14186" y="2628"/>
                </a:lnTo>
                <a:lnTo>
                  <a:pt x="14137" y="2385"/>
                </a:lnTo>
                <a:lnTo>
                  <a:pt x="14089" y="2263"/>
                </a:lnTo>
                <a:lnTo>
                  <a:pt x="14040" y="2141"/>
                </a:lnTo>
                <a:lnTo>
                  <a:pt x="13967" y="2044"/>
                </a:lnTo>
                <a:lnTo>
                  <a:pt x="13894" y="1947"/>
                </a:lnTo>
                <a:lnTo>
                  <a:pt x="13772" y="1849"/>
                </a:lnTo>
                <a:lnTo>
                  <a:pt x="13651" y="1776"/>
                </a:lnTo>
                <a:lnTo>
                  <a:pt x="13480" y="1703"/>
                </a:lnTo>
                <a:lnTo>
                  <a:pt x="13334" y="1679"/>
                </a:lnTo>
                <a:lnTo>
                  <a:pt x="12994" y="1679"/>
                </a:lnTo>
                <a:lnTo>
                  <a:pt x="13261" y="1606"/>
                </a:lnTo>
                <a:lnTo>
                  <a:pt x="13529" y="1533"/>
                </a:lnTo>
                <a:lnTo>
                  <a:pt x="13821" y="1484"/>
                </a:lnTo>
                <a:lnTo>
                  <a:pt x="14113" y="1460"/>
                </a:lnTo>
                <a:close/>
                <a:moveTo>
                  <a:pt x="15573" y="535"/>
                </a:moveTo>
                <a:lnTo>
                  <a:pt x="15694" y="584"/>
                </a:lnTo>
                <a:lnTo>
                  <a:pt x="15767" y="633"/>
                </a:lnTo>
                <a:lnTo>
                  <a:pt x="15816" y="681"/>
                </a:lnTo>
                <a:lnTo>
                  <a:pt x="15840" y="754"/>
                </a:lnTo>
                <a:lnTo>
                  <a:pt x="15889" y="852"/>
                </a:lnTo>
                <a:lnTo>
                  <a:pt x="15938" y="1119"/>
                </a:lnTo>
                <a:lnTo>
                  <a:pt x="15938" y="1387"/>
                </a:lnTo>
                <a:lnTo>
                  <a:pt x="15913" y="1679"/>
                </a:lnTo>
                <a:lnTo>
                  <a:pt x="15865" y="1971"/>
                </a:lnTo>
                <a:lnTo>
                  <a:pt x="15719" y="2531"/>
                </a:lnTo>
                <a:lnTo>
                  <a:pt x="15548" y="3066"/>
                </a:lnTo>
                <a:lnTo>
                  <a:pt x="15378" y="3577"/>
                </a:lnTo>
                <a:lnTo>
                  <a:pt x="15159" y="4088"/>
                </a:lnTo>
                <a:lnTo>
                  <a:pt x="14916" y="4574"/>
                </a:lnTo>
                <a:lnTo>
                  <a:pt x="14624" y="5061"/>
                </a:lnTo>
                <a:lnTo>
                  <a:pt x="14332" y="5499"/>
                </a:lnTo>
                <a:lnTo>
                  <a:pt x="13991" y="5937"/>
                </a:lnTo>
                <a:lnTo>
                  <a:pt x="13626" y="6351"/>
                </a:lnTo>
                <a:lnTo>
                  <a:pt x="13261" y="6740"/>
                </a:lnTo>
                <a:lnTo>
                  <a:pt x="12604" y="7397"/>
                </a:lnTo>
                <a:lnTo>
                  <a:pt x="12288" y="7738"/>
                </a:lnTo>
                <a:lnTo>
                  <a:pt x="11996" y="8103"/>
                </a:lnTo>
                <a:lnTo>
                  <a:pt x="11363" y="8979"/>
                </a:lnTo>
                <a:lnTo>
                  <a:pt x="11047" y="9392"/>
                </a:lnTo>
                <a:lnTo>
                  <a:pt x="10877" y="9611"/>
                </a:lnTo>
                <a:lnTo>
                  <a:pt x="10682" y="9806"/>
                </a:lnTo>
                <a:lnTo>
                  <a:pt x="10293" y="10122"/>
                </a:lnTo>
                <a:lnTo>
                  <a:pt x="9903" y="10439"/>
                </a:lnTo>
                <a:lnTo>
                  <a:pt x="9100" y="11047"/>
                </a:lnTo>
                <a:lnTo>
                  <a:pt x="8687" y="11388"/>
                </a:lnTo>
                <a:lnTo>
                  <a:pt x="8297" y="11728"/>
                </a:lnTo>
                <a:lnTo>
                  <a:pt x="7519" y="12410"/>
                </a:lnTo>
                <a:lnTo>
                  <a:pt x="6837" y="12969"/>
                </a:lnTo>
                <a:lnTo>
                  <a:pt x="6156" y="13529"/>
                </a:lnTo>
                <a:lnTo>
                  <a:pt x="5475" y="14064"/>
                </a:lnTo>
                <a:lnTo>
                  <a:pt x="4769" y="14575"/>
                </a:lnTo>
                <a:lnTo>
                  <a:pt x="4283" y="14916"/>
                </a:lnTo>
                <a:lnTo>
                  <a:pt x="3796" y="15208"/>
                </a:lnTo>
                <a:lnTo>
                  <a:pt x="3285" y="15500"/>
                </a:lnTo>
                <a:lnTo>
                  <a:pt x="2750" y="15767"/>
                </a:lnTo>
                <a:lnTo>
                  <a:pt x="2287" y="15962"/>
                </a:lnTo>
                <a:lnTo>
                  <a:pt x="2020" y="16059"/>
                </a:lnTo>
                <a:lnTo>
                  <a:pt x="1752" y="16132"/>
                </a:lnTo>
                <a:lnTo>
                  <a:pt x="1484" y="16205"/>
                </a:lnTo>
                <a:lnTo>
                  <a:pt x="1217" y="16230"/>
                </a:lnTo>
                <a:lnTo>
                  <a:pt x="949" y="16205"/>
                </a:lnTo>
                <a:lnTo>
                  <a:pt x="827" y="16181"/>
                </a:lnTo>
                <a:lnTo>
                  <a:pt x="730" y="16132"/>
                </a:lnTo>
                <a:lnTo>
                  <a:pt x="633" y="16084"/>
                </a:lnTo>
                <a:lnTo>
                  <a:pt x="560" y="16011"/>
                </a:lnTo>
                <a:lnTo>
                  <a:pt x="511" y="15938"/>
                </a:lnTo>
                <a:lnTo>
                  <a:pt x="462" y="15840"/>
                </a:lnTo>
                <a:lnTo>
                  <a:pt x="438" y="15646"/>
                </a:lnTo>
                <a:lnTo>
                  <a:pt x="438" y="15402"/>
                </a:lnTo>
                <a:lnTo>
                  <a:pt x="487" y="15159"/>
                </a:lnTo>
                <a:lnTo>
                  <a:pt x="560" y="14891"/>
                </a:lnTo>
                <a:lnTo>
                  <a:pt x="754" y="14405"/>
                </a:lnTo>
                <a:lnTo>
                  <a:pt x="754" y="14599"/>
                </a:lnTo>
                <a:lnTo>
                  <a:pt x="754" y="14794"/>
                </a:lnTo>
                <a:lnTo>
                  <a:pt x="803" y="14964"/>
                </a:lnTo>
                <a:lnTo>
                  <a:pt x="827" y="15110"/>
                </a:lnTo>
                <a:lnTo>
                  <a:pt x="900" y="15232"/>
                </a:lnTo>
                <a:lnTo>
                  <a:pt x="973" y="15354"/>
                </a:lnTo>
                <a:lnTo>
                  <a:pt x="1046" y="15427"/>
                </a:lnTo>
                <a:lnTo>
                  <a:pt x="1144" y="15500"/>
                </a:lnTo>
                <a:lnTo>
                  <a:pt x="1241" y="15573"/>
                </a:lnTo>
                <a:lnTo>
                  <a:pt x="1338" y="15597"/>
                </a:lnTo>
                <a:lnTo>
                  <a:pt x="1460" y="15646"/>
                </a:lnTo>
                <a:lnTo>
                  <a:pt x="1849" y="15646"/>
                </a:lnTo>
                <a:lnTo>
                  <a:pt x="2141" y="15597"/>
                </a:lnTo>
                <a:lnTo>
                  <a:pt x="2433" y="15500"/>
                </a:lnTo>
                <a:lnTo>
                  <a:pt x="2750" y="15402"/>
                </a:lnTo>
                <a:lnTo>
                  <a:pt x="3042" y="15256"/>
                </a:lnTo>
                <a:lnTo>
                  <a:pt x="3626" y="14964"/>
                </a:lnTo>
                <a:lnTo>
                  <a:pt x="4112" y="14648"/>
                </a:lnTo>
                <a:lnTo>
                  <a:pt x="4453" y="14405"/>
                </a:lnTo>
                <a:lnTo>
                  <a:pt x="4794" y="14137"/>
                </a:lnTo>
                <a:lnTo>
                  <a:pt x="5134" y="13845"/>
                </a:lnTo>
                <a:lnTo>
                  <a:pt x="5767" y="13261"/>
                </a:lnTo>
                <a:lnTo>
                  <a:pt x="6375" y="12653"/>
                </a:lnTo>
                <a:lnTo>
                  <a:pt x="6983" y="12045"/>
                </a:lnTo>
                <a:lnTo>
                  <a:pt x="7738" y="11363"/>
                </a:lnTo>
                <a:lnTo>
                  <a:pt x="8492" y="10731"/>
                </a:lnTo>
                <a:lnTo>
                  <a:pt x="9271" y="10098"/>
                </a:lnTo>
                <a:lnTo>
                  <a:pt x="10049" y="9465"/>
                </a:lnTo>
                <a:lnTo>
                  <a:pt x="10439" y="9125"/>
                </a:lnTo>
                <a:lnTo>
                  <a:pt x="10828" y="8760"/>
                </a:lnTo>
                <a:lnTo>
                  <a:pt x="11193" y="8395"/>
                </a:lnTo>
                <a:lnTo>
                  <a:pt x="11558" y="8030"/>
                </a:lnTo>
                <a:lnTo>
                  <a:pt x="11899" y="7665"/>
                </a:lnTo>
                <a:lnTo>
                  <a:pt x="12239" y="7275"/>
                </a:lnTo>
                <a:lnTo>
                  <a:pt x="12896" y="6448"/>
                </a:lnTo>
                <a:lnTo>
                  <a:pt x="13894" y="5110"/>
                </a:lnTo>
                <a:lnTo>
                  <a:pt x="14381" y="4429"/>
                </a:lnTo>
                <a:lnTo>
                  <a:pt x="14599" y="4064"/>
                </a:lnTo>
                <a:lnTo>
                  <a:pt x="14818" y="3723"/>
                </a:lnTo>
                <a:lnTo>
                  <a:pt x="14989" y="3382"/>
                </a:lnTo>
                <a:lnTo>
                  <a:pt x="15159" y="2993"/>
                </a:lnTo>
                <a:lnTo>
                  <a:pt x="15281" y="2604"/>
                </a:lnTo>
                <a:lnTo>
                  <a:pt x="15329" y="2409"/>
                </a:lnTo>
                <a:lnTo>
                  <a:pt x="15378" y="2214"/>
                </a:lnTo>
                <a:lnTo>
                  <a:pt x="15378" y="2020"/>
                </a:lnTo>
                <a:lnTo>
                  <a:pt x="15354" y="1849"/>
                </a:lnTo>
                <a:lnTo>
                  <a:pt x="15305" y="1655"/>
                </a:lnTo>
                <a:lnTo>
                  <a:pt x="15232" y="1509"/>
                </a:lnTo>
                <a:lnTo>
                  <a:pt x="15135" y="1363"/>
                </a:lnTo>
                <a:lnTo>
                  <a:pt x="14989" y="1241"/>
                </a:lnTo>
                <a:lnTo>
                  <a:pt x="14794" y="1144"/>
                </a:lnTo>
                <a:lnTo>
                  <a:pt x="14575" y="1046"/>
                </a:lnTo>
                <a:lnTo>
                  <a:pt x="14332" y="998"/>
                </a:lnTo>
                <a:lnTo>
                  <a:pt x="14089" y="973"/>
                </a:lnTo>
                <a:lnTo>
                  <a:pt x="14818" y="730"/>
                </a:lnTo>
                <a:lnTo>
                  <a:pt x="15110" y="608"/>
                </a:lnTo>
                <a:lnTo>
                  <a:pt x="15281" y="560"/>
                </a:lnTo>
                <a:lnTo>
                  <a:pt x="15427" y="535"/>
                </a:lnTo>
                <a:close/>
                <a:moveTo>
                  <a:pt x="15451" y="0"/>
                </a:moveTo>
                <a:lnTo>
                  <a:pt x="15305" y="24"/>
                </a:lnTo>
                <a:lnTo>
                  <a:pt x="15013" y="97"/>
                </a:lnTo>
                <a:lnTo>
                  <a:pt x="13845" y="462"/>
                </a:lnTo>
                <a:lnTo>
                  <a:pt x="13261" y="657"/>
                </a:lnTo>
                <a:lnTo>
                  <a:pt x="12702" y="876"/>
                </a:lnTo>
                <a:lnTo>
                  <a:pt x="12118" y="1119"/>
                </a:lnTo>
                <a:lnTo>
                  <a:pt x="11582" y="1411"/>
                </a:lnTo>
                <a:lnTo>
                  <a:pt x="11047" y="1703"/>
                </a:lnTo>
                <a:lnTo>
                  <a:pt x="10536" y="2020"/>
                </a:lnTo>
                <a:lnTo>
                  <a:pt x="10512" y="2068"/>
                </a:lnTo>
                <a:lnTo>
                  <a:pt x="10195" y="1971"/>
                </a:lnTo>
                <a:lnTo>
                  <a:pt x="9879" y="1898"/>
                </a:lnTo>
                <a:lnTo>
                  <a:pt x="9246" y="1801"/>
                </a:lnTo>
                <a:lnTo>
                  <a:pt x="8906" y="1776"/>
                </a:lnTo>
                <a:lnTo>
                  <a:pt x="8565" y="1752"/>
                </a:lnTo>
                <a:lnTo>
                  <a:pt x="8224" y="1752"/>
                </a:lnTo>
                <a:lnTo>
                  <a:pt x="7884" y="1776"/>
                </a:lnTo>
                <a:lnTo>
                  <a:pt x="7543" y="1801"/>
                </a:lnTo>
                <a:lnTo>
                  <a:pt x="7178" y="1849"/>
                </a:lnTo>
                <a:lnTo>
                  <a:pt x="6837" y="1898"/>
                </a:lnTo>
                <a:lnTo>
                  <a:pt x="6497" y="1971"/>
                </a:lnTo>
                <a:lnTo>
                  <a:pt x="6181" y="2068"/>
                </a:lnTo>
                <a:lnTo>
                  <a:pt x="5840" y="2166"/>
                </a:lnTo>
                <a:lnTo>
                  <a:pt x="5524" y="2287"/>
                </a:lnTo>
                <a:lnTo>
                  <a:pt x="5207" y="2409"/>
                </a:lnTo>
                <a:lnTo>
                  <a:pt x="4891" y="2555"/>
                </a:lnTo>
                <a:lnTo>
                  <a:pt x="4575" y="2725"/>
                </a:lnTo>
                <a:lnTo>
                  <a:pt x="4283" y="2896"/>
                </a:lnTo>
                <a:lnTo>
                  <a:pt x="3991" y="3090"/>
                </a:lnTo>
                <a:lnTo>
                  <a:pt x="3626" y="3358"/>
                </a:lnTo>
                <a:lnTo>
                  <a:pt x="3285" y="3699"/>
                </a:lnTo>
                <a:lnTo>
                  <a:pt x="2969" y="4039"/>
                </a:lnTo>
                <a:lnTo>
                  <a:pt x="2677" y="4429"/>
                </a:lnTo>
                <a:lnTo>
                  <a:pt x="2433" y="4842"/>
                </a:lnTo>
                <a:lnTo>
                  <a:pt x="2214" y="5256"/>
                </a:lnTo>
                <a:lnTo>
                  <a:pt x="2044" y="5718"/>
                </a:lnTo>
                <a:lnTo>
                  <a:pt x="1874" y="6156"/>
                </a:lnTo>
                <a:lnTo>
                  <a:pt x="1776" y="6351"/>
                </a:lnTo>
                <a:lnTo>
                  <a:pt x="1679" y="6521"/>
                </a:lnTo>
                <a:lnTo>
                  <a:pt x="1630" y="6691"/>
                </a:lnTo>
                <a:lnTo>
                  <a:pt x="1630" y="6862"/>
                </a:lnTo>
                <a:lnTo>
                  <a:pt x="1655" y="6910"/>
                </a:lnTo>
                <a:lnTo>
                  <a:pt x="1703" y="6935"/>
                </a:lnTo>
                <a:lnTo>
                  <a:pt x="1630" y="7348"/>
                </a:lnTo>
                <a:lnTo>
                  <a:pt x="1582" y="7762"/>
                </a:lnTo>
                <a:lnTo>
                  <a:pt x="1557" y="8151"/>
                </a:lnTo>
                <a:lnTo>
                  <a:pt x="1557" y="8565"/>
                </a:lnTo>
                <a:lnTo>
                  <a:pt x="1557" y="8881"/>
                </a:lnTo>
                <a:lnTo>
                  <a:pt x="1606" y="9198"/>
                </a:lnTo>
                <a:lnTo>
                  <a:pt x="1655" y="9514"/>
                </a:lnTo>
                <a:lnTo>
                  <a:pt x="1703" y="9830"/>
                </a:lnTo>
                <a:lnTo>
                  <a:pt x="1776" y="10171"/>
                </a:lnTo>
                <a:lnTo>
                  <a:pt x="1874" y="10487"/>
                </a:lnTo>
                <a:lnTo>
                  <a:pt x="1995" y="10828"/>
                </a:lnTo>
                <a:lnTo>
                  <a:pt x="2117" y="11144"/>
                </a:lnTo>
                <a:lnTo>
                  <a:pt x="2020" y="11193"/>
                </a:lnTo>
                <a:lnTo>
                  <a:pt x="1898" y="11290"/>
                </a:lnTo>
                <a:lnTo>
                  <a:pt x="1776" y="11412"/>
                </a:lnTo>
                <a:lnTo>
                  <a:pt x="1655" y="11607"/>
                </a:lnTo>
                <a:lnTo>
                  <a:pt x="1387" y="12045"/>
                </a:lnTo>
                <a:lnTo>
                  <a:pt x="1119" y="12556"/>
                </a:lnTo>
                <a:lnTo>
                  <a:pt x="876" y="13091"/>
                </a:lnTo>
                <a:lnTo>
                  <a:pt x="657" y="13553"/>
                </a:lnTo>
                <a:lnTo>
                  <a:pt x="414" y="14113"/>
                </a:lnTo>
                <a:lnTo>
                  <a:pt x="243" y="14551"/>
                </a:lnTo>
                <a:lnTo>
                  <a:pt x="97" y="14989"/>
                </a:lnTo>
                <a:lnTo>
                  <a:pt x="49" y="15208"/>
                </a:lnTo>
                <a:lnTo>
                  <a:pt x="0" y="15427"/>
                </a:lnTo>
                <a:lnTo>
                  <a:pt x="0" y="15670"/>
                </a:lnTo>
                <a:lnTo>
                  <a:pt x="49" y="15889"/>
                </a:lnTo>
                <a:lnTo>
                  <a:pt x="97" y="16084"/>
                </a:lnTo>
                <a:lnTo>
                  <a:pt x="195" y="16254"/>
                </a:lnTo>
                <a:lnTo>
                  <a:pt x="316" y="16400"/>
                </a:lnTo>
                <a:lnTo>
                  <a:pt x="487" y="16497"/>
                </a:lnTo>
                <a:lnTo>
                  <a:pt x="657" y="16595"/>
                </a:lnTo>
                <a:lnTo>
                  <a:pt x="827" y="16643"/>
                </a:lnTo>
                <a:lnTo>
                  <a:pt x="1046" y="16668"/>
                </a:lnTo>
                <a:lnTo>
                  <a:pt x="1241" y="16668"/>
                </a:lnTo>
                <a:lnTo>
                  <a:pt x="1509" y="16643"/>
                </a:lnTo>
                <a:lnTo>
                  <a:pt x="1776" y="16570"/>
                </a:lnTo>
                <a:lnTo>
                  <a:pt x="2044" y="16497"/>
                </a:lnTo>
                <a:lnTo>
                  <a:pt x="2312" y="16400"/>
                </a:lnTo>
                <a:lnTo>
                  <a:pt x="2823" y="16157"/>
                </a:lnTo>
                <a:lnTo>
                  <a:pt x="3309" y="15913"/>
                </a:lnTo>
                <a:lnTo>
                  <a:pt x="3796" y="15646"/>
                </a:lnTo>
                <a:lnTo>
                  <a:pt x="4258" y="15378"/>
                </a:lnTo>
                <a:lnTo>
                  <a:pt x="4721" y="15062"/>
                </a:lnTo>
                <a:lnTo>
                  <a:pt x="5183" y="14745"/>
                </a:lnTo>
                <a:lnTo>
                  <a:pt x="5791" y="14307"/>
                </a:lnTo>
                <a:lnTo>
                  <a:pt x="5767" y="14405"/>
                </a:lnTo>
                <a:lnTo>
                  <a:pt x="5767" y="14502"/>
                </a:lnTo>
                <a:lnTo>
                  <a:pt x="5791" y="14599"/>
                </a:lnTo>
                <a:lnTo>
                  <a:pt x="5864" y="14672"/>
                </a:lnTo>
                <a:lnTo>
                  <a:pt x="5937" y="14745"/>
                </a:lnTo>
                <a:lnTo>
                  <a:pt x="6035" y="14794"/>
                </a:lnTo>
                <a:lnTo>
                  <a:pt x="6302" y="14867"/>
                </a:lnTo>
                <a:lnTo>
                  <a:pt x="6594" y="14940"/>
                </a:lnTo>
                <a:lnTo>
                  <a:pt x="6910" y="14964"/>
                </a:lnTo>
                <a:lnTo>
                  <a:pt x="7227" y="14989"/>
                </a:lnTo>
                <a:lnTo>
                  <a:pt x="7543" y="14989"/>
                </a:lnTo>
                <a:lnTo>
                  <a:pt x="7567" y="15037"/>
                </a:lnTo>
                <a:lnTo>
                  <a:pt x="7640" y="15062"/>
                </a:lnTo>
                <a:lnTo>
                  <a:pt x="7689" y="15062"/>
                </a:lnTo>
                <a:lnTo>
                  <a:pt x="7713" y="15037"/>
                </a:lnTo>
                <a:lnTo>
                  <a:pt x="7738" y="14964"/>
                </a:lnTo>
                <a:lnTo>
                  <a:pt x="8127" y="14940"/>
                </a:lnTo>
                <a:lnTo>
                  <a:pt x="8224" y="14940"/>
                </a:lnTo>
                <a:lnTo>
                  <a:pt x="8322" y="14964"/>
                </a:lnTo>
                <a:lnTo>
                  <a:pt x="8395" y="14916"/>
                </a:lnTo>
                <a:lnTo>
                  <a:pt x="8808" y="14867"/>
                </a:lnTo>
                <a:lnTo>
                  <a:pt x="9198" y="14794"/>
                </a:lnTo>
                <a:lnTo>
                  <a:pt x="9611" y="14697"/>
                </a:lnTo>
                <a:lnTo>
                  <a:pt x="10001" y="14599"/>
                </a:lnTo>
                <a:lnTo>
                  <a:pt x="10390" y="14453"/>
                </a:lnTo>
                <a:lnTo>
                  <a:pt x="10779" y="14307"/>
                </a:lnTo>
                <a:lnTo>
                  <a:pt x="11144" y="14137"/>
                </a:lnTo>
                <a:lnTo>
                  <a:pt x="11509" y="13918"/>
                </a:lnTo>
                <a:lnTo>
                  <a:pt x="12020" y="13577"/>
                </a:lnTo>
                <a:lnTo>
                  <a:pt x="12507" y="13164"/>
                </a:lnTo>
                <a:lnTo>
                  <a:pt x="12969" y="12726"/>
                </a:lnTo>
                <a:lnTo>
                  <a:pt x="13359" y="12264"/>
                </a:lnTo>
                <a:lnTo>
                  <a:pt x="13553" y="11996"/>
                </a:lnTo>
                <a:lnTo>
                  <a:pt x="13724" y="11753"/>
                </a:lnTo>
                <a:lnTo>
                  <a:pt x="13894" y="11485"/>
                </a:lnTo>
                <a:lnTo>
                  <a:pt x="14040" y="11193"/>
                </a:lnTo>
                <a:lnTo>
                  <a:pt x="14186" y="10925"/>
                </a:lnTo>
                <a:lnTo>
                  <a:pt x="14308" y="10633"/>
                </a:lnTo>
                <a:lnTo>
                  <a:pt x="14405" y="10341"/>
                </a:lnTo>
                <a:lnTo>
                  <a:pt x="14478" y="10049"/>
                </a:lnTo>
                <a:lnTo>
                  <a:pt x="14599" y="9538"/>
                </a:lnTo>
                <a:lnTo>
                  <a:pt x="14648" y="9003"/>
                </a:lnTo>
                <a:lnTo>
                  <a:pt x="14672" y="8468"/>
                </a:lnTo>
                <a:lnTo>
                  <a:pt x="14697" y="7957"/>
                </a:lnTo>
                <a:lnTo>
                  <a:pt x="14697" y="7519"/>
                </a:lnTo>
                <a:lnTo>
                  <a:pt x="14672" y="7032"/>
                </a:lnTo>
                <a:lnTo>
                  <a:pt x="14624" y="6813"/>
                </a:lnTo>
                <a:lnTo>
                  <a:pt x="14575" y="6594"/>
                </a:lnTo>
                <a:lnTo>
                  <a:pt x="14502" y="6375"/>
                </a:lnTo>
                <a:lnTo>
                  <a:pt x="14381" y="6180"/>
                </a:lnTo>
                <a:lnTo>
                  <a:pt x="14745" y="5718"/>
                </a:lnTo>
                <a:lnTo>
                  <a:pt x="15086" y="5207"/>
                </a:lnTo>
                <a:lnTo>
                  <a:pt x="15378" y="4696"/>
                </a:lnTo>
                <a:lnTo>
                  <a:pt x="15646" y="4185"/>
                </a:lnTo>
                <a:lnTo>
                  <a:pt x="15889" y="3650"/>
                </a:lnTo>
                <a:lnTo>
                  <a:pt x="16084" y="3090"/>
                </a:lnTo>
                <a:lnTo>
                  <a:pt x="16254" y="2506"/>
                </a:lnTo>
                <a:lnTo>
                  <a:pt x="16376" y="1922"/>
                </a:lnTo>
                <a:lnTo>
                  <a:pt x="16449" y="1509"/>
                </a:lnTo>
                <a:lnTo>
                  <a:pt x="16449" y="1290"/>
                </a:lnTo>
                <a:lnTo>
                  <a:pt x="16449" y="1046"/>
                </a:lnTo>
                <a:lnTo>
                  <a:pt x="16424" y="803"/>
                </a:lnTo>
                <a:lnTo>
                  <a:pt x="16376" y="584"/>
                </a:lnTo>
                <a:lnTo>
                  <a:pt x="16303" y="389"/>
                </a:lnTo>
                <a:lnTo>
                  <a:pt x="16230" y="316"/>
                </a:lnTo>
                <a:lnTo>
                  <a:pt x="16157" y="243"/>
                </a:lnTo>
                <a:lnTo>
                  <a:pt x="16035" y="122"/>
                </a:lnTo>
                <a:lnTo>
                  <a:pt x="15889" y="49"/>
                </a:lnTo>
                <a:lnTo>
                  <a:pt x="15767" y="24"/>
                </a:lnTo>
                <a:lnTo>
                  <a:pt x="1562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737" name="Google Shape;737;p19"/>
          <p:cNvSpPr/>
          <p:nvPr/>
        </p:nvSpPr>
        <p:spPr>
          <a:xfrm rot="1473006">
            <a:off x="7693430" y="365423"/>
            <a:ext cx="952095" cy="927409"/>
          </a:xfrm>
          <a:custGeom>
            <a:avLst/>
            <a:gdLst/>
            <a:ahLst/>
            <a:cxnLst/>
            <a:rect l="l" t="t" r="r" b="b"/>
            <a:pathLst>
              <a:path w="18737" h="18250" extrusionOk="0">
                <a:moveTo>
                  <a:pt x="13554" y="3431"/>
                </a:moveTo>
                <a:lnTo>
                  <a:pt x="13748" y="3456"/>
                </a:lnTo>
                <a:lnTo>
                  <a:pt x="13919" y="3480"/>
                </a:lnTo>
                <a:lnTo>
                  <a:pt x="14308" y="3602"/>
                </a:lnTo>
                <a:lnTo>
                  <a:pt x="14478" y="3675"/>
                </a:lnTo>
                <a:lnTo>
                  <a:pt x="14624" y="3748"/>
                </a:lnTo>
                <a:lnTo>
                  <a:pt x="14746" y="3845"/>
                </a:lnTo>
                <a:lnTo>
                  <a:pt x="14843" y="3967"/>
                </a:lnTo>
                <a:lnTo>
                  <a:pt x="14941" y="4113"/>
                </a:lnTo>
                <a:lnTo>
                  <a:pt x="15038" y="4259"/>
                </a:lnTo>
                <a:lnTo>
                  <a:pt x="15111" y="4405"/>
                </a:lnTo>
                <a:lnTo>
                  <a:pt x="15160" y="4551"/>
                </a:lnTo>
                <a:lnTo>
                  <a:pt x="15184" y="4721"/>
                </a:lnTo>
                <a:lnTo>
                  <a:pt x="15208" y="4891"/>
                </a:lnTo>
                <a:lnTo>
                  <a:pt x="15233" y="5232"/>
                </a:lnTo>
                <a:lnTo>
                  <a:pt x="15160" y="5548"/>
                </a:lnTo>
                <a:lnTo>
                  <a:pt x="15111" y="5719"/>
                </a:lnTo>
                <a:lnTo>
                  <a:pt x="15062" y="5865"/>
                </a:lnTo>
                <a:lnTo>
                  <a:pt x="14916" y="6132"/>
                </a:lnTo>
                <a:lnTo>
                  <a:pt x="14722" y="6351"/>
                </a:lnTo>
                <a:lnTo>
                  <a:pt x="14527" y="6570"/>
                </a:lnTo>
                <a:lnTo>
                  <a:pt x="14284" y="6765"/>
                </a:lnTo>
                <a:lnTo>
                  <a:pt x="13821" y="7130"/>
                </a:lnTo>
                <a:lnTo>
                  <a:pt x="13602" y="7325"/>
                </a:lnTo>
                <a:lnTo>
                  <a:pt x="13408" y="7544"/>
                </a:lnTo>
                <a:lnTo>
                  <a:pt x="12678" y="6984"/>
                </a:lnTo>
                <a:lnTo>
                  <a:pt x="12313" y="6692"/>
                </a:lnTo>
                <a:lnTo>
                  <a:pt x="11948" y="6400"/>
                </a:lnTo>
                <a:lnTo>
                  <a:pt x="11631" y="6108"/>
                </a:lnTo>
                <a:lnTo>
                  <a:pt x="11315" y="5767"/>
                </a:lnTo>
                <a:lnTo>
                  <a:pt x="11023" y="5427"/>
                </a:lnTo>
                <a:lnTo>
                  <a:pt x="10755" y="5037"/>
                </a:lnTo>
                <a:lnTo>
                  <a:pt x="10877" y="4989"/>
                </a:lnTo>
                <a:lnTo>
                  <a:pt x="10999" y="4891"/>
                </a:lnTo>
                <a:lnTo>
                  <a:pt x="11242" y="4697"/>
                </a:lnTo>
                <a:lnTo>
                  <a:pt x="11461" y="4478"/>
                </a:lnTo>
                <a:lnTo>
                  <a:pt x="11656" y="4283"/>
                </a:lnTo>
                <a:lnTo>
                  <a:pt x="12191" y="3869"/>
                </a:lnTo>
                <a:lnTo>
                  <a:pt x="12483" y="3699"/>
                </a:lnTo>
                <a:lnTo>
                  <a:pt x="12775" y="3553"/>
                </a:lnTo>
                <a:lnTo>
                  <a:pt x="12970" y="3480"/>
                </a:lnTo>
                <a:lnTo>
                  <a:pt x="13164" y="3456"/>
                </a:lnTo>
                <a:lnTo>
                  <a:pt x="13359" y="3431"/>
                </a:lnTo>
                <a:close/>
                <a:moveTo>
                  <a:pt x="13529" y="2872"/>
                </a:moveTo>
                <a:lnTo>
                  <a:pt x="13335" y="2896"/>
                </a:lnTo>
                <a:lnTo>
                  <a:pt x="12945" y="2969"/>
                </a:lnTo>
                <a:lnTo>
                  <a:pt x="12556" y="3066"/>
                </a:lnTo>
                <a:lnTo>
                  <a:pt x="12191" y="3237"/>
                </a:lnTo>
                <a:lnTo>
                  <a:pt x="11850" y="3456"/>
                </a:lnTo>
                <a:lnTo>
                  <a:pt x="11607" y="3626"/>
                </a:lnTo>
                <a:lnTo>
                  <a:pt x="11388" y="3821"/>
                </a:lnTo>
                <a:lnTo>
                  <a:pt x="10950" y="4210"/>
                </a:lnTo>
                <a:lnTo>
                  <a:pt x="10658" y="4478"/>
                </a:lnTo>
                <a:lnTo>
                  <a:pt x="10512" y="4648"/>
                </a:lnTo>
                <a:lnTo>
                  <a:pt x="10464" y="4721"/>
                </a:lnTo>
                <a:lnTo>
                  <a:pt x="10464" y="4818"/>
                </a:lnTo>
                <a:lnTo>
                  <a:pt x="10366" y="4843"/>
                </a:lnTo>
                <a:lnTo>
                  <a:pt x="10293" y="4916"/>
                </a:lnTo>
                <a:lnTo>
                  <a:pt x="10245" y="4989"/>
                </a:lnTo>
                <a:lnTo>
                  <a:pt x="10269" y="5110"/>
                </a:lnTo>
                <a:lnTo>
                  <a:pt x="10366" y="5354"/>
                </a:lnTo>
                <a:lnTo>
                  <a:pt x="10488" y="5597"/>
                </a:lnTo>
                <a:lnTo>
                  <a:pt x="10610" y="5816"/>
                </a:lnTo>
                <a:lnTo>
                  <a:pt x="10780" y="6035"/>
                </a:lnTo>
                <a:lnTo>
                  <a:pt x="10950" y="6230"/>
                </a:lnTo>
                <a:lnTo>
                  <a:pt x="11120" y="6449"/>
                </a:lnTo>
                <a:lnTo>
                  <a:pt x="11534" y="6814"/>
                </a:lnTo>
                <a:lnTo>
                  <a:pt x="11972" y="7179"/>
                </a:lnTo>
                <a:lnTo>
                  <a:pt x="12410" y="7519"/>
                </a:lnTo>
                <a:lnTo>
                  <a:pt x="12848" y="7836"/>
                </a:lnTo>
                <a:lnTo>
                  <a:pt x="13262" y="8152"/>
                </a:lnTo>
                <a:lnTo>
                  <a:pt x="13335" y="8201"/>
                </a:lnTo>
                <a:lnTo>
                  <a:pt x="13432" y="8225"/>
                </a:lnTo>
                <a:lnTo>
                  <a:pt x="13505" y="8225"/>
                </a:lnTo>
                <a:lnTo>
                  <a:pt x="13602" y="8201"/>
                </a:lnTo>
                <a:lnTo>
                  <a:pt x="13651" y="8152"/>
                </a:lnTo>
                <a:lnTo>
                  <a:pt x="13724" y="8079"/>
                </a:lnTo>
                <a:lnTo>
                  <a:pt x="13748" y="8006"/>
                </a:lnTo>
                <a:lnTo>
                  <a:pt x="13748" y="7933"/>
                </a:lnTo>
                <a:lnTo>
                  <a:pt x="13943" y="7787"/>
                </a:lnTo>
                <a:lnTo>
                  <a:pt x="14089" y="7665"/>
                </a:lnTo>
                <a:lnTo>
                  <a:pt x="14722" y="7154"/>
                </a:lnTo>
                <a:lnTo>
                  <a:pt x="15014" y="6862"/>
                </a:lnTo>
                <a:lnTo>
                  <a:pt x="15281" y="6546"/>
                </a:lnTo>
                <a:lnTo>
                  <a:pt x="15500" y="6205"/>
                </a:lnTo>
                <a:lnTo>
                  <a:pt x="15598" y="6035"/>
                </a:lnTo>
                <a:lnTo>
                  <a:pt x="15671" y="5840"/>
                </a:lnTo>
                <a:lnTo>
                  <a:pt x="15719" y="5670"/>
                </a:lnTo>
                <a:lnTo>
                  <a:pt x="15768" y="5500"/>
                </a:lnTo>
                <a:lnTo>
                  <a:pt x="15792" y="5305"/>
                </a:lnTo>
                <a:lnTo>
                  <a:pt x="15792" y="5135"/>
                </a:lnTo>
                <a:lnTo>
                  <a:pt x="15768" y="4770"/>
                </a:lnTo>
                <a:lnTo>
                  <a:pt x="15695" y="4429"/>
                </a:lnTo>
                <a:lnTo>
                  <a:pt x="15549" y="4088"/>
                </a:lnTo>
                <a:lnTo>
                  <a:pt x="15379" y="3772"/>
                </a:lnTo>
                <a:lnTo>
                  <a:pt x="15257" y="3626"/>
                </a:lnTo>
                <a:lnTo>
                  <a:pt x="15135" y="3504"/>
                </a:lnTo>
                <a:lnTo>
                  <a:pt x="15014" y="3383"/>
                </a:lnTo>
                <a:lnTo>
                  <a:pt x="14868" y="3261"/>
                </a:lnTo>
                <a:lnTo>
                  <a:pt x="14697" y="3164"/>
                </a:lnTo>
                <a:lnTo>
                  <a:pt x="14503" y="3066"/>
                </a:lnTo>
                <a:lnTo>
                  <a:pt x="14332" y="2993"/>
                </a:lnTo>
                <a:lnTo>
                  <a:pt x="14138" y="2945"/>
                </a:lnTo>
                <a:lnTo>
                  <a:pt x="13943" y="2896"/>
                </a:lnTo>
                <a:lnTo>
                  <a:pt x="13724" y="2872"/>
                </a:lnTo>
                <a:close/>
                <a:moveTo>
                  <a:pt x="5597" y="6814"/>
                </a:moveTo>
                <a:lnTo>
                  <a:pt x="4283" y="8030"/>
                </a:lnTo>
                <a:lnTo>
                  <a:pt x="3675" y="8590"/>
                </a:lnTo>
                <a:lnTo>
                  <a:pt x="3602" y="8468"/>
                </a:lnTo>
                <a:lnTo>
                  <a:pt x="3504" y="8395"/>
                </a:lnTo>
                <a:lnTo>
                  <a:pt x="3285" y="8201"/>
                </a:lnTo>
                <a:lnTo>
                  <a:pt x="2969" y="7860"/>
                </a:lnTo>
                <a:lnTo>
                  <a:pt x="2677" y="7519"/>
                </a:lnTo>
                <a:lnTo>
                  <a:pt x="2410" y="7203"/>
                </a:lnTo>
                <a:lnTo>
                  <a:pt x="2264" y="7057"/>
                </a:lnTo>
                <a:lnTo>
                  <a:pt x="2093" y="6911"/>
                </a:lnTo>
                <a:lnTo>
                  <a:pt x="3821" y="6911"/>
                </a:lnTo>
                <a:lnTo>
                  <a:pt x="4745" y="6862"/>
                </a:lnTo>
                <a:lnTo>
                  <a:pt x="5597" y="6814"/>
                </a:lnTo>
                <a:close/>
                <a:moveTo>
                  <a:pt x="755" y="6911"/>
                </a:moveTo>
                <a:lnTo>
                  <a:pt x="1047" y="6935"/>
                </a:lnTo>
                <a:lnTo>
                  <a:pt x="1315" y="6935"/>
                </a:lnTo>
                <a:lnTo>
                  <a:pt x="1339" y="6984"/>
                </a:lnTo>
                <a:lnTo>
                  <a:pt x="1363" y="7008"/>
                </a:lnTo>
                <a:lnTo>
                  <a:pt x="1582" y="7227"/>
                </a:lnTo>
                <a:lnTo>
                  <a:pt x="1826" y="7422"/>
                </a:lnTo>
                <a:lnTo>
                  <a:pt x="2142" y="7738"/>
                </a:lnTo>
                <a:lnTo>
                  <a:pt x="2434" y="8103"/>
                </a:lnTo>
                <a:lnTo>
                  <a:pt x="2799" y="8541"/>
                </a:lnTo>
                <a:lnTo>
                  <a:pt x="3018" y="8785"/>
                </a:lnTo>
                <a:lnTo>
                  <a:pt x="3139" y="8882"/>
                </a:lnTo>
                <a:lnTo>
                  <a:pt x="3261" y="8955"/>
                </a:lnTo>
                <a:lnTo>
                  <a:pt x="3091" y="9077"/>
                </a:lnTo>
                <a:lnTo>
                  <a:pt x="2993" y="8931"/>
                </a:lnTo>
                <a:lnTo>
                  <a:pt x="2872" y="8785"/>
                </a:lnTo>
                <a:lnTo>
                  <a:pt x="2580" y="8517"/>
                </a:lnTo>
                <a:lnTo>
                  <a:pt x="2020" y="8079"/>
                </a:lnTo>
                <a:lnTo>
                  <a:pt x="1388" y="7495"/>
                </a:lnTo>
                <a:lnTo>
                  <a:pt x="755" y="6911"/>
                </a:lnTo>
                <a:close/>
                <a:moveTo>
                  <a:pt x="9490" y="8760"/>
                </a:moveTo>
                <a:lnTo>
                  <a:pt x="9369" y="8785"/>
                </a:lnTo>
                <a:lnTo>
                  <a:pt x="9271" y="8833"/>
                </a:lnTo>
                <a:lnTo>
                  <a:pt x="9101" y="9004"/>
                </a:lnTo>
                <a:lnTo>
                  <a:pt x="8931" y="9174"/>
                </a:lnTo>
                <a:lnTo>
                  <a:pt x="8760" y="9344"/>
                </a:lnTo>
                <a:lnTo>
                  <a:pt x="8566" y="9515"/>
                </a:lnTo>
                <a:lnTo>
                  <a:pt x="8103" y="9904"/>
                </a:lnTo>
                <a:lnTo>
                  <a:pt x="7617" y="10318"/>
                </a:lnTo>
                <a:lnTo>
                  <a:pt x="7276" y="10609"/>
                </a:lnTo>
                <a:lnTo>
                  <a:pt x="7081" y="10780"/>
                </a:lnTo>
                <a:lnTo>
                  <a:pt x="6887" y="10999"/>
                </a:lnTo>
                <a:lnTo>
                  <a:pt x="6716" y="11193"/>
                </a:lnTo>
                <a:lnTo>
                  <a:pt x="6595" y="11437"/>
                </a:lnTo>
                <a:lnTo>
                  <a:pt x="6570" y="11534"/>
                </a:lnTo>
                <a:lnTo>
                  <a:pt x="6546" y="11656"/>
                </a:lnTo>
                <a:lnTo>
                  <a:pt x="6546" y="11753"/>
                </a:lnTo>
                <a:lnTo>
                  <a:pt x="6570" y="11850"/>
                </a:lnTo>
                <a:lnTo>
                  <a:pt x="6619" y="11948"/>
                </a:lnTo>
                <a:lnTo>
                  <a:pt x="6668" y="11996"/>
                </a:lnTo>
                <a:lnTo>
                  <a:pt x="6765" y="12021"/>
                </a:lnTo>
                <a:lnTo>
                  <a:pt x="6838" y="12021"/>
                </a:lnTo>
                <a:lnTo>
                  <a:pt x="6935" y="11972"/>
                </a:lnTo>
                <a:lnTo>
                  <a:pt x="7033" y="11923"/>
                </a:lnTo>
                <a:lnTo>
                  <a:pt x="7154" y="11777"/>
                </a:lnTo>
                <a:lnTo>
                  <a:pt x="7422" y="11461"/>
                </a:lnTo>
                <a:lnTo>
                  <a:pt x="7641" y="11242"/>
                </a:lnTo>
                <a:lnTo>
                  <a:pt x="7860" y="11023"/>
                </a:lnTo>
                <a:lnTo>
                  <a:pt x="8322" y="10634"/>
                </a:lnTo>
                <a:lnTo>
                  <a:pt x="8736" y="10318"/>
                </a:lnTo>
                <a:lnTo>
                  <a:pt x="9174" y="9977"/>
                </a:lnTo>
                <a:lnTo>
                  <a:pt x="9393" y="9807"/>
                </a:lnTo>
                <a:lnTo>
                  <a:pt x="9563" y="9612"/>
                </a:lnTo>
                <a:lnTo>
                  <a:pt x="9709" y="9393"/>
                </a:lnTo>
                <a:lnTo>
                  <a:pt x="9831" y="9174"/>
                </a:lnTo>
                <a:lnTo>
                  <a:pt x="9855" y="9052"/>
                </a:lnTo>
                <a:lnTo>
                  <a:pt x="9855" y="8931"/>
                </a:lnTo>
                <a:lnTo>
                  <a:pt x="9782" y="8858"/>
                </a:lnTo>
                <a:lnTo>
                  <a:pt x="9709" y="8809"/>
                </a:lnTo>
                <a:lnTo>
                  <a:pt x="9588" y="8760"/>
                </a:lnTo>
                <a:close/>
                <a:moveTo>
                  <a:pt x="2045" y="13359"/>
                </a:moveTo>
                <a:lnTo>
                  <a:pt x="2166" y="13408"/>
                </a:lnTo>
                <a:lnTo>
                  <a:pt x="2166" y="13481"/>
                </a:lnTo>
                <a:lnTo>
                  <a:pt x="2166" y="13554"/>
                </a:lnTo>
                <a:lnTo>
                  <a:pt x="2118" y="13627"/>
                </a:lnTo>
                <a:lnTo>
                  <a:pt x="2069" y="13675"/>
                </a:lnTo>
                <a:lnTo>
                  <a:pt x="1947" y="13773"/>
                </a:lnTo>
                <a:lnTo>
                  <a:pt x="1826" y="13870"/>
                </a:lnTo>
                <a:lnTo>
                  <a:pt x="1655" y="13943"/>
                </a:lnTo>
                <a:lnTo>
                  <a:pt x="1461" y="14016"/>
                </a:lnTo>
                <a:lnTo>
                  <a:pt x="1461" y="14016"/>
                </a:lnTo>
                <a:lnTo>
                  <a:pt x="1607" y="13821"/>
                </a:lnTo>
                <a:lnTo>
                  <a:pt x="1753" y="13627"/>
                </a:lnTo>
                <a:lnTo>
                  <a:pt x="1874" y="13481"/>
                </a:lnTo>
                <a:lnTo>
                  <a:pt x="1972" y="13383"/>
                </a:lnTo>
                <a:lnTo>
                  <a:pt x="1996" y="13383"/>
                </a:lnTo>
                <a:lnTo>
                  <a:pt x="2045" y="13359"/>
                </a:lnTo>
                <a:close/>
                <a:moveTo>
                  <a:pt x="1996" y="12872"/>
                </a:moveTo>
                <a:lnTo>
                  <a:pt x="1899" y="12897"/>
                </a:lnTo>
                <a:lnTo>
                  <a:pt x="1826" y="12921"/>
                </a:lnTo>
                <a:lnTo>
                  <a:pt x="1655" y="13018"/>
                </a:lnTo>
                <a:lnTo>
                  <a:pt x="1534" y="13140"/>
                </a:lnTo>
                <a:lnTo>
                  <a:pt x="1388" y="13286"/>
                </a:lnTo>
                <a:lnTo>
                  <a:pt x="1242" y="13456"/>
                </a:lnTo>
                <a:lnTo>
                  <a:pt x="998" y="13797"/>
                </a:lnTo>
                <a:lnTo>
                  <a:pt x="925" y="13967"/>
                </a:lnTo>
                <a:lnTo>
                  <a:pt x="828" y="14138"/>
                </a:lnTo>
                <a:lnTo>
                  <a:pt x="804" y="14235"/>
                </a:lnTo>
                <a:lnTo>
                  <a:pt x="779" y="14308"/>
                </a:lnTo>
                <a:lnTo>
                  <a:pt x="779" y="14405"/>
                </a:lnTo>
                <a:lnTo>
                  <a:pt x="828" y="14478"/>
                </a:lnTo>
                <a:lnTo>
                  <a:pt x="877" y="14527"/>
                </a:lnTo>
                <a:lnTo>
                  <a:pt x="925" y="14576"/>
                </a:lnTo>
                <a:lnTo>
                  <a:pt x="1047" y="14576"/>
                </a:lnTo>
                <a:lnTo>
                  <a:pt x="1120" y="14551"/>
                </a:lnTo>
                <a:lnTo>
                  <a:pt x="1266" y="14551"/>
                </a:lnTo>
                <a:lnTo>
                  <a:pt x="1412" y="14527"/>
                </a:lnTo>
                <a:lnTo>
                  <a:pt x="1582" y="14478"/>
                </a:lnTo>
                <a:lnTo>
                  <a:pt x="1728" y="14430"/>
                </a:lnTo>
                <a:lnTo>
                  <a:pt x="2020" y="14284"/>
                </a:lnTo>
                <a:lnTo>
                  <a:pt x="2239" y="14138"/>
                </a:lnTo>
                <a:lnTo>
                  <a:pt x="2361" y="14040"/>
                </a:lnTo>
                <a:lnTo>
                  <a:pt x="2483" y="13919"/>
                </a:lnTo>
                <a:lnTo>
                  <a:pt x="2556" y="13773"/>
                </a:lnTo>
                <a:lnTo>
                  <a:pt x="2629" y="13627"/>
                </a:lnTo>
                <a:lnTo>
                  <a:pt x="2653" y="13481"/>
                </a:lnTo>
                <a:lnTo>
                  <a:pt x="2653" y="13408"/>
                </a:lnTo>
                <a:lnTo>
                  <a:pt x="2629" y="13335"/>
                </a:lnTo>
                <a:lnTo>
                  <a:pt x="2604" y="13262"/>
                </a:lnTo>
                <a:lnTo>
                  <a:pt x="2556" y="13189"/>
                </a:lnTo>
                <a:lnTo>
                  <a:pt x="2483" y="13140"/>
                </a:lnTo>
                <a:lnTo>
                  <a:pt x="2385" y="13091"/>
                </a:lnTo>
                <a:lnTo>
                  <a:pt x="2288" y="12970"/>
                </a:lnTo>
                <a:lnTo>
                  <a:pt x="2166" y="12897"/>
                </a:lnTo>
                <a:lnTo>
                  <a:pt x="2069" y="12872"/>
                </a:lnTo>
                <a:close/>
                <a:moveTo>
                  <a:pt x="15525" y="560"/>
                </a:moveTo>
                <a:lnTo>
                  <a:pt x="16084" y="633"/>
                </a:lnTo>
                <a:lnTo>
                  <a:pt x="16644" y="706"/>
                </a:lnTo>
                <a:lnTo>
                  <a:pt x="17204" y="828"/>
                </a:lnTo>
                <a:lnTo>
                  <a:pt x="17763" y="974"/>
                </a:lnTo>
                <a:lnTo>
                  <a:pt x="17666" y="1023"/>
                </a:lnTo>
                <a:lnTo>
                  <a:pt x="17593" y="1096"/>
                </a:lnTo>
                <a:lnTo>
                  <a:pt x="17496" y="1169"/>
                </a:lnTo>
                <a:lnTo>
                  <a:pt x="17496" y="1193"/>
                </a:lnTo>
                <a:lnTo>
                  <a:pt x="17520" y="1217"/>
                </a:lnTo>
                <a:lnTo>
                  <a:pt x="17569" y="1266"/>
                </a:lnTo>
                <a:lnTo>
                  <a:pt x="17617" y="1290"/>
                </a:lnTo>
                <a:lnTo>
                  <a:pt x="17739" y="1315"/>
                </a:lnTo>
                <a:lnTo>
                  <a:pt x="17861" y="1290"/>
                </a:lnTo>
                <a:lnTo>
                  <a:pt x="17934" y="1290"/>
                </a:lnTo>
                <a:lnTo>
                  <a:pt x="17982" y="1242"/>
                </a:lnTo>
                <a:lnTo>
                  <a:pt x="18007" y="1363"/>
                </a:lnTo>
                <a:lnTo>
                  <a:pt x="18031" y="1461"/>
                </a:lnTo>
                <a:lnTo>
                  <a:pt x="17909" y="1485"/>
                </a:lnTo>
                <a:lnTo>
                  <a:pt x="17812" y="1534"/>
                </a:lnTo>
                <a:lnTo>
                  <a:pt x="17715" y="1582"/>
                </a:lnTo>
                <a:lnTo>
                  <a:pt x="17617" y="1655"/>
                </a:lnTo>
                <a:lnTo>
                  <a:pt x="17593" y="1680"/>
                </a:lnTo>
                <a:lnTo>
                  <a:pt x="17593" y="1753"/>
                </a:lnTo>
                <a:lnTo>
                  <a:pt x="17617" y="1801"/>
                </a:lnTo>
                <a:lnTo>
                  <a:pt x="17690" y="1826"/>
                </a:lnTo>
                <a:lnTo>
                  <a:pt x="17739" y="1850"/>
                </a:lnTo>
                <a:lnTo>
                  <a:pt x="17812" y="1874"/>
                </a:lnTo>
                <a:lnTo>
                  <a:pt x="17958" y="1850"/>
                </a:lnTo>
                <a:lnTo>
                  <a:pt x="18080" y="1801"/>
                </a:lnTo>
                <a:lnTo>
                  <a:pt x="18104" y="1996"/>
                </a:lnTo>
                <a:lnTo>
                  <a:pt x="17909" y="2069"/>
                </a:lnTo>
                <a:lnTo>
                  <a:pt x="17788" y="2118"/>
                </a:lnTo>
                <a:lnTo>
                  <a:pt x="17690" y="2215"/>
                </a:lnTo>
                <a:lnTo>
                  <a:pt x="17642" y="2264"/>
                </a:lnTo>
                <a:lnTo>
                  <a:pt x="17642" y="2361"/>
                </a:lnTo>
                <a:lnTo>
                  <a:pt x="17666" y="2410"/>
                </a:lnTo>
                <a:lnTo>
                  <a:pt x="17739" y="2458"/>
                </a:lnTo>
                <a:lnTo>
                  <a:pt x="17836" y="2483"/>
                </a:lnTo>
                <a:lnTo>
                  <a:pt x="17934" y="2458"/>
                </a:lnTo>
                <a:lnTo>
                  <a:pt x="18128" y="2410"/>
                </a:lnTo>
                <a:lnTo>
                  <a:pt x="18153" y="2531"/>
                </a:lnTo>
                <a:lnTo>
                  <a:pt x="18007" y="2555"/>
                </a:lnTo>
                <a:lnTo>
                  <a:pt x="17836" y="2604"/>
                </a:lnTo>
                <a:lnTo>
                  <a:pt x="17763" y="2653"/>
                </a:lnTo>
                <a:lnTo>
                  <a:pt x="17715" y="2726"/>
                </a:lnTo>
                <a:lnTo>
                  <a:pt x="17690" y="2823"/>
                </a:lnTo>
                <a:lnTo>
                  <a:pt x="17690" y="2896"/>
                </a:lnTo>
                <a:lnTo>
                  <a:pt x="17739" y="2945"/>
                </a:lnTo>
                <a:lnTo>
                  <a:pt x="17812" y="2993"/>
                </a:lnTo>
                <a:lnTo>
                  <a:pt x="18153" y="2993"/>
                </a:lnTo>
                <a:lnTo>
                  <a:pt x="18177" y="2969"/>
                </a:lnTo>
                <a:lnTo>
                  <a:pt x="18177" y="3261"/>
                </a:lnTo>
                <a:lnTo>
                  <a:pt x="17739" y="3383"/>
                </a:lnTo>
                <a:lnTo>
                  <a:pt x="17690" y="3407"/>
                </a:lnTo>
                <a:lnTo>
                  <a:pt x="17666" y="3431"/>
                </a:lnTo>
                <a:lnTo>
                  <a:pt x="17617" y="3529"/>
                </a:lnTo>
                <a:lnTo>
                  <a:pt x="17617" y="3577"/>
                </a:lnTo>
                <a:lnTo>
                  <a:pt x="17642" y="3626"/>
                </a:lnTo>
                <a:lnTo>
                  <a:pt x="17666" y="3650"/>
                </a:lnTo>
                <a:lnTo>
                  <a:pt x="17715" y="3699"/>
                </a:lnTo>
                <a:lnTo>
                  <a:pt x="17812" y="3723"/>
                </a:lnTo>
                <a:lnTo>
                  <a:pt x="17934" y="3723"/>
                </a:lnTo>
                <a:lnTo>
                  <a:pt x="18153" y="3699"/>
                </a:lnTo>
                <a:lnTo>
                  <a:pt x="18153" y="3699"/>
                </a:lnTo>
                <a:lnTo>
                  <a:pt x="18104" y="4186"/>
                </a:lnTo>
                <a:lnTo>
                  <a:pt x="17934" y="4088"/>
                </a:lnTo>
                <a:lnTo>
                  <a:pt x="17739" y="4040"/>
                </a:lnTo>
                <a:lnTo>
                  <a:pt x="17642" y="4015"/>
                </a:lnTo>
                <a:lnTo>
                  <a:pt x="17569" y="4040"/>
                </a:lnTo>
                <a:lnTo>
                  <a:pt x="17471" y="4064"/>
                </a:lnTo>
                <a:lnTo>
                  <a:pt x="17423" y="4137"/>
                </a:lnTo>
                <a:lnTo>
                  <a:pt x="17423" y="4186"/>
                </a:lnTo>
                <a:lnTo>
                  <a:pt x="17496" y="4283"/>
                </a:lnTo>
                <a:lnTo>
                  <a:pt x="17617" y="4332"/>
                </a:lnTo>
                <a:lnTo>
                  <a:pt x="17812" y="4429"/>
                </a:lnTo>
                <a:lnTo>
                  <a:pt x="17982" y="4526"/>
                </a:lnTo>
                <a:lnTo>
                  <a:pt x="18055" y="4551"/>
                </a:lnTo>
                <a:lnTo>
                  <a:pt x="17958" y="4940"/>
                </a:lnTo>
                <a:lnTo>
                  <a:pt x="17690" y="4843"/>
                </a:lnTo>
                <a:lnTo>
                  <a:pt x="17471" y="4721"/>
                </a:lnTo>
                <a:lnTo>
                  <a:pt x="17228" y="4648"/>
                </a:lnTo>
                <a:lnTo>
                  <a:pt x="17155" y="4648"/>
                </a:lnTo>
                <a:lnTo>
                  <a:pt x="17155" y="4672"/>
                </a:lnTo>
                <a:lnTo>
                  <a:pt x="17155" y="4721"/>
                </a:lnTo>
                <a:lnTo>
                  <a:pt x="17204" y="4818"/>
                </a:lnTo>
                <a:lnTo>
                  <a:pt x="17252" y="4891"/>
                </a:lnTo>
                <a:lnTo>
                  <a:pt x="17350" y="4989"/>
                </a:lnTo>
                <a:lnTo>
                  <a:pt x="17423" y="5062"/>
                </a:lnTo>
                <a:lnTo>
                  <a:pt x="17642" y="5183"/>
                </a:lnTo>
                <a:lnTo>
                  <a:pt x="17861" y="5256"/>
                </a:lnTo>
                <a:lnTo>
                  <a:pt x="17739" y="5621"/>
                </a:lnTo>
                <a:lnTo>
                  <a:pt x="17617" y="5938"/>
                </a:lnTo>
                <a:lnTo>
                  <a:pt x="17569" y="5889"/>
                </a:lnTo>
                <a:lnTo>
                  <a:pt x="17520" y="5840"/>
                </a:lnTo>
                <a:lnTo>
                  <a:pt x="17398" y="5743"/>
                </a:lnTo>
                <a:lnTo>
                  <a:pt x="17301" y="5670"/>
                </a:lnTo>
                <a:lnTo>
                  <a:pt x="17179" y="5597"/>
                </a:lnTo>
                <a:lnTo>
                  <a:pt x="17082" y="5573"/>
                </a:lnTo>
                <a:lnTo>
                  <a:pt x="16985" y="5548"/>
                </a:lnTo>
                <a:lnTo>
                  <a:pt x="16887" y="5548"/>
                </a:lnTo>
                <a:lnTo>
                  <a:pt x="16766" y="5597"/>
                </a:lnTo>
                <a:lnTo>
                  <a:pt x="16741" y="5621"/>
                </a:lnTo>
                <a:lnTo>
                  <a:pt x="16741" y="5670"/>
                </a:lnTo>
                <a:lnTo>
                  <a:pt x="16741" y="5719"/>
                </a:lnTo>
                <a:lnTo>
                  <a:pt x="16766" y="5743"/>
                </a:lnTo>
                <a:lnTo>
                  <a:pt x="16863" y="5840"/>
                </a:lnTo>
                <a:lnTo>
                  <a:pt x="16936" y="5913"/>
                </a:lnTo>
                <a:lnTo>
                  <a:pt x="17009" y="5962"/>
                </a:lnTo>
                <a:lnTo>
                  <a:pt x="17228" y="6132"/>
                </a:lnTo>
                <a:lnTo>
                  <a:pt x="17325" y="6181"/>
                </a:lnTo>
                <a:lnTo>
                  <a:pt x="17447" y="6205"/>
                </a:lnTo>
                <a:lnTo>
                  <a:pt x="17496" y="6205"/>
                </a:lnTo>
                <a:lnTo>
                  <a:pt x="17325" y="6473"/>
                </a:lnTo>
                <a:lnTo>
                  <a:pt x="17204" y="6473"/>
                </a:lnTo>
                <a:lnTo>
                  <a:pt x="17106" y="6449"/>
                </a:lnTo>
                <a:lnTo>
                  <a:pt x="17009" y="6400"/>
                </a:lnTo>
                <a:lnTo>
                  <a:pt x="16936" y="6351"/>
                </a:lnTo>
                <a:lnTo>
                  <a:pt x="16814" y="6230"/>
                </a:lnTo>
                <a:lnTo>
                  <a:pt x="16668" y="6108"/>
                </a:lnTo>
                <a:lnTo>
                  <a:pt x="16522" y="6035"/>
                </a:lnTo>
                <a:lnTo>
                  <a:pt x="16449" y="6011"/>
                </a:lnTo>
                <a:lnTo>
                  <a:pt x="16352" y="6011"/>
                </a:lnTo>
                <a:lnTo>
                  <a:pt x="16279" y="6035"/>
                </a:lnTo>
                <a:lnTo>
                  <a:pt x="16182" y="6084"/>
                </a:lnTo>
                <a:lnTo>
                  <a:pt x="16133" y="6132"/>
                </a:lnTo>
                <a:lnTo>
                  <a:pt x="16133" y="6181"/>
                </a:lnTo>
                <a:lnTo>
                  <a:pt x="16182" y="6230"/>
                </a:lnTo>
                <a:lnTo>
                  <a:pt x="16230" y="6254"/>
                </a:lnTo>
                <a:lnTo>
                  <a:pt x="16303" y="6254"/>
                </a:lnTo>
                <a:lnTo>
                  <a:pt x="16401" y="6303"/>
                </a:lnTo>
                <a:lnTo>
                  <a:pt x="16547" y="6424"/>
                </a:lnTo>
                <a:lnTo>
                  <a:pt x="16693" y="6570"/>
                </a:lnTo>
                <a:lnTo>
                  <a:pt x="16814" y="6692"/>
                </a:lnTo>
                <a:lnTo>
                  <a:pt x="16936" y="6789"/>
                </a:lnTo>
                <a:lnTo>
                  <a:pt x="17082" y="6838"/>
                </a:lnTo>
                <a:lnTo>
                  <a:pt x="16668" y="7325"/>
                </a:lnTo>
                <a:lnTo>
                  <a:pt x="16157" y="7106"/>
                </a:lnTo>
                <a:lnTo>
                  <a:pt x="16011" y="7033"/>
                </a:lnTo>
                <a:lnTo>
                  <a:pt x="15865" y="7008"/>
                </a:lnTo>
                <a:lnTo>
                  <a:pt x="15744" y="7008"/>
                </a:lnTo>
                <a:lnTo>
                  <a:pt x="15598" y="7057"/>
                </a:lnTo>
                <a:lnTo>
                  <a:pt x="15573" y="7081"/>
                </a:lnTo>
                <a:lnTo>
                  <a:pt x="15549" y="7106"/>
                </a:lnTo>
                <a:lnTo>
                  <a:pt x="15549" y="7154"/>
                </a:lnTo>
                <a:lnTo>
                  <a:pt x="15573" y="7179"/>
                </a:lnTo>
                <a:lnTo>
                  <a:pt x="15646" y="7276"/>
                </a:lnTo>
                <a:lnTo>
                  <a:pt x="15744" y="7349"/>
                </a:lnTo>
                <a:lnTo>
                  <a:pt x="15987" y="7495"/>
                </a:lnTo>
                <a:lnTo>
                  <a:pt x="16328" y="7665"/>
                </a:lnTo>
                <a:lnTo>
                  <a:pt x="16036" y="7957"/>
                </a:lnTo>
                <a:lnTo>
                  <a:pt x="15890" y="7909"/>
                </a:lnTo>
                <a:lnTo>
                  <a:pt x="15744" y="7884"/>
                </a:lnTo>
                <a:lnTo>
                  <a:pt x="15598" y="7860"/>
                </a:lnTo>
                <a:lnTo>
                  <a:pt x="15452" y="7836"/>
                </a:lnTo>
                <a:lnTo>
                  <a:pt x="15160" y="7690"/>
                </a:lnTo>
                <a:lnTo>
                  <a:pt x="15014" y="7641"/>
                </a:lnTo>
                <a:lnTo>
                  <a:pt x="14868" y="7592"/>
                </a:lnTo>
                <a:lnTo>
                  <a:pt x="14819" y="7617"/>
                </a:lnTo>
                <a:lnTo>
                  <a:pt x="14770" y="7665"/>
                </a:lnTo>
                <a:lnTo>
                  <a:pt x="14770" y="7714"/>
                </a:lnTo>
                <a:lnTo>
                  <a:pt x="14770" y="7763"/>
                </a:lnTo>
                <a:lnTo>
                  <a:pt x="14843" y="7860"/>
                </a:lnTo>
                <a:lnTo>
                  <a:pt x="14916" y="7957"/>
                </a:lnTo>
                <a:lnTo>
                  <a:pt x="15135" y="8128"/>
                </a:lnTo>
                <a:lnTo>
                  <a:pt x="15427" y="8249"/>
                </a:lnTo>
                <a:lnTo>
                  <a:pt x="15549" y="8298"/>
                </a:lnTo>
                <a:lnTo>
                  <a:pt x="15695" y="8322"/>
                </a:lnTo>
                <a:lnTo>
                  <a:pt x="15403" y="8639"/>
                </a:lnTo>
                <a:lnTo>
                  <a:pt x="15184" y="8590"/>
                </a:lnTo>
                <a:lnTo>
                  <a:pt x="14965" y="8541"/>
                </a:lnTo>
                <a:lnTo>
                  <a:pt x="14770" y="8468"/>
                </a:lnTo>
                <a:lnTo>
                  <a:pt x="14576" y="8347"/>
                </a:lnTo>
                <a:lnTo>
                  <a:pt x="14551" y="8322"/>
                </a:lnTo>
                <a:lnTo>
                  <a:pt x="14503" y="8322"/>
                </a:lnTo>
                <a:lnTo>
                  <a:pt x="14454" y="8371"/>
                </a:lnTo>
                <a:lnTo>
                  <a:pt x="14430" y="8420"/>
                </a:lnTo>
                <a:lnTo>
                  <a:pt x="14430" y="8493"/>
                </a:lnTo>
                <a:lnTo>
                  <a:pt x="14478" y="8590"/>
                </a:lnTo>
                <a:lnTo>
                  <a:pt x="14551" y="8687"/>
                </a:lnTo>
                <a:lnTo>
                  <a:pt x="14722" y="8809"/>
                </a:lnTo>
                <a:lnTo>
                  <a:pt x="14892" y="8906"/>
                </a:lnTo>
                <a:lnTo>
                  <a:pt x="15111" y="8979"/>
                </a:lnTo>
                <a:lnTo>
                  <a:pt x="14843" y="9271"/>
                </a:lnTo>
                <a:lnTo>
                  <a:pt x="14795" y="9247"/>
                </a:lnTo>
                <a:lnTo>
                  <a:pt x="14503" y="9150"/>
                </a:lnTo>
                <a:lnTo>
                  <a:pt x="14211" y="9052"/>
                </a:lnTo>
                <a:lnTo>
                  <a:pt x="13919" y="8955"/>
                </a:lnTo>
                <a:lnTo>
                  <a:pt x="13627" y="8858"/>
                </a:lnTo>
                <a:lnTo>
                  <a:pt x="13578" y="8858"/>
                </a:lnTo>
                <a:lnTo>
                  <a:pt x="13554" y="8882"/>
                </a:lnTo>
                <a:lnTo>
                  <a:pt x="13529" y="8931"/>
                </a:lnTo>
                <a:lnTo>
                  <a:pt x="13554" y="8955"/>
                </a:lnTo>
                <a:lnTo>
                  <a:pt x="13627" y="9077"/>
                </a:lnTo>
                <a:lnTo>
                  <a:pt x="13748" y="9198"/>
                </a:lnTo>
                <a:lnTo>
                  <a:pt x="13846" y="9296"/>
                </a:lnTo>
                <a:lnTo>
                  <a:pt x="13992" y="9369"/>
                </a:lnTo>
                <a:lnTo>
                  <a:pt x="14284" y="9515"/>
                </a:lnTo>
                <a:lnTo>
                  <a:pt x="14576" y="9612"/>
                </a:lnTo>
                <a:lnTo>
                  <a:pt x="14211" y="10001"/>
                </a:lnTo>
                <a:lnTo>
                  <a:pt x="14186" y="9953"/>
                </a:lnTo>
                <a:lnTo>
                  <a:pt x="14113" y="9904"/>
                </a:lnTo>
                <a:lnTo>
                  <a:pt x="13846" y="9709"/>
                </a:lnTo>
                <a:lnTo>
                  <a:pt x="13529" y="9563"/>
                </a:lnTo>
                <a:lnTo>
                  <a:pt x="13359" y="9490"/>
                </a:lnTo>
                <a:lnTo>
                  <a:pt x="13213" y="9442"/>
                </a:lnTo>
                <a:lnTo>
                  <a:pt x="13043" y="9393"/>
                </a:lnTo>
                <a:lnTo>
                  <a:pt x="12824" y="9393"/>
                </a:lnTo>
                <a:lnTo>
                  <a:pt x="12799" y="9442"/>
                </a:lnTo>
                <a:lnTo>
                  <a:pt x="12799" y="9490"/>
                </a:lnTo>
                <a:lnTo>
                  <a:pt x="12824" y="9515"/>
                </a:lnTo>
                <a:lnTo>
                  <a:pt x="13067" y="9734"/>
                </a:lnTo>
                <a:lnTo>
                  <a:pt x="13335" y="9904"/>
                </a:lnTo>
                <a:lnTo>
                  <a:pt x="13627" y="10074"/>
                </a:lnTo>
                <a:lnTo>
                  <a:pt x="13919" y="10220"/>
                </a:lnTo>
                <a:lnTo>
                  <a:pt x="13967" y="10245"/>
                </a:lnTo>
                <a:lnTo>
                  <a:pt x="13894" y="10318"/>
                </a:lnTo>
                <a:lnTo>
                  <a:pt x="13748" y="10464"/>
                </a:lnTo>
                <a:lnTo>
                  <a:pt x="13700" y="10391"/>
                </a:lnTo>
                <a:lnTo>
                  <a:pt x="13627" y="10318"/>
                </a:lnTo>
                <a:lnTo>
                  <a:pt x="13456" y="10220"/>
                </a:lnTo>
                <a:lnTo>
                  <a:pt x="13091" y="10074"/>
                </a:lnTo>
                <a:lnTo>
                  <a:pt x="12897" y="10026"/>
                </a:lnTo>
                <a:lnTo>
                  <a:pt x="12702" y="9953"/>
                </a:lnTo>
                <a:lnTo>
                  <a:pt x="12507" y="9928"/>
                </a:lnTo>
                <a:lnTo>
                  <a:pt x="12288" y="9904"/>
                </a:lnTo>
                <a:lnTo>
                  <a:pt x="12240" y="9904"/>
                </a:lnTo>
                <a:lnTo>
                  <a:pt x="12215" y="9928"/>
                </a:lnTo>
                <a:lnTo>
                  <a:pt x="12191" y="9977"/>
                </a:lnTo>
                <a:lnTo>
                  <a:pt x="12215" y="10050"/>
                </a:lnTo>
                <a:lnTo>
                  <a:pt x="12264" y="10099"/>
                </a:lnTo>
                <a:lnTo>
                  <a:pt x="12459" y="10196"/>
                </a:lnTo>
                <a:lnTo>
                  <a:pt x="12629" y="10293"/>
                </a:lnTo>
                <a:lnTo>
                  <a:pt x="12994" y="10512"/>
                </a:lnTo>
                <a:lnTo>
                  <a:pt x="13237" y="10634"/>
                </a:lnTo>
                <a:lnTo>
                  <a:pt x="13359" y="10682"/>
                </a:lnTo>
                <a:lnTo>
                  <a:pt x="13505" y="10707"/>
                </a:lnTo>
                <a:lnTo>
                  <a:pt x="12921" y="11291"/>
                </a:lnTo>
                <a:lnTo>
                  <a:pt x="12799" y="11193"/>
                </a:lnTo>
                <a:lnTo>
                  <a:pt x="12653" y="11096"/>
                </a:lnTo>
                <a:lnTo>
                  <a:pt x="12434" y="10974"/>
                </a:lnTo>
                <a:lnTo>
                  <a:pt x="12240" y="10828"/>
                </a:lnTo>
                <a:lnTo>
                  <a:pt x="12021" y="10682"/>
                </a:lnTo>
                <a:lnTo>
                  <a:pt x="11802" y="10585"/>
                </a:lnTo>
                <a:lnTo>
                  <a:pt x="11680" y="10537"/>
                </a:lnTo>
                <a:lnTo>
                  <a:pt x="11534" y="10537"/>
                </a:lnTo>
                <a:lnTo>
                  <a:pt x="11510" y="10561"/>
                </a:lnTo>
                <a:lnTo>
                  <a:pt x="11510" y="10585"/>
                </a:lnTo>
                <a:lnTo>
                  <a:pt x="11534" y="10609"/>
                </a:lnTo>
                <a:lnTo>
                  <a:pt x="11704" y="10804"/>
                </a:lnTo>
                <a:lnTo>
                  <a:pt x="11996" y="11072"/>
                </a:lnTo>
                <a:lnTo>
                  <a:pt x="12337" y="11364"/>
                </a:lnTo>
                <a:lnTo>
                  <a:pt x="12507" y="11461"/>
                </a:lnTo>
                <a:lnTo>
                  <a:pt x="12678" y="11534"/>
                </a:lnTo>
                <a:lnTo>
                  <a:pt x="12337" y="11875"/>
                </a:lnTo>
                <a:lnTo>
                  <a:pt x="12215" y="11826"/>
                </a:lnTo>
                <a:lnTo>
                  <a:pt x="12094" y="11777"/>
                </a:lnTo>
                <a:lnTo>
                  <a:pt x="11899" y="11680"/>
                </a:lnTo>
                <a:lnTo>
                  <a:pt x="11510" y="11437"/>
                </a:lnTo>
                <a:lnTo>
                  <a:pt x="11291" y="11339"/>
                </a:lnTo>
                <a:lnTo>
                  <a:pt x="11193" y="11315"/>
                </a:lnTo>
                <a:lnTo>
                  <a:pt x="11072" y="11291"/>
                </a:lnTo>
                <a:lnTo>
                  <a:pt x="10999" y="11315"/>
                </a:lnTo>
                <a:lnTo>
                  <a:pt x="10974" y="11364"/>
                </a:lnTo>
                <a:lnTo>
                  <a:pt x="10950" y="11437"/>
                </a:lnTo>
                <a:lnTo>
                  <a:pt x="10999" y="11485"/>
                </a:lnTo>
                <a:lnTo>
                  <a:pt x="11266" y="11704"/>
                </a:lnTo>
                <a:lnTo>
                  <a:pt x="11558" y="11923"/>
                </a:lnTo>
                <a:lnTo>
                  <a:pt x="11777" y="12069"/>
                </a:lnTo>
                <a:lnTo>
                  <a:pt x="12045" y="12191"/>
                </a:lnTo>
                <a:lnTo>
                  <a:pt x="11753" y="12483"/>
                </a:lnTo>
                <a:lnTo>
                  <a:pt x="11485" y="12264"/>
                </a:lnTo>
                <a:lnTo>
                  <a:pt x="11218" y="12045"/>
                </a:lnTo>
                <a:lnTo>
                  <a:pt x="11047" y="11899"/>
                </a:lnTo>
                <a:lnTo>
                  <a:pt x="10877" y="11777"/>
                </a:lnTo>
                <a:lnTo>
                  <a:pt x="10682" y="11680"/>
                </a:lnTo>
                <a:lnTo>
                  <a:pt x="10488" y="11631"/>
                </a:lnTo>
                <a:lnTo>
                  <a:pt x="10439" y="11656"/>
                </a:lnTo>
                <a:lnTo>
                  <a:pt x="10439" y="11680"/>
                </a:lnTo>
                <a:lnTo>
                  <a:pt x="10415" y="11704"/>
                </a:lnTo>
                <a:lnTo>
                  <a:pt x="10439" y="11753"/>
                </a:lnTo>
                <a:lnTo>
                  <a:pt x="11072" y="12410"/>
                </a:lnTo>
                <a:lnTo>
                  <a:pt x="11242" y="12605"/>
                </a:lnTo>
                <a:lnTo>
                  <a:pt x="11461" y="12775"/>
                </a:lnTo>
                <a:lnTo>
                  <a:pt x="11315" y="12945"/>
                </a:lnTo>
                <a:lnTo>
                  <a:pt x="11193" y="12848"/>
                </a:lnTo>
                <a:lnTo>
                  <a:pt x="11047" y="12775"/>
                </a:lnTo>
                <a:lnTo>
                  <a:pt x="10780" y="12629"/>
                </a:lnTo>
                <a:lnTo>
                  <a:pt x="10366" y="12361"/>
                </a:lnTo>
                <a:lnTo>
                  <a:pt x="10172" y="12215"/>
                </a:lnTo>
                <a:lnTo>
                  <a:pt x="9977" y="12069"/>
                </a:lnTo>
                <a:lnTo>
                  <a:pt x="9953" y="12045"/>
                </a:lnTo>
                <a:lnTo>
                  <a:pt x="9928" y="12069"/>
                </a:lnTo>
                <a:lnTo>
                  <a:pt x="9904" y="12094"/>
                </a:lnTo>
                <a:lnTo>
                  <a:pt x="9928" y="12118"/>
                </a:lnTo>
                <a:lnTo>
                  <a:pt x="10220" y="12532"/>
                </a:lnTo>
                <a:lnTo>
                  <a:pt x="10391" y="12702"/>
                </a:lnTo>
                <a:lnTo>
                  <a:pt x="10585" y="12897"/>
                </a:lnTo>
                <a:lnTo>
                  <a:pt x="10804" y="13067"/>
                </a:lnTo>
                <a:lnTo>
                  <a:pt x="10926" y="13140"/>
                </a:lnTo>
                <a:lnTo>
                  <a:pt x="11047" y="13213"/>
                </a:lnTo>
                <a:lnTo>
                  <a:pt x="10780" y="13456"/>
                </a:lnTo>
                <a:lnTo>
                  <a:pt x="10439" y="13213"/>
                </a:lnTo>
                <a:lnTo>
                  <a:pt x="10099" y="12970"/>
                </a:lnTo>
                <a:lnTo>
                  <a:pt x="9928" y="12872"/>
                </a:lnTo>
                <a:lnTo>
                  <a:pt x="9734" y="12799"/>
                </a:lnTo>
                <a:lnTo>
                  <a:pt x="9563" y="12726"/>
                </a:lnTo>
                <a:lnTo>
                  <a:pt x="9369" y="12726"/>
                </a:lnTo>
                <a:lnTo>
                  <a:pt x="9320" y="12751"/>
                </a:lnTo>
                <a:lnTo>
                  <a:pt x="9320" y="12775"/>
                </a:lnTo>
                <a:lnTo>
                  <a:pt x="9320" y="12799"/>
                </a:lnTo>
                <a:lnTo>
                  <a:pt x="9442" y="12921"/>
                </a:lnTo>
                <a:lnTo>
                  <a:pt x="9588" y="13043"/>
                </a:lnTo>
                <a:lnTo>
                  <a:pt x="9855" y="13262"/>
                </a:lnTo>
                <a:lnTo>
                  <a:pt x="10464" y="13773"/>
                </a:lnTo>
                <a:lnTo>
                  <a:pt x="10293" y="13943"/>
                </a:lnTo>
                <a:lnTo>
                  <a:pt x="10123" y="13821"/>
                </a:lnTo>
                <a:lnTo>
                  <a:pt x="9953" y="13724"/>
                </a:lnTo>
                <a:lnTo>
                  <a:pt x="9612" y="13554"/>
                </a:lnTo>
                <a:lnTo>
                  <a:pt x="9393" y="13408"/>
                </a:lnTo>
                <a:lnTo>
                  <a:pt x="9223" y="13237"/>
                </a:lnTo>
                <a:lnTo>
                  <a:pt x="9052" y="13067"/>
                </a:lnTo>
                <a:lnTo>
                  <a:pt x="8906" y="12848"/>
                </a:lnTo>
                <a:lnTo>
                  <a:pt x="8833" y="12799"/>
                </a:lnTo>
                <a:lnTo>
                  <a:pt x="8760" y="12799"/>
                </a:lnTo>
                <a:lnTo>
                  <a:pt x="8712" y="12824"/>
                </a:lnTo>
                <a:lnTo>
                  <a:pt x="8663" y="12897"/>
                </a:lnTo>
                <a:lnTo>
                  <a:pt x="8639" y="13018"/>
                </a:lnTo>
                <a:lnTo>
                  <a:pt x="8663" y="13164"/>
                </a:lnTo>
                <a:lnTo>
                  <a:pt x="8687" y="13286"/>
                </a:lnTo>
                <a:lnTo>
                  <a:pt x="8760" y="13408"/>
                </a:lnTo>
                <a:lnTo>
                  <a:pt x="8833" y="13529"/>
                </a:lnTo>
                <a:lnTo>
                  <a:pt x="8931" y="13627"/>
                </a:lnTo>
                <a:lnTo>
                  <a:pt x="9125" y="13821"/>
                </a:lnTo>
                <a:lnTo>
                  <a:pt x="9490" y="14089"/>
                </a:lnTo>
                <a:lnTo>
                  <a:pt x="9685" y="14211"/>
                </a:lnTo>
                <a:lnTo>
                  <a:pt x="9904" y="14308"/>
                </a:lnTo>
                <a:lnTo>
                  <a:pt x="9661" y="14527"/>
                </a:lnTo>
                <a:lnTo>
                  <a:pt x="9369" y="14381"/>
                </a:lnTo>
                <a:lnTo>
                  <a:pt x="9052" y="14235"/>
                </a:lnTo>
                <a:lnTo>
                  <a:pt x="8760" y="14089"/>
                </a:lnTo>
                <a:lnTo>
                  <a:pt x="8614" y="13992"/>
                </a:lnTo>
                <a:lnTo>
                  <a:pt x="8468" y="13919"/>
                </a:lnTo>
                <a:lnTo>
                  <a:pt x="8444" y="13894"/>
                </a:lnTo>
                <a:lnTo>
                  <a:pt x="8420" y="13894"/>
                </a:lnTo>
                <a:lnTo>
                  <a:pt x="8395" y="13919"/>
                </a:lnTo>
                <a:lnTo>
                  <a:pt x="8395" y="13967"/>
                </a:lnTo>
                <a:lnTo>
                  <a:pt x="8468" y="14138"/>
                </a:lnTo>
                <a:lnTo>
                  <a:pt x="8566" y="14308"/>
                </a:lnTo>
                <a:lnTo>
                  <a:pt x="8687" y="14430"/>
                </a:lnTo>
                <a:lnTo>
                  <a:pt x="8833" y="14551"/>
                </a:lnTo>
                <a:lnTo>
                  <a:pt x="9296" y="14868"/>
                </a:lnTo>
                <a:lnTo>
                  <a:pt x="9004" y="15160"/>
                </a:lnTo>
                <a:lnTo>
                  <a:pt x="8614" y="14770"/>
                </a:lnTo>
                <a:lnTo>
                  <a:pt x="8201" y="14405"/>
                </a:lnTo>
                <a:lnTo>
                  <a:pt x="7398" y="13700"/>
                </a:lnTo>
                <a:lnTo>
                  <a:pt x="6984" y="13359"/>
                </a:lnTo>
                <a:lnTo>
                  <a:pt x="6595" y="12994"/>
                </a:lnTo>
                <a:lnTo>
                  <a:pt x="6205" y="12605"/>
                </a:lnTo>
                <a:lnTo>
                  <a:pt x="5840" y="12215"/>
                </a:lnTo>
                <a:lnTo>
                  <a:pt x="5500" y="11777"/>
                </a:lnTo>
                <a:lnTo>
                  <a:pt x="5135" y="11315"/>
                </a:lnTo>
                <a:lnTo>
                  <a:pt x="4794" y="10901"/>
                </a:lnTo>
                <a:lnTo>
                  <a:pt x="4599" y="10682"/>
                </a:lnTo>
                <a:lnTo>
                  <a:pt x="4405" y="10488"/>
                </a:lnTo>
                <a:lnTo>
                  <a:pt x="4137" y="10269"/>
                </a:lnTo>
                <a:lnTo>
                  <a:pt x="3845" y="10074"/>
                </a:lnTo>
                <a:lnTo>
                  <a:pt x="3553" y="9855"/>
                </a:lnTo>
                <a:lnTo>
                  <a:pt x="3285" y="9661"/>
                </a:lnTo>
                <a:lnTo>
                  <a:pt x="3261" y="9588"/>
                </a:lnTo>
                <a:lnTo>
                  <a:pt x="3602" y="9296"/>
                </a:lnTo>
                <a:lnTo>
                  <a:pt x="3967" y="9004"/>
                </a:lnTo>
                <a:lnTo>
                  <a:pt x="4332" y="8712"/>
                </a:lnTo>
                <a:lnTo>
                  <a:pt x="4672" y="8420"/>
                </a:lnTo>
                <a:lnTo>
                  <a:pt x="5646" y="7519"/>
                </a:lnTo>
                <a:lnTo>
                  <a:pt x="6595" y="6595"/>
                </a:lnTo>
                <a:lnTo>
                  <a:pt x="6984" y="6205"/>
                </a:lnTo>
                <a:lnTo>
                  <a:pt x="7349" y="5792"/>
                </a:lnTo>
                <a:lnTo>
                  <a:pt x="8055" y="4940"/>
                </a:lnTo>
                <a:lnTo>
                  <a:pt x="8760" y="4088"/>
                </a:lnTo>
                <a:lnTo>
                  <a:pt x="9466" y="3237"/>
                </a:lnTo>
                <a:lnTo>
                  <a:pt x="9855" y="2799"/>
                </a:lnTo>
                <a:lnTo>
                  <a:pt x="10269" y="2410"/>
                </a:lnTo>
                <a:lnTo>
                  <a:pt x="10707" y="2045"/>
                </a:lnTo>
                <a:lnTo>
                  <a:pt x="11169" y="1704"/>
                </a:lnTo>
                <a:lnTo>
                  <a:pt x="11631" y="1412"/>
                </a:lnTo>
                <a:lnTo>
                  <a:pt x="12142" y="1144"/>
                </a:lnTo>
                <a:lnTo>
                  <a:pt x="12678" y="950"/>
                </a:lnTo>
                <a:lnTo>
                  <a:pt x="13237" y="779"/>
                </a:lnTo>
                <a:lnTo>
                  <a:pt x="13797" y="658"/>
                </a:lnTo>
                <a:lnTo>
                  <a:pt x="14381" y="585"/>
                </a:lnTo>
                <a:lnTo>
                  <a:pt x="14941" y="560"/>
                </a:lnTo>
                <a:close/>
                <a:moveTo>
                  <a:pt x="11777" y="13237"/>
                </a:moveTo>
                <a:lnTo>
                  <a:pt x="11777" y="13602"/>
                </a:lnTo>
                <a:lnTo>
                  <a:pt x="11753" y="13967"/>
                </a:lnTo>
                <a:lnTo>
                  <a:pt x="11704" y="14746"/>
                </a:lnTo>
                <a:lnTo>
                  <a:pt x="11680" y="15549"/>
                </a:lnTo>
                <a:lnTo>
                  <a:pt x="11656" y="16328"/>
                </a:lnTo>
                <a:lnTo>
                  <a:pt x="11485" y="16084"/>
                </a:lnTo>
                <a:lnTo>
                  <a:pt x="11291" y="15865"/>
                </a:lnTo>
                <a:lnTo>
                  <a:pt x="10877" y="15427"/>
                </a:lnTo>
                <a:lnTo>
                  <a:pt x="10755" y="15257"/>
                </a:lnTo>
                <a:lnTo>
                  <a:pt x="10610" y="15062"/>
                </a:lnTo>
                <a:lnTo>
                  <a:pt x="10464" y="14868"/>
                </a:lnTo>
                <a:lnTo>
                  <a:pt x="10366" y="14770"/>
                </a:lnTo>
                <a:lnTo>
                  <a:pt x="10293" y="14722"/>
                </a:lnTo>
                <a:lnTo>
                  <a:pt x="10731" y="14284"/>
                </a:lnTo>
                <a:lnTo>
                  <a:pt x="11266" y="13773"/>
                </a:lnTo>
                <a:lnTo>
                  <a:pt x="11777" y="13237"/>
                </a:lnTo>
                <a:close/>
                <a:moveTo>
                  <a:pt x="3431" y="14381"/>
                </a:moveTo>
                <a:lnTo>
                  <a:pt x="3553" y="14405"/>
                </a:lnTo>
                <a:lnTo>
                  <a:pt x="3699" y="14454"/>
                </a:lnTo>
                <a:lnTo>
                  <a:pt x="3699" y="14527"/>
                </a:lnTo>
                <a:lnTo>
                  <a:pt x="3723" y="14576"/>
                </a:lnTo>
                <a:lnTo>
                  <a:pt x="3602" y="14576"/>
                </a:lnTo>
                <a:lnTo>
                  <a:pt x="3553" y="14600"/>
                </a:lnTo>
                <a:lnTo>
                  <a:pt x="3504" y="14649"/>
                </a:lnTo>
                <a:lnTo>
                  <a:pt x="3334" y="14843"/>
                </a:lnTo>
                <a:lnTo>
                  <a:pt x="3164" y="15038"/>
                </a:lnTo>
                <a:lnTo>
                  <a:pt x="2969" y="15233"/>
                </a:lnTo>
                <a:lnTo>
                  <a:pt x="2896" y="15330"/>
                </a:lnTo>
                <a:lnTo>
                  <a:pt x="2847" y="15452"/>
                </a:lnTo>
                <a:lnTo>
                  <a:pt x="2847" y="15525"/>
                </a:lnTo>
                <a:lnTo>
                  <a:pt x="2872" y="15573"/>
                </a:lnTo>
                <a:lnTo>
                  <a:pt x="2896" y="15622"/>
                </a:lnTo>
                <a:lnTo>
                  <a:pt x="2945" y="15646"/>
                </a:lnTo>
                <a:lnTo>
                  <a:pt x="3115" y="15646"/>
                </a:lnTo>
                <a:lnTo>
                  <a:pt x="3237" y="15598"/>
                </a:lnTo>
                <a:lnTo>
                  <a:pt x="3358" y="15525"/>
                </a:lnTo>
                <a:lnTo>
                  <a:pt x="3480" y="15427"/>
                </a:lnTo>
                <a:lnTo>
                  <a:pt x="3699" y="15208"/>
                </a:lnTo>
                <a:lnTo>
                  <a:pt x="3894" y="14941"/>
                </a:lnTo>
                <a:lnTo>
                  <a:pt x="3918" y="14868"/>
                </a:lnTo>
                <a:lnTo>
                  <a:pt x="3918" y="14795"/>
                </a:lnTo>
                <a:lnTo>
                  <a:pt x="3918" y="14722"/>
                </a:lnTo>
                <a:lnTo>
                  <a:pt x="3869" y="14673"/>
                </a:lnTo>
                <a:lnTo>
                  <a:pt x="3918" y="14697"/>
                </a:lnTo>
                <a:lnTo>
                  <a:pt x="3967" y="14770"/>
                </a:lnTo>
                <a:lnTo>
                  <a:pt x="3967" y="14819"/>
                </a:lnTo>
                <a:lnTo>
                  <a:pt x="3967" y="14892"/>
                </a:lnTo>
                <a:lnTo>
                  <a:pt x="3942" y="15087"/>
                </a:lnTo>
                <a:lnTo>
                  <a:pt x="3894" y="15281"/>
                </a:lnTo>
                <a:lnTo>
                  <a:pt x="3699" y="15671"/>
                </a:lnTo>
                <a:lnTo>
                  <a:pt x="3553" y="15938"/>
                </a:lnTo>
                <a:lnTo>
                  <a:pt x="3480" y="16060"/>
                </a:lnTo>
                <a:lnTo>
                  <a:pt x="3358" y="16157"/>
                </a:lnTo>
                <a:lnTo>
                  <a:pt x="3261" y="16230"/>
                </a:lnTo>
                <a:lnTo>
                  <a:pt x="3115" y="16303"/>
                </a:lnTo>
                <a:lnTo>
                  <a:pt x="2847" y="16376"/>
                </a:lnTo>
                <a:lnTo>
                  <a:pt x="2556" y="16425"/>
                </a:lnTo>
                <a:lnTo>
                  <a:pt x="2361" y="16449"/>
                </a:lnTo>
                <a:lnTo>
                  <a:pt x="2166" y="16449"/>
                </a:lnTo>
                <a:lnTo>
                  <a:pt x="2312" y="16182"/>
                </a:lnTo>
                <a:lnTo>
                  <a:pt x="2434" y="15890"/>
                </a:lnTo>
                <a:lnTo>
                  <a:pt x="2629" y="15403"/>
                </a:lnTo>
                <a:lnTo>
                  <a:pt x="2726" y="15160"/>
                </a:lnTo>
                <a:lnTo>
                  <a:pt x="2847" y="14916"/>
                </a:lnTo>
                <a:lnTo>
                  <a:pt x="2993" y="14697"/>
                </a:lnTo>
                <a:lnTo>
                  <a:pt x="3164" y="14503"/>
                </a:lnTo>
                <a:lnTo>
                  <a:pt x="3237" y="14430"/>
                </a:lnTo>
                <a:lnTo>
                  <a:pt x="3310" y="14405"/>
                </a:lnTo>
                <a:lnTo>
                  <a:pt x="3358" y="14381"/>
                </a:lnTo>
                <a:close/>
                <a:moveTo>
                  <a:pt x="3066" y="10001"/>
                </a:moveTo>
                <a:lnTo>
                  <a:pt x="3188" y="10147"/>
                </a:lnTo>
                <a:lnTo>
                  <a:pt x="3334" y="10293"/>
                </a:lnTo>
                <a:lnTo>
                  <a:pt x="3650" y="10488"/>
                </a:lnTo>
                <a:lnTo>
                  <a:pt x="3894" y="10682"/>
                </a:lnTo>
                <a:lnTo>
                  <a:pt x="4113" y="10877"/>
                </a:lnTo>
                <a:lnTo>
                  <a:pt x="4332" y="11096"/>
                </a:lnTo>
                <a:lnTo>
                  <a:pt x="4526" y="11315"/>
                </a:lnTo>
                <a:lnTo>
                  <a:pt x="4891" y="11777"/>
                </a:lnTo>
                <a:lnTo>
                  <a:pt x="5256" y="12264"/>
                </a:lnTo>
                <a:lnTo>
                  <a:pt x="5621" y="12702"/>
                </a:lnTo>
                <a:lnTo>
                  <a:pt x="6011" y="13140"/>
                </a:lnTo>
                <a:lnTo>
                  <a:pt x="6449" y="13529"/>
                </a:lnTo>
                <a:lnTo>
                  <a:pt x="6862" y="13919"/>
                </a:lnTo>
                <a:lnTo>
                  <a:pt x="7763" y="14697"/>
                </a:lnTo>
                <a:lnTo>
                  <a:pt x="8176" y="15087"/>
                </a:lnTo>
                <a:lnTo>
                  <a:pt x="8614" y="15500"/>
                </a:lnTo>
                <a:lnTo>
                  <a:pt x="8590" y="15525"/>
                </a:lnTo>
                <a:lnTo>
                  <a:pt x="8517" y="15573"/>
                </a:lnTo>
                <a:lnTo>
                  <a:pt x="8468" y="15646"/>
                </a:lnTo>
                <a:lnTo>
                  <a:pt x="8468" y="15719"/>
                </a:lnTo>
                <a:lnTo>
                  <a:pt x="8395" y="15914"/>
                </a:lnTo>
                <a:lnTo>
                  <a:pt x="8322" y="16133"/>
                </a:lnTo>
                <a:lnTo>
                  <a:pt x="8176" y="16547"/>
                </a:lnTo>
                <a:lnTo>
                  <a:pt x="7227" y="15817"/>
                </a:lnTo>
                <a:lnTo>
                  <a:pt x="6303" y="15062"/>
                </a:lnTo>
                <a:lnTo>
                  <a:pt x="5840" y="14649"/>
                </a:lnTo>
                <a:lnTo>
                  <a:pt x="5378" y="14259"/>
                </a:lnTo>
                <a:lnTo>
                  <a:pt x="4964" y="13846"/>
                </a:lnTo>
                <a:lnTo>
                  <a:pt x="4551" y="13408"/>
                </a:lnTo>
                <a:lnTo>
                  <a:pt x="3821" y="12580"/>
                </a:lnTo>
                <a:lnTo>
                  <a:pt x="3456" y="12142"/>
                </a:lnTo>
                <a:lnTo>
                  <a:pt x="3091" y="11729"/>
                </a:lnTo>
                <a:lnTo>
                  <a:pt x="2702" y="11315"/>
                </a:lnTo>
                <a:lnTo>
                  <a:pt x="2288" y="10950"/>
                </a:lnTo>
                <a:lnTo>
                  <a:pt x="1850" y="10609"/>
                </a:lnTo>
                <a:lnTo>
                  <a:pt x="1607" y="10464"/>
                </a:lnTo>
                <a:lnTo>
                  <a:pt x="1388" y="10318"/>
                </a:lnTo>
                <a:lnTo>
                  <a:pt x="1534" y="10318"/>
                </a:lnTo>
                <a:lnTo>
                  <a:pt x="1655" y="10293"/>
                </a:lnTo>
                <a:lnTo>
                  <a:pt x="1947" y="10245"/>
                </a:lnTo>
                <a:lnTo>
                  <a:pt x="2507" y="10147"/>
                </a:lnTo>
                <a:lnTo>
                  <a:pt x="3066" y="10001"/>
                </a:lnTo>
                <a:close/>
                <a:moveTo>
                  <a:pt x="4989" y="16328"/>
                </a:moveTo>
                <a:lnTo>
                  <a:pt x="5110" y="16352"/>
                </a:lnTo>
                <a:lnTo>
                  <a:pt x="5086" y="16401"/>
                </a:lnTo>
                <a:lnTo>
                  <a:pt x="5062" y="16474"/>
                </a:lnTo>
                <a:lnTo>
                  <a:pt x="4989" y="16522"/>
                </a:lnTo>
                <a:lnTo>
                  <a:pt x="4843" y="16620"/>
                </a:lnTo>
                <a:lnTo>
                  <a:pt x="4551" y="16741"/>
                </a:lnTo>
                <a:lnTo>
                  <a:pt x="4551" y="16741"/>
                </a:lnTo>
                <a:lnTo>
                  <a:pt x="4599" y="16620"/>
                </a:lnTo>
                <a:lnTo>
                  <a:pt x="4672" y="16474"/>
                </a:lnTo>
                <a:lnTo>
                  <a:pt x="4770" y="16376"/>
                </a:lnTo>
                <a:lnTo>
                  <a:pt x="4867" y="16328"/>
                </a:lnTo>
                <a:close/>
                <a:moveTo>
                  <a:pt x="3237" y="13846"/>
                </a:moveTo>
                <a:lnTo>
                  <a:pt x="3115" y="13894"/>
                </a:lnTo>
                <a:lnTo>
                  <a:pt x="2993" y="13943"/>
                </a:lnTo>
                <a:lnTo>
                  <a:pt x="2896" y="14016"/>
                </a:lnTo>
                <a:lnTo>
                  <a:pt x="2702" y="14211"/>
                </a:lnTo>
                <a:lnTo>
                  <a:pt x="2531" y="14430"/>
                </a:lnTo>
                <a:lnTo>
                  <a:pt x="2385" y="14673"/>
                </a:lnTo>
                <a:lnTo>
                  <a:pt x="2264" y="14941"/>
                </a:lnTo>
                <a:lnTo>
                  <a:pt x="2045" y="15500"/>
                </a:lnTo>
                <a:lnTo>
                  <a:pt x="1923" y="15768"/>
                </a:lnTo>
                <a:lnTo>
                  <a:pt x="1777" y="16036"/>
                </a:lnTo>
                <a:lnTo>
                  <a:pt x="1607" y="16279"/>
                </a:lnTo>
                <a:lnTo>
                  <a:pt x="1509" y="16376"/>
                </a:lnTo>
                <a:lnTo>
                  <a:pt x="1412" y="16449"/>
                </a:lnTo>
                <a:lnTo>
                  <a:pt x="1363" y="16522"/>
                </a:lnTo>
                <a:lnTo>
                  <a:pt x="1315" y="16595"/>
                </a:lnTo>
                <a:lnTo>
                  <a:pt x="1290" y="16668"/>
                </a:lnTo>
                <a:lnTo>
                  <a:pt x="1315" y="16741"/>
                </a:lnTo>
                <a:lnTo>
                  <a:pt x="1339" y="16814"/>
                </a:lnTo>
                <a:lnTo>
                  <a:pt x="1388" y="16863"/>
                </a:lnTo>
                <a:lnTo>
                  <a:pt x="1436" y="16887"/>
                </a:lnTo>
                <a:lnTo>
                  <a:pt x="1534" y="16912"/>
                </a:lnTo>
                <a:lnTo>
                  <a:pt x="1631" y="16912"/>
                </a:lnTo>
                <a:lnTo>
                  <a:pt x="1728" y="16887"/>
                </a:lnTo>
                <a:lnTo>
                  <a:pt x="2288" y="16887"/>
                </a:lnTo>
                <a:lnTo>
                  <a:pt x="2556" y="16863"/>
                </a:lnTo>
                <a:lnTo>
                  <a:pt x="2799" y="16839"/>
                </a:lnTo>
                <a:lnTo>
                  <a:pt x="3042" y="16790"/>
                </a:lnTo>
                <a:lnTo>
                  <a:pt x="3285" y="16717"/>
                </a:lnTo>
                <a:lnTo>
                  <a:pt x="3431" y="16644"/>
                </a:lnTo>
                <a:lnTo>
                  <a:pt x="3553" y="16571"/>
                </a:lnTo>
                <a:lnTo>
                  <a:pt x="3650" y="16474"/>
                </a:lnTo>
                <a:lnTo>
                  <a:pt x="3772" y="16376"/>
                </a:lnTo>
                <a:lnTo>
                  <a:pt x="3918" y="16157"/>
                </a:lnTo>
                <a:lnTo>
                  <a:pt x="4064" y="15865"/>
                </a:lnTo>
                <a:lnTo>
                  <a:pt x="4210" y="15549"/>
                </a:lnTo>
                <a:lnTo>
                  <a:pt x="4283" y="15306"/>
                </a:lnTo>
                <a:lnTo>
                  <a:pt x="4332" y="15062"/>
                </a:lnTo>
                <a:lnTo>
                  <a:pt x="4380" y="14795"/>
                </a:lnTo>
                <a:lnTo>
                  <a:pt x="4356" y="14576"/>
                </a:lnTo>
                <a:lnTo>
                  <a:pt x="4356" y="14478"/>
                </a:lnTo>
                <a:lnTo>
                  <a:pt x="4307" y="14405"/>
                </a:lnTo>
                <a:lnTo>
                  <a:pt x="4259" y="14332"/>
                </a:lnTo>
                <a:lnTo>
                  <a:pt x="4186" y="14284"/>
                </a:lnTo>
                <a:lnTo>
                  <a:pt x="4113" y="14186"/>
                </a:lnTo>
                <a:lnTo>
                  <a:pt x="4040" y="14089"/>
                </a:lnTo>
                <a:lnTo>
                  <a:pt x="3942" y="14016"/>
                </a:lnTo>
                <a:lnTo>
                  <a:pt x="3845" y="13967"/>
                </a:lnTo>
                <a:lnTo>
                  <a:pt x="3626" y="13870"/>
                </a:lnTo>
                <a:lnTo>
                  <a:pt x="3383" y="13846"/>
                </a:lnTo>
                <a:close/>
                <a:moveTo>
                  <a:pt x="4818" y="15817"/>
                </a:moveTo>
                <a:lnTo>
                  <a:pt x="4697" y="15865"/>
                </a:lnTo>
                <a:lnTo>
                  <a:pt x="4575" y="15914"/>
                </a:lnTo>
                <a:lnTo>
                  <a:pt x="4453" y="15987"/>
                </a:lnTo>
                <a:lnTo>
                  <a:pt x="4356" y="16084"/>
                </a:lnTo>
                <a:lnTo>
                  <a:pt x="4259" y="16206"/>
                </a:lnTo>
                <a:lnTo>
                  <a:pt x="4161" y="16328"/>
                </a:lnTo>
                <a:lnTo>
                  <a:pt x="4088" y="16474"/>
                </a:lnTo>
                <a:lnTo>
                  <a:pt x="4040" y="16620"/>
                </a:lnTo>
                <a:lnTo>
                  <a:pt x="3991" y="16766"/>
                </a:lnTo>
                <a:lnTo>
                  <a:pt x="3967" y="16912"/>
                </a:lnTo>
                <a:lnTo>
                  <a:pt x="3967" y="17058"/>
                </a:lnTo>
                <a:lnTo>
                  <a:pt x="3991" y="17155"/>
                </a:lnTo>
                <a:lnTo>
                  <a:pt x="4064" y="17252"/>
                </a:lnTo>
                <a:lnTo>
                  <a:pt x="4161" y="17301"/>
                </a:lnTo>
                <a:lnTo>
                  <a:pt x="4210" y="17325"/>
                </a:lnTo>
                <a:lnTo>
                  <a:pt x="4259" y="17301"/>
                </a:lnTo>
                <a:lnTo>
                  <a:pt x="4502" y="17228"/>
                </a:lnTo>
                <a:lnTo>
                  <a:pt x="4721" y="17131"/>
                </a:lnTo>
                <a:lnTo>
                  <a:pt x="4989" y="17009"/>
                </a:lnTo>
                <a:lnTo>
                  <a:pt x="5135" y="16936"/>
                </a:lnTo>
                <a:lnTo>
                  <a:pt x="5256" y="16863"/>
                </a:lnTo>
                <a:lnTo>
                  <a:pt x="5354" y="16766"/>
                </a:lnTo>
                <a:lnTo>
                  <a:pt x="5427" y="16668"/>
                </a:lnTo>
                <a:lnTo>
                  <a:pt x="5500" y="16547"/>
                </a:lnTo>
                <a:lnTo>
                  <a:pt x="5524" y="16401"/>
                </a:lnTo>
                <a:lnTo>
                  <a:pt x="5524" y="16328"/>
                </a:lnTo>
                <a:lnTo>
                  <a:pt x="5500" y="16230"/>
                </a:lnTo>
                <a:lnTo>
                  <a:pt x="5451" y="16133"/>
                </a:lnTo>
                <a:lnTo>
                  <a:pt x="5402" y="16060"/>
                </a:lnTo>
                <a:lnTo>
                  <a:pt x="5305" y="15963"/>
                </a:lnTo>
                <a:lnTo>
                  <a:pt x="5208" y="15890"/>
                </a:lnTo>
                <a:lnTo>
                  <a:pt x="5086" y="15841"/>
                </a:lnTo>
                <a:lnTo>
                  <a:pt x="4964" y="15817"/>
                </a:lnTo>
                <a:close/>
                <a:moveTo>
                  <a:pt x="10001" y="14965"/>
                </a:moveTo>
                <a:lnTo>
                  <a:pt x="10099" y="15184"/>
                </a:lnTo>
                <a:lnTo>
                  <a:pt x="10220" y="15379"/>
                </a:lnTo>
                <a:lnTo>
                  <a:pt x="10488" y="15719"/>
                </a:lnTo>
                <a:lnTo>
                  <a:pt x="10731" y="16011"/>
                </a:lnTo>
                <a:lnTo>
                  <a:pt x="10999" y="16303"/>
                </a:lnTo>
                <a:lnTo>
                  <a:pt x="11242" y="16595"/>
                </a:lnTo>
                <a:lnTo>
                  <a:pt x="11339" y="16766"/>
                </a:lnTo>
                <a:lnTo>
                  <a:pt x="11412" y="16936"/>
                </a:lnTo>
                <a:lnTo>
                  <a:pt x="11437" y="17009"/>
                </a:lnTo>
                <a:lnTo>
                  <a:pt x="11485" y="17058"/>
                </a:lnTo>
                <a:lnTo>
                  <a:pt x="11558" y="17082"/>
                </a:lnTo>
                <a:lnTo>
                  <a:pt x="11607" y="17106"/>
                </a:lnTo>
                <a:lnTo>
                  <a:pt x="11607" y="17350"/>
                </a:lnTo>
                <a:lnTo>
                  <a:pt x="11583" y="17593"/>
                </a:lnTo>
                <a:lnTo>
                  <a:pt x="11412" y="17471"/>
                </a:lnTo>
                <a:lnTo>
                  <a:pt x="11266" y="17325"/>
                </a:lnTo>
                <a:lnTo>
                  <a:pt x="10974" y="17009"/>
                </a:lnTo>
                <a:lnTo>
                  <a:pt x="10488" y="16328"/>
                </a:lnTo>
                <a:lnTo>
                  <a:pt x="10099" y="15817"/>
                </a:lnTo>
                <a:lnTo>
                  <a:pt x="9855" y="15549"/>
                </a:lnTo>
                <a:lnTo>
                  <a:pt x="9709" y="15427"/>
                </a:lnTo>
                <a:lnTo>
                  <a:pt x="9588" y="15306"/>
                </a:lnTo>
                <a:lnTo>
                  <a:pt x="9855" y="15111"/>
                </a:lnTo>
                <a:lnTo>
                  <a:pt x="9928" y="15038"/>
                </a:lnTo>
                <a:lnTo>
                  <a:pt x="10001" y="14965"/>
                </a:lnTo>
                <a:close/>
                <a:moveTo>
                  <a:pt x="15135" y="1"/>
                </a:moveTo>
                <a:lnTo>
                  <a:pt x="14551" y="25"/>
                </a:lnTo>
                <a:lnTo>
                  <a:pt x="13967" y="74"/>
                </a:lnTo>
                <a:lnTo>
                  <a:pt x="13408" y="171"/>
                </a:lnTo>
                <a:lnTo>
                  <a:pt x="12824" y="293"/>
                </a:lnTo>
                <a:lnTo>
                  <a:pt x="12264" y="487"/>
                </a:lnTo>
                <a:lnTo>
                  <a:pt x="11753" y="706"/>
                </a:lnTo>
                <a:lnTo>
                  <a:pt x="11242" y="974"/>
                </a:lnTo>
                <a:lnTo>
                  <a:pt x="10755" y="1290"/>
                </a:lnTo>
                <a:lnTo>
                  <a:pt x="10318" y="1631"/>
                </a:lnTo>
                <a:lnTo>
                  <a:pt x="9880" y="2020"/>
                </a:lnTo>
                <a:lnTo>
                  <a:pt x="9466" y="2434"/>
                </a:lnTo>
                <a:lnTo>
                  <a:pt x="9052" y="2847"/>
                </a:lnTo>
                <a:lnTo>
                  <a:pt x="8663" y="3310"/>
                </a:lnTo>
                <a:lnTo>
                  <a:pt x="7933" y="4234"/>
                </a:lnTo>
                <a:lnTo>
                  <a:pt x="7203" y="5135"/>
                </a:lnTo>
                <a:lnTo>
                  <a:pt x="6814" y="5597"/>
                </a:lnTo>
                <a:lnTo>
                  <a:pt x="6400" y="6011"/>
                </a:lnTo>
                <a:lnTo>
                  <a:pt x="6205" y="6205"/>
                </a:lnTo>
                <a:lnTo>
                  <a:pt x="5889" y="6205"/>
                </a:lnTo>
                <a:lnTo>
                  <a:pt x="5548" y="6230"/>
                </a:lnTo>
                <a:lnTo>
                  <a:pt x="4916" y="6303"/>
                </a:lnTo>
                <a:lnTo>
                  <a:pt x="3991" y="6376"/>
                </a:lnTo>
                <a:lnTo>
                  <a:pt x="3066" y="6400"/>
                </a:lnTo>
                <a:lnTo>
                  <a:pt x="901" y="6400"/>
                </a:lnTo>
                <a:lnTo>
                  <a:pt x="171" y="6351"/>
                </a:lnTo>
                <a:lnTo>
                  <a:pt x="122" y="6351"/>
                </a:lnTo>
                <a:lnTo>
                  <a:pt x="74" y="6376"/>
                </a:lnTo>
                <a:lnTo>
                  <a:pt x="25" y="6449"/>
                </a:lnTo>
                <a:lnTo>
                  <a:pt x="1" y="6546"/>
                </a:lnTo>
                <a:lnTo>
                  <a:pt x="25" y="6619"/>
                </a:lnTo>
                <a:lnTo>
                  <a:pt x="1" y="6716"/>
                </a:lnTo>
                <a:lnTo>
                  <a:pt x="49" y="6789"/>
                </a:lnTo>
                <a:lnTo>
                  <a:pt x="195" y="7008"/>
                </a:lnTo>
                <a:lnTo>
                  <a:pt x="366" y="7227"/>
                </a:lnTo>
                <a:lnTo>
                  <a:pt x="731" y="7617"/>
                </a:lnTo>
                <a:lnTo>
                  <a:pt x="1120" y="7982"/>
                </a:lnTo>
                <a:lnTo>
                  <a:pt x="1534" y="8347"/>
                </a:lnTo>
                <a:lnTo>
                  <a:pt x="1923" y="8712"/>
                </a:lnTo>
                <a:lnTo>
                  <a:pt x="2337" y="9101"/>
                </a:lnTo>
                <a:lnTo>
                  <a:pt x="2507" y="9296"/>
                </a:lnTo>
                <a:lnTo>
                  <a:pt x="2702" y="9466"/>
                </a:lnTo>
                <a:lnTo>
                  <a:pt x="1923" y="9661"/>
                </a:lnTo>
                <a:lnTo>
                  <a:pt x="1680" y="9709"/>
                </a:lnTo>
                <a:lnTo>
                  <a:pt x="1412" y="9734"/>
                </a:lnTo>
                <a:lnTo>
                  <a:pt x="1193" y="9807"/>
                </a:lnTo>
                <a:lnTo>
                  <a:pt x="1071" y="9855"/>
                </a:lnTo>
                <a:lnTo>
                  <a:pt x="974" y="9928"/>
                </a:lnTo>
                <a:lnTo>
                  <a:pt x="925" y="9953"/>
                </a:lnTo>
                <a:lnTo>
                  <a:pt x="925" y="10001"/>
                </a:lnTo>
                <a:lnTo>
                  <a:pt x="925" y="10099"/>
                </a:lnTo>
                <a:lnTo>
                  <a:pt x="852" y="10123"/>
                </a:lnTo>
                <a:lnTo>
                  <a:pt x="804" y="10172"/>
                </a:lnTo>
                <a:lnTo>
                  <a:pt x="779" y="10220"/>
                </a:lnTo>
                <a:lnTo>
                  <a:pt x="755" y="10293"/>
                </a:lnTo>
                <a:lnTo>
                  <a:pt x="755" y="10342"/>
                </a:lnTo>
                <a:lnTo>
                  <a:pt x="755" y="10391"/>
                </a:lnTo>
                <a:lnTo>
                  <a:pt x="779" y="10439"/>
                </a:lnTo>
                <a:lnTo>
                  <a:pt x="852" y="10512"/>
                </a:lnTo>
                <a:lnTo>
                  <a:pt x="1363" y="10901"/>
                </a:lnTo>
                <a:lnTo>
                  <a:pt x="1850" y="11291"/>
                </a:lnTo>
                <a:lnTo>
                  <a:pt x="2312" y="11729"/>
                </a:lnTo>
                <a:lnTo>
                  <a:pt x="2774" y="12167"/>
                </a:lnTo>
                <a:lnTo>
                  <a:pt x="3164" y="12629"/>
                </a:lnTo>
                <a:lnTo>
                  <a:pt x="3553" y="13091"/>
                </a:lnTo>
                <a:lnTo>
                  <a:pt x="3967" y="13554"/>
                </a:lnTo>
                <a:lnTo>
                  <a:pt x="4356" y="13992"/>
                </a:lnTo>
                <a:lnTo>
                  <a:pt x="4794" y="14454"/>
                </a:lnTo>
                <a:lnTo>
                  <a:pt x="5256" y="14892"/>
                </a:lnTo>
                <a:lnTo>
                  <a:pt x="5743" y="15330"/>
                </a:lnTo>
                <a:lnTo>
                  <a:pt x="6230" y="15744"/>
                </a:lnTo>
                <a:lnTo>
                  <a:pt x="7227" y="16522"/>
                </a:lnTo>
                <a:lnTo>
                  <a:pt x="8249" y="17301"/>
                </a:lnTo>
                <a:lnTo>
                  <a:pt x="8347" y="17350"/>
                </a:lnTo>
                <a:lnTo>
                  <a:pt x="8444" y="17350"/>
                </a:lnTo>
                <a:lnTo>
                  <a:pt x="8517" y="17325"/>
                </a:lnTo>
                <a:lnTo>
                  <a:pt x="8590" y="17277"/>
                </a:lnTo>
                <a:lnTo>
                  <a:pt x="8639" y="17204"/>
                </a:lnTo>
                <a:lnTo>
                  <a:pt x="8663" y="17106"/>
                </a:lnTo>
                <a:lnTo>
                  <a:pt x="8663" y="17009"/>
                </a:lnTo>
                <a:lnTo>
                  <a:pt x="8614" y="16912"/>
                </a:lnTo>
                <a:lnTo>
                  <a:pt x="8760" y="16620"/>
                </a:lnTo>
                <a:lnTo>
                  <a:pt x="8858" y="16328"/>
                </a:lnTo>
                <a:lnTo>
                  <a:pt x="8955" y="16011"/>
                </a:lnTo>
                <a:lnTo>
                  <a:pt x="9004" y="15695"/>
                </a:lnTo>
                <a:lnTo>
                  <a:pt x="9174" y="15598"/>
                </a:lnTo>
                <a:lnTo>
                  <a:pt x="9466" y="15914"/>
                </a:lnTo>
                <a:lnTo>
                  <a:pt x="9831" y="16376"/>
                </a:lnTo>
                <a:lnTo>
                  <a:pt x="10196" y="16887"/>
                </a:lnTo>
                <a:lnTo>
                  <a:pt x="10464" y="17252"/>
                </a:lnTo>
                <a:lnTo>
                  <a:pt x="10755" y="17617"/>
                </a:lnTo>
                <a:lnTo>
                  <a:pt x="10901" y="17788"/>
                </a:lnTo>
                <a:lnTo>
                  <a:pt x="11072" y="17934"/>
                </a:lnTo>
                <a:lnTo>
                  <a:pt x="11242" y="18080"/>
                </a:lnTo>
                <a:lnTo>
                  <a:pt x="11437" y="18201"/>
                </a:lnTo>
                <a:lnTo>
                  <a:pt x="11510" y="18226"/>
                </a:lnTo>
                <a:lnTo>
                  <a:pt x="11558" y="18250"/>
                </a:lnTo>
                <a:lnTo>
                  <a:pt x="11631" y="18250"/>
                </a:lnTo>
                <a:lnTo>
                  <a:pt x="11704" y="18226"/>
                </a:lnTo>
                <a:lnTo>
                  <a:pt x="11826" y="18226"/>
                </a:lnTo>
                <a:lnTo>
                  <a:pt x="11948" y="18177"/>
                </a:lnTo>
                <a:lnTo>
                  <a:pt x="12045" y="18128"/>
                </a:lnTo>
                <a:lnTo>
                  <a:pt x="12094" y="18007"/>
                </a:lnTo>
                <a:lnTo>
                  <a:pt x="12167" y="17763"/>
                </a:lnTo>
                <a:lnTo>
                  <a:pt x="12191" y="17520"/>
                </a:lnTo>
                <a:lnTo>
                  <a:pt x="12240" y="17033"/>
                </a:lnTo>
                <a:lnTo>
                  <a:pt x="12264" y="16279"/>
                </a:lnTo>
                <a:lnTo>
                  <a:pt x="12264" y="15549"/>
                </a:lnTo>
                <a:lnTo>
                  <a:pt x="12288" y="14746"/>
                </a:lnTo>
                <a:lnTo>
                  <a:pt x="12337" y="13967"/>
                </a:lnTo>
                <a:lnTo>
                  <a:pt x="12361" y="13651"/>
                </a:lnTo>
                <a:lnTo>
                  <a:pt x="12386" y="13335"/>
                </a:lnTo>
                <a:lnTo>
                  <a:pt x="12361" y="13018"/>
                </a:lnTo>
                <a:lnTo>
                  <a:pt x="12337" y="12848"/>
                </a:lnTo>
                <a:lnTo>
                  <a:pt x="12288" y="12726"/>
                </a:lnTo>
                <a:lnTo>
                  <a:pt x="12775" y="12191"/>
                </a:lnTo>
                <a:lnTo>
                  <a:pt x="13335" y="11607"/>
                </a:lnTo>
                <a:lnTo>
                  <a:pt x="13943" y="11047"/>
                </a:lnTo>
                <a:lnTo>
                  <a:pt x="14527" y="10464"/>
                </a:lnTo>
                <a:lnTo>
                  <a:pt x="15087" y="9880"/>
                </a:lnTo>
                <a:lnTo>
                  <a:pt x="15622" y="9247"/>
                </a:lnTo>
                <a:lnTo>
                  <a:pt x="15865" y="8931"/>
                </a:lnTo>
                <a:lnTo>
                  <a:pt x="16157" y="8639"/>
                </a:lnTo>
                <a:lnTo>
                  <a:pt x="16717" y="8055"/>
                </a:lnTo>
                <a:lnTo>
                  <a:pt x="17277" y="7446"/>
                </a:lnTo>
                <a:lnTo>
                  <a:pt x="17471" y="7227"/>
                </a:lnTo>
                <a:lnTo>
                  <a:pt x="17666" y="6960"/>
                </a:lnTo>
                <a:lnTo>
                  <a:pt x="17836" y="6716"/>
                </a:lnTo>
                <a:lnTo>
                  <a:pt x="17982" y="6449"/>
                </a:lnTo>
                <a:lnTo>
                  <a:pt x="18104" y="6157"/>
                </a:lnTo>
                <a:lnTo>
                  <a:pt x="18250" y="5889"/>
                </a:lnTo>
                <a:lnTo>
                  <a:pt x="18347" y="5597"/>
                </a:lnTo>
                <a:lnTo>
                  <a:pt x="18445" y="5305"/>
                </a:lnTo>
                <a:lnTo>
                  <a:pt x="18591" y="4721"/>
                </a:lnTo>
                <a:lnTo>
                  <a:pt x="18688" y="4113"/>
                </a:lnTo>
                <a:lnTo>
                  <a:pt x="18736" y="3480"/>
                </a:lnTo>
                <a:lnTo>
                  <a:pt x="18736" y="2872"/>
                </a:lnTo>
                <a:lnTo>
                  <a:pt x="18712" y="2312"/>
                </a:lnTo>
                <a:lnTo>
                  <a:pt x="18688" y="1899"/>
                </a:lnTo>
                <a:lnTo>
                  <a:pt x="18639" y="1436"/>
                </a:lnTo>
                <a:lnTo>
                  <a:pt x="18542" y="998"/>
                </a:lnTo>
                <a:lnTo>
                  <a:pt x="18493" y="828"/>
                </a:lnTo>
                <a:lnTo>
                  <a:pt x="18420" y="658"/>
                </a:lnTo>
                <a:lnTo>
                  <a:pt x="18323" y="536"/>
                </a:lnTo>
                <a:lnTo>
                  <a:pt x="18226" y="463"/>
                </a:lnTo>
                <a:lnTo>
                  <a:pt x="18104" y="414"/>
                </a:lnTo>
                <a:lnTo>
                  <a:pt x="17982" y="439"/>
                </a:lnTo>
                <a:lnTo>
                  <a:pt x="17447" y="268"/>
                </a:lnTo>
                <a:lnTo>
                  <a:pt x="16863" y="147"/>
                </a:lnTo>
                <a:lnTo>
                  <a:pt x="16303" y="49"/>
                </a:lnTo>
                <a:lnTo>
                  <a:pt x="1571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738" name="Google Shape;738;p19"/>
          <p:cNvSpPr/>
          <p:nvPr/>
        </p:nvSpPr>
        <p:spPr>
          <a:xfrm>
            <a:off x="8305800" y="1657350"/>
            <a:ext cx="416822" cy="405044"/>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739" name="Google Shape;739;p19"/>
          <p:cNvSpPr/>
          <p:nvPr/>
        </p:nvSpPr>
        <p:spPr>
          <a:xfrm rot="2487045">
            <a:off x="439245" y="500218"/>
            <a:ext cx="296567" cy="288187"/>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740" name="Google Shape;740;p19"/>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10</a:t>
            </a:fld>
            <a:endParaRPr/>
          </a:p>
        </p:txBody>
      </p:sp>
      <p:sp>
        <p:nvSpPr>
          <p:cNvPr id="741" name="Google Shape;741;p19"/>
          <p:cNvSpPr txBox="1">
            <a:spLocks noGrp="1"/>
          </p:cNvSpPr>
          <p:nvPr>
            <p:ph type="ctrTitle" idx="4294967295"/>
          </p:nvPr>
        </p:nvSpPr>
        <p:spPr>
          <a:xfrm>
            <a:off x="1498200" y="209551"/>
            <a:ext cx="6147600" cy="1219200"/>
          </a:xfrm>
          <a:prstGeom prst="rect">
            <a:avLst/>
          </a:prstGeom>
        </p:spPr>
        <p:txBody>
          <a:bodyPr spcFirstLastPara="1" wrap="square" lIns="0" tIns="0" rIns="0" bIns="0" anchor="b" anchorCtr="0">
            <a:noAutofit/>
          </a:bodyPr>
          <a:lstStyle/>
          <a:p>
            <a:pPr lvl="0"/>
            <a:r>
              <a:rPr lang="en-US" sz="6000" dirty="0" smtClean="0"/>
              <a:t>Improving the skill gaps</a:t>
            </a:r>
            <a:endParaRPr sz="6000">
              <a:solidFill>
                <a:schemeClr val="lt1"/>
              </a:solidFill>
            </a:endParaRPr>
          </a:p>
        </p:txBody>
      </p:sp>
      <p:pic>
        <p:nvPicPr>
          <p:cNvPr id="9" name="Picture 8" descr="4.jpg"/>
          <p:cNvPicPr>
            <a:picLocks noChangeAspect="1"/>
          </p:cNvPicPr>
          <p:nvPr/>
        </p:nvPicPr>
        <p:blipFill>
          <a:blip r:embed="rId3"/>
          <a:stretch>
            <a:fillRect/>
          </a:stretch>
        </p:blipFill>
        <p:spPr>
          <a:xfrm>
            <a:off x="5715000" y="2495550"/>
            <a:ext cx="2857500" cy="23622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References</a:t>
            </a:r>
            <a:endParaRPr lang="en-US" dirty="0"/>
          </a:p>
        </p:txBody>
      </p:sp>
      <p:sp>
        <p:nvSpPr>
          <p:cNvPr id="4" name="Text Placeholder 3"/>
          <p:cNvSpPr>
            <a:spLocks noGrp="1"/>
          </p:cNvSpPr>
          <p:nvPr>
            <p:ph type="body" idx="1"/>
          </p:nvPr>
        </p:nvSpPr>
        <p:spPr/>
        <p:txBody>
          <a:bodyPr/>
          <a:lstStyle/>
          <a:p>
            <a:r>
              <a:rPr lang="en-US" sz="1000" dirty="0" smtClean="0">
                <a:latin typeface="Times New Roman" pitchFamily="18" charset="0"/>
                <a:cs typeface="Times New Roman" pitchFamily="18" charset="0"/>
              </a:rPr>
              <a:t>Baker, R., Evans, B., Li, Q. and </a:t>
            </a:r>
            <a:r>
              <a:rPr lang="en-US" sz="1000" dirty="0" err="1" smtClean="0">
                <a:latin typeface="Times New Roman" pitchFamily="18" charset="0"/>
                <a:cs typeface="Times New Roman" pitchFamily="18" charset="0"/>
              </a:rPr>
              <a:t>Cung</a:t>
            </a:r>
            <a:r>
              <a:rPr lang="en-US" sz="1000" dirty="0" smtClean="0">
                <a:latin typeface="Times New Roman" pitchFamily="18" charset="0"/>
                <a:cs typeface="Times New Roman" pitchFamily="18" charset="0"/>
              </a:rPr>
              <a:t>, B., 2019. Does inducing students to schedule lecture watching in online classes improve their academic performance? An experimental analysis of a time management intervention. Research in Higher Education, 60(4), pp.521-552.</a:t>
            </a:r>
          </a:p>
          <a:p>
            <a:r>
              <a:rPr lang="en-US" sz="1000" dirty="0" smtClean="0">
                <a:latin typeface="Times New Roman" pitchFamily="18" charset="0"/>
                <a:cs typeface="Times New Roman" pitchFamily="18" charset="0"/>
              </a:rPr>
              <a:t>Black, P. and </a:t>
            </a:r>
            <a:r>
              <a:rPr lang="en-US" sz="1000" dirty="0" err="1" smtClean="0">
                <a:latin typeface="Times New Roman" pitchFamily="18" charset="0"/>
                <a:cs typeface="Times New Roman" pitchFamily="18" charset="0"/>
              </a:rPr>
              <a:t>Wiliam</a:t>
            </a:r>
            <a:r>
              <a:rPr lang="en-US" sz="1000" dirty="0" smtClean="0">
                <a:latin typeface="Times New Roman" pitchFamily="18" charset="0"/>
                <a:cs typeface="Times New Roman" pitchFamily="18" charset="0"/>
              </a:rPr>
              <a:t>, D., 2018. Classroom assessment and pedagogy. Assessment in education: Principles, policy &amp; practice, 25(6), pp.551-575.</a:t>
            </a:r>
          </a:p>
          <a:p>
            <a:r>
              <a:rPr lang="en-US" sz="1000" dirty="0" err="1" smtClean="0">
                <a:latin typeface="Times New Roman" pitchFamily="18" charset="0"/>
                <a:cs typeface="Times New Roman" pitchFamily="18" charset="0"/>
              </a:rPr>
              <a:t>Chapelle</a:t>
            </a:r>
            <a:r>
              <a:rPr lang="en-US" sz="1000" dirty="0" smtClean="0">
                <a:latin typeface="Times New Roman" pitchFamily="18" charset="0"/>
                <a:cs typeface="Times New Roman" pitchFamily="18" charset="0"/>
              </a:rPr>
              <a:t>, C.A. and </a:t>
            </a:r>
            <a:r>
              <a:rPr lang="en-US" sz="1000" dirty="0" err="1" smtClean="0">
                <a:latin typeface="Times New Roman" pitchFamily="18" charset="0"/>
                <a:cs typeface="Times New Roman" pitchFamily="18" charset="0"/>
              </a:rPr>
              <a:t>Sauro</a:t>
            </a:r>
            <a:r>
              <a:rPr lang="en-US" sz="1000" dirty="0" smtClean="0">
                <a:latin typeface="Times New Roman" pitchFamily="18" charset="0"/>
                <a:cs typeface="Times New Roman" pitchFamily="18" charset="0"/>
              </a:rPr>
              <a:t>, S., 2017. Introduction to the handbook of technology and second language teaching and learning. The handbook of technology and second language teaching and learning, pp.1-9.</a:t>
            </a:r>
          </a:p>
          <a:p>
            <a:r>
              <a:rPr lang="en-US" sz="1000" dirty="0" err="1" smtClean="0">
                <a:latin typeface="Times New Roman" pitchFamily="18" charset="0"/>
                <a:cs typeface="Times New Roman" pitchFamily="18" charset="0"/>
              </a:rPr>
              <a:t>Chawinga</a:t>
            </a:r>
            <a:r>
              <a:rPr lang="en-US" sz="1000" dirty="0" smtClean="0">
                <a:latin typeface="Times New Roman" pitchFamily="18" charset="0"/>
                <a:cs typeface="Times New Roman" pitchFamily="18" charset="0"/>
              </a:rPr>
              <a:t>, W.D., 2017. Taking social media to a university classroom: teaching and learning using Twitter and blogs. International Journal of Educational Technology in Higher Education, 14(1), pp.1-19.</a:t>
            </a:r>
          </a:p>
          <a:p>
            <a:r>
              <a:rPr lang="en-US" sz="1000" dirty="0" smtClean="0">
                <a:latin typeface="Times New Roman" pitchFamily="18" charset="0"/>
                <a:cs typeface="Times New Roman" pitchFamily="18" charset="0"/>
              </a:rPr>
              <a:t>Cooper, G., Park, H., Nasr, Z., Thong, L.P. and Johnson, R., 2019. Using virtual reality in the classroom: </a:t>
            </a:r>
            <a:r>
              <a:rPr lang="en-US" sz="1000" dirty="0" err="1" smtClean="0">
                <a:latin typeface="Times New Roman" pitchFamily="18" charset="0"/>
                <a:cs typeface="Times New Roman" pitchFamily="18" charset="0"/>
              </a:rPr>
              <a:t>preservice</a:t>
            </a:r>
            <a:r>
              <a:rPr lang="en-US" sz="1000" dirty="0" smtClean="0">
                <a:latin typeface="Times New Roman" pitchFamily="18" charset="0"/>
                <a:cs typeface="Times New Roman" pitchFamily="18" charset="0"/>
              </a:rPr>
              <a:t> teachers’ perceptions of its use as a teaching and learning tool. Educational Media International, 56(1), pp.1-13.</a:t>
            </a:r>
          </a:p>
          <a:p>
            <a:r>
              <a:rPr lang="en-US" sz="1000" dirty="0" err="1" smtClean="0">
                <a:latin typeface="Times New Roman" pitchFamily="18" charset="0"/>
                <a:cs typeface="Times New Roman" pitchFamily="18" charset="0"/>
              </a:rPr>
              <a:t>Cropley</a:t>
            </a:r>
            <a:r>
              <a:rPr lang="en-US" sz="1000" dirty="0" smtClean="0">
                <a:latin typeface="Times New Roman" pitchFamily="18" charset="0"/>
                <a:cs typeface="Times New Roman" pitchFamily="18" charset="0"/>
              </a:rPr>
              <a:t>, D.H. and </a:t>
            </a:r>
            <a:r>
              <a:rPr lang="en-US" sz="1000" dirty="0" err="1" smtClean="0">
                <a:latin typeface="Times New Roman" pitchFamily="18" charset="0"/>
                <a:cs typeface="Times New Roman" pitchFamily="18" charset="0"/>
              </a:rPr>
              <a:t>Patston</a:t>
            </a:r>
            <a:r>
              <a:rPr lang="en-US" sz="1000" dirty="0" smtClean="0">
                <a:latin typeface="Times New Roman" pitchFamily="18" charset="0"/>
                <a:cs typeface="Times New Roman" pitchFamily="18" charset="0"/>
              </a:rPr>
              <a:t>, T.J., 2019. Supporting creative teaching and learning in the classroom: Myths, models, and measures. In Creativity Under Duress in Education? (pp. 267-288). Springer, Cham.</a:t>
            </a:r>
          </a:p>
          <a:p>
            <a:r>
              <a:rPr lang="en-US" sz="1000" dirty="0" smtClean="0">
                <a:latin typeface="Times New Roman" pitchFamily="18" charset="0"/>
                <a:cs typeface="Times New Roman" pitchFamily="18" charset="0"/>
              </a:rPr>
              <a:t>Deng, R., </a:t>
            </a:r>
            <a:r>
              <a:rPr lang="en-US" sz="1000" dirty="0" err="1" smtClean="0">
                <a:latin typeface="Times New Roman" pitchFamily="18" charset="0"/>
                <a:cs typeface="Times New Roman" pitchFamily="18" charset="0"/>
              </a:rPr>
              <a:t>Benckendorff</a:t>
            </a:r>
            <a:r>
              <a:rPr lang="en-US" sz="1000" dirty="0" smtClean="0">
                <a:latin typeface="Times New Roman" pitchFamily="18" charset="0"/>
                <a:cs typeface="Times New Roman" pitchFamily="18" charset="0"/>
              </a:rPr>
              <a:t>, P. and </a:t>
            </a:r>
            <a:r>
              <a:rPr lang="en-US" sz="1000" dirty="0" err="1" smtClean="0">
                <a:latin typeface="Times New Roman" pitchFamily="18" charset="0"/>
                <a:cs typeface="Times New Roman" pitchFamily="18" charset="0"/>
              </a:rPr>
              <a:t>Gannaway</a:t>
            </a:r>
            <a:r>
              <a:rPr lang="en-US" sz="1000" dirty="0" smtClean="0">
                <a:latin typeface="Times New Roman" pitchFamily="18" charset="0"/>
                <a:cs typeface="Times New Roman" pitchFamily="18" charset="0"/>
              </a:rPr>
              <a:t>, D., 2019. Progress and new directions for teaching and learning in MOOCs. Computers &amp; Education, 129, pp.48-60.</a:t>
            </a:r>
          </a:p>
          <a:p>
            <a:endParaRPr lang="en-US" sz="1000" dirty="0">
              <a:latin typeface="Times New Roman" pitchFamily="18" charset="0"/>
              <a:cs typeface="Times New Roman" pitchFamily="18" charset="0"/>
            </a:endParaRPr>
          </a:p>
        </p:txBody>
      </p:sp>
      <p:sp>
        <p:nvSpPr>
          <p:cNvPr id="2" name="Slide Number Placeholder 1"/>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pPr marL="0" lvl="0" indent="0" algn="ctr" rtl="0">
                <a:spcBef>
                  <a:spcPts val="0"/>
                </a:spcBef>
                <a:spcAft>
                  <a:spcPts val="0"/>
                </a:spcAft>
                <a:buNone/>
              </a:pPr>
              <a:t>11</a:t>
            </a:fld>
            <a:endParaRPr lang="en"/>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62"/>
        <p:cNvGrpSpPr/>
        <p:nvPr/>
      </p:nvGrpSpPr>
      <p:grpSpPr>
        <a:xfrm>
          <a:off x="0" y="0"/>
          <a:ext cx="0" cy="0"/>
          <a:chOff x="0" y="0"/>
          <a:chExt cx="0" cy="0"/>
        </a:xfrm>
      </p:grpSpPr>
      <p:sp>
        <p:nvSpPr>
          <p:cNvPr id="764" name="Google Shape;764;p22"/>
          <p:cNvSpPr txBox="1">
            <a:spLocks noGrp="1"/>
          </p:cNvSpPr>
          <p:nvPr>
            <p:ph type="body" idx="1"/>
          </p:nvPr>
        </p:nvSpPr>
        <p:spPr>
          <a:xfrm>
            <a:off x="1028375" y="1327951"/>
            <a:ext cx="3544500" cy="2683200"/>
          </a:xfrm>
          <a:prstGeom prst="rect">
            <a:avLst/>
          </a:prstGeom>
        </p:spPr>
        <p:txBody>
          <a:bodyPr spcFirstLastPara="1" wrap="square" lIns="0" tIns="0" rIns="0" bIns="0" anchor="t" anchorCtr="0">
            <a:noAutofit/>
          </a:bodyPr>
          <a:lstStyle/>
          <a:p>
            <a:pPr marL="0" lvl="0" indent="0" algn="ctr">
              <a:buNone/>
            </a:pPr>
            <a:r>
              <a:rPr lang="en" dirty="0" smtClean="0"/>
              <a:t>.</a:t>
            </a:r>
            <a:r>
              <a:rPr lang="en-US" dirty="0" smtClean="0"/>
              <a:t> </a:t>
            </a:r>
            <a:endParaRPr b="1"/>
          </a:p>
        </p:txBody>
      </p:sp>
      <p:pic>
        <p:nvPicPr>
          <p:cNvPr id="765" name="Google Shape;765;p22"/>
          <p:cNvPicPr preferRelativeResize="0"/>
          <p:nvPr/>
        </p:nvPicPr>
        <p:blipFill rotWithShape="1">
          <a:blip r:embed="rId3">
            <a:alphaModFix/>
          </a:blip>
          <a:srcRect l="11825" r="37379"/>
          <a:stretch/>
        </p:blipFill>
        <p:spPr>
          <a:xfrm>
            <a:off x="5257800" y="0"/>
            <a:ext cx="3886200" cy="5143500"/>
          </a:xfrm>
          <a:prstGeom prst="rect">
            <a:avLst/>
          </a:prstGeom>
          <a:noFill/>
          <a:ln>
            <a:noFill/>
          </a:ln>
        </p:spPr>
      </p:pic>
      <p:sp>
        <p:nvSpPr>
          <p:cNvPr id="766" name="Google Shape;766;p22"/>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12</a:t>
            </a:fld>
            <a:endParaRPr/>
          </a:p>
        </p:txBody>
      </p:sp>
      <p:pic>
        <p:nvPicPr>
          <p:cNvPr id="6" name="Picture 5" descr="5.jpg"/>
          <p:cNvPicPr>
            <a:picLocks noChangeAspect="1"/>
          </p:cNvPicPr>
          <p:nvPr/>
        </p:nvPicPr>
        <p:blipFill>
          <a:blip r:embed="rId4"/>
          <a:stretch>
            <a:fillRect/>
          </a:stretch>
        </p:blipFill>
        <p:spPr>
          <a:xfrm>
            <a:off x="533400" y="1200150"/>
            <a:ext cx="4343400" cy="2233612"/>
          </a:xfrm>
          <a:prstGeom prst="rect">
            <a:avLst/>
          </a:prstGeom>
        </p:spPr>
      </p:pic>
    </p:spTree>
  </p:cSld>
  <p:clrMapOvr>
    <a:masterClrMapping/>
  </p:clrMapOvr>
</p:sld>
</file>

<file path=ppt/theme/theme1.xml><?xml version="1.0" encoding="utf-8"?>
<a:theme xmlns:a="http://schemas.openxmlformats.org/drawingml/2006/main" name="Knight template">
  <a:themeElements>
    <a:clrScheme name="Custom 347">
      <a:dk1>
        <a:srgbClr val="273F68"/>
      </a:dk1>
      <a:lt1>
        <a:srgbClr val="FFFFFF"/>
      </a:lt1>
      <a:dk2>
        <a:srgbClr val="7085AA"/>
      </a:dk2>
      <a:lt2>
        <a:srgbClr val="F4F7FA"/>
      </a:lt2>
      <a:accent1>
        <a:srgbClr val="4BD1DD"/>
      </a:accent1>
      <a:accent2>
        <a:srgbClr val="57C0EB"/>
      </a:accent2>
      <a:accent3>
        <a:srgbClr val="BD9ADD"/>
      </a:accent3>
      <a:accent4>
        <a:srgbClr val="F3805C"/>
      </a:accent4>
      <a:accent5>
        <a:srgbClr val="FFD11D"/>
      </a:accent5>
      <a:accent6>
        <a:srgbClr val="95D346"/>
      </a:accent6>
      <a:hlink>
        <a:srgbClr val="273F68"/>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1444</Words>
  <PresentationFormat>On-screen Show (16:9)</PresentationFormat>
  <Paragraphs>101</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Amatic SC</vt:lpstr>
      <vt:lpstr>Quicksand</vt:lpstr>
      <vt:lpstr>Times New Roman</vt:lpstr>
      <vt:lpstr>Short Stack</vt:lpstr>
      <vt:lpstr>Knight template</vt:lpstr>
      <vt:lpstr>Academic and Employability Skills</vt:lpstr>
      <vt:lpstr>Table of contents</vt:lpstr>
      <vt:lpstr>Introduction</vt:lpstr>
      <vt:lpstr>Academic skills</vt:lpstr>
      <vt:lpstr>Employability skills</vt:lpstr>
      <vt:lpstr>SWOT analysis</vt:lpstr>
      <vt:lpstr>SWOT analysis</vt:lpstr>
      <vt:lpstr>SWOT analysis</vt:lpstr>
      <vt:lpstr>SWOT analysis</vt:lpstr>
      <vt:lpstr>Improving the skill gaps</vt:lpstr>
      <vt:lpstr>References</vt:lpstr>
      <vt:lpstr>Slide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RT PC 004</dc:creator>
  <cp:lastModifiedBy>RT</cp:lastModifiedBy>
  <cp:revision>5</cp:revision>
  <dcterms:modified xsi:type="dcterms:W3CDTF">2021-12-04T13:03:45Z</dcterms:modified>
</cp:coreProperties>
</file>