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3"/>
  </p:notesMasterIdLst>
  <p:handoutMasterIdLst>
    <p:handoutMasterId r:id="rId14"/>
  </p:handoutMasterIdLst>
  <p:sldIdLst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3" d="100"/>
          <a:sy n="63" d="100"/>
        </p:scale>
        <p:origin x="80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1658" y="1709738"/>
            <a:ext cx="10105791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1658" y="4589463"/>
            <a:ext cx="10105791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9700" y="1825625"/>
            <a:ext cx="475488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5325" y="1825625"/>
            <a:ext cx="475488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4100" y="274638"/>
            <a:ext cx="902335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2100" y="1489075"/>
            <a:ext cx="475488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2100" y="2193925"/>
            <a:ext cx="475488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98920" y="1489075"/>
            <a:ext cx="475488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98920" y="2193925"/>
            <a:ext cx="475488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5" y="987425"/>
            <a:ext cx="567648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678904" y="987425"/>
            <a:ext cx="5678424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2100" y="1825625"/>
            <a:ext cx="9791700" cy="43513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2100" y="365125"/>
            <a:ext cx="70104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678904" y="987425"/>
            <a:ext cx="5678424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24100" y="365125"/>
            <a:ext cx="9029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2100" y="1825625"/>
            <a:ext cx="9791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62100" y="6356350"/>
            <a:ext cx="2552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pos="1464" userDrawn="1">
          <p15:clr>
            <a:srgbClr val="F26B43"/>
          </p15:clr>
        </p15:guide>
        <p15:guide id="3" pos="7152" userDrawn="1">
          <p15:clr>
            <a:srgbClr val="F26B43"/>
          </p15:clr>
        </p15:guide>
        <p15:guide id="4" pos="984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Dissertation Presentation – </a:t>
            </a: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AHSK6002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Libby Bosworth (1500872)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Work undertaken so far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62100" y="1825625"/>
            <a:ext cx="9786620" cy="4351338"/>
          </a:xfrm>
        </p:spPr>
        <p:txBody>
          <a:bodyPr/>
          <a:lstStyle/>
          <a:p>
            <a:r>
              <a:rPr lang="en-US" dirty="0">
                <a:latin typeface="+mj-lt"/>
              </a:rPr>
              <a:t>Chosen a title</a:t>
            </a:r>
          </a:p>
          <a:p>
            <a:pPr lvl="0"/>
            <a:endParaRPr lang="en-US" dirty="0">
              <a:latin typeface="+mj-lt"/>
            </a:endParaRPr>
          </a:p>
          <a:p>
            <a:pPr lvl="0"/>
            <a:r>
              <a:rPr lang="en-US" dirty="0">
                <a:latin typeface="+mj-lt"/>
              </a:rPr>
              <a:t>Developed a plan and </a:t>
            </a:r>
            <a:r>
              <a:rPr lang="en-GB" dirty="0">
                <a:latin typeface="+mj-lt"/>
              </a:rPr>
              <a:t>organised</a:t>
            </a:r>
            <a:r>
              <a:rPr lang="en-US" dirty="0">
                <a:latin typeface="+mj-lt"/>
              </a:rPr>
              <a:t> sources</a:t>
            </a:r>
          </a:p>
          <a:p>
            <a:pPr lvl="0"/>
            <a:endParaRPr lang="en-US" dirty="0">
              <a:latin typeface="+mj-lt"/>
            </a:endParaRPr>
          </a:p>
          <a:p>
            <a:pPr lvl="0"/>
            <a:r>
              <a:rPr lang="en-US" dirty="0">
                <a:latin typeface="+mj-lt"/>
              </a:rPr>
              <a:t>Read more work on the subject</a:t>
            </a:r>
          </a:p>
          <a:p>
            <a:pPr lvl="0"/>
            <a:endParaRPr lang="en-US" dirty="0">
              <a:latin typeface="+mj-lt"/>
            </a:endParaRPr>
          </a:p>
          <a:p>
            <a:pPr lvl="0"/>
            <a:r>
              <a:rPr lang="en-US" dirty="0">
                <a:latin typeface="+mj-lt"/>
              </a:rPr>
              <a:t>Assessed the three case study areas in </a:t>
            </a:r>
          </a:p>
          <a:p>
            <a:pPr marL="0" lvl="0" indent="0">
              <a:buNone/>
            </a:pPr>
            <a:r>
              <a:rPr lang="en-US" dirty="0">
                <a:latin typeface="+mj-lt"/>
              </a:rPr>
              <a:t>   more detail </a:t>
            </a:r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  <p:pic>
        <p:nvPicPr>
          <p:cNvPr id="3" name="Graphic 2" descr="Open Book">
            <a:extLst>
              <a:ext uri="{FF2B5EF4-FFF2-40B4-BE49-F238E27FC236}">
                <a16:creationId xmlns:a16="http://schemas.microsoft.com/office/drawing/2014/main" id="{2E91DBED-E3F6-4842-BDEA-A6C3782F3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17760" y="4846003"/>
            <a:ext cx="1330960" cy="133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title="Title and Content Layout with Char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Case Study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99B06-30A4-49E5-AC59-8E02C5FFB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2100" y="1825625"/>
            <a:ext cx="9791700" cy="4351338"/>
          </a:xfrm>
        </p:spPr>
        <p:txBody>
          <a:bodyPr/>
          <a:lstStyle/>
          <a:p>
            <a:r>
              <a:rPr lang="en-GB" dirty="0">
                <a:latin typeface="+mj-lt"/>
              </a:rPr>
              <a:t>British Empire’s colonial rule over India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In living memory – primary and secondary material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Divides opinions 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Lots of material from different sides of opinion </a:t>
            </a:r>
          </a:p>
        </p:txBody>
      </p:sp>
      <p:pic>
        <p:nvPicPr>
          <p:cNvPr id="5" name="Graphic 4" descr="Crown">
            <a:extLst>
              <a:ext uri="{FF2B5EF4-FFF2-40B4-BE49-F238E27FC236}">
                <a16:creationId xmlns:a16="http://schemas.microsoft.com/office/drawing/2014/main" id="{AC74CD51-E110-4251-A94B-B80312108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66960" y="4698683"/>
            <a:ext cx="1386840" cy="138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87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Case Study Two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BEE4E2-7E54-4694-BA44-4425D6C888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700" y="1825625"/>
            <a:ext cx="9784100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+mj-lt"/>
              </a:rPr>
              <a:t>‘Birmingham and the British Empire’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Resources readily available 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Can talk to museum staff and visitors if possible 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Confronting negative histories and personal 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   experience</a:t>
            </a:r>
          </a:p>
          <a:p>
            <a:pPr marL="0" indent="0">
              <a:buNone/>
            </a:pPr>
            <a:r>
              <a:rPr lang="en-GB">
                <a:latin typeface="+mj-lt"/>
              </a:rPr>
              <a:t>   </a:t>
            </a:r>
            <a:endParaRPr lang="en-GB" dirty="0">
              <a:latin typeface="+mj-lt"/>
            </a:endParaRPr>
          </a:p>
        </p:txBody>
      </p:sp>
      <p:pic>
        <p:nvPicPr>
          <p:cNvPr id="4" name="Graphic 3" descr="Globe">
            <a:extLst>
              <a:ext uri="{FF2B5EF4-FFF2-40B4-BE49-F238E27FC236}">
                <a16:creationId xmlns:a16="http://schemas.microsoft.com/office/drawing/2014/main" id="{0FBA4D2E-A724-4980-B3B0-52000E38D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77120" y="4597083"/>
            <a:ext cx="1376680" cy="137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9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Case Study Three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1590020" y="1835785"/>
            <a:ext cx="9763780" cy="4351338"/>
          </a:xfrm>
        </p:spPr>
        <p:txBody>
          <a:bodyPr/>
          <a:lstStyle/>
          <a:p>
            <a:r>
              <a:rPr lang="en-US" dirty="0">
                <a:latin typeface="+mj-lt"/>
              </a:rPr>
              <a:t>In-depth comparisons of difficult heritage elsewhere to UK museums</a:t>
            </a: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Nazi regime museums in Germany </a:t>
            </a: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Finding German material written on dark heritage</a:t>
            </a: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Pride in an Empire? </a:t>
            </a:r>
          </a:p>
        </p:txBody>
      </p:sp>
      <p:pic>
        <p:nvPicPr>
          <p:cNvPr id="4" name="Graphic 3" descr="Earth Globe Europe-Africa">
            <a:extLst>
              <a:ext uri="{FF2B5EF4-FFF2-40B4-BE49-F238E27FC236}">
                <a16:creationId xmlns:a16="http://schemas.microsoft.com/office/drawing/2014/main" id="{57D84A38-5DDB-4E6F-B3DF-7485019AF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36480" y="4668203"/>
            <a:ext cx="1417320" cy="1417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7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D694-2D13-42F6-B816-56F3EC1AB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What needs to be done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5CA3F-0B37-4906-BA2E-1472747A3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700" y="1825625"/>
            <a:ext cx="9784100" cy="4351338"/>
          </a:xfrm>
        </p:spPr>
        <p:txBody>
          <a:bodyPr/>
          <a:lstStyle/>
          <a:p>
            <a:r>
              <a:rPr lang="en-GB" dirty="0">
                <a:latin typeface="+mj-lt"/>
              </a:rPr>
              <a:t>Start writing up work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Much more reading on topics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Visiting museums and local history centres (Birmingham 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   and Black Country)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Graphic 4" descr="Checklist">
            <a:extLst>
              <a:ext uri="{FF2B5EF4-FFF2-40B4-BE49-F238E27FC236}">
                <a16:creationId xmlns:a16="http://schemas.microsoft.com/office/drawing/2014/main" id="{35F70121-B553-48EC-BD94-909DCC3928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67920" y="4505643"/>
            <a:ext cx="1508760" cy="150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51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02746-C810-4D8F-B774-F4F42AD24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Things to keep in mind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8FBC3-DF29-4A2B-B1DA-BC052A1593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700" y="1825625"/>
            <a:ext cx="9784100" cy="4351338"/>
          </a:xfrm>
        </p:spPr>
        <p:txBody>
          <a:bodyPr/>
          <a:lstStyle/>
          <a:p>
            <a:r>
              <a:rPr lang="en-GB" dirty="0">
                <a:latin typeface="+mj-lt"/>
              </a:rPr>
              <a:t>Feedback from reflective report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Background checks on authors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Pro-active about getting relevant books </a:t>
            </a:r>
          </a:p>
        </p:txBody>
      </p:sp>
      <p:pic>
        <p:nvPicPr>
          <p:cNvPr id="6" name="Graphic 5" descr="Brain in head">
            <a:extLst>
              <a:ext uri="{FF2B5EF4-FFF2-40B4-BE49-F238E27FC236}">
                <a16:creationId xmlns:a16="http://schemas.microsoft.com/office/drawing/2014/main" id="{E2F07001-5FAD-4146-93B2-5A3875F90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97720" y="4384040"/>
            <a:ext cx="1656080" cy="165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63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234E-13AD-4CA0-9E4B-0C00DC9B1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30" y="2408237"/>
            <a:ext cx="90297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66321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slides.potx" id="{E8493412-85DD-4641-9E8A-937B29FD6AA2}" vid="{77E91E09-5010-404D-ADF4-B79FA46D72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B024FD56-CE1B-42FC-9E83-BFBF160724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53D857-4181-4777-8893-6E45A690F9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EDD01B8-816B-49B7-8C81-03AB51D87C54}">
  <ds:schemaRefs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a4f35948-e619-41b3-aa29-22878b09cfd2"/>
    <ds:schemaRef ds:uri="40262f94-9f35-4ac3-9a90-690165a166b7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443</TotalTime>
  <Words>171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Cambria</vt:lpstr>
      <vt:lpstr>Cloud skipper design template</vt:lpstr>
      <vt:lpstr>Dissertation Presentation –  AHSK6002 </vt:lpstr>
      <vt:lpstr>Work undertaken so far</vt:lpstr>
      <vt:lpstr>Case Study One</vt:lpstr>
      <vt:lpstr>Case Study Two</vt:lpstr>
      <vt:lpstr>Case Study Three</vt:lpstr>
      <vt:lpstr>What needs to be done</vt:lpstr>
      <vt:lpstr>Things to keep in mind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 –  AHSK6002 </dc:title>
  <dc:creator>Libby Bosworth</dc:creator>
  <cp:lastModifiedBy>Libby Bosworth</cp:lastModifiedBy>
  <cp:revision>14</cp:revision>
  <dcterms:created xsi:type="dcterms:W3CDTF">2018-01-16T15:28:44Z</dcterms:created>
  <dcterms:modified xsi:type="dcterms:W3CDTF">2018-01-17T20:50:04Z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74062900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