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68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FA0ACE7-29A8-47D3-A7D9-257B711D80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5/15/2023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EC604B9-52E9-4810-8359-47206518D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898A89F-CA25-400F-B05A-AECBF2517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0401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340864"/>
            <a:ext cx="11029615" cy="36344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70E6237-3456-439F-802D-3BA93FC7E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DD82B9-B8EE-4375-B6FF-88FA6ABB15D9}" type="datetime1">
              <a:rPr lang="en-US" smtClean="0"/>
              <a:t>5/15/2023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356D3B5-6063-4A89-B88F-9D3043916F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2B78BF7-69D3-4CE0-A631-50EFD41EEE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99657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2393950"/>
            <a:ext cx="11029615" cy="214746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582016-5696-4A93-887F-BBB3B9002F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97495-0637-405E-AE64-5CC7506D51F5}" type="datetime1">
              <a:rPr lang="en-US" smtClean="0"/>
              <a:t>5/15/2023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57CFCD5-1192-4E18-8A8F-29E153B44D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E39A109E-5018-4794-92B3-FD5E5BCD95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53660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194767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6039" y="2228003"/>
            <a:ext cx="5194769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FD690-9426-415D-8B65-26881E07B2D4}" type="datetime1">
              <a:rPr lang="en-US" smtClean="0"/>
              <a:t>5/15/2023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10504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1" y="2250891"/>
            <a:ext cx="5194769" cy="557784"/>
          </a:xfrm>
        </p:spPr>
        <p:txBody>
          <a:bodyPr anchor="ctr">
            <a:noAutofit/>
          </a:bodyPr>
          <a:lstStyle>
            <a:lvl1pPr marL="0" indent="0">
              <a:buNone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194766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6039" y="2250892"/>
            <a:ext cx="5194770" cy="553373"/>
          </a:xfrm>
        </p:spPr>
        <p:txBody>
          <a:bodyPr anchor="ctr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6037" y="2926052"/>
            <a:ext cx="5194771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4989A-474C-40DE-95B9-011C28B71673}" type="datetime1">
              <a:rPr lang="en-US" smtClean="0"/>
              <a:t>5/15/2023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04517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ED54-5B5E-4A04-93D3-5772E3CE3818}" type="datetime1">
              <a:rPr lang="en-US" smtClean="0"/>
              <a:t>5/15/2023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77877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E50D6-574B-40AF-946F-D52A04ADE379}" type="datetime1">
              <a:rPr lang="en-US" smtClean="0"/>
              <a:t>5/15/2023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42820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601200"/>
            <a:ext cx="3682723" cy="581547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7857" y="933450"/>
            <a:ext cx="3031852" cy="1722419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00928" y="1179829"/>
            <a:ext cx="6650991" cy="4658216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7857" y="2836654"/>
            <a:ext cx="3031852" cy="3001392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0B919CC2-2A65-446F-B538-9E624903544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56916"/>
            <a:ext cx="2844799" cy="365125"/>
          </a:xfrm>
        </p:spPr>
        <p:txBody>
          <a:bodyPr/>
          <a:lstStyle/>
          <a:p>
            <a:fld id="{D82884F1-FFEA-405F-9602-3DCA865EDA4E}" type="datetime1">
              <a:rPr lang="en-US" smtClean="0"/>
              <a:t>5/15/2023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72412AE-119E-4982-8B24-63365EFCA7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52590"/>
            <a:ext cx="691721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7FC4BB19-6AD1-45CF-9F99-00B109890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56916"/>
            <a:ext cx="105251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pPr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86507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641350"/>
            <a:ext cx="11290859" cy="3651249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998148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8DB4A-8810-4A10-AD5C-D5E2C667F5B3}" type="datetime1">
              <a:rPr lang="en-US" smtClean="0"/>
              <a:t>5/15/2023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61190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D4963-E985-44C4-B8C4-FDD613B7C2F8}" type="datetime1">
              <a:rPr lang="en-US" smtClean="0"/>
              <a:t>5/15/2023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57392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058151" y="599725"/>
            <a:ext cx="3687316" cy="581695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204200" y="863600"/>
            <a:ext cx="3124200" cy="4807326"/>
          </a:xfrm>
        </p:spPr>
        <p:txBody>
          <a:bodyPr vert="eaVert" anchor="ctr"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863600"/>
            <a:ext cx="7161625" cy="4807326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6423B97-A5D4-47B9-8861-73B3707A04CF}"/>
              </a:ext>
            </a:extLst>
          </p:cNvPr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AEC0421-37B4-4481-A10D-69FDF5EC7909}"/>
              </a:ext>
            </a:extLst>
          </p:cNvPr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F7265B5-9F97-4F1E-99E9-74F7B7E62337}"/>
              </a:ext>
            </a:extLst>
          </p:cNvPr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5C74A470-3BD3-4F33-80E5-67E6E87FCB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5/15/2023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3A30BA-DB50-4D7D-BCDE-17D20FB354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76FF9E58-C0B2-436B-A21C-DB45A00D65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25296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2"/>
            <a:ext cx="11029616" cy="3652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6423914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ED291B17-9318-49DB-B28B-6E5994AE9581}" type="datetime1">
              <a:rPr lang="en-US" smtClean="0"/>
              <a:t>5/15/2023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6423914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6423914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smtClean="0"/>
              <a:t>‹Nº›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7755851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ftr="0" dt="0"/>
  <p:txStyles>
    <p:titleStyle>
      <a:lvl1pPr algn="l" defTabSz="457200" rtl="0" eaLnBrk="1" latinLnBrk="0" hangingPunct="1">
        <a:lnSpc>
          <a:spcPct val="100000"/>
        </a:lnSpc>
        <a:spcBef>
          <a:spcPct val="0"/>
        </a:spcBef>
        <a:buNone/>
        <a:defRPr sz="2600" b="0" kern="1200" cap="all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6B4480E-B7FF-4481-890E-043A69AE6F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Neon 3D circle art">
            <a:extLst>
              <a:ext uri="{FF2B5EF4-FFF2-40B4-BE49-F238E27FC236}">
                <a16:creationId xmlns:a16="http://schemas.microsoft.com/office/drawing/2014/main" id="{0CB39220-62B6-9ACF-F060-264873A55D1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7345" r="9085" b="106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64C13BAB-7C00-4D21-A857-E3D41C0A2A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8068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F1FF39A-AC3C-4066-9D4C-519AA22812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8068" y="601201"/>
            <a:ext cx="3702134" cy="5791132"/>
          </a:xfrm>
          <a:prstGeom prst="rect">
            <a:avLst/>
          </a:prstGeom>
          <a:solidFill>
            <a:srgbClr val="465359">
              <a:alpha val="97000"/>
            </a:srgbClr>
          </a:solidFill>
          <a:ln w="6350" cmpd="sng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"/>
          <p:cNvSpPr>
            <a:spLocks noGrp="1"/>
          </p:cNvSpPr>
          <p:nvPr>
            <p:ph type="ctrTitle"/>
          </p:nvPr>
        </p:nvSpPr>
        <p:spPr>
          <a:xfrm>
            <a:off x="685801" y="1524001"/>
            <a:ext cx="3208866" cy="3478384"/>
          </a:xfrm>
        </p:spPr>
        <p:txBody>
          <a:bodyPr>
            <a:normAutofit/>
          </a:bodyPr>
          <a:lstStyle/>
          <a:p>
            <a:endParaRPr>
              <a:solidFill>
                <a:srgbClr val="FFFFFF"/>
              </a:solidFill>
            </a:endParaRPr>
          </a:p>
        </p:txBody>
      </p:sp>
      <p:sp>
        <p:nvSpPr>
          <p:cNvPr id="3" name="SubTitle"/>
          <p:cNvSpPr>
            <a:spLocks noGrp="1"/>
          </p:cNvSpPr>
          <p:nvPr>
            <p:ph type="subTitle" idx="1"/>
          </p:nvPr>
        </p:nvSpPr>
        <p:spPr>
          <a:xfrm>
            <a:off x="685801" y="5145513"/>
            <a:ext cx="3208866" cy="738820"/>
          </a:xfrm>
        </p:spPr>
        <p:txBody>
          <a:bodyPr>
            <a:normAutofit/>
          </a:bodyPr>
          <a:lstStyle/>
          <a:p>
            <a:r>
              <a:rPr lang="ro-RO">
                <a:solidFill>
                  <a:srgbClr val="FFFFFF">
                    <a:alpha val="75000"/>
                  </a:srgbClr>
                </a:solidFill>
              </a:rPr>
              <a:t>Hallo! Guten Tag!
</a:t>
            </a:r>
          </a:p>
        </p:txBody>
      </p:sp>
    </p:spTree>
    <p:extLst>
      <p:ext uri="{BB962C8B-B14F-4D97-AF65-F5344CB8AC3E}">
        <p14:creationId xmlns:p14="http://schemas.microsoft.com/office/powerpoint/2010/main" val="22264698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04BED40-EAF7-4E55-AFF7-2CD840EBD3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"/>
          <p:cNvSpPr>
            <a:spLocks noGrp="1"/>
          </p:cNvSpPr>
          <p:nvPr>
            <p:ph type="ctrTitle"/>
          </p:nvPr>
        </p:nvSpPr>
        <p:spPr>
          <a:xfrm>
            <a:off x="581193" y="702156"/>
            <a:ext cx="6309003" cy="1013800"/>
          </a:xfrm>
        </p:spPr>
        <p:txBody>
          <a:bodyPr>
            <a:normAutofit/>
          </a:bodyPr>
          <a:lstStyle/>
          <a:p>
            <a:endParaRPr>
              <a:solidFill>
                <a:schemeClr val="tx2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367CCF1-BB1E-41CF-8499-94A870C33E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66751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"/>
          <p:cNvSpPr>
            <a:spLocks noGrp="1"/>
          </p:cNvSpPr>
          <p:nvPr>
            <p:ph idx="1"/>
          </p:nvPr>
        </p:nvSpPr>
        <p:spPr>
          <a:xfrm>
            <a:off x="581194" y="1896533"/>
            <a:ext cx="6309003" cy="3962266"/>
          </a:xfrm>
        </p:spPr>
        <p:txBody>
          <a:bodyPr>
            <a:normAutofit/>
          </a:bodyPr>
          <a:lstStyle/>
          <a:p>
            <a:pPr lvl="0">
              <a:lnSpc>
                <a:spcPct val="100000"/>
              </a:lnSpc>
            </a:pPr>
            <a:r>
              <a:rPr lang="ro-RO" sz="1400">
                <a:solidFill>
                  <a:schemeClr val="tx2"/>
                </a:solidFill>
              </a:rPr>
              <a:t>1. Ich heiße Daniela.  </a:t>
            </a:r>
          </a:p>
          <a:p>
            <a:pPr lvl="0">
              <a:lnSpc>
                <a:spcPct val="100000"/>
              </a:lnSpc>
            </a:pPr>
            <a:r>
              <a:rPr lang="ro-RO" sz="1400">
                <a:solidFill>
                  <a:schemeClr val="tx2"/>
                </a:solidFill>
              </a:rPr>
              <a:t> 2.  Ich bin fünfundzwanzig Jahre alt.  </a:t>
            </a:r>
          </a:p>
          <a:p>
            <a:pPr lvl="0">
              <a:lnSpc>
                <a:spcPct val="100000"/>
              </a:lnSpc>
            </a:pPr>
            <a:r>
              <a:rPr lang="ro-RO" sz="1400">
                <a:solidFill>
                  <a:schemeClr val="tx2"/>
                </a:solidFill>
              </a:rPr>
              <a:t> 3.  Ich komme aus Romania , aber ich wohne in Brighton.  </a:t>
            </a:r>
          </a:p>
          <a:p>
            <a:pPr lvl="0">
              <a:lnSpc>
                <a:spcPct val="100000"/>
              </a:lnSpc>
            </a:pPr>
            <a:r>
              <a:rPr lang="ro-RO" sz="1400">
                <a:solidFill>
                  <a:schemeClr val="tx2"/>
                </a:solidFill>
              </a:rPr>
              <a:t> 4.  Ich bin eine Studentin.</a:t>
            </a:r>
          </a:p>
          <a:p>
            <a:pPr lvl="0">
              <a:lnSpc>
                <a:spcPct val="100000"/>
              </a:lnSpc>
            </a:pPr>
            <a:r>
              <a:rPr lang="ro-RO" sz="1400">
                <a:solidFill>
                  <a:schemeClr val="tx2"/>
                </a:solidFill>
              </a:rPr>
              <a:t>  5.  Ich studiere in Wales und ich lerne Deutsch.  </a:t>
            </a:r>
          </a:p>
          <a:p>
            <a:pPr lvl="0">
              <a:lnSpc>
                <a:spcPct val="100000"/>
              </a:lnSpc>
            </a:pPr>
            <a:r>
              <a:rPr lang="ro-RO" sz="1400">
                <a:solidFill>
                  <a:schemeClr val="tx2"/>
                </a:solidFill>
              </a:rPr>
              <a:t> 6. Ich bin eine Frau.  </a:t>
            </a:r>
          </a:p>
          <a:p>
            <a:pPr lvl="0">
              <a:lnSpc>
                <a:spcPct val="100000"/>
              </a:lnSpc>
            </a:pPr>
            <a:r>
              <a:rPr lang="ro-RO" sz="1400">
                <a:solidFill>
                  <a:schemeClr val="tx2"/>
                </a:solidFill>
              </a:rPr>
              <a:t> 7. Ich bin evangelisch .   </a:t>
            </a:r>
          </a:p>
          <a:p>
            <a:pPr lvl="0">
              <a:lnSpc>
                <a:spcPct val="100000"/>
              </a:lnSpc>
            </a:pPr>
            <a:r>
              <a:rPr lang="ro-RO" sz="1400">
                <a:solidFill>
                  <a:schemeClr val="tx2"/>
                </a:solidFill>
              </a:rPr>
              <a:t>8. Ich habe eins Bruder.   </a:t>
            </a:r>
          </a:p>
          <a:p>
            <a:pPr lvl="0">
              <a:lnSpc>
                <a:spcPct val="100000"/>
              </a:lnSpc>
            </a:pPr>
            <a:r>
              <a:rPr lang="ro-RO" sz="1400">
                <a:solidFill>
                  <a:schemeClr val="tx2"/>
                </a:solidFill>
              </a:rPr>
              <a:t>9. In meiner Stadt gibt es fünfundsechzig Hotels und neun Hotelketten in Brighton &amp; Hove.  </a:t>
            </a:r>
          </a:p>
          <a:p>
            <a:pPr lvl="0">
              <a:lnSpc>
                <a:spcPct val="100000"/>
              </a:lnSpc>
            </a:pPr>
            <a:r>
              <a:rPr lang="ro-RO" sz="1400">
                <a:solidFill>
                  <a:schemeClr val="tx2"/>
                </a:solidFill>
              </a:rPr>
              <a:t>10. Ich möchte gerne eine rezeptionistin.  </a:t>
            </a:r>
          </a:p>
          <a:p>
            <a:pPr lvl="0">
              <a:lnSpc>
                <a:spcPct val="100000"/>
              </a:lnSpc>
            </a:pPr>
            <a:r>
              <a:rPr lang="ro-RO" sz="1400">
                <a:solidFill>
                  <a:schemeClr val="tx2"/>
                </a:solidFill>
              </a:rPr>
              <a:t>Auf Wiedersehen!</a:t>
            </a:r>
          </a:p>
        </p:txBody>
      </p:sp>
      <p:pic>
        <p:nvPicPr>
          <p:cNvPr id="6" name="Picture 5" descr="Ein Schwarz-Weiß-Foto von Baumringen">
            <a:extLst>
              <a:ext uri="{FF2B5EF4-FFF2-40B4-BE49-F238E27FC236}">
                <a16:creationId xmlns:a16="http://schemas.microsoft.com/office/drawing/2014/main" id="{AA65144A-EBD6-18B6-3577-D13A77BB996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3539" r="31003" b="4"/>
          <a:stretch/>
        </p:blipFill>
        <p:spPr>
          <a:xfrm>
            <a:off x="7521283" y="10"/>
            <a:ext cx="4670717" cy="6857990"/>
          </a:xfrm>
          <a:prstGeom prst="rect">
            <a:avLst/>
          </a:prstGeom>
        </p:spPr>
      </p:pic>
      <p:pic>
        <p:nvPicPr>
          <p:cNvPr id="8" name="346918049_6195634583865334_7333568606859791077_n (2)">
            <a:hlinkClick r:id="" action="ppaction://media"/>
            <a:extLst>
              <a:ext uri="{FF2B5EF4-FFF2-40B4-BE49-F238E27FC236}">
                <a16:creationId xmlns:a16="http://schemas.microsoft.com/office/drawing/2014/main" id="{23722C4B-FE9B-021A-958B-A11EEC01A81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568188" y="-10"/>
            <a:ext cx="38576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48339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468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DividendVTI">
  <a:themeElements>
    <a:clrScheme name="AnalogousFromLightSeedLeftStep">
      <a:dk1>
        <a:srgbClr val="000000"/>
      </a:dk1>
      <a:lt1>
        <a:srgbClr val="FFFFFF"/>
      </a:lt1>
      <a:dk2>
        <a:srgbClr val="243241"/>
      </a:dk2>
      <a:lt2>
        <a:srgbClr val="E2E5E8"/>
      </a:lt2>
      <a:accent1>
        <a:srgbClr val="BB9B82"/>
      </a:accent1>
      <a:accent2>
        <a:srgbClr val="BA807F"/>
      </a:accent2>
      <a:accent3>
        <a:srgbClr val="C594A7"/>
      </a:accent3>
      <a:accent4>
        <a:srgbClr val="BA7FAE"/>
      </a:accent4>
      <a:accent5>
        <a:srgbClr val="BB95C5"/>
      </a:accent5>
      <a:accent6>
        <a:srgbClr val="947FBA"/>
      </a:accent6>
      <a:hlink>
        <a:srgbClr val="5C85A7"/>
      </a:hlink>
      <a:folHlink>
        <a:srgbClr val="7F7F7F"/>
      </a:folHlink>
    </a:clrScheme>
    <a:fontScheme name="Dividend">
      <a:majorFont>
        <a:latin typeface="Century Schoolbook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VTI" id="{97558BDE-0B66-457C-BB6F-7B1B22DAA9B8}" vid="{F53508A3-AC60-448A-AF37-934D5F1A0D5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105</Words>
  <Application>Microsoft Office PowerPoint</Application>
  <PresentationFormat>Panorámica</PresentationFormat>
  <Paragraphs>12</Paragraphs>
  <Slides>2</Slides>
  <Notes>0</Notes>
  <HiddenSlides>0</HiddenSlides>
  <MMClips>1</MMClips>
  <ScaleCrop>false</ScaleCrop>
  <HeadingPairs>
    <vt:vector size="6" baseType="variant">
      <vt:variant>
        <vt:lpstr>Fuentes usadas</vt:lpstr>
      </vt:variant>
      <vt:variant>
        <vt:i4>3</vt:i4>
      </vt:variant>
      <vt:variant>
        <vt:lpstr>Tema</vt:lpstr>
      </vt:variant>
      <vt:variant>
        <vt:i4>1</vt:i4>
      </vt:variant>
      <vt:variant>
        <vt:lpstr>Títulos de diapositiva</vt:lpstr>
      </vt:variant>
      <vt:variant>
        <vt:i4>2</vt:i4>
      </vt:variant>
    </vt:vector>
  </HeadingPairs>
  <TitlesOfParts>
    <vt:vector size="6" baseType="lpstr">
      <vt:lpstr>Century Schoolbook</vt:lpstr>
      <vt:lpstr>Franklin Gothic Book</vt:lpstr>
      <vt:lpstr>Wingdings 2</vt:lpstr>
      <vt:lpstr>DividendVTI</vt:lpstr>
      <vt:lpstr>Presentación de PowerPoint</vt:lpstr>
      <vt:lpstr>Presentación de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Prezentare PowerPoint</dc:title>
  <dc:creator>Daniela-Ionela</dc:creator>
  <cp:lastModifiedBy>Daniela-Ionela Bruma (2128799)</cp:lastModifiedBy>
  <cp:revision>2</cp:revision>
  <dcterms:created xsi:type="dcterms:W3CDTF">2023-05-12T10:22:07Z</dcterms:created>
  <dcterms:modified xsi:type="dcterms:W3CDTF">2023-05-15T15:01:46Z</dcterms:modified>
</cp:coreProperties>
</file>