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notesSlides/notesSlide10.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8" r:id="rId2"/>
    <p:sldId id="259" r:id="rId3"/>
    <p:sldId id="284" r:id="rId4"/>
    <p:sldId id="293" r:id="rId5"/>
    <p:sldId id="274" r:id="rId6"/>
    <p:sldId id="279" r:id="rId7"/>
    <p:sldId id="262" r:id="rId8"/>
    <p:sldId id="266" r:id="rId9"/>
    <p:sldId id="280" r:id="rId10"/>
    <p:sldId id="268" r:id="rId11"/>
    <p:sldId id="290" r:id="rId12"/>
    <p:sldId id="289" r:id="rId13"/>
    <p:sldId id="276" r:id="rId14"/>
    <p:sldId id="269" r:id="rId15"/>
    <p:sldId id="287" r:id="rId16"/>
    <p:sldId id="286" r:id="rId17"/>
    <p:sldId id="288" r:id="rId18"/>
    <p:sldId id="278" r:id="rId19"/>
    <p:sldId id="271" r:id="rId20"/>
    <p:sldId id="292" r:id="rId21"/>
    <p:sldId id="275" r:id="rId22"/>
    <p:sldId id="281" r:id="rId23"/>
    <p:sldId id="270" r:id="rId24"/>
    <p:sldId id="277" r:id="rId25"/>
    <p:sldId id="263" r:id="rId26"/>
    <p:sldId id="282" r:id="rId27"/>
    <p:sldId id="264" r:id="rId28"/>
    <p:sldId id="272" r:id="rId29"/>
    <p:sldId id="273"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4687F-D2CD-E6D6-4BAC-C0A1372A3C19}" v="236" dt="2024-10-23T13:58:53.225"/>
    <p1510:client id="{8086AD64-829B-BF96-D9C4-C3C1BBE7B865}" v="8" dt="2024-10-23T13:35:13.518"/>
    <p1510:client id="{C31CC7C6-90AD-0D9B-5A3E-C90AF605AA9B}" v="1002" dt="2024-10-23T14:35:54.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696" autoAdjust="0"/>
  </p:normalViewPr>
  <p:slideViewPr>
    <p:cSldViewPr snapToGrid="0">
      <p:cViewPr>
        <p:scale>
          <a:sx n="50" d="100"/>
          <a:sy n="50" d="100"/>
        </p:scale>
        <p:origin x="150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20E4687F-D2CD-E6D6-4BAC-C0A1372A3C19}"/>
    <pc:docChg chg="addSld delSld modSld">
      <pc:chgData name="Alison Cooke" userId="S::a.cooke@uwtsd.ac.uk::46c329c9-26b7-4eba-b77b-7474421bfd31" providerId="AD" clId="Web-{20E4687F-D2CD-E6D6-4BAC-C0A1372A3C19}" dt="2024-10-23T13:58:53.225" v="269"/>
      <pc:docMkLst>
        <pc:docMk/>
      </pc:docMkLst>
      <pc:sldChg chg="modSp">
        <pc:chgData name="Alison Cooke" userId="S::a.cooke@uwtsd.ac.uk::46c329c9-26b7-4eba-b77b-7474421bfd31" providerId="AD" clId="Web-{20E4687F-D2CD-E6D6-4BAC-C0A1372A3C19}" dt="2024-10-23T13:48:24.048" v="1" actId="20577"/>
        <pc:sldMkLst>
          <pc:docMk/>
          <pc:sldMk cId="1147549936" sldId="258"/>
        </pc:sldMkLst>
        <pc:spChg chg="mod">
          <ac:chgData name="Alison Cooke" userId="S::a.cooke@uwtsd.ac.uk::46c329c9-26b7-4eba-b77b-7474421bfd31" providerId="AD" clId="Web-{20E4687F-D2CD-E6D6-4BAC-C0A1372A3C19}" dt="2024-10-23T13:48:24.048" v="1" actId="20577"/>
          <ac:spMkLst>
            <pc:docMk/>
            <pc:sldMk cId="1147549936" sldId="258"/>
            <ac:spMk id="5" creationId="{96FE8A07-45B3-4401-AEF2-C9368D14EA2F}"/>
          </ac:spMkLst>
        </pc:spChg>
      </pc:sldChg>
      <pc:sldChg chg="addSp modSp new modNotes">
        <pc:chgData name="Alison Cooke" userId="S::a.cooke@uwtsd.ac.uk::46c329c9-26b7-4eba-b77b-7474421bfd31" providerId="AD" clId="Web-{20E4687F-D2CD-E6D6-4BAC-C0A1372A3C19}" dt="2024-10-23T13:58:05.630" v="262"/>
        <pc:sldMkLst>
          <pc:docMk/>
          <pc:sldMk cId="1412913744" sldId="289"/>
        </pc:sldMkLst>
        <pc:spChg chg="mod">
          <ac:chgData name="Alison Cooke" userId="S::a.cooke@uwtsd.ac.uk::46c329c9-26b7-4eba-b77b-7474421bfd31" providerId="AD" clId="Web-{20E4687F-D2CD-E6D6-4BAC-C0A1372A3C19}" dt="2024-10-23T13:51:25.758" v="18" actId="20577"/>
          <ac:spMkLst>
            <pc:docMk/>
            <pc:sldMk cId="1412913744" sldId="289"/>
            <ac:spMk id="2" creationId="{AE7053D0-7CD7-5BEA-65EC-24142A4F58B7}"/>
          </ac:spMkLst>
        </pc:spChg>
        <pc:spChg chg="mod">
          <ac:chgData name="Alison Cooke" userId="S::a.cooke@uwtsd.ac.uk::46c329c9-26b7-4eba-b77b-7474421bfd31" providerId="AD" clId="Web-{20E4687F-D2CD-E6D6-4BAC-C0A1372A3C19}" dt="2024-10-23T13:54:45.795" v="235" actId="20577"/>
          <ac:spMkLst>
            <pc:docMk/>
            <pc:sldMk cId="1412913744" sldId="289"/>
            <ac:spMk id="3" creationId="{0A750B60-BF65-95DE-4A3C-A19BEACC2485}"/>
          </ac:spMkLst>
        </pc:spChg>
        <pc:spChg chg="mod">
          <ac:chgData name="Alison Cooke" userId="S::a.cooke@uwtsd.ac.uk::46c329c9-26b7-4eba-b77b-7474421bfd31" providerId="AD" clId="Web-{20E4687F-D2CD-E6D6-4BAC-C0A1372A3C19}" dt="2024-10-23T13:55:33" v="246" actId="20577"/>
          <ac:spMkLst>
            <pc:docMk/>
            <pc:sldMk cId="1412913744" sldId="289"/>
            <ac:spMk id="4" creationId="{16592FD3-43FE-7289-3542-F24C0ECF2477}"/>
          </ac:spMkLst>
        </pc:spChg>
        <pc:inkChg chg="add">
          <ac:chgData name="Alison Cooke" userId="S::a.cooke@uwtsd.ac.uk::46c329c9-26b7-4eba-b77b-7474421bfd31" providerId="AD" clId="Web-{20E4687F-D2CD-E6D6-4BAC-C0A1372A3C19}" dt="2024-10-23T13:55:50.610" v="247"/>
          <ac:inkMkLst>
            <pc:docMk/>
            <pc:sldMk cId="1412913744" sldId="289"/>
            <ac:inkMk id="5" creationId="{89C23B24-7E27-25BD-6463-DB1FB2E5A4A4}"/>
          </ac:inkMkLst>
        </pc:inkChg>
        <pc:inkChg chg="add">
          <ac:chgData name="Alison Cooke" userId="S::a.cooke@uwtsd.ac.uk::46c329c9-26b7-4eba-b77b-7474421bfd31" providerId="AD" clId="Web-{20E4687F-D2CD-E6D6-4BAC-C0A1372A3C19}" dt="2024-10-23T13:56:02.079" v="248"/>
          <ac:inkMkLst>
            <pc:docMk/>
            <pc:sldMk cId="1412913744" sldId="289"/>
            <ac:inkMk id="6" creationId="{6C19CB4B-C5C7-2147-C274-298AEFF86D18}"/>
          </ac:inkMkLst>
        </pc:inkChg>
        <pc:inkChg chg="add">
          <ac:chgData name="Alison Cooke" userId="S::a.cooke@uwtsd.ac.uk::46c329c9-26b7-4eba-b77b-7474421bfd31" providerId="AD" clId="Web-{20E4687F-D2CD-E6D6-4BAC-C0A1372A3C19}" dt="2024-10-23T13:56:19.283" v="249"/>
          <ac:inkMkLst>
            <pc:docMk/>
            <pc:sldMk cId="1412913744" sldId="289"/>
            <ac:inkMk id="7" creationId="{CF67C21D-0EAE-A853-2375-BB5F89B09E02}"/>
          </ac:inkMkLst>
        </pc:inkChg>
        <pc:inkChg chg="add">
          <ac:chgData name="Alison Cooke" userId="S::a.cooke@uwtsd.ac.uk::46c329c9-26b7-4eba-b77b-7474421bfd31" providerId="AD" clId="Web-{20E4687F-D2CD-E6D6-4BAC-C0A1372A3C19}" dt="2024-10-23T13:56:23.830" v="250"/>
          <ac:inkMkLst>
            <pc:docMk/>
            <pc:sldMk cId="1412913744" sldId="289"/>
            <ac:inkMk id="8" creationId="{A0156F88-DA58-31BF-A76C-9E62754AAC36}"/>
          </ac:inkMkLst>
        </pc:inkChg>
        <pc:inkChg chg="add">
          <ac:chgData name="Alison Cooke" userId="S::a.cooke@uwtsd.ac.uk::46c329c9-26b7-4eba-b77b-7474421bfd31" providerId="AD" clId="Web-{20E4687F-D2CD-E6D6-4BAC-C0A1372A3C19}" dt="2024-10-23T13:56:33.097" v="251"/>
          <ac:inkMkLst>
            <pc:docMk/>
            <pc:sldMk cId="1412913744" sldId="289"/>
            <ac:inkMk id="9" creationId="{652B412D-E801-785D-E7FF-989358D7B551}"/>
          </ac:inkMkLst>
        </pc:inkChg>
        <pc:inkChg chg="add">
          <ac:chgData name="Alison Cooke" userId="S::a.cooke@uwtsd.ac.uk::46c329c9-26b7-4eba-b77b-7474421bfd31" providerId="AD" clId="Web-{20E4687F-D2CD-E6D6-4BAC-C0A1372A3C19}" dt="2024-10-23T13:58:05.630" v="262"/>
          <ac:inkMkLst>
            <pc:docMk/>
            <pc:sldMk cId="1412913744" sldId="289"/>
            <ac:inkMk id="10" creationId="{FEF57541-8747-41DA-0E1D-D0FC70DE7524}"/>
          </ac:inkMkLst>
        </pc:inkChg>
      </pc:sldChg>
      <pc:sldChg chg="addSp new del">
        <pc:chgData name="Alison Cooke" userId="S::a.cooke@uwtsd.ac.uk::46c329c9-26b7-4eba-b77b-7474421bfd31" providerId="AD" clId="Web-{20E4687F-D2CD-E6D6-4BAC-C0A1372A3C19}" dt="2024-10-23T13:57:55.989" v="260"/>
        <pc:sldMkLst>
          <pc:docMk/>
          <pc:sldMk cId="532615833" sldId="290"/>
        </pc:sldMkLst>
        <pc:inkChg chg="add">
          <ac:chgData name="Alison Cooke" userId="S::a.cooke@uwtsd.ac.uk::46c329c9-26b7-4eba-b77b-7474421bfd31" providerId="AD" clId="Web-{20E4687F-D2CD-E6D6-4BAC-C0A1372A3C19}" dt="2024-10-23T13:57:21.832" v="253"/>
          <ac:inkMkLst>
            <pc:docMk/>
            <pc:sldMk cId="532615833" sldId="290"/>
            <ac:inkMk id="5" creationId="{41686A43-F788-41BF-6941-ECC16AE047BD}"/>
          </ac:inkMkLst>
        </pc:inkChg>
        <pc:inkChg chg="add">
          <ac:chgData name="Alison Cooke" userId="S::a.cooke@uwtsd.ac.uk::46c329c9-26b7-4eba-b77b-7474421bfd31" providerId="AD" clId="Web-{20E4687F-D2CD-E6D6-4BAC-C0A1372A3C19}" dt="2024-10-23T13:57:24.082" v="254"/>
          <ac:inkMkLst>
            <pc:docMk/>
            <pc:sldMk cId="532615833" sldId="290"/>
            <ac:inkMk id="6" creationId="{1E027032-A95E-4361-1CD9-3F9EE619ECF1}"/>
          </ac:inkMkLst>
        </pc:inkChg>
        <pc:inkChg chg="add">
          <ac:chgData name="Alison Cooke" userId="S::a.cooke@uwtsd.ac.uk::46c329c9-26b7-4eba-b77b-7474421bfd31" providerId="AD" clId="Web-{20E4687F-D2CD-E6D6-4BAC-C0A1372A3C19}" dt="2024-10-23T13:57:26.769" v="255"/>
          <ac:inkMkLst>
            <pc:docMk/>
            <pc:sldMk cId="532615833" sldId="290"/>
            <ac:inkMk id="7" creationId="{5EBAEF26-CBB2-92E9-1A64-F5AC20507DF3}"/>
          </ac:inkMkLst>
        </pc:inkChg>
      </pc:sldChg>
      <pc:sldChg chg="addSp delSp add replId">
        <pc:chgData name="Alison Cooke" userId="S::a.cooke@uwtsd.ac.uk::46c329c9-26b7-4eba-b77b-7474421bfd31" providerId="AD" clId="Web-{20E4687F-D2CD-E6D6-4BAC-C0A1372A3C19}" dt="2024-10-23T13:58:53.225" v="269"/>
        <pc:sldMkLst>
          <pc:docMk/>
          <pc:sldMk cId="3667798161" sldId="290"/>
        </pc:sldMkLst>
        <pc:spChg chg="add">
          <ac:chgData name="Alison Cooke" userId="S::a.cooke@uwtsd.ac.uk::46c329c9-26b7-4eba-b77b-7474421bfd31" providerId="AD" clId="Web-{20E4687F-D2CD-E6D6-4BAC-C0A1372A3C19}" dt="2024-10-23T13:58:53.225" v="269"/>
          <ac:spMkLst>
            <pc:docMk/>
            <pc:sldMk cId="3667798161" sldId="290"/>
            <ac:spMk id="11" creationId="{1C328854-85B8-2C43-3F50-7554F2FE4A93}"/>
          </ac:spMkLst>
        </pc:spChg>
        <pc:inkChg chg="del">
          <ac:chgData name="Alison Cooke" userId="S::a.cooke@uwtsd.ac.uk::46c329c9-26b7-4eba-b77b-7474421bfd31" providerId="AD" clId="Web-{20E4687F-D2CD-E6D6-4BAC-C0A1372A3C19}" dt="2024-10-23T13:58:36.553" v="268"/>
          <ac:inkMkLst>
            <pc:docMk/>
            <pc:sldMk cId="3667798161" sldId="290"/>
            <ac:inkMk id="5" creationId="{89C23B24-7E27-25BD-6463-DB1FB2E5A4A4}"/>
          </ac:inkMkLst>
        </pc:inkChg>
        <pc:inkChg chg="del">
          <ac:chgData name="Alison Cooke" userId="S::a.cooke@uwtsd.ac.uk::46c329c9-26b7-4eba-b77b-7474421bfd31" providerId="AD" clId="Web-{20E4687F-D2CD-E6D6-4BAC-C0A1372A3C19}" dt="2024-10-23T13:58:36.553" v="267"/>
          <ac:inkMkLst>
            <pc:docMk/>
            <pc:sldMk cId="3667798161" sldId="290"/>
            <ac:inkMk id="6" creationId="{6C19CB4B-C5C7-2147-C274-298AEFF86D18}"/>
          </ac:inkMkLst>
        </pc:inkChg>
        <pc:inkChg chg="del">
          <ac:chgData name="Alison Cooke" userId="S::a.cooke@uwtsd.ac.uk::46c329c9-26b7-4eba-b77b-7474421bfd31" providerId="AD" clId="Web-{20E4687F-D2CD-E6D6-4BAC-C0A1372A3C19}" dt="2024-10-23T13:58:36.553" v="266"/>
          <ac:inkMkLst>
            <pc:docMk/>
            <pc:sldMk cId="3667798161" sldId="290"/>
            <ac:inkMk id="7" creationId="{CF67C21D-0EAE-A853-2375-BB5F89B09E02}"/>
          </ac:inkMkLst>
        </pc:inkChg>
        <pc:inkChg chg="del">
          <ac:chgData name="Alison Cooke" userId="S::a.cooke@uwtsd.ac.uk::46c329c9-26b7-4eba-b77b-7474421bfd31" providerId="AD" clId="Web-{20E4687F-D2CD-E6D6-4BAC-C0A1372A3C19}" dt="2024-10-23T13:58:36.553" v="265"/>
          <ac:inkMkLst>
            <pc:docMk/>
            <pc:sldMk cId="3667798161" sldId="290"/>
            <ac:inkMk id="8" creationId="{A0156F88-DA58-31BF-A76C-9E62754AAC36}"/>
          </ac:inkMkLst>
        </pc:inkChg>
        <pc:inkChg chg="del">
          <ac:chgData name="Alison Cooke" userId="S::a.cooke@uwtsd.ac.uk::46c329c9-26b7-4eba-b77b-7474421bfd31" providerId="AD" clId="Web-{20E4687F-D2CD-E6D6-4BAC-C0A1372A3C19}" dt="2024-10-23T13:58:31.490" v="264"/>
          <ac:inkMkLst>
            <pc:docMk/>
            <pc:sldMk cId="3667798161" sldId="290"/>
            <ac:inkMk id="9" creationId="{652B412D-E801-785D-E7FF-989358D7B551}"/>
          </ac:inkMkLst>
        </pc:inkChg>
      </pc:sldChg>
      <pc:sldChg chg="addSp new del">
        <pc:chgData name="Alison Cooke" userId="S::a.cooke@uwtsd.ac.uk::46c329c9-26b7-4eba-b77b-7474421bfd31" providerId="AD" clId="Web-{20E4687F-D2CD-E6D6-4BAC-C0A1372A3C19}" dt="2024-10-23T13:58:00.958" v="261"/>
        <pc:sldMkLst>
          <pc:docMk/>
          <pc:sldMk cId="2883466200" sldId="291"/>
        </pc:sldMkLst>
        <pc:inkChg chg="add">
          <ac:chgData name="Alison Cooke" userId="S::a.cooke@uwtsd.ac.uk::46c329c9-26b7-4eba-b77b-7474421bfd31" providerId="AD" clId="Web-{20E4687F-D2CD-E6D6-4BAC-C0A1372A3C19}" dt="2024-10-23T13:57:31.973" v="257"/>
          <ac:inkMkLst>
            <pc:docMk/>
            <pc:sldMk cId="2883466200" sldId="291"/>
            <ac:inkMk id="5" creationId="{6B651649-40D1-4EE9-CBE6-91E54E82CDD2}"/>
          </ac:inkMkLst>
        </pc:inkChg>
        <pc:inkChg chg="add">
          <ac:chgData name="Alison Cooke" userId="S::a.cooke@uwtsd.ac.uk::46c329c9-26b7-4eba-b77b-7474421bfd31" providerId="AD" clId="Web-{20E4687F-D2CD-E6D6-4BAC-C0A1372A3C19}" dt="2024-10-23T13:57:40.332" v="258"/>
          <ac:inkMkLst>
            <pc:docMk/>
            <pc:sldMk cId="2883466200" sldId="291"/>
            <ac:inkMk id="6" creationId="{B781916E-6E7D-CD23-9B17-84B40D6DE044}"/>
          </ac:inkMkLst>
        </pc:inkChg>
        <pc:inkChg chg="add">
          <ac:chgData name="Alison Cooke" userId="S::a.cooke@uwtsd.ac.uk::46c329c9-26b7-4eba-b77b-7474421bfd31" providerId="AD" clId="Web-{20E4687F-D2CD-E6D6-4BAC-C0A1372A3C19}" dt="2024-10-23T13:57:41.770" v="259"/>
          <ac:inkMkLst>
            <pc:docMk/>
            <pc:sldMk cId="2883466200" sldId="291"/>
            <ac:inkMk id="7" creationId="{F40021CD-6B2F-78BE-711D-7D83DD4AE8F0}"/>
          </ac:inkMkLst>
        </pc:inkChg>
      </pc:sldChg>
    </pc:docChg>
  </pc:docChgLst>
  <pc:docChgLst>
    <pc:chgData name="Alison Cooke" userId="S::a.cooke@uwtsd.ac.uk::46c329c9-26b7-4eba-b77b-7474421bfd31" providerId="AD" clId="Web-{5F582BB2-60A2-31D8-B3FB-E23DBFE4FE13}"/>
    <pc:docChg chg="addSld delSld modSld sldOrd">
      <pc:chgData name="Alison Cooke" userId="S::a.cooke@uwtsd.ac.uk::46c329c9-26b7-4eba-b77b-7474421bfd31" providerId="AD" clId="Web-{5F582BB2-60A2-31D8-B3FB-E23DBFE4FE13}" dt="2023-11-01T16:07:06.641" v="1219" actId="20577"/>
      <pc:docMkLst>
        <pc:docMk/>
      </pc:docMkLst>
      <pc:sldChg chg="modSp">
        <pc:chgData name="Alison Cooke" userId="S::a.cooke@uwtsd.ac.uk::46c329c9-26b7-4eba-b77b-7474421bfd31" providerId="AD" clId="Web-{5F582BB2-60A2-31D8-B3FB-E23DBFE4FE13}" dt="2023-11-01T15:05:15.263" v="5" actId="14100"/>
        <pc:sldMkLst>
          <pc:docMk/>
          <pc:sldMk cId="1147549936" sldId="258"/>
        </pc:sldMkLst>
        <pc:spChg chg="mod">
          <ac:chgData name="Alison Cooke" userId="S::a.cooke@uwtsd.ac.uk::46c329c9-26b7-4eba-b77b-7474421bfd31" providerId="AD" clId="Web-{5F582BB2-60A2-31D8-B3FB-E23DBFE4FE13}" dt="2023-11-01T15:05:15.263" v="5" actId="14100"/>
          <ac:spMkLst>
            <pc:docMk/>
            <pc:sldMk cId="1147549936" sldId="258"/>
            <ac:spMk id="5" creationId="{96FE8A07-45B3-4401-AEF2-C9368D14EA2F}"/>
          </ac:spMkLst>
        </pc:spChg>
      </pc:sldChg>
      <pc:sldChg chg="addSp delSp modSp">
        <pc:chgData name="Alison Cooke" userId="S::a.cooke@uwtsd.ac.uk::46c329c9-26b7-4eba-b77b-7474421bfd31" providerId="AD" clId="Web-{5F582BB2-60A2-31D8-B3FB-E23DBFE4FE13}" dt="2023-11-01T15:23:13.638" v="611" actId="20577"/>
        <pc:sldMkLst>
          <pc:docMk/>
          <pc:sldMk cId="2511280831" sldId="259"/>
        </pc:sldMkLst>
        <pc:spChg chg="add del mod">
          <ac:chgData name="Alison Cooke" userId="S::a.cooke@uwtsd.ac.uk::46c329c9-26b7-4eba-b77b-7474421bfd31" providerId="AD" clId="Web-{5F582BB2-60A2-31D8-B3FB-E23DBFE4FE13}" dt="2023-11-01T15:19:12.574" v="595"/>
          <ac:spMkLst>
            <pc:docMk/>
            <pc:sldMk cId="2511280831" sldId="259"/>
            <ac:spMk id="5" creationId="{6516F149-17CD-3CD8-9026-FA4EEE1645E4}"/>
          </ac:spMkLst>
        </pc:spChg>
        <pc:spChg chg="add del mod">
          <ac:chgData name="Alison Cooke" userId="S::a.cooke@uwtsd.ac.uk::46c329c9-26b7-4eba-b77b-7474421bfd31" providerId="AD" clId="Web-{5F582BB2-60A2-31D8-B3FB-E23DBFE4FE13}" dt="2023-11-01T15:23:13.638" v="611" actId="20577"/>
          <ac:spMkLst>
            <pc:docMk/>
            <pc:sldMk cId="2511280831" sldId="259"/>
            <ac:spMk id="6" creationId="{CE5D857B-B3EB-42A9-9378-BB924DA2D331}"/>
          </ac:spMkLst>
        </pc:spChg>
      </pc:sldChg>
      <pc:sldChg chg="modSp modNotes">
        <pc:chgData name="Alison Cooke" userId="S::a.cooke@uwtsd.ac.uk::46c329c9-26b7-4eba-b77b-7474421bfd31" providerId="AD" clId="Web-{5F582BB2-60A2-31D8-B3FB-E23DBFE4FE13}" dt="2023-11-01T15:39:13.005" v="1030"/>
        <pc:sldMkLst>
          <pc:docMk/>
          <pc:sldMk cId="3451093567" sldId="262"/>
        </pc:sldMkLst>
        <pc:spChg chg="mod">
          <ac:chgData name="Alison Cooke" userId="S::a.cooke@uwtsd.ac.uk::46c329c9-26b7-4eba-b77b-7474421bfd31" providerId="AD" clId="Web-{5F582BB2-60A2-31D8-B3FB-E23DBFE4FE13}" dt="2023-11-01T15:15:44.778" v="549"/>
          <ac:spMkLst>
            <pc:docMk/>
            <pc:sldMk cId="3451093567" sldId="262"/>
            <ac:spMk id="2" creationId="{85C16B8C-1FDA-47E8-AFB6-BD601E85C419}"/>
          </ac:spMkLst>
        </pc:spChg>
      </pc:sldChg>
      <pc:sldChg chg="modSp">
        <pc:chgData name="Alison Cooke" userId="S::a.cooke@uwtsd.ac.uk::46c329c9-26b7-4eba-b77b-7474421bfd31" providerId="AD" clId="Web-{5F582BB2-60A2-31D8-B3FB-E23DBFE4FE13}" dt="2023-11-01T15:17:56.865" v="582" actId="20577"/>
        <pc:sldMkLst>
          <pc:docMk/>
          <pc:sldMk cId="506969829" sldId="263"/>
        </pc:sldMkLst>
        <pc:spChg chg="mod">
          <ac:chgData name="Alison Cooke" userId="S::a.cooke@uwtsd.ac.uk::46c329c9-26b7-4eba-b77b-7474421bfd31" providerId="AD" clId="Web-{5F582BB2-60A2-31D8-B3FB-E23DBFE4FE13}" dt="2023-11-01T15:17:56.865" v="582" actId="20577"/>
          <ac:spMkLst>
            <pc:docMk/>
            <pc:sldMk cId="506969829" sldId="263"/>
            <ac:spMk id="2" creationId="{EA7D5AC0-0157-4C3E-87A0-3E7317351429}"/>
          </ac:spMkLst>
        </pc:spChg>
      </pc:sldChg>
      <pc:sldChg chg="modSp">
        <pc:chgData name="Alison Cooke" userId="S::a.cooke@uwtsd.ac.uk::46c329c9-26b7-4eba-b77b-7474421bfd31" providerId="AD" clId="Web-{5F582BB2-60A2-31D8-B3FB-E23DBFE4FE13}" dt="2023-11-01T15:18:11.429" v="587"/>
        <pc:sldMkLst>
          <pc:docMk/>
          <pc:sldMk cId="2749282410" sldId="264"/>
        </pc:sldMkLst>
        <pc:spChg chg="mod">
          <ac:chgData name="Alison Cooke" userId="S::a.cooke@uwtsd.ac.uk::46c329c9-26b7-4eba-b77b-7474421bfd31" providerId="AD" clId="Web-{5F582BB2-60A2-31D8-B3FB-E23DBFE4FE13}" dt="2023-11-01T15:18:11.429" v="587"/>
          <ac:spMkLst>
            <pc:docMk/>
            <pc:sldMk cId="2749282410" sldId="264"/>
            <ac:spMk id="2" creationId="{2F2F95B0-5F21-492E-83B3-058300F58AA1}"/>
          </ac:spMkLst>
        </pc:spChg>
      </pc:sldChg>
      <pc:sldChg chg="modSp modNotes">
        <pc:chgData name="Alison Cooke" userId="S::a.cooke@uwtsd.ac.uk::46c329c9-26b7-4eba-b77b-7474421bfd31" providerId="AD" clId="Web-{5F582BB2-60A2-31D8-B3FB-E23DBFE4FE13}" dt="2023-11-01T15:39:40.319" v="1058"/>
        <pc:sldMkLst>
          <pc:docMk/>
          <pc:sldMk cId="2162979876" sldId="266"/>
        </pc:sldMkLst>
        <pc:spChg chg="mod">
          <ac:chgData name="Alison Cooke" userId="S::a.cooke@uwtsd.ac.uk::46c329c9-26b7-4eba-b77b-7474421bfd31" providerId="AD" clId="Web-{5F582BB2-60A2-31D8-B3FB-E23DBFE4FE13}" dt="2023-11-01T15:15:52.263" v="551"/>
          <ac:spMkLst>
            <pc:docMk/>
            <pc:sldMk cId="2162979876" sldId="266"/>
            <ac:spMk id="2" creationId="{82BDEBB6-6173-49FA-8CB8-162FD9235CCE}"/>
          </ac:spMkLst>
        </pc:spChg>
      </pc:sldChg>
      <pc:sldChg chg="modSp">
        <pc:chgData name="Alison Cooke" userId="S::a.cooke@uwtsd.ac.uk::46c329c9-26b7-4eba-b77b-7474421bfd31" providerId="AD" clId="Web-{5F582BB2-60A2-31D8-B3FB-E23DBFE4FE13}" dt="2023-11-01T15:16:16.874" v="557"/>
        <pc:sldMkLst>
          <pc:docMk/>
          <pc:sldMk cId="4056308915" sldId="268"/>
        </pc:sldMkLst>
        <pc:spChg chg="mod">
          <ac:chgData name="Alison Cooke" userId="S::a.cooke@uwtsd.ac.uk::46c329c9-26b7-4eba-b77b-7474421bfd31" providerId="AD" clId="Web-{5F582BB2-60A2-31D8-B3FB-E23DBFE4FE13}" dt="2023-11-01T15:16:16.874" v="557"/>
          <ac:spMkLst>
            <pc:docMk/>
            <pc:sldMk cId="4056308915" sldId="268"/>
            <ac:spMk id="2" creationId="{E129B736-1AFF-4B03-ABA5-4A8BB14F2637}"/>
          </ac:spMkLst>
        </pc:spChg>
      </pc:sldChg>
      <pc:sldChg chg="modSp">
        <pc:chgData name="Alison Cooke" userId="S::a.cooke@uwtsd.ac.uk::46c329c9-26b7-4eba-b77b-7474421bfd31" providerId="AD" clId="Web-{5F582BB2-60A2-31D8-B3FB-E23DBFE4FE13}" dt="2023-11-01T15:40:07.868" v="1059" actId="20577"/>
        <pc:sldMkLst>
          <pc:docMk/>
          <pc:sldMk cId="77577623" sldId="269"/>
        </pc:sldMkLst>
        <pc:spChg chg="mod">
          <ac:chgData name="Alison Cooke" userId="S::a.cooke@uwtsd.ac.uk::46c329c9-26b7-4eba-b77b-7474421bfd31" providerId="AD" clId="Web-{5F582BB2-60A2-31D8-B3FB-E23DBFE4FE13}" dt="2023-11-01T15:16:31.094" v="561"/>
          <ac:spMkLst>
            <pc:docMk/>
            <pc:sldMk cId="77577623" sldId="269"/>
            <ac:spMk id="2" creationId="{EA0C97E1-EADB-42EB-838C-6AFF0663F1BC}"/>
          </ac:spMkLst>
        </pc:spChg>
        <pc:spChg chg="mod">
          <ac:chgData name="Alison Cooke" userId="S::a.cooke@uwtsd.ac.uk::46c329c9-26b7-4eba-b77b-7474421bfd31" providerId="AD" clId="Web-{5F582BB2-60A2-31D8-B3FB-E23DBFE4FE13}" dt="2023-11-01T15:16:37.578" v="566" actId="20577"/>
          <ac:spMkLst>
            <pc:docMk/>
            <pc:sldMk cId="77577623" sldId="269"/>
            <ac:spMk id="3" creationId="{4EF48B10-0F82-4100-A629-EC7C92D1D0F6}"/>
          </ac:spMkLst>
        </pc:spChg>
        <pc:spChg chg="mod">
          <ac:chgData name="Alison Cooke" userId="S::a.cooke@uwtsd.ac.uk::46c329c9-26b7-4eba-b77b-7474421bfd31" providerId="AD" clId="Web-{5F582BB2-60A2-31D8-B3FB-E23DBFE4FE13}" dt="2023-11-01T15:40:07.868" v="1059" actId="20577"/>
          <ac:spMkLst>
            <pc:docMk/>
            <pc:sldMk cId="77577623" sldId="269"/>
            <ac:spMk id="4" creationId="{4B1CA0CB-51E3-4AE0-A442-C4EF8AEA51B6}"/>
          </ac:spMkLst>
        </pc:spChg>
      </pc:sldChg>
      <pc:sldChg chg="modSp">
        <pc:chgData name="Alison Cooke" userId="S::a.cooke@uwtsd.ac.uk::46c329c9-26b7-4eba-b77b-7474421bfd31" providerId="AD" clId="Web-{5F582BB2-60A2-31D8-B3FB-E23DBFE4FE13}" dt="2023-11-01T15:17:23.082" v="574"/>
        <pc:sldMkLst>
          <pc:docMk/>
          <pc:sldMk cId="2182149143" sldId="270"/>
        </pc:sldMkLst>
        <pc:spChg chg="mod">
          <ac:chgData name="Alison Cooke" userId="S::a.cooke@uwtsd.ac.uk::46c329c9-26b7-4eba-b77b-7474421bfd31" providerId="AD" clId="Web-{5F582BB2-60A2-31D8-B3FB-E23DBFE4FE13}" dt="2023-11-01T15:17:23.082" v="574"/>
          <ac:spMkLst>
            <pc:docMk/>
            <pc:sldMk cId="2182149143" sldId="270"/>
            <ac:spMk id="2" creationId="{50AD92F6-CB89-4734-9081-ADC0D0E397F6}"/>
          </ac:spMkLst>
        </pc:spChg>
      </pc:sldChg>
      <pc:sldChg chg="modSp">
        <pc:chgData name="Alison Cooke" userId="S::a.cooke@uwtsd.ac.uk::46c329c9-26b7-4eba-b77b-7474421bfd31" providerId="AD" clId="Web-{5F582BB2-60A2-31D8-B3FB-E23DBFE4FE13}" dt="2023-11-01T15:48:50.343" v="1142" actId="20577"/>
        <pc:sldMkLst>
          <pc:docMk/>
          <pc:sldMk cId="958988389" sldId="271"/>
        </pc:sldMkLst>
        <pc:spChg chg="mod">
          <ac:chgData name="Alison Cooke" userId="S::a.cooke@uwtsd.ac.uk::46c329c9-26b7-4eba-b77b-7474421bfd31" providerId="AD" clId="Web-{5F582BB2-60A2-31D8-B3FB-E23DBFE4FE13}" dt="2023-11-01T15:48:50.343" v="1142" actId="20577"/>
          <ac:spMkLst>
            <pc:docMk/>
            <pc:sldMk cId="958988389" sldId="271"/>
            <ac:spMk id="2" creationId="{83272A5E-BE99-41BF-B0E9-F75BCE2ACA8F}"/>
          </ac:spMkLst>
        </pc:spChg>
      </pc:sldChg>
      <pc:sldChg chg="modSp">
        <pc:chgData name="Alison Cooke" userId="S::a.cooke@uwtsd.ac.uk::46c329c9-26b7-4eba-b77b-7474421bfd31" providerId="AD" clId="Web-{5F582BB2-60A2-31D8-B3FB-E23DBFE4FE13}" dt="2023-11-01T15:23:26.046" v="617" actId="20577"/>
        <pc:sldMkLst>
          <pc:docMk/>
          <pc:sldMk cId="1550755564" sldId="272"/>
        </pc:sldMkLst>
        <pc:spChg chg="mod">
          <ac:chgData name="Alison Cooke" userId="S::a.cooke@uwtsd.ac.uk::46c329c9-26b7-4eba-b77b-7474421bfd31" providerId="AD" clId="Web-{5F582BB2-60A2-31D8-B3FB-E23DBFE4FE13}" dt="2023-11-01T15:18:22.555" v="589"/>
          <ac:spMkLst>
            <pc:docMk/>
            <pc:sldMk cId="1550755564" sldId="272"/>
            <ac:spMk id="2" creationId="{7DBDA9EB-1C83-443D-BE02-F0FBC1FA688B}"/>
          </ac:spMkLst>
        </pc:spChg>
        <pc:spChg chg="mod">
          <ac:chgData name="Alison Cooke" userId="S::a.cooke@uwtsd.ac.uk::46c329c9-26b7-4eba-b77b-7474421bfd31" providerId="AD" clId="Web-{5F582BB2-60A2-31D8-B3FB-E23DBFE4FE13}" dt="2023-11-01T15:23:26.046" v="617" actId="20577"/>
          <ac:spMkLst>
            <pc:docMk/>
            <pc:sldMk cId="1550755564" sldId="272"/>
            <ac:spMk id="3" creationId="{B164B124-AB4A-4890-8800-F4E59511F78A}"/>
          </ac:spMkLst>
        </pc:spChg>
      </pc:sldChg>
      <pc:sldChg chg="addSp delSp modSp addAnim delAnim">
        <pc:chgData name="Alison Cooke" userId="S::a.cooke@uwtsd.ac.uk::46c329c9-26b7-4eba-b77b-7474421bfd31" providerId="AD" clId="Web-{5F582BB2-60A2-31D8-B3FB-E23DBFE4FE13}" dt="2023-11-01T15:27:29.735" v="729" actId="20577"/>
        <pc:sldMkLst>
          <pc:docMk/>
          <pc:sldMk cId="4288506079" sldId="274"/>
        </pc:sldMkLst>
        <pc:spChg chg="mod">
          <ac:chgData name="Alison Cooke" userId="S::a.cooke@uwtsd.ac.uk::46c329c9-26b7-4eba-b77b-7474421bfd31" providerId="AD" clId="Web-{5F582BB2-60A2-31D8-B3FB-E23DBFE4FE13}" dt="2023-11-01T15:15:21.714" v="545"/>
          <ac:spMkLst>
            <pc:docMk/>
            <pc:sldMk cId="4288506079" sldId="274"/>
            <ac:spMk id="2" creationId="{BAF29C10-D87A-B9F5-7781-CF5A9F38459E}"/>
          </ac:spMkLst>
        </pc:spChg>
        <pc:spChg chg="add del mod">
          <ac:chgData name="Alison Cooke" userId="S::a.cooke@uwtsd.ac.uk::46c329c9-26b7-4eba-b77b-7474421bfd31" providerId="AD" clId="Web-{5F582BB2-60A2-31D8-B3FB-E23DBFE4FE13}" dt="2023-11-01T15:27:29.735" v="729" actId="20577"/>
          <ac:spMkLst>
            <pc:docMk/>
            <pc:sldMk cId="4288506079" sldId="274"/>
            <ac:spMk id="3" creationId="{25CC47C9-B776-EEEC-32FF-ADD7E7EAF114}"/>
          </ac:spMkLst>
        </pc:spChg>
        <pc:spChg chg="add del mod">
          <ac:chgData name="Alison Cooke" userId="S::a.cooke@uwtsd.ac.uk::46c329c9-26b7-4eba-b77b-7474421bfd31" providerId="AD" clId="Web-{5F582BB2-60A2-31D8-B3FB-E23DBFE4FE13}" dt="2023-11-01T15:27:24.485" v="728"/>
          <ac:spMkLst>
            <pc:docMk/>
            <pc:sldMk cId="4288506079" sldId="274"/>
            <ac:spMk id="6" creationId="{8E08F5C2-F9E9-3418-C111-210D2006D59D}"/>
          </ac:spMkLst>
        </pc:spChg>
      </pc:sldChg>
      <pc:sldChg chg="modSp ord">
        <pc:chgData name="Alison Cooke" userId="S::a.cooke@uwtsd.ac.uk::46c329c9-26b7-4eba-b77b-7474421bfd31" providerId="AD" clId="Web-{5F582BB2-60A2-31D8-B3FB-E23DBFE4FE13}" dt="2023-11-01T15:26:29.887" v="726"/>
        <pc:sldMkLst>
          <pc:docMk/>
          <pc:sldMk cId="439820251" sldId="275"/>
        </pc:sldMkLst>
        <pc:spChg chg="mod">
          <ac:chgData name="Alison Cooke" userId="S::a.cooke@uwtsd.ac.uk::46c329c9-26b7-4eba-b77b-7474421bfd31" providerId="AD" clId="Web-{5F582BB2-60A2-31D8-B3FB-E23DBFE4FE13}" dt="2023-11-01T15:15:59.841" v="553"/>
          <ac:spMkLst>
            <pc:docMk/>
            <pc:sldMk cId="439820251" sldId="275"/>
            <ac:spMk id="2" creationId="{FC0B05F1-C81D-53E1-DCDF-AA00407FD04A}"/>
          </ac:spMkLst>
        </pc:spChg>
      </pc:sldChg>
      <pc:sldChg chg="modSp">
        <pc:chgData name="Alison Cooke" userId="S::a.cooke@uwtsd.ac.uk::46c329c9-26b7-4eba-b77b-7474421bfd31" providerId="AD" clId="Web-{5F582BB2-60A2-31D8-B3FB-E23DBFE4FE13}" dt="2023-11-01T15:16:23.234" v="559"/>
        <pc:sldMkLst>
          <pc:docMk/>
          <pc:sldMk cId="848828578" sldId="276"/>
        </pc:sldMkLst>
        <pc:spChg chg="mod">
          <ac:chgData name="Alison Cooke" userId="S::a.cooke@uwtsd.ac.uk::46c329c9-26b7-4eba-b77b-7474421bfd31" providerId="AD" clId="Web-{5F582BB2-60A2-31D8-B3FB-E23DBFE4FE13}" dt="2023-11-01T15:16:23.234" v="559"/>
          <ac:spMkLst>
            <pc:docMk/>
            <pc:sldMk cId="848828578" sldId="276"/>
            <ac:spMk id="2" creationId="{DCDBE5B1-94F8-F79D-2B01-92260BBBA717}"/>
          </ac:spMkLst>
        </pc:spChg>
      </pc:sldChg>
      <pc:sldChg chg="modSp">
        <pc:chgData name="Alison Cooke" userId="S::a.cooke@uwtsd.ac.uk::46c329c9-26b7-4eba-b77b-7474421bfd31" providerId="AD" clId="Web-{5F582BB2-60A2-31D8-B3FB-E23DBFE4FE13}" dt="2023-11-01T15:17:47.037" v="579" actId="1076"/>
        <pc:sldMkLst>
          <pc:docMk/>
          <pc:sldMk cId="3556983543" sldId="277"/>
        </pc:sldMkLst>
        <pc:spChg chg="mod">
          <ac:chgData name="Alison Cooke" userId="S::a.cooke@uwtsd.ac.uk::46c329c9-26b7-4eba-b77b-7474421bfd31" providerId="AD" clId="Web-{5F582BB2-60A2-31D8-B3FB-E23DBFE4FE13}" dt="2023-11-01T15:17:29.442" v="576"/>
          <ac:spMkLst>
            <pc:docMk/>
            <pc:sldMk cId="3556983543" sldId="277"/>
            <ac:spMk id="2" creationId="{39952CD5-5D1B-01B4-118A-7DFFB6C2645F}"/>
          </ac:spMkLst>
        </pc:spChg>
        <pc:spChg chg="mod">
          <ac:chgData name="Alison Cooke" userId="S::a.cooke@uwtsd.ac.uk::46c329c9-26b7-4eba-b77b-7474421bfd31" providerId="AD" clId="Web-{5F582BB2-60A2-31D8-B3FB-E23DBFE4FE13}" dt="2023-11-01T15:17:40.927" v="578" actId="1076"/>
          <ac:spMkLst>
            <pc:docMk/>
            <pc:sldMk cId="3556983543" sldId="277"/>
            <ac:spMk id="3" creationId="{3186A518-F0C4-9734-D59A-6E30C263B37A}"/>
          </ac:spMkLst>
        </pc:spChg>
        <pc:spChg chg="mod">
          <ac:chgData name="Alison Cooke" userId="S::a.cooke@uwtsd.ac.uk::46c329c9-26b7-4eba-b77b-7474421bfd31" providerId="AD" clId="Web-{5F582BB2-60A2-31D8-B3FB-E23DBFE4FE13}" dt="2023-11-01T15:17:36.223" v="577" actId="1076"/>
          <ac:spMkLst>
            <pc:docMk/>
            <pc:sldMk cId="3556983543" sldId="277"/>
            <ac:spMk id="4" creationId="{0D61E801-A196-F0EE-F8D5-11BCC1EA335D}"/>
          </ac:spMkLst>
        </pc:spChg>
        <pc:picChg chg="mod">
          <ac:chgData name="Alison Cooke" userId="S::a.cooke@uwtsd.ac.uk::46c329c9-26b7-4eba-b77b-7474421bfd31" providerId="AD" clId="Web-{5F582BB2-60A2-31D8-B3FB-E23DBFE4FE13}" dt="2023-11-01T15:17:47.037" v="579" actId="1076"/>
          <ac:picMkLst>
            <pc:docMk/>
            <pc:sldMk cId="3556983543" sldId="277"/>
            <ac:picMk id="5" creationId="{D44F9B06-D7BB-F365-8A66-CAF810A0BED4}"/>
          </ac:picMkLst>
        </pc:picChg>
      </pc:sldChg>
      <pc:sldChg chg="modSp">
        <pc:chgData name="Alison Cooke" userId="S::a.cooke@uwtsd.ac.uk::46c329c9-26b7-4eba-b77b-7474421bfd31" providerId="AD" clId="Web-{5F582BB2-60A2-31D8-B3FB-E23DBFE4FE13}" dt="2023-11-01T15:16:47.360" v="568"/>
        <pc:sldMkLst>
          <pc:docMk/>
          <pc:sldMk cId="359367496" sldId="278"/>
        </pc:sldMkLst>
        <pc:spChg chg="mod">
          <ac:chgData name="Alison Cooke" userId="S::a.cooke@uwtsd.ac.uk::46c329c9-26b7-4eba-b77b-7474421bfd31" providerId="AD" clId="Web-{5F582BB2-60A2-31D8-B3FB-E23DBFE4FE13}" dt="2023-11-01T15:16:47.360" v="568"/>
          <ac:spMkLst>
            <pc:docMk/>
            <pc:sldMk cId="359367496" sldId="278"/>
            <ac:spMk id="2" creationId="{CF1585DA-10DB-AD35-FF3B-BFB63A19EB68}"/>
          </ac:spMkLst>
        </pc:spChg>
      </pc:sldChg>
      <pc:sldChg chg="modSp modNotes">
        <pc:chgData name="Alison Cooke" userId="S::a.cooke@uwtsd.ac.uk::46c329c9-26b7-4eba-b77b-7474421bfd31" providerId="AD" clId="Web-{5F582BB2-60A2-31D8-B3FB-E23DBFE4FE13}" dt="2023-11-01T15:28:13.832" v="779"/>
        <pc:sldMkLst>
          <pc:docMk/>
          <pc:sldMk cId="1568220711" sldId="279"/>
        </pc:sldMkLst>
        <pc:spChg chg="mod">
          <ac:chgData name="Alison Cooke" userId="S::a.cooke@uwtsd.ac.uk::46c329c9-26b7-4eba-b77b-7474421bfd31" providerId="AD" clId="Web-{5F582BB2-60A2-31D8-B3FB-E23DBFE4FE13}" dt="2023-11-01T15:15:32.621" v="547"/>
          <ac:spMkLst>
            <pc:docMk/>
            <pc:sldMk cId="1568220711" sldId="279"/>
            <ac:spMk id="2" creationId="{BBA62C22-EF33-0CE5-51BD-F28BC42B5C68}"/>
          </ac:spMkLst>
        </pc:spChg>
      </pc:sldChg>
      <pc:sldChg chg="modSp">
        <pc:chgData name="Alison Cooke" userId="S::a.cooke@uwtsd.ac.uk::46c329c9-26b7-4eba-b77b-7474421bfd31" providerId="AD" clId="Web-{5F582BB2-60A2-31D8-B3FB-E23DBFE4FE13}" dt="2023-11-01T15:16:09.092" v="555"/>
        <pc:sldMkLst>
          <pc:docMk/>
          <pc:sldMk cId="2229950586" sldId="280"/>
        </pc:sldMkLst>
        <pc:spChg chg="mod">
          <ac:chgData name="Alison Cooke" userId="S::a.cooke@uwtsd.ac.uk::46c329c9-26b7-4eba-b77b-7474421bfd31" providerId="AD" clId="Web-{5F582BB2-60A2-31D8-B3FB-E23DBFE4FE13}" dt="2023-11-01T15:16:09.092" v="555"/>
          <ac:spMkLst>
            <pc:docMk/>
            <pc:sldMk cId="2229950586" sldId="280"/>
            <ac:spMk id="2" creationId="{7D09B4B4-379A-854B-2B8A-C85447FCCFA4}"/>
          </ac:spMkLst>
        </pc:spChg>
      </pc:sldChg>
      <pc:sldChg chg="modSp">
        <pc:chgData name="Alison Cooke" userId="S::a.cooke@uwtsd.ac.uk::46c329c9-26b7-4eba-b77b-7474421bfd31" providerId="AD" clId="Web-{5F582BB2-60A2-31D8-B3FB-E23DBFE4FE13}" dt="2023-11-01T15:17:14.019" v="572"/>
        <pc:sldMkLst>
          <pc:docMk/>
          <pc:sldMk cId="3715423407" sldId="281"/>
        </pc:sldMkLst>
        <pc:spChg chg="mod">
          <ac:chgData name="Alison Cooke" userId="S::a.cooke@uwtsd.ac.uk::46c329c9-26b7-4eba-b77b-7474421bfd31" providerId="AD" clId="Web-{5F582BB2-60A2-31D8-B3FB-E23DBFE4FE13}" dt="2023-11-01T15:17:14.019" v="572"/>
          <ac:spMkLst>
            <pc:docMk/>
            <pc:sldMk cId="3715423407" sldId="281"/>
            <ac:spMk id="2" creationId="{8EEE413E-1874-49CD-F642-5E67D1F91610}"/>
          </ac:spMkLst>
        </pc:spChg>
      </pc:sldChg>
      <pc:sldChg chg="modSp">
        <pc:chgData name="Alison Cooke" userId="S::a.cooke@uwtsd.ac.uk::46c329c9-26b7-4eba-b77b-7474421bfd31" providerId="AD" clId="Web-{5F582BB2-60A2-31D8-B3FB-E23DBFE4FE13}" dt="2023-11-01T15:18:04.069" v="584"/>
        <pc:sldMkLst>
          <pc:docMk/>
          <pc:sldMk cId="1463891290" sldId="282"/>
        </pc:sldMkLst>
        <pc:spChg chg="mod">
          <ac:chgData name="Alison Cooke" userId="S::a.cooke@uwtsd.ac.uk::46c329c9-26b7-4eba-b77b-7474421bfd31" providerId="AD" clId="Web-{5F582BB2-60A2-31D8-B3FB-E23DBFE4FE13}" dt="2023-11-01T15:18:04.069" v="584"/>
          <ac:spMkLst>
            <pc:docMk/>
            <pc:sldMk cId="1463891290" sldId="282"/>
            <ac:spMk id="2" creationId="{8C823A2A-EFF0-4994-99BD-E94224597075}"/>
          </ac:spMkLst>
        </pc:spChg>
      </pc:sldChg>
      <pc:sldChg chg="addSp delSp modSp addAnim delAnim modNotes">
        <pc:chgData name="Alison Cooke" userId="S::a.cooke@uwtsd.ac.uk::46c329c9-26b7-4eba-b77b-7474421bfd31" providerId="AD" clId="Web-{5F582BB2-60A2-31D8-B3FB-E23DBFE4FE13}" dt="2023-11-01T15:23:45.954" v="620" actId="20577"/>
        <pc:sldMkLst>
          <pc:docMk/>
          <pc:sldMk cId="629807669" sldId="284"/>
        </pc:sldMkLst>
        <pc:spChg chg="mod">
          <ac:chgData name="Alison Cooke" userId="S::a.cooke@uwtsd.ac.uk::46c329c9-26b7-4eba-b77b-7474421bfd31" providerId="AD" clId="Web-{5F582BB2-60A2-31D8-B3FB-E23DBFE4FE13}" dt="2023-11-01T15:05:36.187" v="6" actId="20577"/>
          <ac:spMkLst>
            <pc:docMk/>
            <pc:sldMk cId="629807669" sldId="284"/>
            <ac:spMk id="2" creationId="{5E24ECB1-9BB6-8519-CFB4-0FD57AEF8D74}"/>
          </ac:spMkLst>
        </pc:spChg>
        <pc:spChg chg="mod">
          <ac:chgData name="Alison Cooke" userId="S::a.cooke@uwtsd.ac.uk::46c329c9-26b7-4eba-b77b-7474421bfd31" providerId="AD" clId="Web-{5F582BB2-60A2-31D8-B3FB-E23DBFE4FE13}" dt="2023-11-01T15:23:45.954" v="620" actId="20577"/>
          <ac:spMkLst>
            <pc:docMk/>
            <pc:sldMk cId="629807669" sldId="284"/>
            <ac:spMk id="3" creationId="{C3DA0770-87BF-9887-AE3E-B99C4B00D6B2}"/>
          </ac:spMkLst>
        </pc:spChg>
        <pc:spChg chg="add del mod">
          <ac:chgData name="Alison Cooke" userId="S::a.cooke@uwtsd.ac.uk::46c329c9-26b7-4eba-b77b-7474421bfd31" providerId="AD" clId="Web-{5F582BB2-60A2-31D8-B3FB-E23DBFE4FE13}" dt="2023-11-01T15:23:40.468" v="619" actId="20577"/>
          <ac:spMkLst>
            <pc:docMk/>
            <pc:sldMk cId="629807669" sldId="284"/>
            <ac:spMk id="4" creationId="{D9ACB2F9-6758-DC72-93A9-4B277E180E79}"/>
          </ac:spMkLst>
        </pc:spChg>
        <pc:spChg chg="add del mod">
          <ac:chgData name="Alison Cooke" userId="S::a.cooke@uwtsd.ac.uk::46c329c9-26b7-4eba-b77b-7474421bfd31" providerId="AD" clId="Web-{5F582BB2-60A2-31D8-B3FB-E23DBFE4FE13}" dt="2023-11-01T15:23:10.966" v="604"/>
          <ac:spMkLst>
            <pc:docMk/>
            <pc:sldMk cId="629807669" sldId="284"/>
            <ac:spMk id="7" creationId="{AF974BD2-A27B-99FA-E7DE-6385E5485F62}"/>
          </ac:spMkLst>
        </pc:spChg>
        <pc:spChg chg="add del mod">
          <ac:chgData name="Alison Cooke" userId="S::a.cooke@uwtsd.ac.uk::46c329c9-26b7-4eba-b77b-7474421bfd31" providerId="AD" clId="Web-{5F582BB2-60A2-31D8-B3FB-E23DBFE4FE13}" dt="2023-11-01T15:23:23.155" v="613"/>
          <ac:spMkLst>
            <pc:docMk/>
            <pc:sldMk cId="629807669" sldId="284"/>
            <ac:spMk id="9" creationId="{3086AE97-36B6-63F4-FA22-52AA5E4B8E80}"/>
          </ac:spMkLst>
        </pc:spChg>
      </pc:sldChg>
      <pc:sldChg chg="modSp new del">
        <pc:chgData name="Alison Cooke" userId="S::a.cooke@uwtsd.ac.uk::46c329c9-26b7-4eba-b77b-7474421bfd31" providerId="AD" clId="Web-{5F582BB2-60A2-31D8-B3FB-E23DBFE4FE13}" dt="2023-11-01T15:44:09.010" v="1094"/>
        <pc:sldMkLst>
          <pc:docMk/>
          <pc:sldMk cId="4287103934" sldId="285"/>
        </pc:sldMkLst>
        <pc:spChg chg="mod">
          <ac:chgData name="Alison Cooke" userId="S::a.cooke@uwtsd.ac.uk::46c329c9-26b7-4eba-b77b-7474421bfd31" providerId="AD" clId="Web-{5F582BB2-60A2-31D8-B3FB-E23DBFE4FE13}" dt="2023-11-01T15:40:57.200" v="1092"/>
          <ac:spMkLst>
            <pc:docMk/>
            <pc:sldMk cId="4287103934" sldId="285"/>
            <ac:spMk id="2" creationId="{95BDD0DD-8DCE-BF07-2074-CD9F2621B7CC}"/>
          </ac:spMkLst>
        </pc:spChg>
      </pc:sldChg>
      <pc:sldChg chg="addSp delSp modSp add modNotes">
        <pc:chgData name="Alison Cooke" userId="S::a.cooke@uwtsd.ac.uk::46c329c9-26b7-4eba-b77b-7474421bfd31" providerId="AD" clId="Web-{5F582BB2-60A2-31D8-B3FB-E23DBFE4FE13}" dt="2023-11-01T15:47:31.025" v="1138" actId="20577"/>
        <pc:sldMkLst>
          <pc:docMk/>
          <pc:sldMk cId="1141789040" sldId="286"/>
        </pc:sldMkLst>
        <pc:spChg chg="add del mod">
          <ac:chgData name="Alison Cooke" userId="S::a.cooke@uwtsd.ac.uk::46c329c9-26b7-4eba-b77b-7474421bfd31" providerId="AD" clId="Web-{5F582BB2-60A2-31D8-B3FB-E23DBFE4FE13}" dt="2023-11-01T15:44:54.889" v="1098" actId="20577"/>
          <ac:spMkLst>
            <pc:docMk/>
            <pc:sldMk cId="1141789040" sldId="286"/>
            <ac:spMk id="2" creationId="{F15845D5-D6C8-8AB9-4A80-2825BB7354AA}"/>
          </ac:spMkLst>
        </pc:spChg>
        <pc:spChg chg="mod">
          <ac:chgData name="Alison Cooke" userId="S::a.cooke@uwtsd.ac.uk::46c329c9-26b7-4eba-b77b-7474421bfd31" providerId="AD" clId="Web-{5F582BB2-60A2-31D8-B3FB-E23DBFE4FE13}" dt="2023-11-01T15:47:31.025" v="1138" actId="20577"/>
          <ac:spMkLst>
            <pc:docMk/>
            <pc:sldMk cId="1141789040" sldId="286"/>
            <ac:spMk id="3" creationId="{D70407BB-60AE-7F7A-71BD-2F058C2E882F}"/>
          </ac:spMkLst>
        </pc:spChg>
        <pc:spChg chg="add del mod">
          <ac:chgData name="Alison Cooke" userId="S::a.cooke@uwtsd.ac.uk::46c329c9-26b7-4eba-b77b-7474421bfd31" providerId="AD" clId="Web-{5F582BB2-60A2-31D8-B3FB-E23DBFE4FE13}" dt="2023-11-01T15:44:46.263" v="1096"/>
          <ac:spMkLst>
            <pc:docMk/>
            <pc:sldMk cId="1141789040" sldId="286"/>
            <ac:spMk id="6" creationId="{86DB0332-3164-E3CD-4DC6-CBC163C7FE1D}"/>
          </ac:spMkLst>
        </pc:spChg>
      </pc:sldChg>
      <pc:sldChg chg="add ord">
        <pc:chgData name="Alison Cooke" userId="S::a.cooke@uwtsd.ac.uk::46c329c9-26b7-4eba-b77b-7474421bfd31" providerId="AD" clId="Web-{5F582BB2-60A2-31D8-B3FB-E23DBFE4FE13}" dt="2023-11-01T15:46:18.973" v="1136"/>
        <pc:sldMkLst>
          <pc:docMk/>
          <pc:sldMk cId="599104891" sldId="287"/>
        </pc:sldMkLst>
      </pc:sldChg>
      <pc:sldChg chg="add">
        <pc:chgData name="Alison Cooke" userId="S::a.cooke@uwtsd.ac.uk::46c329c9-26b7-4eba-b77b-7474421bfd31" providerId="AD" clId="Web-{5F582BB2-60A2-31D8-B3FB-E23DBFE4FE13}" dt="2023-11-01T15:47:13.961" v="1137"/>
        <pc:sldMkLst>
          <pc:docMk/>
          <pc:sldMk cId="1064687707" sldId="288"/>
        </pc:sldMkLst>
      </pc:sldChg>
      <pc:sldChg chg="addSp delSp modSp new">
        <pc:chgData name="Alison Cooke" userId="S::a.cooke@uwtsd.ac.uk::46c329c9-26b7-4eba-b77b-7474421bfd31" providerId="AD" clId="Web-{5F582BB2-60A2-31D8-B3FB-E23DBFE4FE13}" dt="2023-11-01T16:06:03.730" v="1197" actId="20577"/>
        <pc:sldMkLst>
          <pc:docMk/>
          <pc:sldMk cId="2825612974" sldId="289"/>
        </pc:sldMkLst>
        <pc:spChg chg="mod">
          <ac:chgData name="Alison Cooke" userId="S::a.cooke@uwtsd.ac.uk::46c329c9-26b7-4eba-b77b-7474421bfd31" providerId="AD" clId="Web-{5F582BB2-60A2-31D8-B3FB-E23DBFE4FE13}" dt="2023-11-01T15:51:37.496" v="1164"/>
          <ac:spMkLst>
            <pc:docMk/>
            <pc:sldMk cId="2825612974" sldId="289"/>
            <ac:spMk id="2" creationId="{BA643DDF-5EB0-4D27-833A-EB38D8BFD685}"/>
          </ac:spMkLst>
        </pc:spChg>
        <pc:spChg chg="mod">
          <ac:chgData name="Alison Cooke" userId="S::a.cooke@uwtsd.ac.uk::46c329c9-26b7-4eba-b77b-7474421bfd31" providerId="AD" clId="Web-{5F582BB2-60A2-31D8-B3FB-E23DBFE4FE13}" dt="2023-11-01T16:06:03.730" v="1197" actId="20577"/>
          <ac:spMkLst>
            <pc:docMk/>
            <pc:sldMk cId="2825612974" sldId="289"/>
            <ac:spMk id="3" creationId="{3B2EA241-21E4-921D-670F-E090BAC99554}"/>
          </ac:spMkLst>
        </pc:spChg>
        <pc:spChg chg="del">
          <ac:chgData name="Alison Cooke" userId="S::a.cooke@uwtsd.ac.uk::46c329c9-26b7-4eba-b77b-7474421bfd31" providerId="AD" clId="Web-{5F582BB2-60A2-31D8-B3FB-E23DBFE4FE13}" dt="2023-11-01T16:05:12.508" v="1182"/>
          <ac:spMkLst>
            <pc:docMk/>
            <pc:sldMk cId="2825612974" sldId="289"/>
            <ac:spMk id="4" creationId="{E0BB22C4-29DF-187C-3944-213D617090F6}"/>
          </ac:spMkLst>
        </pc:spChg>
        <pc:picChg chg="add mod ord">
          <ac:chgData name="Alison Cooke" userId="S::a.cooke@uwtsd.ac.uk::46c329c9-26b7-4eba-b77b-7474421bfd31" providerId="AD" clId="Web-{5F582BB2-60A2-31D8-B3FB-E23DBFE4FE13}" dt="2023-11-01T16:05:17.290" v="1184" actId="1076"/>
          <ac:picMkLst>
            <pc:docMk/>
            <pc:sldMk cId="2825612974" sldId="289"/>
            <ac:picMk id="5" creationId="{615FDF6A-AE71-BB1D-BA0F-9C5FA6B76584}"/>
          </ac:picMkLst>
        </pc:picChg>
      </pc:sldChg>
      <pc:sldChg chg="addSp delSp modSp add replId">
        <pc:chgData name="Alison Cooke" userId="S::a.cooke@uwtsd.ac.uk::46c329c9-26b7-4eba-b77b-7474421bfd31" providerId="AD" clId="Web-{5F582BB2-60A2-31D8-B3FB-E23DBFE4FE13}" dt="2023-11-01T16:07:06.641" v="1219" actId="20577"/>
        <pc:sldMkLst>
          <pc:docMk/>
          <pc:sldMk cId="3321305790" sldId="290"/>
        </pc:sldMkLst>
        <pc:spChg chg="add del mod">
          <ac:chgData name="Alison Cooke" userId="S::a.cooke@uwtsd.ac.uk::46c329c9-26b7-4eba-b77b-7474421bfd31" providerId="AD" clId="Web-{5F582BB2-60A2-31D8-B3FB-E23DBFE4FE13}" dt="2023-11-01T16:07:06.641" v="1219" actId="20577"/>
          <ac:spMkLst>
            <pc:docMk/>
            <pc:sldMk cId="3321305790" sldId="290"/>
            <ac:spMk id="2" creationId="{BA643DDF-5EB0-4D27-833A-EB38D8BFD685}"/>
          </ac:spMkLst>
        </pc:spChg>
        <pc:spChg chg="add del mod">
          <ac:chgData name="Alison Cooke" userId="S::a.cooke@uwtsd.ac.uk::46c329c9-26b7-4eba-b77b-7474421bfd31" providerId="AD" clId="Web-{5F582BB2-60A2-31D8-B3FB-E23DBFE4FE13}" dt="2023-11-01T16:06:46.421" v="1200"/>
          <ac:spMkLst>
            <pc:docMk/>
            <pc:sldMk cId="3321305790" sldId="290"/>
            <ac:spMk id="6" creationId="{BB5F9F79-0468-3D90-E4CD-418CD376F978}"/>
          </ac:spMkLst>
        </pc:spChg>
      </pc:sldChg>
    </pc:docChg>
  </pc:docChgLst>
  <pc:docChgLst>
    <pc:chgData name="Alison Cooke" userId="S::a.cooke@uwtsd.ac.uk::46c329c9-26b7-4eba-b77b-7474421bfd31" providerId="AD" clId="Web-{C31CC7C6-90AD-0D9B-5A3E-C90AF605AA9B}"/>
    <pc:docChg chg="addSld delSld modSld sldOrd">
      <pc:chgData name="Alison Cooke" userId="S::a.cooke@uwtsd.ac.uk::46c329c9-26b7-4eba-b77b-7474421bfd31" providerId="AD" clId="Web-{C31CC7C6-90AD-0D9B-5A3E-C90AF605AA9B}" dt="2024-10-23T14:35:54.452" v="1728"/>
      <pc:docMkLst>
        <pc:docMk/>
      </pc:docMkLst>
      <pc:sldChg chg="addSp delSp">
        <pc:chgData name="Alison Cooke" userId="S::a.cooke@uwtsd.ac.uk::46c329c9-26b7-4eba-b77b-7474421bfd31" providerId="AD" clId="Web-{C31CC7C6-90AD-0D9B-5A3E-C90AF605AA9B}" dt="2024-10-23T14:35:54.452" v="1728"/>
        <pc:sldMkLst>
          <pc:docMk/>
          <pc:sldMk cId="1412913744" sldId="289"/>
        </pc:sldMkLst>
        <pc:inkChg chg="del">
          <ac:chgData name="Alison Cooke" userId="S::a.cooke@uwtsd.ac.uk::46c329c9-26b7-4eba-b77b-7474421bfd31" providerId="AD" clId="Web-{C31CC7C6-90AD-0D9B-5A3E-C90AF605AA9B}" dt="2024-10-23T14:33:10.322" v="1715"/>
          <ac:inkMkLst>
            <pc:docMk/>
            <pc:sldMk cId="1412913744" sldId="289"/>
            <ac:inkMk id="5" creationId="{89C23B24-7E27-25BD-6463-DB1FB2E5A4A4}"/>
          </ac:inkMkLst>
        </pc:inkChg>
        <pc:inkChg chg="del">
          <ac:chgData name="Alison Cooke" userId="S::a.cooke@uwtsd.ac.uk::46c329c9-26b7-4eba-b77b-7474421bfd31" providerId="AD" clId="Web-{C31CC7C6-90AD-0D9B-5A3E-C90AF605AA9B}" dt="2024-10-23T14:33:10.322" v="1714"/>
          <ac:inkMkLst>
            <pc:docMk/>
            <pc:sldMk cId="1412913744" sldId="289"/>
            <ac:inkMk id="6" creationId="{6C19CB4B-C5C7-2147-C274-298AEFF86D18}"/>
          </ac:inkMkLst>
        </pc:inkChg>
        <pc:inkChg chg="del">
          <ac:chgData name="Alison Cooke" userId="S::a.cooke@uwtsd.ac.uk::46c329c9-26b7-4eba-b77b-7474421bfd31" providerId="AD" clId="Web-{C31CC7C6-90AD-0D9B-5A3E-C90AF605AA9B}" dt="2024-10-23T14:33:10.322" v="1713"/>
          <ac:inkMkLst>
            <pc:docMk/>
            <pc:sldMk cId="1412913744" sldId="289"/>
            <ac:inkMk id="7" creationId="{CF67C21D-0EAE-A853-2375-BB5F89B09E02}"/>
          </ac:inkMkLst>
        </pc:inkChg>
        <pc:inkChg chg="del">
          <ac:chgData name="Alison Cooke" userId="S::a.cooke@uwtsd.ac.uk::46c329c9-26b7-4eba-b77b-7474421bfd31" providerId="AD" clId="Web-{C31CC7C6-90AD-0D9B-5A3E-C90AF605AA9B}" dt="2024-10-23T14:33:10.322" v="1712"/>
          <ac:inkMkLst>
            <pc:docMk/>
            <pc:sldMk cId="1412913744" sldId="289"/>
            <ac:inkMk id="8" creationId="{A0156F88-DA58-31BF-A76C-9E62754AAC36}"/>
          </ac:inkMkLst>
        </pc:inkChg>
        <pc:inkChg chg="del">
          <ac:chgData name="Alison Cooke" userId="S::a.cooke@uwtsd.ac.uk::46c329c9-26b7-4eba-b77b-7474421bfd31" providerId="AD" clId="Web-{C31CC7C6-90AD-0D9B-5A3E-C90AF605AA9B}" dt="2024-10-23T14:33:10.322" v="1711"/>
          <ac:inkMkLst>
            <pc:docMk/>
            <pc:sldMk cId="1412913744" sldId="289"/>
            <ac:inkMk id="9" creationId="{652B412D-E801-785D-E7FF-989358D7B551}"/>
          </ac:inkMkLst>
        </pc:inkChg>
        <pc:inkChg chg="add del">
          <ac:chgData name="Alison Cooke" userId="S::a.cooke@uwtsd.ac.uk::46c329c9-26b7-4eba-b77b-7474421bfd31" providerId="AD" clId="Web-{C31CC7C6-90AD-0D9B-5A3E-C90AF605AA9B}" dt="2024-10-23T14:33:46.401" v="1717"/>
          <ac:inkMkLst>
            <pc:docMk/>
            <pc:sldMk cId="1412913744" sldId="289"/>
            <ac:inkMk id="11" creationId="{F9C8798C-72C2-698D-0EE8-28D1414FE807}"/>
          </ac:inkMkLst>
        </pc:inkChg>
        <pc:inkChg chg="add">
          <ac:chgData name="Alison Cooke" userId="S::a.cooke@uwtsd.ac.uk::46c329c9-26b7-4eba-b77b-7474421bfd31" providerId="AD" clId="Web-{C31CC7C6-90AD-0D9B-5A3E-C90AF605AA9B}" dt="2024-10-23T14:34:55.372" v="1722"/>
          <ac:inkMkLst>
            <pc:docMk/>
            <pc:sldMk cId="1412913744" sldId="289"/>
            <ac:inkMk id="14" creationId="{914EE244-689E-A365-BB64-5028ACBFB92C}"/>
          </ac:inkMkLst>
        </pc:inkChg>
        <pc:inkChg chg="add">
          <ac:chgData name="Alison Cooke" userId="S::a.cooke@uwtsd.ac.uk::46c329c9-26b7-4eba-b77b-7474421bfd31" providerId="AD" clId="Web-{C31CC7C6-90AD-0D9B-5A3E-C90AF605AA9B}" dt="2024-10-23T14:35:07.841" v="1723"/>
          <ac:inkMkLst>
            <pc:docMk/>
            <pc:sldMk cId="1412913744" sldId="289"/>
            <ac:inkMk id="15" creationId="{7164D001-86ED-76C0-8074-5F5DA64ADE6D}"/>
          </ac:inkMkLst>
        </pc:inkChg>
        <pc:inkChg chg="add">
          <ac:chgData name="Alison Cooke" userId="S::a.cooke@uwtsd.ac.uk::46c329c9-26b7-4eba-b77b-7474421bfd31" providerId="AD" clId="Web-{C31CC7C6-90AD-0D9B-5A3E-C90AF605AA9B}" dt="2024-10-23T14:35:20.232" v="1724"/>
          <ac:inkMkLst>
            <pc:docMk/>
            <pc:sldMk cId="1412913744" sldId="289"/>
            <ac:inkMk id="16" creationId="{1AE56AEF-5B6A-0D1A-5B6B-ED093CD886CA}"/>
          </ac:inkMkLst>
        </pc:inkChg>
        <pc:inkChg chg="add">
          <ac:chgData name="Alison Cooke" userId="S::a.cooke@uwtsd.ac.uk::46c329c9-26b7-4eba-b77b-7474421bfd31" providerId="AD" clId="Web-{C31CC7C6-90AD-0D9B-5A3E-C90AF605AA9B}" dt="2024-10-23T14:35:40.561" v="1725"/>
          <ac:inkMkLst>
            <pc:docMk/>
            <pc:sldMk cId="1412913744" sldId="289"/>
            <ac:inkMk id="17" creationId="{0D4CAC82-6058-F348-30A6-7D5F5A05A1DE}"/>
          </ac:inkMkLst>
        </pc:inkChg>
        <pc:inkChg chg="add">
          <ac:chgData name="Alison Cooke" userId="S::a.cooke@uwtsd.ac.uk::46c329c9-26b7-4eba-b77b-7474421bfd31" providerId="AD" clId="Web-{C31CC7C6-90AD-0D9B-5A3E-C90AF605AA9B}" dt="2024-10-23T14:35:47.873" v="1726"/>
          <ac:inkMkLst>
            <pc:docMk/>
            <pc:sldMk cId="1412913744" sldId="289"/>
            <ac:inkMk id="18" creationId="{266E7716-17B2-F1CF-61F6-9B09529F252D}"/>
          </ac:inkMkLst>
        </pc:inkChg>
        <pc:inkChg chg="add">
          <ac:chgData name="Alison Cooke" userId="S::a.cooke@uwtsd.ac.uk::46c329c9-26b7-4eba-b77b-7474421bfd31" providerId="AD" clId="Web-{C31CC7C6-90AD-0D9B-5A3E-C90AF605AA9B}" dt="2024-10-23T14:35:53.030" v="1727"/>
          <ac:inkMkLst>
            <pc:docMk/>
            <pc:sldMk cId="1412913744" sldId="289"/>
            <ac:inkMk id="19" creationId="{DB79CFF5-D6A3-6400-790D-96C7CBF0CFDC}"/>
          </ac:inkMkLst>
        </pc:inkChg>
        <pc:inkChg chg="add">
          <ac:chgData name="Alison Cooke" userId="S::a.cooke@uwtsd.ac.uk::46c329c9-26b7-4eba-b77b-7474421bfd31" providerId="AD" clId="Web-{C31CC7C6-90AD-0D9B-5A3E-C90AF605AA9B}" dt="2024-10-23T14:35:54.452" v="1728"/>
          <ac:inkMkLst>
            <pc:docMk/>
            <pc:sldMk cId="1412913744" sldId="289"/>
            <ac:inkMk id="20" creationId="{5ADB90E2-41DD-B735-0DFD-00131BC51B6F}"/>
          </ac:inkMkLst>
        </pc:inkChg>
        <pc:cxnChg chg="add del">
          <ac:chgData name="Alison Cooke" userId="S::a.cooke@uwtsd.ac.uk::46c329c9-26b7-4eba-b77b-7474421bfd31" providerId="AD" clId="Web-{C31CC7C6-90AD-0D9B-5A3E-C90AF605AA9B}" dt="2024-10-23T14:34:01.745" v="1719"/>
          <ac:cxnSpMkLst>
            <pc:docMk/>
            <pc:sldMk cId="1412913744" sldId="289"/>
            <ac:cxnSpMk id="12" creationId="{307D5727-7A7A-9805-3EBE-59D952396F1D}"/>
          </ac:cxnSpMkLst>
        </pc:cxnChg>
        <pc:cxnChg chg="add del">
          <ac:chgData name="Alison Cooke" userId="S::a.cooke@uwtsd.ac.uk::46c329c9-26b7-4eba-b77b-7474421bfd31" providerId="AD" clId="Web-{C31CC7C6-90AD-0D9B-5A3E-C90AF605AA9B}" dt="2024-10-23T14:34:35.715" v="1721"/>
          <ac:cxnSpMkLst>
            <pc:docMk/>
            <pc:sldMk cId="1412913744" sldId="289"/>
            <ac:cxnSpMk id="13" creationId="{2EEEF3C0-09CC-2FE3-5E38-D96D656BEE8A}"/>
          </ac:cxnSpMkLst>
        </pc:cxnChg>
      </pc:sldChg>
      <pc:sldChg chg="modSp">
        <pc:chgData name="Alison Cooke" userId="S::a.cooke@uwtsd.ac.uk::46c329c9-26b7-4eba-b77b-7474421bfd31" providerId="AD" clId="Web-{C31CC7C6-90AD-0D9B-5A3E-C90AF605AA9B}" dt="2024-10-23T14:00:32.488" v="40" actId="20577"/>
        <pc:sldMkLst>
          <pc:docMk/>
          <pc:sldMk cId="3667798161" sldId="290"/>
        </pc:sldMkLst>
        <pc:spChg chg="mod">
          <ac:chgData name="Alison Cooke" userId="S::a.cooke@uwtsd.ac.uk::46c329c9-26b7-4eba-b77b-7474421bfd31" providerId="AD" clId="Web-{C31CC7C6-90AD-0D9B-5A3E-C90AF605AA9B}" dt="2024-10-23T14:00:32.488" v="40" actId="20577"/>
          <ac:spMkLst>
            <pc:docMk/>
            <pc:sldMk cId="3667798161" sldId="290"/>
            <ac:spMk id="11" creationId="{1C328854-85B8-2C43-3F50-7554F2FE4A93}"/>
          </ac:spMkLst>
        </pc:spChg>
      </pc:sldChg>
      <pc:sldChg chg="new del">
        <pc:chgData name="Alison Cooke" userId="S::a.cooke@uwtsd.ac.uk::46c329c9-26b7-4eba-b77b-7474421bfd31" providerId="AD" clId="Web-{C31CC7C6-90AD-0D9B-5A3E-C90AF605AA9B}" dt="2024-10-23T14:09:27.830" v="1004"/>
        <pc:sldMkLst>
          <pc:docMk/>
          <pc:sldMk cId="3654235534" sldId="291"/>
        </pc:sldMkLst>
      </pc:sldChg>
      <pc:sldChg chg="addSp delSp modSp new modNotes">
        <pc:chgData name="Alison Cooke" userId="S::a.cooke@uwtsd.ac.uk::46c329c9-26b7-4eba-b77b-7474421bfd31" providerId="AD" clId="Web-{C31CC7C6-90AD-0D9B-5A3E-C90AF605AA9B}" dt="2024-10-23T14:09:16.580" v="1003" actId="1076"/>
        <pc:sldMkLst>
          <pc:docMk/>
          <pc:sldMk cId="2656375977" sldId="292"/>
        </pc:sldMkLst>
        <pc:spChg chg="mod">
          <ac:chgData name="Alison Cooke" userId="S::a.cooke@uwtsd.ac.uk::46c329c9-26b7-4eba-b77b-7474421bfd31" providerId="AD" clId="Web-{C31CC7C6-90AD-0D9B-5A3E-C90AF605AA9B}" dt="2024-10-23T14:02:53.554" v="49" actId="20577"/>
          <ac:spMkLst>
            <pc:docMk/>
            <pc:sldMk cId="2656375977" sldId="292"/>
            <ac:spMk id="2" creationId="{61BDBC5B-250C-C52D-E36D-5D0DD65606F9}"/>
          </ac:spMkLst>
        </pc:spChg>
        <pc:spChg chg="del">
          <ac:chgData name="Alison Cooke" userId="S::a.cooke@uwtsd.ac.uk::46c329c9-26b7-4eba-b77b-7474421bfd31" providerId="AD" clId="Web-{C31CC7C6-90AD-0D9B-5A3E-C90AF605AA9B}" dt="2024-10-23T14:04:22.525" v="100"/>
          <ac:spMkLst>
            <pc:docMk/>
            <pc:sldMk cId="2656375977" sldId="292"/>
            <ac:spMk id="3" creationId="{7E77AD98-275D-D475-B39E-FA2AD9F84A74}"/>
          </ac:spMkLst>
        </pc:spChg>
        <pc:graphicFrameChg chg="add mod ord modGraphic">
          <ac:chgData name="Alison Cooke" userId="S::a.cooke@uwtsd.ac.uk::46c329c9-26b7-4eba-b77b-7474421bfd31" providerId="AD" clId="Web-{C31CC7C6-90AD-0D9B-5A3E-C90AF605AA9B}" dt="2024-10-23T14:09:16.580" v="1003" actId="1076"/>
          <ac:graphicFrameMkLst>
            <pc:docMk/>
            <pc:sldMk cId="2656375977" sldId="292"/>
            <ac:graphicFrameMk id="4" creationId="{FC6DBC0E-6FA7-E048-FA1D-F6E552D0ECB5}"/>
          </ac:graphicFrameMkLst>
        </pc:graphicFrameChg>
      </pc:sldChg>
      <pc:sldChg chg="addSp delSp modSp new ord modNotes">
        <pc:chgData name="Alison Cooke" userId="S::a.cooke@uwtsd.ac.uk::46c329c9-26b7-4eba-b77b-7474421bfd31" providerId="AD" clId="Web-{C31CC7C6-90AD-0D9B-5A3E-C90AF605AA9B}" dt="2024-10-23T14:31:27.585" v="1710"/>
        <pc:sldMkLst>
          <pc:docMk/>
          <pc:sldMk cId="3793336387" sldId="293"/>
        </pc:sldMkLst>
        <pc:spChg chg="mod">
          <ac:chgData name="Alison Cooke" userId="S::a.cooke@uwtsd.ac.uk::46c329c9-26b7-4eba-b77b-7474421bfd31" providerId="AD" clId="Web-{C31CC7C6-90AD-0D9B-5A3E-C90AF605AA9B}" dt="2024-10-23T14:15:54.122" v="1017" actId="20577"/>
          <ac:spMkLst>
            <pc:docMk/>
            <pc:sldMk cId="3793336387" sldId="293"/>
            <ac:spMk id="2" creationId="{D23BBD34-A35D-8DCD-7557-B02C7808EC71}"/>
          </ac:spMkLst>
        </pc:spChg>
        <pc:spChg chg="del">
          <ac:chgData name="Alison Cooke" userId="S::a.cooke@uwtsd.ac.uk::46c329c9-26b7-4eba-b77b-7474421bfd31" providerId="AD" clId="Web-{C31CC7C6-90AD-0D9B-5A3E-C90AF605AA9B}" dt="2024-10-23T14:16:09.529" v="1018"/>
          <ac:spMkLst>
            <pc:docMk/>
            <pc:sldMk cId="3793336387" sldId="293"/>
            <ac:spMk id="3" creationId="{BEB837E1-D54F-620F-3F48-B08ACBF3AE23}"/>
          </ac:spMkLst>
        </pc:spChg>
        <pc:graphicFrameChg chg="add mod ord modGraphic">
          <ac:chgData name="Alison Cooke" userId="S::a.cooke@uwtsd.ac.uk::46c329c9-26b7-4eba-b77b-7474421bfd31" providerId="AD" clId="Web-{C31CC7C6-90AD-0D9B-5A3E-C90AF605AA9B}" dt="2024-10-23T14:17:38.672" v="1081"/>
          <ac:graphicFrameMkLst>
            <pc:docMk/>
            <pc:sldMk cId="3793336387" sldId="293"/>
            <ac:graphicFrameMk id="4" creationId="{C333D61E-906B-7AFB-7EF7-08B726E8530A}"/>
          </ac:graphicFrameMkLst>
        </pc:graphicFrameChg>
      </pc:sldChg>
    </pc:docChg>
  </pc:docChgLst>
  <pc:docChgLst>
    <pc:chgData name="Alison Cooke" userId="S::a.cooke@uwtsd.ac.uk::46c329c9-26b7-4eba-b77b-7474421bfd31" providerId="AD" clId="Web-{8086AD64-829B-BF96-D9C4-C3C1BBE7B865}"/>
    <pc:docChg chg="delSld modSld">
      <pc:chgData name="Alison Cooke" userId="S::a.cooke@uwtsd.ac.uk::46c329c9-26b7-4eba-b77b-7474421bfd31" providerId="AD" clId="Web-{8086AD64-829B-BF96-D9C4-C3C1BBE7B865}" dt="2024-10-23T13:35:13.518" v="172"/>
      <pc:docMkLst>
        <pc:docMk/>
      </pc:docMkLst>
      <pc:sldChg chg="modSp">
        <pc:chgData name="Alison Cooke" userId="S::a.cooke@uwtsd.ac.uk::46c329c9-26b7-4eba-b77b-7474421bfd31" providerId="AD" clId="Web-{8086AD64-829B-BF96-D9C4-C3C1BBE7B865}" dt="2024-10-23T13:25:49.809" v="4" actId="20577"/>
        <pc:sldMkLst>
          <pc:docMk/>
          <pc:sldMk cId="1147549936" sldId="258"/>
        </pc:sldMkLst>
        <pc:spChg chg="mod">
          <ac:chgData name="Alison Cooke" userId="S::a.cooke@uwtsd.ac.uk::46c329c9-26b7-4eba-b77b-7474421bfd31" providerId="AD" clId="Web-{8086AD64-829B-BF96-D9C4-C3C1BBE7B865}" dt="2024-10-23T13:25:49.809" v="4" actId="20577"/>
          <ac:spMkLst>
            <pc:docMk/>
            <pc:sldMk cId="1147549936" sldId="258"/>
            <ac:spMk id="5" creationId="{96FE8A07-45B3-4401-AEF2-C9368D14EA2F}"/>
          </ac:spMkLst>
        </pc:spChg>
      </pc:sldChg>
      <pc:sldChg chg="modNotes">
        <pc:chgData name="Alison Cooke" userId="S::a.cooke@uwtsd.ac.uk::46c329c9-26b7-4eba-b77b-7474421bfd31" providerId="AD" clId="Web-{8086AD64-829B-BF96-D9C4-C3C1BBE7B865}" dt="2024-10-23T13:34:56.174" v="141"/>
        <pc:sldMkLst>
          <pc:docMk/>
          <pc:sldMk cId="506969829" sldId="263"/>
        </pc:sldMkLst>
      </pc:sldChg>
      <pc:sldChg chg="modNotes">
        <pc:chgData name="Alison Cooke" userId="S::a.cooke@uwtsd.ac.uk::46c329c9-26b7-4eba-b77b-7474421bfd31" providerId="AD" clId="Web-{8086AD64-829B-BF96-D9C4-C3C1BBE7B865}" dt="2024-10-23T13:28:48.629" v="78"/>
        <pc:sldMkLst>
          <pc:docMk/>
          <pc:sldMk cId="2162979876" sldId="266"/>
        </pc:sldMkLst>
      </pc:sldChg>
      <pc:sldChg chg="modNotes">
        <pc:chgData name="Alison Cooke" userId="S::a.cooke@uwtsd.ac.uk::46c329c9-26b7-4eba-b77b-7474421bfd31" providerId="AD" clId="Web-{8086AD64-829B-BF96-D9C4-C3C1BBE7B865}" dt="2024-10-23T13:33:11.732" v="114"/>
        <pc:sldMkLst>
          <pc:docMk/>
          <pc:sldMk cId="4056308915" sldId="268"/>
        </pc:sldMkLst>
      </pc:sldChg>
      <pc:sldChg chg="modNotes">
        <pc:chgData name="Alison Cooke" userId="S::a.cooke@uwtsd.ac.uk::46c329c9-26b7-4eba-b77b-7474421bfd31" providerId="AD" clId="Web-{8086AD64-829B-BF96-D9C4-C3C1BBE7B865}" dt="2024-10-23T13:35:08.737" v="171"/>
        <pc:sldMkLst>
          <pc:docMk/>
          <pc:sldMk cId="1463891290" sldId="282"/>
        </pc:sldMkLst>
      </pc:sldChg>
      <pc:sldChg chg="del">
        <pc:chgData name="Alison Cooke" userId="S::a.cooke@uwtsd.ac.uk::46c329c9-26b7-4eba-b77b-7474421bfd31" providerId="AD" clId="Web-{8086AD64-829B-BF96-D9C4-C3C1BBE7B865}" dt="2024-10-23T13:34:38.767" v="115"/>
        <pc:sldMkLst>
          <pc:docMk/>
          <pc:sldMk cId="2825612974" sldId="289"/>
        </pc:sldMkLst>
      </pc:sldChg>
      <pc:sldChg chg="del">
        <pc:chgData name="Alison Cooke" userId="S::a.cooke@uwtsd.ac.uk::46c329c9-26b7-4eba-b77b-7474421bfd31" providerId="AD" clId="Web-{8086AD64-829B-BF96-D9C4-C3C1BBE7B865}" dt="2024-10-23T13:35:13.518" v="172"/>
        <pc:sldMkLst>
          <pc:docMk/>
          <pc:sldMk cId="3321305790" sldId="290"/>
        </pc:sldMkLst>
      </pc:sldChg>
    </pc:docChg>
  </pc:docChgLst>
  <pc:docChgLst>
    <pc:chgData name="Alison Cooke" userId="S::a.cooke@uwtsd.ac.uk::46c329c9-26b7-4eba-b77b-7474421bfd31" providerId="AD" clId="Web-{238F5BED-F6D1-C827-864D-CBE2A462DFEF}"/>
    <pc:docChg chg="modSld">
      <pc:chgData name="Alison Cooke" userId="S::a.cooke@uwtsd.ac.uk::46c329c9-26b7-4eba-b77b-7474421bfd31" providerId="AD" clId="Web-{238F5BED-F6D1-C827-864D-CBE2A462DFEF}" dt="2023-11-01T16:58:30.560" v="10" actId="20577"/>
      <pc:docMkLst>
        <pc:docMk/>
      </pc:docMkLst>
      <pc:sldChg chg="modSp">
        <pc:chgData name="Alison Cooke" userId="S::a.cooke@uwtsd.ac.uk::46c329c9-26b7-4eba-b77b-7474421bfd31" providerId="AD" clId="Web-{238F5BED-F6D1-C827-864D-CBE2A462DFEF}" dt="2023-11-01T16:58:30.560" v="10" actId="20577"/>
        <pc:sldMkLst>
          <pc:docMk/>
          <pc:sldMk cId="2511280831" sldId="259"/>
        </pc:sldMkLst>
        <pc:spChg chg="mod">
          <ac:chgData name="Alison Cooke" userId="S::a.cooke@uwtsd.ac.uk::46c329c9-26b7-4eba-b77b-7474421bfd31" providerId="AD" clId="Web-{238F5BED-F6D1-C827-864D-CBE2A462DFEF}" dt="2023-11-01T16:58:30.560" v="10" actId="20577"/>
          <ac:spMkLst>
            <pc:docMk/>
            <pc:sldMk cId="2511280831" sldId="259"/>
            <ac:spMk id="6" creationId="{CE5D857B-B3EB-42A9-9378-BB924DA2D3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6B9DB3-0C49-4992-8801-38E8A0D26AA1}" type="doc">
      <dgm:prSet loTypeId="urn:microsoft.com/office/officeart/2005/8/layout/hProcess9" loCatId="process" qsTypeId="urn:microsoft.com/office/officeart/2005/8/quickstyle/simple1" qsCatId="simple" csTypeId="urn:microsoft.com/office/officeart/2005/8/colors/colorful4" csCatId="colorful" phldr="1"/>
      <dgm:spPr/>
    </dgm:pt>
    <dgm:pt modelId="{0EF236FF-026E-430E-B058-F2034BEA1A5E}">
      <dgm:prSet phldrT="[Text]" phldr="0"/>
      <dgm:spPr/>
      <dgm:t>
        <a:bodyPr/>
        <a:lstStyle/>
        <a:p>
          <a:pPr rtl="0"/>
          <a:r>
            <a:rPr lang="en-US" dirty="0">
              <a:latin typeface="Myriad Pro"/>
            </a:rPr>
            <a:t>Narrative or Traditional literature review</a:t>
          </a:r>
          <a:endParaRPr lang="en-US" dirty="0"/>
        </a:p>
      </dgm:t>
    </dgm:pt>
    <dgm:pt modelId="{D6DED7B3-68D9-4A43-8167-048C32F1A739}" type="parTrans" cxnId="{5A985082-DA6D-47B7-A17C-CF616750D43F}">
      <dgm:prSet/>
      <dgm:spPr/>
    </dgm:pt>
    <dgm:pt modelId="{688B75FE-7DE4-4ECE-AC27-70A906FB29E8}" type="sibTrans" cxnId="{5A985082-DA6D-47B7-A17C-CF616750D43F}">
      <dgm:prSet/>
      <dgm:spPr/>
    </dgm:pt>
    <dgm:pt modelId="{A1F870FD-2213-4189-9382-BF7DB81422FB}">
      <dgm:prSet phldrT="[Text]" phldr="0"/>
      <dgm:spPr/>
      <dgm:t>
        <a:bodyPr/>
        <a:lstStyle/>
        <a:p>
          <a:pPr rtl="0"/>
          <a:r>
            <a:rPr lang="en-US" dirty="0">
              <a:latin typeface="Myriad Pro"/>
            </a:rPr>
            <a:t>Critically Appraised Topic (CAT)</a:t>
          </a:r>
          <a:endParaRPr lang="en-US" dirty="0"/>
        </a:p>
      </dgm:t>
    </dgm:pt>
    <dgm:pt modelId="{FEB42A63-059B-40FB-B267-FEAAB5A23B3B}" type="parTrans" cxnId="{B09F9A58-8EC5-46BA-A362-6D5A1785D93E}">
      <dgm:prSet/>
      <dgm:spPr/>
    </dgm:pt>
    <dgm:pt modelId="{CFB0043C-231E-47F1-BEE7-22A1C597A815}" type="sibTrans" cxnId="{B09F9A58-8EC5-46BA-A362-6D5A1785D93E}">
      <dgm:prSet/>
      <dgm:spPr/>
    </dgm:pt>
    <dgm:pt modelId="{DD0CB316-60B6-4183-AD8B-139DFD27C8A8}">
      <dgm:prSet phldrT="[Text]" phldr="0"/>
      <dgm:spPr/>
      <dgm:t>
        <a:bodyPr/>
        <a:lstStyle/>
        <a:p>
          <a:pPr rtl="0"/>
          <a:r>
            <a:rPr lang="en-US" dirty="0">
              <a:latin typeface="Myriad Pro"/>
            </a:rPr>
            <a:t>Scoping Reviews</a:t>
          </a:r>
          <a:endParaRPr lang="en-US" dirty="0"/>
        </a:p>
      </dgm:t>
    </dgm:pt>
    <dgm:pt modelId="{65310474-CB7B-4EC5-BD52-15B0B137E32E}" type="parTrans" cxnId="{E94BDAC6-26EF-4CDF-BD99-8253187103BF}">
      <dgm:prSet/>
      <dgm:spPr/>
    </dgm:pt>
    <dgm:pt modelId="{AE5C1C01-5F39-41F3-BFA1-59A388B81BDF}" type="sibTrans" cxnId="{E94BDAC6-26EF-4CDF-BD99-8253187103BF}">
      <dgm:prSet/>
      <dgm:spPr/>
    </dgm:pt>
    <dgm:pt modelId="{05E4141F-C3AD-4CCD-8E28-659BB3149171}">
      <dgm:prSet phldr="0"/>
      <dgm:spPr/>
      <dgm:t>
        <a:bodyPr/>
        <a:lstStyle/>
        <a:p>
          <a:pPr rtl="0"/>
          <a:r>
            <a:rPr lang="en-US" dirty="0">
              <a:latin typeface="Myriad Pro"/>
            </a:rPr>
            <a:t>Systematic literature reviews</a:t>
          </a:r>
        </a:p>
      </dgm:t>
    </dgm:pt>
    <dgm:pt modelId="{98AED2CB-2ED2-41A2-9C71-5257F07514CB}" type="parTrans" cxnId="{CCCFC256-C5BA-4D74-933E-062A995C11DE}">
      <dgm:prSet/>
      <dgm:spPr/>
    </dgm:pt>
    <dgm:pt modelId="{2AE31158-EBA2-4ABD-BBFD-481E6AAADC03}" type="sibTrans" cxnId="{CCCFC256-C5BA-4D74-933E-062A995C11DE}">
      <dgm:prSet/>
      <dgm:spPr/>
    </dgm:pt>
    <dgm:pt modelId="{4524CBAD-7309-4902-8401-3C62A87F59F1}">
      <dgm:prSet phldr="0"/>
      <dgm:spPr/>
      <dgm:t>
        <a:bodyPr/>
        <a:lstStyle/>
        <a:p>
          <a:pPr rtl="0"/>
          <a:r>
            <a:rPr lang="en-US" dirty="0">
              <a:latin typeface="Myriad Pro"/>
            </a:rPr>
            <a:t>Annotated bibliographies</a:t>
          </a:r>
        </a:p>
      </dgm:t>
    </dgm:pt>
    <dgm:pt modelId="{271FC7F2-9021-45CF-B1B9-2633648E3E5E}" type="parTrans" cxnId="{57AAE65B-BE5E-4C3A-8AB3-A0AB92E7507B}">
      <dgm:prSet/>
      <dgm:spPr/>
    </dgm:pt>
    <dgm:pt modelId="{BEBA268B-1378-47E5-9ABF-EB38467BE6D0}" type="sibTrans" cxnId="{57AAE65B-BE5E-4C3A-8AB3-A0AB92E7507B}">
      <dgm:prSet/>
      <dgm:spPr/>
    </dgm:pt>
    <dgm:pt modelId="{BEED45E6-2292-44E5-AAA4-7E22061A07AA}" type="pres">
      <dgm:prSet presAssocID="{336B9DB3-0C49-4992-8801-38E8A0D26AA1}" presName="CompostProcess" presStyleCnt="0">
        <dgm:presLayoutVars>
          <dgm:dir/>
          <dgm:resizeHandles val="exact"/>
        </dgm:presLayoutVars>
      </dgm:prSet>
      <dgm:spPr/>
    </dgm:pt>
    <dgm:pt modelId="{A959F409-009B-4380-99F4-9CDCE01CEA1F}" type="pres">
      <dgm:prSet presAssocID="{336B9DB3-0C49-4992-8801-38E8A0D26AA1}" presName="arrow" presStyleLbl="bgShp" presStyleIdx="0" presStyleCnt="1"/>
      <dgm:spPr/>
    </dgm:pt>
    <dgm:pt modelId="{75E79A8E-0F21-42F6-8610-E1B217AC8C52}" type="pres">
      <dgm:prSet presAssocID="{336B9DB3-0C49-4992-8801-38E8A0D26AA1}" presName="linearProcess" presStyleCnt="0"/>
      <dgm:spPr/>
    </dgm:pt>
    <dgm:pt modelId="{B7DD8388-9BB6-4426-B0F8-08935F3AC2FF}" type="pres">
      <dgm:prSet presAssocID="{0EF236FF-026E-430E-B058-F2034BEA1A5E}" presName="textNode" presStyleLbl="node1" presStyleIdx="0" presStyleCnt="5">
        <dgm:presLayoutVars>
          <dgm:bulletEnabled val="1"/>
        </dgm:presLayoutVars>
      </dgm:prSet>
      <dgm:spPr/>
    </dgm:pt>
    <dgm:pt modelId="{FF417D0B-B515-4E0D-BE19-C2CCB646AEED}" type="pres">
      <dgm:prSet presAssocID="{688B75FE-7DE4-4ECE-AC27-70A906FB29E8}" presName="sibTrans" presStyleCnt="0"/>
      <dgm:spPr/>
    </dgm:pt>
    <dgm:pt modelId="{C3D2C40F-DE20-4220-B440-95659A379EBD}" type="pres">
      <dgm:prSet presAssocID="{A1F870FD-2213-4189-9382-BF7DB81422FB}" presName="textNode" presStyleLbl="node1" presStyleIdx="1" presStyleCnt="5">
        <dgm:presLayoutVars>
          <dgm:bulletEnabled val="1"/>
        </dgm:presLayoutVars>
      </dgm:prSet>
      <dgm:spPr/>
    </dgm:pt>
    <dgm:pt modelId="{B0B95EDA-3555-4BC1-8160-24BF5F92578B}" type="pres">
      <dgm:prSet presAssocID="{CFB0043C-231E-47F1-BEE7-22A1C597A815}" presName="sibTrans" presStyleCnt="0"/>
      <dgm:spPr/>
    </dgm:pt>
    <dgm:pt modelId="{C1D6AA16-A5D8-47A2-AA95-D9A10C8C810B}" type="pres">
      <dgm:prSet presAssocID="{DD0CB316-60B6-4183-AD8B-139DFD27C8A8}" presName="textNode" presStyleLbl="node1" presStyleIdx="2" presStyleCnt="5">
        <dgm:presLayoutVars>
          <dgm:bulletEnabled val="1"/>
        </dgm:presLayoutVars>
      </dgm:prSet>
      <dgm:spPr/>
    </dgm:pt>
    <dgm:pt modelId="{CEF410B0-213F-4D44-85F0-FAF5420FD5F4}" type="pres">
      <dgm:prSet presAssocID="{AE5C1C01-5F39-41F3-BFA1-59A388B81BDF}" presName="sibTrans" presStyleCnt="0"/>
      <dgm:spPr/>
    </dgm:pt>
    <dgm:pt modelId="{F4AEEE7D-3C9E-4DAA-BB6E-A1916B8F7545}" type="pres">
      <dgm:prSet presAssocID="{05E4141F-C3AD-4CCD-8E28-659BB3149171}" presName="textNode" presStyleLbl="node1" presStyleIdx="3" presStyleCnt="5">
        <dgm:presLayoutVars>
          <dgm:bulletEnabled val="1"/>
        </dgm:presLayoutVars>
      </dgm:prSet>
      <dgm:spPr/>
    </dgm:pt>
    <dgm:pt modelId="{B57FEC78-22CF-4A58-99F7-F9FDD69408F0}" type="pres">
      <dgm:prSet presAssocID="{2AE31158-EBA2-4ABD-BBFD-481E6AAADC03}" presName="sibTrans" presStyleCnt="0"/>
      <dgm:spPr/>
    </dgm:pt>
    <dgm:pt modelId="{F6B40FD6-88D6-481C-8324-58A8638474D7}" type="pres">
      <dgm:prSet presAssocID="{4524CBAD-7309-4902-8401-3C62A87F59F1}" presName="textNode" presStyleLbl="node1" presStyleIdx="4" presStyleCnt="5">
        <dgm:presLayoutVars>
          <dgm:bulletEnabled val="1"/>
        </dgm:presLayoutVars>
      </dgm:prSet>
      <dgm:spPr/>
    </dgm:pt>
  </dgm:ptLst>
  <dgm:cxnLst>
    <dgm:cxn modelId="{600C932A-077F-4BD5-B3AE-C4128724187C}" type="presOf" srcId="{0EF236FF-026E-430E-B058-F2034BEA1A5E}" destId="{B7DD8388-9BB6-4426-B0F8-08935F3AC2FF}" srcOrd="0" destOrd="0" presId="urn:microsoft.com/office/officeart/2005/8/layout/hProcess9"/>
    <dgm:cxn modelId="{57AAE65B-BE5E-4C3A-8AB3-A0AB92E7507B}" srcId="{336B9DB3-0C49-4992-8801-38E8A0D26AA1}" destId="{4524CBAD-7309-4902-8401-3C62A87F59F1}" srcOrd="4" destOrd="0" parTransId="{271FC7F2-9021-45CF-B1B9-2633648E3E5E}" sibTransId="{BEBA268B-1378-47E5-9ABF-EB38467BE6D0}"/>
    <dgm:cxn modelId="{29A53241-5514-42AD-B1D8-6DB5650A311B}" type="presOf" srcId="{4524CBAD-7309-4902-8401-3C62A87F59F1}" destId="{F6B40FD6-88D6-481C-8324-58A8638474D7}" srcOrd="0" destOrd="0" presId="urn:microsoft.com/office/officeart/2005/8/layout/hProcess9"/>
    <dgm:cxn modelId="{F4B18F4B-A139-4F2D-B560-E9A235CD8803}" type="presOf" srcId="{A1F870FD-2213-4189-9382-BF7DB81422FB}" destId="{C3D2C40F-DE20-4220-B440-95659A379EBD}" srcOrd="0" destOrd="0" presId="urn:microsoft.com/office/officeart/2005/8/layout/hProcess9"/>
    <dgm:cxn modelId="{CCCFC256-C5BA-4D74-933E-062A995C11DE}" srcId="{336B9DB3-0C49-4992-8801-38E8A0D26AA1}" destId="{05E4141F-C3AD-4CCD-8E28-659BB3149171}" srcOrd="3" destOrd="0" parTransId="{98AED2CB-2ED2-41A2-9C71-5257F07514CB}" sibTransId="{2AE31158-EBA2-4ABD-BBFD-481E6AAADC03}"/>
    <dgm:cxn modelId="{B09F9A58-8EC5-46BA-A362-6D5A1785D93E}" srcId="{336B9DB3-0C49-4992-8801-38E8A0D26AA1}" destId="{A1F870FD-2213-4189-9382-BF7DB81422FB}" srcOrd="1" destOrd="0" parTransId="{FEB42A63-059B-40FB-B267-FEAAB5A23B3B}" sibTransId="{CFB0043C-231E-47F1-BEE7-22A1C597A815}"/>
    <dgm:cxn modelId="{1C366E7A-564F-49A3-ADF5-8BC13300C30F}" type="presOf" srcId="{05E4141F-C3AD-4CCD-8E28-659BB3149171}" destId="{F4AEEE7D-3C9E-4DAA-BB6E-A1916B8F7545}" srcOrd="0" destOrd="0" presId="urn:microsoft.com/office/officeart/2005/8/layout/hProcess9"/>
    <dgm:cxn modelId="{5A985082-DA6D-47B7-A17C-CF616750D43F}" srcId="{336B9DB3-0C49-4992-8801-38E8A0D26AA1}" destId="{0EF236FF-026E-430E-B058-F2034BEA1A5E}" srcOrd="0" destOrd="0" parTransId="{D6DED7B3-68D9-4A43-8167-048C32F1A739}" sibTransId="{688B75FE-7DE4-4ECE-AC27-70A906FB29E8}"/>
    <dgm:cxn modelId="{02ECAB88-0704-41CE-8C2E-42251F8DAF03}" type="presOf" srcId="{DD0CB316-60B6-4183-AD8B-139DFD27C8A8}" destId="{C1D6AA16-A5D8-47A2-AA95-D9A10C8C810B}" srcOrd="0" destOrd="0" presId="urn:microsoft.com/office/officeart/2005/8/layout/hProcess9"/>
    <dgm:cxn modelId="{0932F3AC-1A8F-4A64-83E4-21D6C4812EBB}" type="presOf" srcId="{336B9DB3-0C49-4992-8801-38E8A0D26AA1}" destId="{BEED45E6-2292-44E5-AAA4-7E22061A07AA}" srcOrd="0" destOrd="0" presId="urn:microsoft.com/office/officeart/2005/8/layout/hProcess9"/>
    <dgm:cxn modelId="{E94BDAC6-26EF-4CDF-BD99-8253187103BF}" srcId="{336B9DB3-0C49-4992-8801-38E8A0D26AA1}" destId="{DD0CB316-60B6-4183-AD8B-139DFD27C8A8}" srcOrd="2" destOrd="0" parTransId="{65310474-CB7B-4EC5-BD52-15B0B137E32E}" sibTransId="{AE5C1C01-5F39-41F3-BFA1-59A388B81BDF}"/>
    <dgm:cxn modelId="{00DED612-2CD5-4D2D-B947-FC46D40167D0}" type="presParOf" srcId="{BEED45E6-2292-44E5-AAA4-7E22061A07AA}" destId="{A959F409-009B-4380-99F4-9CDCE01CEA1F}" srcOrd="0" destOrd="0" presId="urn:microsoft.com/office/officeart/2005/8/layout/hProcess9"/>
    <dgm:cxn modelId="{98C4EF12-ACAA-41ED-83CD-B6F69AC564D9}" type="presParOf" srcId="{BEED45E6-2292-44E5-AAA4-7E22061A07AA}" destId="{75E79A8E-0F21-42F6-8610-E1B217AC8C52}" srcOrd="1" destOrd="0" presId="urn:microsoft.com/office/officeart/2005/8/layout/hProcess9"/>
    <dgm:cxn modelId="{5D89B1BF-3F5E-4974-924C-33A21DBA9791}" type="presParOf" srcId="{75E79A8E-0F21-42F6-8610-E1B217AC8C52}" destId="{B7DD8388-9BB6-4426-B0F8-08935F3AC2FF}" srcOrd="0" destOrd="0" presId="urn:microsoft.com/office/officeart/2005/8/layout/hProcess9"/>
    <dgm:cxn modelId="{65016365-6D0E-4FB1-BD63-C06A51ED87BB}" type="presParOf" srcId="{75E79A8E-0F21-42F6-8610-E1B217AC8C52}" destId="{FF417D0B-B515-4E0D-BE19-C2CCB646AEED}" srcOrd="1" destOrd="0" presId="urn:microsoft.com/office/officeart/2005/8/layout/hProcess9"/>
    <dgm:cxn modelId="{8FB4383F-3667-4244-98DE-61DB9B560466}" type="presParOf" srcId="{75E79A8E-0F21-42F6-8610-E1B217AC8C52}" destId="{C3D2C40F-DE20-4220-B440-95659A379EBD}" srcOrd="2" destOrd="0" presId="urn:microsoft.com/office/officeart/2005/8/layout/hProcess9"/>
    <dgm:cxn modelId="{642386CD-7B68-4EC5-85E7-418B6E0377BD}" type="presParOf" srcId="{75E79A8E-0F21-42F6-8610-E1B217AC8C52}" destId="{B0B95EDA-3555-4BC1-8160-24BF5F92578B}" srcOrd="3" destOrd="0" presId="urn:microsoft.com/office/officeart/2005/8/layout/hProcess9"/>
    <dgm:cxn modelId="{A2DCCC6E-621F-4DEF-9572-9237D72C27C5}" type="presParOf" srcId="{75E79A8E-0F21-42F6-8610-E1B217AC8C52}" destId="{C1D6AA16-A5D8-47A2-AA95-D9A10C8C810B}" srcOrd="4" destOrd="0" presId="urn:microsoft.com/office/officeart/2005/8/layout/hProcess9"/>
    <dgm:cxn modelId="{A2ABB318-849A-4467-81D3-CA136657224F}" type="presParOf" srcId="{75E79A8E-0F21-42F6-8610-E1B217AC8C52}" destId="{CEF410B0-213F-4D44-85F0-FAF5420FD5F4}" srcOrd="5" destOrd="0" presId="urn:microsoft.com/office/officeart/2005/8/layout/hProcess9"/>
    <dgm:cxn modelId="{0D6C9F7A-B6EA-450E-8807-8F7E3CA10F8D}" type="presParOf" srcId="{75E79A8E-0F21-42F6-8610-E1B217AC8C52}" destId="{F4AEEE7D-3C9E-4DAA-BB6E-A1916B8F7545}" srcOrd="6" destOrd="0" presId="urn:microsoft.com/office/officeart/2005/8/layout/hProcess9"/>
    <dgm:cxn modelId="{1185869B-727C-4322-8AD7-10D0ACAF700F}" type="presParOf" srcId="{75E79A8E-0F21-42F6-8610-E1B217AC8C52}" destId="{B57FEC78-22CF-4A58-99F7-F9FDD69408F0}" srcOrd="7" destOrd="0" presId="urn:microsoft.com/office/officeart/2005/8/layout/hProcess9"/>
    <dgm:cxn modelId="{1FB6363C-DC94-4C0B-937C-75CF0004A66C}" type="presParOf" srcId="{75E79A8E-0F21-42F6-8610-E1B217AC8C52}" destId="{F6B40FD6-88D6-481C-8324-58A8638474D7}"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9F409-009B-4380-99F4-9CDCE01CEA1F}">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D8388-9BB6-4426-B0F8-08935F3AC2FF}">
      <dsp:nvSpPr>
        <dsp:cNvPr id="0" name=""/>
        <dsp:cNvSpPr/>
      </dsp:nvSpPr>
      <dsp:spPr>
        <a:xfrm>
          <a:off x="4822" y="1174908"/>
          <a:ext cx="2108299"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Myriad Pro"/>
            </a:rPr>
            <a:t>Narrative or Traditional literature review</a:t>
          </a:r>
          <a:endParaRPr lang="en-US" sz="2000" kern="1200" dirty="0"/>
        </a:p>
      </dsp:txBody>
      <dsp:txXfrm>
        <a:off x="81294" y="1251380"/>
        <a:ext cx="1955355" cy="1413601"/>
      </dsp:txXfrm>
    </dsp:sp>
    <dsp:sp modelId="{C3D2C40F-DE20-4220-B440-95659A379EBD}">
      <dsp:nvSpPr>
        <dsp:cNvPr id="0" name=""/>
        <dsp:cNvSpPr/>
      </dsp:nvSpPr>
      <dsp:spPr>
        <a:xfrm>
          <a:off x="2218536" y="1174908"/>
          <a:ext cx="2108299" cy="1566545"/>
        </a:xfrm>
        <a:prstGeom prst="round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Myriad Pro"/>
            </a:rPr>
            <a:t>Critically Appraised Topic (CAT)</a:t>
          </a:r>
          <a:endParaRPr lang="en-US" sz="2000" kern="1200" dirty="0"/>
        </a:p>
      </dsp:txBody>
      <dsp:txXfrm>
        <a:off x="2295008" y="1251380"/>
        <a:ext cx="1955355" cy="1413601"/>
      </dsp:txXfrm>
    </dsp:sp>
    <dsp:sp modelId="{C1D6AA16-A5D8-47A2-AA95-D9A10C8C810B}">
      <dsp:nvSpPr>
        <dsp:cNvPr id="0" name=""/>
        <dsp:cNvSpPr/>
      </dsp:nvSpPr>
      <dsp:spPr>
        <a:xfrm>
          <a:off x="4432250" y="1174908"/>
          <a:ext cx="2108299" cy="1566545"/>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Myriad Pro"/>
            </a:rPr>
            <a:t>Scoping Reviews</a:t>
          </a:r>
          <a:endParaRPr lang="en-US" sz="2000" kern="1200" dirty="0"/>
        </a:p>
      </dsp:txBody>
      <dsp:txXfrm>
        <a:off x="4508722" y="1251380"/>
        <a:ext cx="1955355" cy="1413601"/>
      </dsp:txXfrm>
    </dsp:sp>
    <dsp:sp modelId="{F4AEEE7D-3C9E-4DAA-BB6E-A1916B8F7545}">
      <dsp:nvSpPr>
        <dsp:cNvPr id="0" name=""/>
        <dsp:cNvSpPr/>
      </dsp:nvSpPr>
      <dsp:spPr>
        <a:xfrm>
          <a:off x="6645964" y="1174908"/>
          <a:ext cx="2108299" cy="1566545"/>
        </a:xfrm>
        <a:prstGeom prst="round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Myriad Pro"/>
            </a:rPr>
            <a:t>Systematic literature reviews</a:t>
          </a:r>
        </a:p>
      </dsp:txBody>
      <dsp:txXfrm>
        <a:off x="6722436" y="1251380"/>
        <a:ext cx="1955355" cy="1413601"/>
      </dsp:txXfrm>
    </dsp:sp>
    <dsp:sp modelId="{F6B40FD6-88D6-481C-8324-58A8638474D7}">
      <dsp:nvSpPr>
        <dsp:cNvPr id="0" name=""/>
        <dsp:cNvSpPr/>
      </dsp:nvSpPr>
      <dsp:spPr>
        <a:xfrm>
          <a:off x="8859678" y="1174908"/>
          <a:ext cx="2108299"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Myriad Pro"/>
            </a:rPr>
            <a:t>Annotated bibliographies</a:t>
          </a:r>
        </a:p>
      </dsp:txBody>
      <dsp:txXfrm>
        <a:off x="8936150" y="1251380"/>
        <a:ext cx="1955355"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23T13:58:21.979"/>
    </inkml:context>
    <inkml:brush xml:id="br0">
      <inkml:brushProperty name="width" value="0.1" units="cm"/>
      <inkml:brushProperty name="height" value="0.1" units="cm"/>
      <inkml:brushProperty name="color" value="#E71224"/>
    </inkml:brush>
  </inkml:definitions>
  <inkml:trace contextRef="#ctx0" brushRef="#br0">9036 9882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23T13:59:20.580"/>
    </inkml:context>
    <inkml:brush xml:id="br0">
      <inkml:brushProperty name="width" value="0.1" units="cm"/>
      <inkml:brushProperty name="height" value="0.1" units="cm"/>
      <inkml:brushProperty name="color" value="#E71224"/>
    </inkml:brush>
  </inkml:definitions>
  <inkml:trace contextRef="#ctx0" brushRef="#br0">9036 9882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E71224"/>
    </inkml:brush>
  </inkml:definitions>
  <inkml:trace contextRef="#ctx0" brushRef="#br0">8361 5173 16383 0 0,'5'0'0'0'0,"8"0"0"0"0,4 0 0 0 0,5 0 0 0 0,2 2 0 0 0,-2 2 0 0 0,5 0 0 0 0,1-2 0 0 0,-3 0 0 0 0,4 2 0 0 0,2 1 0 0 0,4-1 0 0 0,1-2 0 0 0,7 0 0 0 0,9 5 0 0 0,1 1 0 0 0,6-1 0 0 0,3-1 0 0 0,1-3 0 0 0,5 0 0 0 0,2-2 0 0 0,1-1 0 0 0,-1 0 0 0 0,1 0 0 0 0,0 0 0 0 0,-1 2 0 0 0,5 1 0 0 0,2 1 0 0 0,5-1 0 0 0,1-2 0 0 0,1 1 0 0 0,-7-2 0 0 0,0 1 0 0 0,0-1 0 0 0,4 0 0 0 0,-1-1 0 0 0,3 1 0 0 0,-2 0 0 0 0,0 0 0 0 0,-4 0 0 0 0,-3 0 0 0 0,-7 0 0 0 0,-2 0 0 0 0,-3 0 0 0 0,-2 0 0 0 0,-1 0 0 0 0,-2 0 0 0 0,-5 0 0 0 0,2 6 0 0 0,-2 1 0 0 0,-2 0 0 0 0,1 1 0 0 0,4 0 0 0 0,1-2 0 0 0,1-2 0 0 0,5-1 0 0 0,-2-2 0 0 0,-3 5 0 0 0,-6 1 0 0 0,2 3 0 0 0,-2-1 0 0 0,-1-2 0 0 0,-4-2 0 0 0,-2-2 0 0 0,1-1 0 0 0,3-1 0 0 0,-1-1 0 0 0,0-1 0 0 0,-2 1 0 0 0,7-1 0 0 0,9 1 0 0 0,5 0 0 0 0,-5 0 0 0 0,5 0 0 0 0,0 0 0 0 0,6 0 0 0 0,-4 0 0 0 0,0 0 0 0 0,0 0 0 0 0,-1 0 0 0 0,0 0 0 0 0,1 0 0 0 0,-4 0 0 0 0,-2 0 0 0 0,-4 0 0 0 0,-1 0 0 0 0,-1 0 0 0 0,-5 0 0 0 0,-2 0 0 0 0,-2 0 0 0 0,-3 0 0 0 0,-1 0 0 0 0,-2 0 0 0 0,-5 0 0 0 0,-4 0 0 0 0,-1 0 0 0 0,2 0 0 0 0,-1 0 0 0 0,-4 0 0 0 0,-1 0 0 0 0,0 0 0 0 0,-1 2 0 0 0,0 5 0 0 0,-1 0 0 0 0,-3-1 0 0 0,4 5 0 0 0,0 2 0 0 0,-2 0 0 0 0,4 0 0 0 0,-1 0 0 0 0,-1-1 0 0 0,-3-1 0 0 0,-3 4 0 0 0,-1 2 0 0 0,1 1 0 0 0,-3 0 0 0 0,-1 0 0 0 0,-1-1 0 0 0,-3 0 0 0 0,0 5 0 0 0,-1 2 0 0 0,2 0 0 0 0,1-2 0 0 0,-2-2 0 0 0,6 1 0 0 0,-1 1 0 0 0,0 1 0 0 0,-1-1 0 0 0,3 3 0 0 0,1 1 0 0 0,-3 0 0 0 0,-4 3 0 0 0,-5 3 0 0 0,0-1 0 0 0,-2-4 0 0 0,0 2 0 0 0,0 5 0 0 0,-1 1 0 0 0,-2 4 0 0 0,5 1 0 0 0,3 7 0 0 0,0 6 0 0 0,-2-2 0 0 0,0 1 0 0 0,5 2 0 0 0,-1 7 0 0 0,1 3 0 0 0,3 5 0 0 0,-2 2 0 0 0,1-1 0 0 0,2 5 0 0 0,-2 15 0 0 0,-1 8 0 0 0,3 10 0 0 0,4 6 0 0 0,1 0 0 0 0,-4-3 0 0 0,1 3 0 0 0,-1-3 0 0 0,-3 3 0 0 0,1 1 0 0 0,-2-2 0 0 0,-4-4 0 0 0,-1-4 0 0 0,-2-3 0 0 0,-2-13 0 0 0,-3-6 0 0 0,-1-8 0 0 0,4 0 0 0 0,4-2 0 0 0,0 0 0 0 0,-1 5 0 0 0,-3 5 0 0 0,4 0 0 0 0,-1 3 0 0 0,0-3 0 0 0,-1 1 0 0 0,0 1 0 0 0,-3 2 0 0 0,-1-8 0 0 0,-2-7 0 0 0,-1-1 0 0 0,-1-2 0 0 0,0-2 0 0 0,0 2 0 0 0,-1 0 0 0 0,1 5 0 0 0,0 2 0 0 0,0-5 0 0 0,0 13 0 0 0,5 4 0 0 0,2 4 0 0 0,3-6 0 0 0,0-12 0 0 0,-3-10 0 0 0,-1-8 0 0 0,5-2 0 0 0,2 0 0 0 0,-2-5 0 0 0,-2-6 0 0 0,5-5 0 0 0,0-1 0 0 0,-2 0 0 0 0,0 1 0 0 0,0 3 0 0 0,-1-1 0 0 0,2-3 0 0 0,2-1 0 0 0,-1-3 0 0 0,-4-2 0 0 0,-2 3 0 0 0,-1-3 0 0 0,1 3 0 0 0,0 0 0 0 0,-2-2 0 0 0,-2 1 0 0 0,5 1 0 0 0,-1 0 0 0 0,2 6 0 0 0,0 0 0 0 0,-3-2 0 0 0,-2-6 0 0 0,-2-2 0 0 0,-2-4 0 0 0,0-1 0 0 0,2-2 0 0 0,0-1 0 0 0,3-6 0 0 0,3-4 0 0 0,2-5 0 0 0,0-1 0 0 0,-2 4 0 0 0,-2 4 0 0 0,-4 1 0 0 0,0 2 0 0 0,-3 0 0 0 0,0 0 0 0 0,0 0 0 0 0,-1 3 0 0 0,1 1 0 0 0,0-1 0 0 0,5-1 0 0 0,2-1 0 0 0,0 0 0 0 0,1-4 0 0 0,3-4 0 0 0,1-4 0 0 0,2-3 0 0 0,2-1 0 0 0,0-2 0 0 0,3-1 0 0 0,-1-2 0 0 0,-2-2 0 0 0,0-2 0 0 0,-3-2 0 0 0,-1-1 0 0 0,0 0 0 0 0,2-5 0 0 0,0 0 0 0 0,6 1 0 0 0,8-1 0 0 0,3 2 0 0 0,1 4 0 0 0,-3 3 0 0 0,3 3 0 0 0,2 1 0 0 0,-3 2 0 0 0,2 0 0 0 0,-2 1 0 0 0,-1 0 0 0 0,3-1 0 0 0,2 1 0 0 0,2-1 0 0 0,4 0 0 0 0,0 0 0 0 0,2 0 0 0 0,-1 0 0 0 0,0-5 0 0 0,-3-3 0 0 0,-7 1 0 0 0,-5 1 0 0 0,-2 2 0 0 0,-2 2 0 0 0,-3 1 0 0 0,-2 0 0 0 0,0 1 0 0 0,-5 3 0 0 0,-3 4 0 0 0,-4 3 0 0 0,-3 3 0 0 0,-2 2 0 0 0,2-1 0 0 0,0-1 0 0 0,2-3 0 0 0,1 1 0 0 0,4-3 0 0 0,1-1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5B2D90"/>
    </inkml:brush>
  </inkml:definitions>
  <inkml:trace contextRef="#ctx0" brushRef="#br0">8414 6066 16383 0 0,'3'-3'0'0'0,"3"-6"0"0"0,7-2 0 0 0,9 1 0 0 0,12 0 0 0 0,16-5 0 0 0,18 1 0 0 0,18 0 0 0 0,33-4 0 0 0,36 2 0 0 0,22-2 0 0 0,25-4 0 0 0,8 3 0 0 0,-9 3 0 0 0,-14 0 0 0 0,-8 2 0 0 0,-18 4 0 0 0,-14 3 0 0 0,-21 3 0 0 0,-16 3 0 0 0,-9 0 0 0 0,-11 2 0 0 0,-8 2 0 0 0,-5 1 0 0 0,-6 1 0 0 0,-1 1 0 0 0,11 0 0 0 0,12-2 0 0 0,16 6 0 0 0,12-1 0 0 0,7 0 0 0 0,4-3 0 0 0,5-2 0 0 0,-11-2 0 0 0,-20-1 0 0 0,-15 2 0 0 0,-14 6 0 0 0,-15 2 0 0 0,-10 1 0 0 0,-11 2 0 0 0,-6-2 0 0 0,-2 3 0 0 0,6 1 0 0 0,3-1 0 0 0,7-4 0 0 0,2-1 0 0 0,2 3 0 0 0,2 0 0 0 0,3 1 0 0 0,0 2 0 0 0,-1 0 0 0 0,-5-1 0 0 0,-4 0 0 0 0,0 3 0 0 0,1 1 0 0 0,2 3 0 0 0,0 1 0 0 0,-1 4 0 0 0,-2 1 0 0 0,-2-2 0 0 0,5 3 0 0 0,0 2 0 0 0,5-1 0 0 0,4 2 0 0 0,0 4 0 0 0,-2 2 0 0 0,-3-3 0 0 0,-7 0 0 0 0,-9-2 0 0 0,-12-2 0 0 0,-7-2 0 0 0,-5 1 0 0 0,-4-2 0 0 0,-5-2 0 0 0,-3 2 0 0 0,4 3 0 0 0,3-3 0 0 0,0 4 0 0 0,-2 1 0 0 0,1-2 0 0 0,1 2 0 0 0,0 4 0 0 0,2 1 0 0 0,3 7 0 0 0,-1 3 0 0 0,2 9 0 0 0,2 9 0 0 0,2 4 0 0 0,2 4 0 0 0,2 1 0 0 0,0-2 0 0 0,3 1 0 0 0,-1-7 0 0 0,-4 0 0 0 0,1-2 0 0 0,-4-2 0 0 0,3-5 0 0 0,1-5 0 0 0,-1-5 0 0 0,4 4 0 0 0,-2 4 0 0 0,3 1 0 0 0,-3 2 0 0 0,2 2 0 0 0,3-1 0 0 0,-1-3 0 0 0,0 0 0 0 0,-1-1 0 0 0,-3 1 0 0 0,-1 5 0 0 0,-3 2 0 0 0,-2 0 0 0 0,0-4 0 0 0,1-6 0 0 0,0-4 0 0 0,-4-8 0 0 0,-1-8 0 0 0,2-2 0 0 0,-1-3 0 0 0,-1-4 0 0 0,0 2 0 0 0,-2 2 0 0 0,-1 5 0 0 0,4 4 0 0 0,-1-1 0 0 0,3-2 0 0 0,-2 2 0 0 0,6-2 0 0 0,-2 0 0 0 0,5 3 0 0 0,-2-2 0 0 0,1-4 0 0 0,2 0 0 0 0,-1-3 0 0 0,-4-2 0 0 0,1-4 0 0 0,-5-3 0 0 0,2-5 0 0 0,0 1 0 0 0,-3 0 0 0 0,-2-3 0 0 0,1-3 0 0 0,0-3 0 0 0,0-4 0 0 0,1-1 0 0 0,4-2 0 0 0,3 0 0 0 0,2-1 0 0 0,4 1 0 0 0,3-1 0 0 0,5 1 0 0 0,2-1 0 0 0,2 1 0 0 0,0 0 0 0 0,8-3 0 0 0,0 0 0 0 0,1-4 0 0 0,3 1 0 0 0,1 0 0 0 0,-6 2 0 0 0,-5 2 0 0 0,-4 0 0 0 0,-6 1 0 0 0,-3 1 0 0 0,2 0 0 0 0,-2 1 0 0 0,-2-1 0 0 0,-1 0 0 0 0,-2 0 0 0 0,1 1 0 0 0,1-1 0 0 0,-1 0 0 0 0,-1 0 0 0 0,2 0 0 0 0,1 0 0 0 0,0 0 0 0 0,0 0 0 0 0,2 0 0 0 0,2 0 0 0 0,2 0 0 0 0,0 0 0 0 0,3 0 0 0 0,-1 0 0 0 0,-2 0 0 0 0,2 0 0 0 0,-2 0 0 0 0,-4 0 0 0 0,-7-3 0 0 0,-4-4 0 0 0,-3 0 0 0 0,-4-5 0 0 0,0 0 0 0 0,-3 2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00A0D7"/>
    </inkml:brush>
  </inkml:definitions>
  <inkml:trace contextRef="#ctx0" brushRef="#br0">10570 6775 16383 0 0,'3'0'0'0'0,"3"0"0"0"0,4 0 0 0 0,3 0 0 0 0,2 0 0 0 0,4 0 0 0 0,4 0 0 0 0,1-3 0 0 0,-1-1 0 0 0,5-2 0 0 0,-1-1 0 0 0,1 2 0 0 0,-1 1 0 0 0,3 1 0 0 0,-1 2 0 0 0,-3 0 0 0 0,-3 1 0 0 0,-2 0 0 0 0,3 0 0 0 0,6-5 0 0 0,4-2 0 0 0,3 0 0 0 0,2 2 0 0 0,3-2 0 0 0,-4 1 0 0 0,-2 1 0 0 0,-2 1 0 0 0,-2 2 0 0 0,-2 1 0 0 0,-5 1 0 0 0,3 0 0 0 0,-2 0 0 0 0,-1 1 0 0 0,-3-1 0 0 0,-3 0 0 0 0,-1 0 0 0 0,2 0 0 0 0,3 0 0 0 0,0 0 0 0 0,5 0 0 0 0,2 0 0 0 0,0 0 0 0 0,3 0 0 0 0,1 0 0 0 0,3 0 0 0 0,1 0 0 0 0,-3 0 0 0 0,-2 0 0 0 0,-2 0 0 0 0,3 0 0 0 0,-1 3 0 0 0,-2 1 0 0 0,3-1 0 0 0,1 0 0 0 0,3-1 0 0 0,0-1 0 0 0,3 0 0 0 0,-4-1 0 0 0,1 0 0 0 0,-4 0 0 0 0,-4 0 0 0 0,-3 0 0 0 0,-2 0 0 0 0,0 0 0 0 0,1 0 0 0 0,4 0 0 0 0,3 0 0 0 0,4 0 0 0 0,2 0 0 0 0,1 0 0 0 0,6 0 0 0 0,6 0 0 0 0,3 0 0 0 0,2 0 0 0 0,1 0 0 0 0,6 0 0 0 0,-1 0 0 0 0,1 5 0 0 0,2 3 0 0 0,-5-1 0 0 0,1-2 0 0 0,-5-1 0 0 0,2-1 0 0 0,-3 1 0 0 0,-4 0 0 0 0,1 0 0 0 0,3-2 0 0 0,5 0 0 0 0,4-1 0 0 0,-1-1 0 0 0,-1 0 0 0 0,1 0 0 0 0,0 0 0 0 0,3 0 0 0 0,-5 0 0 0 0,0 0 0 0 0,-4-1 0 0 0,-9 1 0 0 0,-4 0 0 0 0,-4 0 0 0 0,-7 0 0 0 0,-5 0 0 0 0,-1 0 0 0 0,-1 0 0 0 0,-3 0 0 0 0,0 0 0 0 0,4 0 0 0 0,6 0 0 0 0,8 0 0 0 0,6 0 0 0 0,4-5 0 0 0,3-2 0 0 0,-2 0 0 0 0,-3 1 0 0 0,-4 2 0 0 0,-1 1 0 0 0,-6 2 0 0 0,-4 0 0 0 0,-5 1 0 0 0,1 1 0 0 0,-2-1 0 0 0,-4 0 0 0 0,-3 1 0 0 0,-2-1 0 0 0,0 0 0 0 0,1 0 0 0 0,-2 0 0 0 0,0 0 0 0 0,-2 0 0 0 0,0 0 0 0 0,5 0 0 0 0,2 0 0 0 0,-1-3 0 0 0,-1-1 0 0 0,-2 1 0 0 0,4 0 0 0 0,1 1 0 0 0,-1 1 0 0 0,1 0 0 0 0,1-2 0 0 0,3-1 0 0 0,1 1 0 0 0,1 0 0 0 0,-1 2 0 0 0,-4-1 0 0 0,-1 2 0 0 0,5 0 0 0 0,4-3 0 0 0,9-6 0 0 0,7-2 0 0 0,3 1 0 0 0,-3 0 0 0 0,-9 1 0 0 0,-8 3 0 0 0,-7 1 0 0 0,-2 3 0 0 0,-3 0 0 0 0,-1 2 0 0 0,-3 0 0 0 0,-3 4 0 0 0,-1 0 0 0 0,-1 2 0 0 0,-2 4 0 0 0,-2 5 0 0 0,-4 3 0 0 0,-1 1 0 0 0,-2-3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66CC00"/>
    </inkml:brush>
  </inkml:definitions>
  <inkml:trace contextRef="#ctx0" brushRef="#br0">12078 7612 16383 0 0,'6'0'0'0'0,"18"0"0"0"0,21-5 0 0 0,21-3 0 0 0,15 1 0 0 0,4-1 0 0 0,3 0 0 0 0,2 2 0 0 0,3 2 0 0 0,-9 1 0 0 0,-8 2 0 0 0,-8 1 0 0 0,-8 0 0 0 0,-8 0 0 0 0,-5 1 0 0 0,-5-1 0 0 0,5 0 0 0 0,-1 0 0 0 0,3 0 0 0 0,7 0 0 0 0,0 0 0 0 0,-1 0 0 0 0,-6 0 0 0 0,-1 0 0 0 0,-4 0 0 0 0,4 0 0 0 0,5 0 0 0 0,3 0 0 0 0,1 0 0 0 0,-2 0 0 0 0,-2 0 0 0 0,0 0 0 0 0,0 0 0 0 0,2-5 0 0 0,5-5 0 0 0,-2-1 0 0 0,6 2 0 0 0,1 2 0 0 0,5 2 0 0 0,-4 3 0 0 0,-1 1 0 0 0,2 0 0 0 0,-6 2 0 0 0,5-1 0 0 0,-2 1 0 0 0,6-1 0 0 0,-2 6 0 0 0,0 1 0 0 0,-2 1 0 0 0,-2-3 0 0 0,-3-1 0 0 0,-2-1 0 0 0,-6 1 0 0 0,-4 0 0 0 0,-1 2 0 0 0,-4 1 0 0 0,-7-2 0 0 0,-4-1 0 0 0,-1-2 0 0 0,-5-1 0 0 0,-3 0 0 0 0,2-1 0 0 0,0 0 0 0 0,-2 0 0 0 0,1-1 0 0 0,-2 1 0 0 0,1 0 0 0 0,2 0 0 0 0,5 0 0 0 0,0 0 0 0 0,-2 0 0 0 0,-4 0 0 0 0,-3 0 0 0 0,-6 5 0 0 0,-5 5 0 0 0,-1 1 0 0 0,-1 1 0 0 0,8 1 0 0 0,2-1 0 0 0,2 0 0 0 0,0-3 0 0 0,-1-2 0 0 0,1-2 0 0 0,-2 0 0 0 0,-5 3 0 0 0,-5 5 0 0 0,-3 3 0 0 0,-3 2 0 0 0,-3 0 0 0 0,0 0 0 0 0,-1 0 0 0 0,0 0 0 0 0,0 1 0 0 0,1 2 0 0 0,-1-1 0 0 0,1-1 0 0 0,0-1 0 0 0,0 0 0 0 0,0-2 0 0 0,0 4 0 0 0,0 0 0 0 0,0-1 0 0 0,0 0 0 0 0,0-1 0 0 0,0 0 0 0 0,0-1 0 0 0,0-1 0 0 0,0 3 0 0 0,0 1 0 0 0,3-3 0 0 0,1-5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AB008B"/>
    </inkml:brush>
  </inkml:definitions>
  <inkml:trace contextRef="#ctx0" brushRef="#br0">873 7210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AB008B"/>
    </inkml:brush>
  </inkml:definitions>
  <inkml:trace contextRef="#ctx0" brushRef="#br0">7699 9023 16383 0 0,'3'0'0'0'0,"4"0"0"0"0,8 0 0 0 0,5 0 0 0 0,2 0 0 0 0,3 0 0 0 0,5 0 0 0 0,3 0 0 0 0,4 0 0 0 0,7 0 0 0 0,10 0 0 0 0,1 0 0 0 0,3 0 0 0 0,5 0 0 0 0,-3 0 0 0 0,5 0 0 0 0,3 0 0 0 0,3 0 0 0 0,7 0 0 0 0,6 0 0 0 0,6 0 0 0 0,-2 0 0 0 0,-4 0 0 0 0,0 0 0 0 0,8 0 0 0 0,-1 0 0 0 0,1 0 0 0 0,1 0 0 0 0,5 0 0 0 0,12 0 0 0 0,8-6 0 0 0,6-1 0 0 0,-2 0 0 0 0,-5 1 0 0 0,-6 2 0 0 0,-5 2 0 0 0,-9 0 0 0 0,-11 2 0 0 0,-5 0 0 0 0,-6 0 0 0 0,-5 1 0 0 0,3-1 0 0 0,11 6 0 0 0,5 1 0 0 0,9 0 0 0 0,6-1 0 0 0,6-2 0 0 0,7-1 0 0 0,0-2 0 0 0,8-1 0 0 0,-1 0 0 0 0,6 0 0 0 0,12 0 0 0 0,-2 0 0 0 0,-8-1 0 0 0,-10-4 0 0 0,-9-3 0 0 0,-7 1 0 0 0,-11 1 0 0 0,-7 2 0 0 0,-13 2 0 0 0,-6 0 0 0 0,-9 2 0 0 0,-3 0 0 0 0,-4 0 0 0 0,1-2 0 0 0,5-7 0 0 0,-3-2 0 0 0,4 2 0 0 0,-3 1 0 0 0,-3 3 0 0 0,-5-1 0 0 0,-5 1 0 0 0,-8 1 0 0 0,-7 1 0 0 0,-3 1 0 0 0,-2 4 0 0 0,4 4 0 0 0,7 2 0 0 0,8 4 0 0 0,0 3 0 0 0,0-1 0 0 0,-3-3 0 0 0,-7-3 0 0 0,-8 0 0 0 0,-9-5 0 0 0,-4-5 0 0 0,1-10 0 0 0,-1-15 0 0 0,-1-11 0 0 0,2-7 0 0 0,-3-7 0 0 0,4-4 0 0 0,2 4 0 0 0,-3 1 0 0 0,-2 4 0 0 0,-1 2 0 0 0,3 0 0 0 0,0 2 0 0 0,-2 3 0 0 0,-1 6 0 0 0,1 2 0 0 0,-1 5 0 0 0,-3-2 0 0 0,1-4 0 0 0,4-2 0 0 0,0-4 0 0 0,7-3 0 0 0,2-5 0 0 0,4-4 0 0 0,5-9 0 0 0,1-3 0 0 0,0-2 0 0 0,4-3 0 0 0,-5 3 0 0 0,-4 6 0 0 0,-4 4 0 0 0,0 3 0 0 0,-1 4 0 0 0,-2 3 0 0 0,2 1 0 0 0,-2-4 0 0 0,3-2 0 0 0,1 0 0 0 0,-1-4 0 0 0,4 0 0 0 0,4-2 0 0 0,-1-5 0 0 0,0 1 0 0 0,-2 4 0 0 0,-3-1 0 0 0,1-3 0 0 0,3-1 0 0 0,0-1 0 0 0,2-3 0 0 0,0 3 0 0 0,-5 4 0 0 0,2 2 0 0 0,-3 0 0 0 0,-1 0 0 0 0,-2 1 0 0 0,-3 7 0 0 0,-1 3 0 0 0,-2 4 0 0 0,-4 6 0 0 0,-1 1 0 0 0,-2 0 0 0 0,-3 1 0 0 0,-2 3 0 0 0,-1 1 0 0 0,-1 3 0 0 0,1 3 0 0 0,4 0 0 0 0,1 1 0 0 0,-1-2 0 0 0,-2 2 0 0 0,-1 0 0 0 0,-1 0 0 0 0,2 0 0 0 0,0 1 0 0 0,-1 1 0 0 0,3 5 0 0 0,-1 1 0 0 0,2 1 0 0 0,6 3 0 0 0,0-1 0 0 0,1-3 0 0 0,0 1 0 0 0,-1-1 0 0 0,2 0 0 0 0,4 2 0 0 0,1 0 0 0 0,4 0 0 0 0,-3-1 0 0 0,-2 1 0 0 0,18-5 0 0 0,19 0 0 0 0,11-2 0 0 0,5-1 0 0 0,-1 2 0 0 0,-4 6 0 0 0,-8 3 0 0 0,-12 5 0 0 0,-11 2 0 0 0,-5 1 0 0 0,-6 2 0 0 0,-5-1 0 0 0,-2 1 0 0 0,1-5 0 0 0,6-6 0 0 0,6 0 0 0 0,5 1 0 0 0,3-1 0 0 0,4 2 0 0 0,0 2 0 0 0,1 2 0 0 0,-1 1 0 0 0,-6 0 0 0 0,0-1 0 0 0,-4 0 0 0 0,-2 2 0 0 0,2 0 0 0 0,-2 1 0 0 0,-3 1 0 0 0,-4 0 0 0 0,0 0 0 0 0,1-5 0 0 0,7-5 0 0 0,13-1 0 0 0,9-6 0 0 0,9-7 0 0 0,6-1 0 0 0,1 4 0 0 0,-2 1 0 0 0,-5 6 0 0 0,-10 4 0 0 0,-12 4 0 0 0,-9 3 0 0 0,-11 5 0 0 0,-9 5 0 0 0,-6 4 0 0 0,-4 3 0 0 0,-3 1 0 0 0,0 5 0 0 0,-4-2 0 0 0,-1-1 0 0 0,-1-3 0 0 0,-6-5 0 0 0,-1-3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Property name="color" value="#AB008B"/>
    </inkml:brush>
  </inkml:definitions>
  <inkml:trace contextRef="#ctx0" brushRef="#br0">8797 11192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Question – you have heard the term 'literature review' being used many times – but what do you understand the term to mean?</a:t>
            </a:r>
          </a:p>
          <a:p>
            <a:endParaRPr lang="en-GB" dirty="0">
              <a:ea typeface="Calibri"/>
              <a:cs typeface="Calibri"/>
            </a:endParaRPr>
          </a:p>
          <a:p>
            <a:r>
              <a:rPr lang="en-GB" dirty="0">
                <a:ea typeface="Calibri"/>
                <a:cs typeface="Calibri"/>
              </a:rPr>
              <a:t>Open to class – use chat box</a:t>
            </a:r>
          </a:p>
          <a:p>
            <a:endParaRPr lang="en-GB" dirty="0">
              <a:ea typeface="Calibri"/>
              <a:cs typeface="Calibri"/>
            </a:endParaRPr>
          </a:p>
          <a:p>
            <a:r>
              <a:rPr lang="en-GB" dirty="0">
                <a:ea typeface="Calibri"/>
                <a:cs typeface="Calibri"/>
              </a:rPr>
              <a:t>Lets start with </a:t>
            </a:r>
            <a:r>
              <a:rPr lang="en-GB" dirty="0" err="1">
                <a:ea typeface="Calibri" panose="020F0502020204030204"/>
                <a:cs typeface="Calibri" panose="020F0502020204030204"/>
              </a:rPr>
              <a:t>Bloomsberg</a:t>
            </a:r>
            <a:r>
              <a:rPr lang="en-GB" dirty="0">
                <a:ea typeface="Calibri" panose="020F0502020204030204"/>
                <a:cs typeface="Calibri" panose="020F0502020204030204"/>
              </a:rPr>
              <a:t> University (2022) description ..</a:t>
            </a:r>
          </a:p>
          <a:p>
            <a:endParaRPr lang="en-GB" dirty="0">
              <a:ea typeface="Calibri" panose="020F0502020204030204"/>
              <a:cs typeface="Calibri" panose="020F0502020204030204"/>
            </a:endParaRPr>
          </a:p>
          <a:p>
            <a:r>
              <a:rPr lang="en-GB" dirty="0">
                <a:ea typeface="Calibri" panose="020F0502020204030204"/>
                <a:cs typeface="Calibri" panose="020F0502020204030204"/>
              </a:rPr>
              <a:t>However the Edinburgh University describes it as …....</a:t>
            </a:r>
          </a:p>
          <a:p>
            <a:endParaRPr lang="en-GB" dirty="0">
              <a:ea typeface="Calibri" panose="020F0502020204030204"/>
              <a:cs typeface="Calibri" panose="020F0502020204030204"/>
            </a:endParaRPr>
          </a:p>
          <a:p>
            <a:r>
              <a:rPr lang="en-GB">
                <a:ea typeface="Calibri" panose="020F0502020204030204"/>
                <a:cs typeface="Calibri" panose="020F0502020204030204"/>
              </a:rPr>
              <a:t>What are  the differences there between the two descriptions/definitions</a:t>
            </a:r>
          </a:p>
          <a:p>
            <a:r>
              <a:rPr lang="en-GB">
                <a:ea typeface="Calibri" panose="020F0502020204030204"/>
                <a:cs typeface="Calibri" panose="020F0502020204030204"/>
              </a:rPr>
              <a:t>Edinburgh focusses more on highlighting its goals of demonstrating knowledge and understanding </a:t>
            </a:r>
          </a:p>
          <a:p>
            <a:r>
              <a:rPr lang="en-GB" dirty="0">
                <a:ea typeface="Calibri" panose="020F0502020204030204"/>
                <a:cs typeface="Calibri" panose="020F0502020204030204"/>
              </a:rPr>
              <a:t>Edinburgh also highlights the critical evaluation of the material that you review</a:t>
            </a:r>
          </a:p>
          <a:p>
            <a:r>
              <a:rPr lang="en-GB" dirty="0" err="1">
                <a:ea typeface="Calibri" panose="020F0502020204030204"/>
                <a:cs typeface="Calibri" panose="020F0502020204030204"/>
              </a:rPr>
              <a:t>Bloomsberg</a:t>
            </a:r>
            <a:r>
              <a:rPr lang="en-GB" dirty="0">
                <a:ea typeface="Calibri" panose="020F0502020204030204"/>
                <a:cs typeface="Calibri" panose="020F0502020204030204"/>
              </a:rPr>
              <a:t> highlights previous research only – what about current methods, philosophies and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49707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Narrative review</a:t>
            </a:r>
            <a:r>
              <a:rPr lang="en-US" dirty="0">
                <a:cs typeface="Calibri"/>
              </a:rPr>
              <a:t> is a traditional way of reviewing literature that focuses on </a:t>
            </a:r>
            <a:r>
              <a:rPr lang="en-US" err="1">
                <a:cs typeface="Calibri"/>
              </a:rPr>
              <a:t>summarising</a:t>
            </a:r>
            <a:r>
              <a:rPr lang="en-US" dirty="0">
                <a:cs typeface="Calibri"/>
              </a:rPr>
              <a:t> and </a:t>
            </a:r>
            <a:r>
              <a:rPr lang="en-US" err="1">
                <a:cs typeface="Calibri"/>
              </a:rPr>
              <a:t>synthesising</a:t>
            </a:r>
            <a:r>
              <a:rPr lang="en-US" dirty="0">
                <a:cs typeface="Calibri"/>
              </a:rPr>
              <a:t> what's been written on a topic and </a:t>
            </a:r>
            <a:r>
              <a:rPr lang="en-US" err="1">
                <a:cs typeface="Calibri"/>
              </a:rPr>
              <a:t>ofetn</a:t>
            </a:r>
            <a:r>
              <a:rPr lang="en-US" dirty="0">
                <a:cs typeface="Calibri"/>
              </a:rPr>
              <a:t> used to demonstrate the value of a particular point of view. It can be useful for gathering large amounts of literature on a topic but can be subjective and biased</a:t>
            </a:r>
          </a:p>
          <a:p>
            <a:r>
              <a:rPr lang="en-US" b="1" dirty="0">
                <a:cs typeface="Calibri"/>
              </a:rPr>
              <a:t>Traditional LR </a:t>
            </a:r>
            <a:r>
              <a:rPr lang="en-US" dirty="0">
                <a:cs typeface="Calibri"/>
              </a:rPr>
              <a:t>– is a structured analysis of eth current knowledge on a topic. It is an essential part of eth research process and helps to establish a theoretical framework for the research. They are structured like an essay. They help to establish credibility, demonstrate research is rigorous and justifies the choice of research topic.</a:t>
            </a:r>
          </a:p>
          <a:p>
            <a:endParaRPr lang="en-US" dirty="0">
              <a:cs typeface="Calibri"/>
            </a:endParaRPr>
          </a:p>
          <a:p>
            <a:r>
              <a:rPr lang="en-US" b="1" dirty="0">
                <a:cs typeface="Calibri"/>
              </a:rPr>
              <a:t>CAT </a:t>
            </a:r>
            <a:r>
              <a:rPr lang="en-US" dirty="0">
                <a:cs typeface="Calibri"/>
              </a:rPr>
              <a:t>– a short summary of the best available evidence on a specific question. CAT's are a type of rapid review that are </a:t>
            </a:r>
            <a:r>
              <a:rPr lang="en-US" dirty="0" err="1">
                <a:cs typeface="Calibri"/>
              </a:rPr>
              <a:t>ofetn</a:t>
            </a:r>
            <a:r>
              <a:rPr lang="en-US" dirty="0">
                <a:cs typeface="Calibri"/>
              </a:rPr>
              <a:t> used in clinical settings to help make decisions</a:t>
            </a:r>
          </a:p>
          <a:p>
            <a:endParaRPr lang="en-US" dirty="0">
              <a:cs typeface="Calibri"/>
            </a:endParaRPr>
          </a:p>
          <a:p>
            <a:r>
              <a:rPr lang="en-US" b="1" dirty="0">
                <a:cs typeface="Calibri"/>
              </a:rPr>
              <a:t>Scoping reviews </a:t>
            </a:r>
            <a:r>
              <a:rPr lang="en-US" dirty="0">
                <a:cs typeface="Calibri"/>
              </a:rPr>
              <a:t>– is a type of knowledge synthesis that maps the key concepts and evidence in a research area. </a:t>
            </a:r>
            <a:r>
              <a:rPr lang="en-US" err="1">
                <a:cs typeface="Calibri"/>
              </a:rPr>
              <a:t>Ofetn</a:t>
            </a:r>
            <a:r>
              <a:rPr lang="en-US" dirty="0">
                <a:cs typeface="Calibri"/>
              </a:rPr>
              <a:t> used to clarify definitions and conceptual boundaries, identify research gaps, </a:t>
            </a:r>
            <a:r>
              <a:rPr lang="en-US" err="1">
                <a:cs typeface="Calibri"/>
              </a:rPr>
              <a:t>summarise</a:t>
            </a:r>
            <a:r>
              <a:rPr lang="en-US" dirty="0">
                <a:cs typeface="Calibri"/>
              </a:rPr>
              <a:t> findings and make recommendations. Quite </a:t>
            </a:r>
            <a:r>
              <a:rPr lang="en-US" err="1">
                <a:cs typeface="Calibri"/>
              </a:rPr>
              <a:t>braod</a:t>
            </a:r>
            <a:r>
              <a:rPr lang="en-US" dirty="0">
                <a:cs typeface="Calibri"/>
              </a:rPr>
              <a:t> in scope and don't usually involve quality assessment</a:t>
            </a:r>
          </a:p>
          <a:p>
            <a:endParaRPr lang="en-US" dirty="0">
              <a:cs typeface="Calibri"/>
            </a:endParaRPr>
          </a:p>
          <a:p>
            <a:r>
              <a:rPr lang="en-US" b="1" dirty="0">
                <a:cs typeface="Calibri"/>
              </a:rPr>
              <a:t>Systematic literature review</a:t>
            </a:r>
            <a:r>
              <a:rPr lang="en-US" dirty="0">
                <a:cs typeface="Calibri"/>
              </a:rPr>
              <a:t> – a type of review that collects multiple research studies and </a:t>
            </a:r>
            <a:r>
              <a:rPr lang="en-US" dirty="0" err="1">
                <a:cs typeface="Calibri"/>
              </a:rPr>
              <a:t>summarises</a:t>
            </a:r>
            <a:r>
              <a:rPr lang="en-US" dirty="0">
                <a:cs typeface="Calibri"/>
              </a:rPr>
              <a:t> them to </a:t>
            </a:r>
            <a:r>
              <a:rPr lang="en-US" dirty="0" err="1">
                <a:cs typeface="Calibri"/>
              </a:rPr>
              <a:t>answetr</a:t>
            </a:r>
            <a:r>
              <a:rPr lang="en-US" dirty="0">
                <a:cs typeface="Calibri"/>
              </a:rPr>
              <a:t> a research question using rigorous methods</a:t>
            </a:r>
          </a:p>
          <a:p>
            <a:endParaRPr lang="en-US" dirty="0">
              <a:cs typeface="Calibri"/>
            </a:endParaRPr>
          </a:p>
          <a:p>
            <a:r>
              <a:rPr lang="en-US" b="1" dirty="0">
                <a:cs typeface="Calibri"/>
              </a:rPr>
              <a:t>Annotated bibliography</a:t>
            </a:r>
            <a:r>
              <a:rPr lang="en-US" dirty="0">
                <a:cs typeface="Calibri"/>
              </a:rPr>
              <a:t>  - a list of sources used in </a:t>
            </a:r>
            <a:r>
              <a:rPr lang="en-US" err="1">
                <a:cs typeface="Calibri"/>
              </a:rPr>
              <a:t>resaerch,along</a:t>
            </a:r>
            <a:r>
              <a:rPr lang="en-US" dirty="0">
                <a:cs typeface="Calibri"/>
              </a:rPr>
              <a:t> with a brief annotation for each source that </a:t>
            </a:r>
            <a:r>
              <a:rPr lang="en-US" err="1">
                <a:cs typeface="Calibri"/>
              </a:rPr>
              <a:t>summarises</a:t>
            </a:r>
            <a:r>
              <a:rPr lang="en-US" dirty="0">
                <a:cs typeface="Calibri"/>
              </a:rPr>
              <a:t> and evaluates the sources content and main arguments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684423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look at the why and the how</a:t>
            </a:r>
          </a:p>
          <a:p>
            <a:endParaRPr lang="en-GB" dirty="0"/>
          </a:p>
          <a:p>
            <a:r>
              <a:rPr lang="en-GB" dirty="0"/>
              <a:t>Why do you need to undertake</a:t>
            </a:r>
          </a:p>
          <a:p>
            <a:endParaRPr lang="en-GB" dirty="0"/>
          </a:p>
          <a:p>
            <a:r>
              <a:rPr lang="en-GB" dirty="0"/>
              <a:t>&amp;</a:t>
            </a:r>
          </a:p>
          <a:p>
            <a:r>
              <a:rPr lang="en-GB" dirty="0"/>
              <a:t>HOW do you write your literature review</a:t>
            </a:r>
          </a:p>
          <a:p>
            <a:endParaRPr lang="en-GB" dirty="0"/>
          </a:p>
          <a:p>
            <a:r>
              <a:rPr lang="en-GB" dirty="0"/>
              <a:t>its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110204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Question to class – Why do you need to do a literature review for your dissertation?</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256264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ea typeface="Calibri" panose="020F0502020204030204"/>
                <a:cs typeface="Calibri" panose="020F0502020204030204"/>
              </a:rPr>
              <a:t>There are a number of reasons as to WHY you need to do a literature review</a:t>
            </a:r>
          </a:p>
          <a:p>
            <a:pPr marL="400050" lvl="1">
              <a:lnSpc>
                <a:spcPct val="90000"/>
              </a:lnSpc>
              <a:spcBef>
                <a:spcPct val="20000"/>
              </a:spcBef>
            </a:pPr>
            <a:r>
              <a:rPr lang="en-GB" dirty="0">
                <a:ea typeface="Calibri" panose="020F0502020204030204"/>
                <a:cs typeface="Calibri" panose="020F0502020204030204"/>
              </a:rPr>
              <a:t>FIRSTLY – its an integral part of your dissertation and one of the biggest chapter in your final document which highlights how important this piece of work is for you</a:t>
            </a:r>
            <a:endParaRPr lang="en-GB" dirty="0"/>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dirty="0">
              <a:ea typeface="Calibri"/>
              <a:cs typeface="Calibri"/>
            </a:endParaRPr>
          </a:p>
          <a:p>
            <a:pPr marL="857250" lvl="1" indent="-457200">
              <a:lnSpc>
                <a:spcPct val="90000"/>
              </a:lnSpc>
              <a:spcBef>
                <a:spcPct val="20000"/>
              </a:spcBef>
              <a:buFont typeface="Courier New,monospace"/>
              <a:buChar char="•"/>
            </a:pPr>
            <a:r>
              <a:rPr lang="en-GB" dirty="0"/>
              <a:t>To identify gaps in the literature</a:t>
            </a:r>
            <a:endParaRPr lang="en-US" dirty="0"/>
          </a:p>
          <a:p>
            <a:pPr marL="857250" lvl="1" indent="-457200">
              <a:lnSpc>
                <a:spcPct val="90000"/>
              </a:lnSpc>
              <a:spcBef>
                <a:spcPct val="20000"/>
              </a:spcBef>
              <a:buFont typeface="Courier New,monospace"/>
              <a:buChar char="•"/>
            </a:pPr>
            <a:r>
              <a:rPr lang="en-GB" dirty="0"/>
              <a:t>To provide context for your research</a:t>
            </a:r>
            <a:endParaRPr lang="en-US" dirty="0"/>
          </a:p>
          <a:p>
            <a:pPr marL="857250" lvl="1" indent="-457200">
              <a:lnSpc>
                <a:spcPct val="90000"/>
              </a:lnSpc>
              <a:spcBef>
                <a:spcPct val="20000"/>
              </a:spcBef>
              <a:buFont typeface="Courier New,monospace"/>
              <a:buChar char="•"/>
            </a:pPr>
            <a:r>
              <a:rPr lang="en-GB" dirty="0"/>
              <a:t>To show that you have read widely and in depth</a:t>
            </a:r>
            <a:endParaRPr lang="en-US" dirty="0"/>
          </a:p>
          <a:p>
            <a:pPr marL="857250" lvl="1" indent="-457200">
              <a:lnSpc>
                <a:spcPct val="90000"/>
              </a:lnSpc>
              <a:spcBef>
                <a:spcPct val="20000"/>
              </a:spcBef>
              <a:buFont typeface="Courier New,monospace"/>
              <a:buChar char="•"/>
            </a:pPr>
            <a:r>
              <a:rPr lang="en-GB" dirty="0"/>
              <a:t>To show you have the skills to </a:t>
            </a:r>
            <a:r>
              <a:rPr lang="en-GB" b="1" dirty="0"/>
              <a:t>interpret and evaluate</a:t>
            </a:r>
            <a:r>
              <a:rPr lang="en-GB" dirty="0"/>
              <a:t> the literature – IMPORTANT aspects which examiners look for</a:t>
            </a:r>
            <a:endParaRPr lang="en-GB" dirty="0">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 – before carrying out any new research on the topic</a:t>
            </a:r>
          </a:p>
          <a:p>
            <a:pPr marL="857250" lvl="1" indent="-457200">
              <a:lnSpc>
                <a:spcPct val="90000"/>
              </a:lnSpc>
              <a:spcBef>
                <a:spcPct val="20000"/>
              </a:spcBef>
              <a:buFont typeface="Courier New,monospace"/>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So you are about to start doing your literature review – what problems do you think you will encounter? If you have already started what problems have you encountered?</a:t>
            </a:r>
          </a:p>
          <a:p>
            <a:r>
              <a:rPr lang="en-US" dirty="0">
                <a:ea typeface="Calibri"/>
                <a:cs typeface="Calibri"/>
              </a:rPr>
              <a:t>Think back to the assignment in the last module which required you to do a literature review – what were the challenges? On reflection of that task - What did you learn from undertaking the review</a:t>
            </a:r>
          </a:p>
          <a:p>
            <a:endParaRPr lang="en-US" dirty="0">
              <a:ea typeface="Calibri"/>
              <a:cs typeface="Calibri"/>
            </a:endParaRPr>
          </a:p>
          <a:p>
            <a:r>
              <a:rPr lang="en-US" dirty="0">
                <a:ea typeface="Calibri"/>
                <a:cs typeface="Calibri"/>
              </a:rPr>
              <a:t>These are just some of the common problems encountered by students when they embark upon their literature reviews</a:t>
            </a:r>
          </a:p>
          <a:p>
            <a:endParaRPr lang="en-US" dirty="0">
              <a:ea typeface="Calibri"/>
              <a:cs typeface="Calibri"/>
            </a:endParaRPr>
          </a:p>
          <a:p>
            <a:pPr marL="171450" indent="-171450">
              <a:spcBef>
                <a:spcPct val="20000"/>
              </a:spcBef>
              <a:buFont typeface="Arial"/>
              <a:buChar char="•"/>
            </a:pPr>
            <a:r>
              <a:rPr lang="en-GB" dirty="0"/>
              <a:t>Where to find appropriate and relevant literature? </a:t>
            </a:r>
            <a:endParaRPr lang="en-US" dirty="0"/>
          </a:p>
          <a:p>
            <a:pPr marL="171450" indent="-171450">
              <a:spcBef>
                <a:spcPct val="20000"/>
              </a:spcBef>
              <a:buFont typeface="Arial"/>
              <a:buChar char="•"/>
            </a:pPr>
            <a:r>
              <a:rPr lang="en-GB" dirty="0"/>
              <a:t>How to reference correctly</a:t>
            </a:r>
            <a:endParaRPr lang="en-US" dirty="0"/>
          </a:p>
          <a:p>
            <a:pPr marL="171450" indent="-171450">
              <a:spcBef>
                <a:spcPct val="20000"/>
              </a:spcBef>
              <a:buFont typeface="Arial"/>
              <a:buChar char="•"/>
            </a:pPr>
            <a:r>
              <a:rPr lang="en-GB" dirty="0"/>
              <a:t>How to review the literature</a:t>
            </a:r>
            <a:endParaRPr lang="en-US" dirty="0"/>
          </a:p>
          <a:p>
            <a:pPr marL="171450" indent="-171450">
              <a:spcBef>
                <a:spcPct val="20000"/>
              </a:spcBef>
              <a:buFont typeface="Arial"/>
              <a:buChar char="•"/>
            </a:pPr>
            <a:r>
              <a:rPr lang="en-GB" dirty="0"/>
              <a:t>How to structure the literature review chapter</a:t>
            </a:r>
          </a:p>
          <a:p>
            <a:pPr marL="171450" indent="-171450">
              <a:spcBef>
                <a:spcPct val="20000"/>
              </a:spcBef>
              <a:buFont typeface="Arial"/>
              <a:buChar char="•"/>
            </a:pPr>
            <a:r>
              <a:rPr lang="en-GB" dirty="0">
                <a:ea typeface="Calibri"/>
                <a:cs typeface="Calibri"/>
              </a:rPr>
              <a:t>How to manage their time</a:t>
            </a:r>
          </a:p>
          <a:p>
            <a:pPr marL="171450" indent="-171450">
              <a:spcBef>
                <a:spcPct val="20000"/>
              </a:spcBef>
              <a:buFont typeface="Arial"/>
              <a:buChar char="•"/>
            </a:pPr>
            <a:r>
              <a:rPr lang="en-GB" dirty="0">
                <a:ea typeface="Calibri"/>
                <a:cs typeface="Calibri"/>
              </a:rPr>
              <a:t>Where to get help/support</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previous input from Lisa Ellis , Academic Librarian – arranged a session on 4.12.24 for advanced research skills</a:t>
            </a:r>
          </a:p>
          <a:p>
            <a:r>
              <a:rPr lang="en-US" dirty="0">
                <a:ea typeface="Calibri"/>
                <a:cs typeface="Calibri"/>
              </a:rPr>
              <a:t>You can also visit the library on campus at anytime</a:t>
            </a:r>
          </a:p>
          <a:p>
            <a:r>
              <a:rPr lang="en-US" dirty="0">
                <a:ea typeface="Calibri"/>
                <a:cs typeface="Calibri"/>
              </a:rPr>
              <a:t>DON’T forget you also have access to the College of policing library use it!!!</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Using the following 2 lists, match each numbered item with the correct letter</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870867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Using the following 2 lists, match each numbered item with the correct letter</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511413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HArvard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visualise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do we mean by 'critically evaluate?'</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987346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a:t>
            </a:r>
          </a:p>
          <a:p>
            <a:endParaRPr lang="en-US" dirty="0">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dirty="0"/>
          </a:p>
          <a:p>
            <a:pPr marL="171450" indent="-171450">
              <a:spcBef>
                <a:spcPct val="20000"/>
              </a:spcBef>
              <a:buFont typeface="Arial,Sans-Serif"/>
              <a:buChar char="•"/>
            </a:pPr>
            <a:r>
              <a:rPr lang="en-GB" dirty="0"/>
              <a:t>What are the key concepts and how are they defined?</a:t>
            </a:r>
            <a:endParaRPr lang="en-US" dirty="0"/>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dirty="0"/>
          </a:p>
          <a:p>
            <a:pPr marL="171450" indent="-171450">
              <a:spcBef>
                <a:spcPct val="20000"/>
              </a:spcBef>
              <a:buFont typeface="Arial,Sans-Serif"/>
              <a:buChar char="•"/>
            </a:pPr>
            <a:r>
              <a:rPr lang="en-GB" dirty="0"/>
              <a:t>What are the results and conclusions of the study?</a:t>
            </a:r>
            <a:endParaRPr lang="en-US" dirty="0"/>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dirty="0"/>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dirty="0"/>
          </a:p>
          <a:p>
            <a:pPr marL="171450" indent="-171450">
              <a:spcBef>
                <a:spcPct val="20000"/>
              </a:spcBef>
              <a:buFont typeface="Arial,Sans-Serif"/>
              <a:buChar char="•"/>
            </a:pPr>
            <a:r>
              <a:rPr lang="en-GB" dirty="0"/>
              <a:t>What are the strengths and weaknesses of the research</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5 basic criteria for evaluating information from any source</a:t>
            </a:r>
          </a:p>
          <a:p>
            <a:r>
              <a:rPr lang="en-US" dirty="0">
                <a:cs typeface="Calibri"/>
              </a:rPr>
              <a:t>Accuracy</a:t>
            </a:r>
          </a:p>
          <a:p>
            <a:r>
              <a:rPr lang="en-US" dirty="0">
                <a:cs typeface="Calibri"/>
              </a:rPr>
              <a:t>Authority</a:t>
            </a:r>
          </a:p>
          <a:p>
            <a:r>
              <a:rPr lang="en-US" dirty="0">
                <a:cs typeface="Calibri"/>
              </a:rPr>
              <a:t>Objectivity</a:t>
            </a:r>
          </a:p>
          <a:p>
            <a:r>
              <a:rPr lang="en-US" dirty="0">
                <a:cs typeface="Calibri"/>
              </a:rPr>
              <a:t>Currency</a:t>
            </a:r>
          </a:p>
          <a:p>
            <a:r>
              <a:rPr lang="en-US" dirty="0">
                <a:cs typeface="Calibri"/>
              </a:rPr>
              <a:t>Coverage</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151018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a. Outlining</a:t>
            </a:r>
          </a:p>
          <a:p>
            <a:endParaRPr lang="en-US" dirty="0">
              <a:ea typeface="Calibri"/>
              <a:cs typeface="Calibri"/>
            </a:endParaRPr>
          </a:p>
          <a:p>
            <a:r>
              <a:rPr lang="en-US" dirty="0">
                <a:ea typeface="Calibri"/>
                <a:cs typeface="Calibri"/>
              </a:rPr>
              <a:t>Plan it first - this is not set in stone but is there to assist you</a:t>
            </a:r>
          </a:p>
          <a:p>
            <a:r>
              <a:rPr lang="en-US" dirty="0">
                <a:ea typeface="Calibri"/>
                <a:cs typeface="Calibri"/>
              </a:rPr>
              <a:t>Structural options – on previous slide 4 structural options mentioned</a:t>
            </a:r>
          </a:p>
          <a:p>
            <a:r>
              <a:rPr lang="en-US" dirty="0">
                <a:ea typeface="Calibri"/>
                <a:cs typeface="Calibri"/>
              </a:rPr>
              <a:t>Which will you choose?</a:t>
            </a:r>
          </a:p>
          <a:p>
            <a:endParaRPr lang="en-US" dirty="0">
              <a:ea typeface="Calibri"/>
              <a:cs typeface="Calibri"/>
            </a:endParaRPr>
          </a:p>
          <a:p>
            <a:r>
              <a:rPr lang="en-US" b="1" dirty="0">
                <a:ea typeface="Calibri"/>
                <a:cs typeface="Calibri"/>
              </a:rPr>
              <a:t>b. writing up</a:t>
            </a:r>
          </a:p>
          <a:p>
            <a:r>
              <a:rPr lang="en-US" dirty="0">
                <a:ea typeface="Calibri"/>
                <a:cs typeface="Calibri"/>
              </a:rPr>
              <a:t>Do drafts – perfection is not the objective at this time so don't aim for it, just get rough content down</a:t>
            </a:r>
          </a:p>
          <a:p>
            <a:r>
              <a:rPr lang="en-US" dirty="0">
                <a:ea typeface="Calibri"/>
                <a:cs typeface="Calibri"/>
              </a:rPr>
              <a:t>Step away and go back to it and then tweak it so that you are happier with it</a:t>
            </a:r>
          </a:p>
          <a:p>
            <a:r>
              <a:rPr lang="en-US" dirty="0">
                <a:ea typeface="Calibri"/>
                <a:cs typeface="Calibri"/>
              </a:rPr>
              <a:t>Get someone else to read it and give you feedback – then edit again if needed</a:t>
            </a:r>
          </a:p>
          <a:p>
            <a:r>
              <a:rPr lang="en-US" dirty="0">
                <a:ea typeface="Calibri"/>
                <a:cs typeface="Calibri"/>
              </a:rPr>
              <a:t>Send draft in for formative feedback from supervisor </a:t>
            </a:r>
          </a:p>
          <a:p>
            <a:r>
              <a:rPr lang="en-US" dirty="0">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a:p>
            <a:endParaRPr lang="en-US" dirty="0">
              <a:ea typeface="Calibri"/>
              <a:cs typeface="Calibri"/>
            </a:endParaRP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8" Type="http://schemas.openxmlformats.org/officeDocument/2006/relationships/image" Target="../media/image11.png"/><Relationship Id="rId26" Type="http://schemas.openxmlformats.org/officeDocument/2006/relationships/image" Target="../media/image15.png"/><Relationship Id="rId3" Type="http://schemas.openxmlformats.org/officeDocument/2006/relationships/customXml" Target="../ink/ink2.xml"/><Relationship Id="rId21" Type="http://schemas.openxmlformats.org/officeDocument/2006/relationships/customXml" Target="../ink/ink6.xml"/><Relationship Id="rId17" Type="http://schemas.openxmlformats.org/officeDocument/2006/relationships/customXml" Target="../ink/ink4.xml"/><Relationship Id="rId25" Type="http://schemas.openxmlformats.org/officeDocument/2006/relationships/customXml" Target="../ink/ink8.xml"/><Relationship Id="rId2" Type="http://schemas.openxmlformats.org/officeDocument/2006/relationships/notesSlide" Target="../notesSlides/notesSlide10.xml"/><Relationship Id="rId16" Type="http://schemas.openxmlformats.org/officeDocument/2006/relationships/image" Target="../media/image10.png"/><Relationship Id="rId20" Type="http://schemas.openxmlformats.org/officeDocument/2006/relationships/image" Target="../media/image12.png"/><Relationship Id="rId1" Type="http://schemas.openxmlformats.org/officeDocument/2006/relationships/slideLayout" Target="../slideLayouts/slideLayout4.xml"/><Relationship Id="rId24" Type="http://schemas.openxmlformats.org/officeDocument/2006/relationships/image" Target="../media/image14.png"/><Relationship Id="rId15" Type="http://schemas.openxmlformats.org/officeDocument/2006/relationships/customXml" Target="../ink/ink3.xml"/><Relationship Id="rId23" Type="http://schemas.openxmlformats.org/officeDocument/2006/relationships/customXml" Target="../ink/ink7.xml"/><Relationship Id="rId19" Type="http://schemas.openxmlformats.org/officeDocument/2006/relationships/customXml" Target="../ink/ink5.xml"/><Relationship Id="rId14" Type="http://schemas.openxmlformats.org/officeDocument/2006/relationships/image" Target="../media/image9.png"/><Relationship Id="rId22" Type="http://schemas.openxmlformats.org/officeDocument/2006/relationships/image" Target="../media/image13.png"/><Relationship Id="rId27" Type="http://schemas.openxmlformats.org/officeDocument/2006/relationships/customXml" Target="../ink/ink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920091" y="357800"/>
            <a:ext cx="8307977" cy="3890799"/>
          </a:xfrm>
        </p:spPr>
        <p:txBody>
          <a:bodyPr>
            <a:normAutofit fontScale="90000"/>
          </a:bodyPr>
          <a:lstStyle/>
          <a:p>
            <a:r>
              <a:rPr lang="en-GB" b="1" dirty="0">
                <a:solidFill>
                  <a:srgbClr val="002060"/>
                </a:solidFill>
                <a:latin typeface="Arial"/>
                <a:cs typeface="Arial"/>
              </a:rPr>
              <a:t>MSc </a:t>
            </a:r>
            <a:r>
              <a:rPr lang="en-GB" b="1" err="1">
                <a:solidFill>
                  <a:srgbClr val="002060"/>
                </a:solidFill>
                <a:latin typeface="Arial"/>
                <a:cs typeface="Arial"/>
              </a:rPr>
              <a:t>Plismona</a:t>
            </a:r>
            <a:r>
              <a:rPr lang="en-GB" b="1" dirty="0">
                <a:solidFill>
                  <a:srgbClr val="002060"/>
                </a:solidFill>
                <a:latin typeface="Arial"/>
                <a:cs typeface="Arial"/>
              </a:rPr>
              <a:t> (</a:t>
            </a:r>
            <a:r>
              <a:rPr lang="en-GB" b="1" err="1">
                <a:solidFill>
                  <a:srgbClr val="002060"/>
                </a:solidFill>
                <a:latin typeface="Arial"/>
                <a:cs typeface="Arial"/>
              </a:rPr>
              <a:t>Arweinydd</a:t>
            </a:r>
            <a:r>
              <a:rPr lang="en-GB" b="1" dirty="0">
                <a:solidFill>
                  <a:srgbClr val="002060"/>
                </a:solidFill>
                <a:latin typeface="Arial"/>
                <a:cs typeface="Arial"/>
              </a:rPr>
              <a:t> </a:t>
            </a:r>
            <a:r>
              <a:rPr lang="en-GB" b="1" err="1">
                <a:solidFill>
                  <a:srgbClr val="002060"/>
                </a:solidFill>
                <a:latin typeface="Arial"/>
                <a:cs typeface="Arial"/>
              </a:rPr>
              <a:t>Weithredol</a:t>
            </a:r>
            <a:r>
              <a:rPr lang="en-GB" b="1" dirty="0">
                <a:solidFill>
                  <a:srgbClr val="002060"/>
                </a:solidFill>
                <a:latin typeface="Arial"/>
                <a:cs typeface="Arial"/>
              </a:rPr>
              <a:t> a </a:t>
            </a:r>
            <a:r>
              <a:rPr lang="en-GB" b="1" err="1">
                <a:solidFill>
                  <a:srgbClr val="002060"/>
                </a:solidFill>
                <a:latin typeface="Arial"/>
                <a:cs typeface="Arial"/>
              </a:rPr>
              <a:t>Strategol</a:t>
            </a:r>
            <a:r>
              <a:rPr lang="en-GB" b="1" dirty="0">
                <a:solidFill>
                  <a:srgbClr val="002060"/>
                </a:solidFill>
                <a:latin typeface="Arial"/>
                <a:cs typeface="Arial"/>
              </a:rPr>
              <a:t>)</a:t>
            </a:r>
            <a:br>
              <a:rPr lang="en-GB" b="1" dirty="0">
                <a:latin typeface="Arial"/>
              </a:rPr>
            </a:br>
            <a:r>
              <a:rPr lang="en-GB" b="1" dirty="0">
                <a:solidFill>
                  <a:schemeClr val="bg1"/>
                </a:solidFill>
                <a:latin typeface="Arial"/>
                <a:cs typeface="Arial"/>
              </a:rPr>
              <a:t>MSc Policing (Operational &amp; Strategic Leadership)</a:t>
            </a:r>
            <a:br>
              <a:rPr lang="en-GB" b="1" dirty="0">
                <a:latin typeface="Arial"/>
              </a:rPr>
            </a:br>
            <a:r>
              <a:rPr lang="en-GB" b="1" dirty="0">
                <a:solidFill>
                  <a:schemeClr val="bg1"/>
                </a:solidFill>
                <a:latin typeface="Arial"/>
                <a:cs typeface="Arial"/>
              </a:rPr>
              <a:t>23.10.2024</a:t>
            </a:r>
            <a:br>
              <a:rPr lang="en-GB" b="1" dirty="0">
                <a:latin typeface="Arial"/>
              </a:rPr>
            </a:br>
            <a:r>
              <a:rPr lang="en-GB" b="1" err="1">
                <a:solidFill>
                  <a:srgbClr val="002060"/>
                </a:solidFill>
                <a:latin typeface="Arial"/>
                <a:cs typeface="Arial"/>
              </a:rPr>
              <a:t>Adolygiad</a:t>
            </a:r>
            <a:r>
              <a:rPr lang="en-GB" b="1" dirty="0">
                <a:solidFill>
                  <a:srgbClr val="002060"/>
                </a:solidFill>
                <a:latin typeface="Arial"/>
                <a:cs typeface="Arial"/>
              </a:rPr>
              <a:t> </a:t>
            </a:r>
            <a:r>
              <a:rPr lang="en-GB" b="1" err="1">
                <a:solidFill>
                  <a:srgbClr val="002060"/>
                </a:solidFill>
                <a:latin typeface="Arial"/>
                <a:cs typeface="Arial"/>
              </a:rPr>
              <a:t>Llenyddiaeth</a:t>
            </a:r>
            <a:br>
              <a:rPr lang="en-GB" b="1" dirty="0">
                <a:latin typeface="Arial"/>
              </a:rPr>
            </a:br>
            <a:r>
              <a:rPr lang="en-GB" b="1" dirty="0">
                <a:solidFill>
                  <a:schemeClr val="bg1"/>
                </a:solidFill>
                <a:latin typeface="Arial"/>
                <a:cs typeface="Arial"/>
              </a:rPr>
              <a:t>Literature Review</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 </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a:solidFill>
                  <a:srgbClr val="0070C0"/>
                </a:solidFill>
              </a:rPr>
              <a:t>Esbonio’r term ‘adolygiad llenyddiaeth’</a:t>
            </a:r>
          </a:p>
          <a:p>
            <a:r>
              <a:rPr lang="en-GB" dirty="0">
                <a:solidFill>
                  <a:srgbClr val="0070C0"/>
                </a:solidFill>
              </a:rPr>
              <a:t>Nodi’r problemau cyffredin y gellir eu cyfrif wrth ddechrau ysgrifennu adolygiad o lenyddiaeth a sut i’w groesgyn</a:t>
            </a:r>
          </a:p>
          <a:p>
            <a:r>
              <a:rPr lang="en-GB" dirty="0">
                <a:solidFill>
                  <a:srgbClr val="0070C0"/>
                </a:solidFill>
              </a:rPr>
              <a:t>Amlinellu Nodweddion da a drwg ysgrifennu adolygiadau llenyddiaeth</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lnSpcReduction="10000"/>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ECB1-9BB6-8519-CFB4-0FD57AEF8D74}"/>
              </a:ext>
            </a:extLst>
          </p:cNvPr>
          <p:cNvSpPr>
            <a:spLocks noGrp="1"/>
          </p:cNvSpPr>
          <p:nvPr>
            <p:ph type="title"/>
          </p:nvPr>
        </p:nvSpPr>
        <p:spPr>
          <a:solidFill>
            <a:srgbClr val="002060"/>
          </a:solidFill>
        </p:spPr>
        <p:txBody>
          <a:bodyPr/>
          <a:lstStyle/>
          <a:p>
            <a:r>
              <a:rPr lang="en-GB" dirty="0">
                <a:solidFill>
                  <a:schemeClr val="bg1"/>
                </a:solidFill>
              </a:rPr>
              <a:t>What is meant by a literature review?</a:t>
            </a:r>
          </a:p>
        </p:txBody>
      </p:sp>
      <p:sp>
        <p:nvSpPr>
          <p:cNvPr id="3" name="Content Placeholder 2">
            <a:extLst>
              <a:ext uri="{FF2B5EF4-FFF2-40B4-BE49-F238E27FC236}">
                <a16:creationId xmlns:a16="http://schemas.microsoft.com/office/drawing/2014/main" id="{C3DA0770-87BF-9887-AE3E-B99C4B00D6B2}"/>
              </a:ext>
            </a:extLst>
          </p:cNvPr>
          <p:cNvSpPr>
            <a:spLocks noGrp="1"/>
          </p:cNvSpPr>
          <p:nvPr>
            <p:ph sz="half" idx="1"/>
          </p:nvPr>
        </p:nvSpPr>
        <p:spPr>
          <a:xfrm>
            <a:off x="609600" y="1600201"/>
            <a:ext cx="3943350" cy="3897312"/>
          </a:xfrm>
        </p:spPr>
        <p:txBody>
          <a:bodyPr vert="horz" lIns="91440" tIns="45720" rIns="91440" bIns="45720" rtlCol="0" anchor="t">
            <a:normAutofit fontScale="92500" lnSpcReduction="20000"/>
          </a:bodyPr>
          <a:lstStyle/>
          <a:p>
            <a:pPr marL="0" indent="0">
              <a:buNone/>
            </a:pPr>
            <a:r>
              <a:rPr lang="en-GB" b="1" i="0" dirty="0">
                <a:solidFill>
                  <a:srgbClr val="0070C0"/>
                </a:solidFill>
                <a:effectLst/>
                <a:latin typeface="Arial"/>
                <a:cs typeface="Arial"/>
              </a:rPr>
              <a:t>‘</a:t>
            </a:r>
            <a:r>
              <a:rPr lang="en-GB" b="1" i="1" dirty="0">
                <a:solidFill>
                  <a:srgbClr val="0070C0"/>
                </a:solidFill>
                <a:effectLst/>
                <a:latin typeface="Arial"/>
                <a:cs typeface="Arial"/>
              </a:rPr>
              <a:t>A literature review is a comprehensive summary of previous research on a topic. The literature review surveys scholarly articles, books, and other sources relevant to a particular area of research</a:t>
            </a:r>
            <a:r>
              <a:rPr lang="en-GB" b="1" i="0" dirty="0">
                <a:solidFill>
                  <a:srgbClr val="0070C0"/>
                </a:solidFill>
                <a:effectLst/>
                <a:latin typeface="Arial"/>
                <a:cs typeface="Arial"/>
              </a:rPr>
              <a:t>’ </a:t>
            </a:r>
            <a:r>
              <a:rPr lang="en-GB" sz="1900" b="1" i="0" dirty="0">
                <a:solidFill>
                  <a:srgbClr val="0070C0"/>
                </a:solidFill>
                <a:effectLst/>
                <a:latin typeface="Arial"/>
                <a:cs typeface="Arial"/>
              </a:rPr>
              <a:t>( </a:t>
            </a:r>
            <a:r>
              <a:rPr lang="en-GB" sz="1900" b="1" i="0" dirty="0" err="1">
                <a:solidFill>
                  <a:srgbClr val="0070C0"/>
                </a:solidFill>
                <a:effectLst/>
                <a:latin typeface="Arial"/>
                <a:cs typeface="Arial"/>
              </a:rPr>
              <a:t>Bloomsberg</a:t>
            </a:r>
            <a:r>
              <a:rPr lang="en-GB" sz="1900" b="1" i="0" dirty="0">
                <a:solidFill>
                  <a:srgbClr val="0070C0"/>
                </a:solidFill>
                <a:effectLst/>
                <a:latin typeface="Arial"/>
                <a:cs typeface="Arial"/>
              </a:rPr>
              <a:t> Uni, 2022</a:t>
            </a:r>
            <a:r>
              <a:rPr lang="en-GB" sz="1900" b="1" dirty="0">
                <a:solidFill>
                  <a:srgbClr val="0070C0"/>
                </a:solidFill>
                <a:latin typeface="Arial"/>
                <a:cs typeface="Arial"/>
              </a:rPr>
              <a:t>).</a:t>
            </a:r>
            <a:endParaRPr lang="en-GB" sz="1900" dirty="0">
              <a:solidFill>
                <a:srgbClr val="0070C0"/>
              </a:solidFill>
            </a:endParaRPr>
          </a:p>
        </p:txBody>
      </p:sp>
      <p:sp>
        <p:nvSpPr>
          <p:cNvPr id="4" name="Content Placeholder 3">
            <a:extLst>
              <a:ext uri="{FF2B5EF4-FFF2-40B4-BE49-F238E27FC236}">
                <a16:creationId xmlns:a16="http://schemas.microsoft.com/office/drawing/2014/main" id="{D9ACB2F9-6758-DC72-93A9-4B277E180E79}"/>
              </a:ext>
            </a:extLst>
          </p:cNvPr>
          <p:cNvSpPr>
            <a:spLocks noGrp="1"/>
          </p:cNvSpPr>
          <p:nvPr>
            <p:ph sz="half" idx="2"/>
          </p:nvPr>
        </p:nvSpPr>
        <p:spPr>
          <a:xfrm>
            <a:off x="7471052" y="1598838"/>
            <a:ext cx="3943350" cy="4079875"/>
          </a:xfrm>
        </p:spPr>
        <p:txBody>
          <a:bodyPr vert="horz" lIns="91440" tIns="45720" rIns="91440" bIns="45720" rtlCol="0" anchor="t">
            <a:normAutofit fontScale="92500" lnSpcReduction="20000"/>
          </a:bodyPr>
          <a:lstStyle/>
          <a:p>
            <a:pPr marL="0" indent="0">
              <a:buNone/>
            </a:pPr>
            <a:r>
              <a:rPr lang="en-GB" sz="2400" b="0" i="1" dirty="0">
                <a:solidFill>
                  <a:srgbClr val="7030A0"/>
                </a:solidFill>
                <a:effectLst/>
                <a:latin typeface="Source Sans Pro"/>
                <a:ea typeface="Source Sans Pro"/>
              </a:rPr>
              <a:t>‘A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a:t>
            </a:r>
            <a:r>
              <a:rPr lang="en-GB" sz="2400" dirty="0">
                <a:solidFill>
                  <a:srgbClr val="7030A0"/>
                </a:solidFill>
                <a:latin typeface="Source Sans Pro"/>
                <a:ea typeface="Source Sans Pro"/>
              </a:rPr>
              <a:t>’ </a:t>
            </a:r>
            <a:r>
              <a:rPr lang="en-GB" sz="1900" b="0" i="0" dirty="0">
                <a:solidFill>
                  <a:srgbClr val="7030A0"/>
                </a:solidFill>
                <a:effectLst/>
                <a:latin typeface="Source Sans Pro"/>
                <a:ea typeface="Source Sans Pro"/>
              </a:rPr>
              <a:t>(Edinburgh Uni, 2022</a:t>
            </a:r>
            <a:r>
              <a:rPr lang="en-GB" sz="1900" dirty="0">
                <a:solidFill>
                  <a:srgbClr val="7030A0"/>
                </a:solidFill>
                <a:latin typeface="Source Sans Pro"/>
                <a:ea typeface="Source Sans Pro"/>
              </a:rPr>
              <a:t>).</a:t>
            </a:r>
            <a:endParaRPr lang="en-GB" sz="1900" dirty="0">
              <a:solidFill>
                <a:srgbClr val="7030A0"/>
              </a:solidFill>
            </a:endParaRPr>
          </a:p>
        </p:txBody>
      </p:sp>
      <p:pic>
        <p:nvPicPr>
          <p:cNvPr id="5" name="Picture 4">
            <a:extLst>
              <a:ext uri="{FF2B5EF4-FFF2-40B4-BE49-F238E27FC236}">
                <a16:creationId xmlns:a16="http://schemas.microsoft.com/office/drawing/2014/main" id="{86C59FDE-DAD0-9C1A-7A88-7747218B76E0}"/>
              </a:ext>
            </a:extLst>
          </p:cNvPr>
          <p:cNvPicPr>
            <a:picLocks noChangeAspect="1"/>
          </p:cNvPicPr>
          <p:nvPr/>
        </p:nvPicPr>
        <p:blipFill>
          <a:blip r:embed="rId3"/>
          <a:stretch>
            <a:fillRect/>
          </a:stretch>
        </p:blipFill>
        <p:spPr>
          <a:xfrm>
            <a:off x="4667250" y="1600201"/>
            <a:ext cx="2800349" cy="3733799"/>
          </a:xfrm>
          <a:prstGeom prst="rect">
            <a:avLst/>
          </a:prstGeom>
        </p:spPr>
      </p:pic>
    </p:spTree>
    <p:extLst>
      <p:ext uri="{BB962C8B-B14F-4D97-AF65-F5344CB8AC3E}">
        <p14:creationId xmlns:p14="http://schemas.microsoft.com/office/powerpoint/2010/main" val="62980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BBD34-A35D-8DCD-7557-B02C7808EC71}"/>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Types of Literature Review</a:t>
            </a:r>
          </a:p>
        </p:txBody>
      </p:sp>
      <p:graphicFrame>
        <p:nvGraphicFramePr>
          <p:cNvPr id="4" name="Content Placeholder 3">
            <a:extLst>
              <a:ext uri="{FF2B5EF4-FFF2-40B4-BE49-F238E27FC236}">
                <a16:creationId xmlns:a16="http://schemas.microsoft.com/office/drawing/2014/main" id="{C333D61E-906B-7AFB-7EF7-08B726E8530A}"/>
              </a:ext>
            </a:extLst>
          </p:cNvPr>
          <p:cNvGraphicFramePr>
            <a:graphicFrameLocks noGrp="1"/>
          </p:cNvGraphicFramePr>
          <p:nvPr>
            <p:ph idx="1"/>
            <p:extLst>
              <p:ext uri="{D42A27DB-BD31-4B8C-83A1-F6EECF244321}">
                <p14:modId xmlns:p14="http://schemas.microsoft.com/office/powerpoint/2010/main" val="348334397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3336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dirty="0"/>
          </a:p>
          <a:p>
            <a:pPr marL="0" indent="0">
              <a:buNone/>
            </a:pPr>
            <a:r>
              <a:rPr lang="en-GB" b="1" dirty="0"/>
              <a:t>WHY </a:t>
            </a:r>
            <a:r>
              <a:rPr lang="en-GB" dirty="0"/>
              <a:t>you need to undertake a literature review?</a:t>
            </a:r>
          </a:p>
          <a:p>
            <a:pPr marL="0" indent="0">
              <a:buNone/>
            </a:pPr>
            <a:endParaRPr lang="en-GB" dirty="0"/>
          </a:p>
          <a:p>
            <a:pPr marL="0" indent="0">
              <a:buNone/>
            </a:pPr>
            <a:r>
              <a:rPr lang="en-GB" b="1" dirty="0"/>
              <a:t>HOW</a:t>
            </a:r>
            <a:r>
              <a:rPr lang="en-GB" dirty="0"/>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a:solidFill>
            <a:srgbClr val="002060"/>
          </a:solidFill>
        </p:spPr>
        <p:txBody>
          <a:bodyPr/>
          <a:lstStyle/>
          <a:p>
            <a:r>
              <a:rPr lang="en-GB" dirty="0">
                <a:solidFill>
                  <a:srgbClr val="FFFFFF"/>
                </a:solidFill>
              </a:rPr>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a:solidFill>
            <a:srgbClr val="002060"/>
          </a:solidFill>
        </p:spPr>
        <p:txBody>
          <a:bodyPr anchor="ctr">
            <a:normAutofit/>
          </a:bodyPr>
          <a:lstStyle/>
          <a:p>
            <a:pPr>
              <a:lnSpc>
                <a:spcPct val="90000"/>
              </a:lnSpc>
            </a:pPr>
            <a:r>
              <a:rPr lang="en-GB" sz="3700" b="1" dirty="0">
                <a:solidFill>
                  <a:srgbClr val="FFFFFF"/>
                </a:solidFill>
              </a:rPr>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dirty="0">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dirty="0">
                <a:solidFill>
                  <a:srgbClr val="FFFFFF"/>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dirty="0"/>
              <a:t>Where to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Where </a:t>
            </a:r>
            <a:r>
              <a:rPr lang="en-GB">
                <a:solidFill>
                  <a:srgbClr val="FFFFFF"/>
                </a:solidFill>
              </a:rPr>
              <a:t>do </a:t>
            </a:r>
            <a:r>
              <a:rPr lang="en-GB" dirty="0">
                <a:solidFill>
                  <a:srgbClr val="FFFFFF"/>
                </a:solidFill>
              </a:rPr>
              <a:t>you find</a:t>
            </a:r>
            <a:r>
              <a:rPr lang="en-GB">
                <a:solidFill>
                  <a:srgbClr val="FFFFFF"/>
                </a:solidFill>
              </a:rPr>
              <a:t> </a:t>
            </a:r>
            <a:r>
              <a:rPr lang="en-GB" dirty="0">
                <a:solidFill>
                  <a:srgbClr val="FFFFFF"/>
                </a:solidFill>
              </a:rPr>
              <a:t>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rgbClr val="FFFFFF"/>
                </a:solidFill>
              </a:rPr>
            </a:br>
            <a:r>
              <a:rPr lang="en-GB" sz="3600" dirty="0">
                <a:solidFill>
                  <a:srgbClr val="FFFFFF"/>
                </a:solidFill>
              </a:rPr>
              <a:t>1. How to find your resources </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a:t>
            </a: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Detective skills – </a:t>
            </a:r>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053D0-7CD7-5BEA-65EC-24142A4F58B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Sources &amp; what they contain</a:t>
            </a:r>
          </a:p>
        </p:txBody>
      </p:sp>
      <p:sp>
        <p:nvSpPr>
          <p:cNvPr id="3" name="Content Placeholder 2">
            <a:extLst>
              <a:ext uri="{FF2B5EF4-FFF2-40B4-BE49-F238E27FC236}">
                <a16:creationId xmlns:a16="http://schemas.microsoft.com/office/drawing/2014/main" id="{0A750B60-BF65-95DE-4A3C-A19BEACC2485}"/>
              </a:ext>
            </a:extLst>
          </p:cNvPr>
          <p:cNvSpPr>
            <a:spLocks noGrp="1"/>
          </p:cNvSpPr>
          <p:nvPr>
            <p:ph sz="half" idx="1"/>
          </p:nvPr>
        </p:nvSpPr>
        <p:spPr/>
        <p:txBody>
          <a:bodyPr vert="horz" lIns="91440" tIns="45720" rIns="91440" bIns="45720" rtlCol="0" anchor="t">
            <a:normAutofit fontScale="77500" lnSpcReduction="20000"/>
          </a:bodyPr>
          <a:lstStyle/>
          <a:p>
            <a:pPr marL="514350" indent="-514350">
              <a:buAutoNum type="arabicPeriod"/>
            </a:pPr>
            <a:r>
              <a:rPr lang="en-US"/>
              <a:t>Reference material</a:t>
            </a:r>
          </a:p>
          <a:p>
            <a:pPr marL="514350" indent="-514350">
              <a:buAutoNum type="arabicPeriod"/>
            </a:pPr>
            <a:r>
              <a:rPr lang="en-US" dirty="0"/>
              <a:t>Academic journals</a:t>
            </a:r>
          </a:p>
          <a:p>
            <a:pPr marL="514350" indent="-514350">
              <a:buAutoNum type="arabicPeriod"/>
            </a:pPr>
            <a:r>
              <a:rPr lang="en-US" dirty="0"/>
              <a:t>Newspapers and magazines</a:t>
            </a:r>
          </a:p>
          <a:p>
            <a:pPr marL="514350" indent="-514350">
              <a:buAutoNum type="arabicPeriod"/>
            </a:pPr>
            <a:r>
              <a:rPr lang="en-US" dirty="0"/>
              <a:t>Specialist </a:t>
            </a:r>
            <a:r>
              <a:rPr lang="en-US" err="1"/>
              <a:t>organisations'</a:t>
            </a:r>
            <a:r>
              <a:rPr lang="en-US" dirty="0"/>
              <a:t> websites</a:t>
            </a:r>
          </a:p>
          <a:p>
            <a:pPr marL="514350" indent="-514350">
              <a:buAutoNum type="arabicPeriod"/>
            </a:pPr>
            <a:r>
              <a:rPr lang="en-US" dirty="0"/>
              <a:t>Academic books</a:t>
            </a:r>
          </a:p>
        </p:txBody>
      </p:sp>
      <p:sp>
        <p:nvSpPr>
          <p:cNvPr id="4" name="Content Placeholder 3">
            <a:extLst>
              <a:ext uri="{FF2B5EF4-FFF2-40B4-BE49-F238E27FC236}">
                <a16:creationId xmlns:a16="http://schemas.microsoft.com/office/drawing/2014/main" id="{16592FD3-43FE-7289-3542-F24C0ECF2477}"/>
              </a:ext>
            </a:extLst>
          </p:cNvPr>
          <p:cNvSpPr>
            <a:spLocks noGrp="1"/>
          </p:cNvSpPr>
          <p:nvPr>
            <p:ph sz="half" idx="2"/>
          </p:nvPr>
        </p:nvSpPr>
        <p:spPr/>
        <p:txBody>
          <a:bodyPr vert="horz" lIns="91440" tIns="45720" rIns="91440" bIns="45720" rtlCol="0" anchor="t">
            <a:normAutofit fontScale="77500" lnSpcReduction="20000"/>
          </a:bodyPr>
          <a:lstStyle/>
          <a:p>
            <a:pPr marL="514350" indent="-514350">
              <a:buAutoNum type="alphaLcParenR"/>
            </a:pPr>
            <a:r>
              <a:rPr lang="en-US" dirty="0"/>
              <a:t>Key principles, facts , theories </a:t>
            </a:r>
            <a:r>
              <a:rPr lang="en-US"/>
              <a:t>about a topic</a:t>
            </a:r>
          </a:p>
          <a:p>
            <a:pPr marL="514350" indent="-514350">
              <a:buAutoNum type="alphaLcParenR"/>
            </a:pPr>
            <a:r>
              <a:rPr lang="en-US" dirty="0"/>
              <a:t>Up-to-date developments, current issues and events, </a:t>
            </a:r>
            <a:r>
              <a:rPr lang="en-US"/>
              <a:t>written by journalists</a:t>
            </a:r>
          </a:p>
          <a:p>
            <a:pPr marL="514350" indent="-514350">
              <a:buAutoNum type="alphaLcParenR"/>
            </a:pPr>
            <a:r>
              <a:rPr lang="en-US"/>
              <a:t>Online specialist information on a topic</a:t>
            </a:r>
          </a:p>
          <a:p>
            <a:pPr marL="514350" indent="-514350">
              <a:buAutoNum type="alphaLcParenR"/>
            </a:pPr>
            <a:r>
              <a:rPr lang="en-US" dirty="0"/>
              <a:t>The most </a:t>
            </a:r>
            <a:r>
              <a:rPr lang="en-US" err="1"/>
              <a:t>specialised</a:t>
            </a:r>
            <a:r>
              <a:rPr lang="en-US" dirty="0"/>
              <a:t> and up-to-date research, theories and debates in your subject area </a:t>
            </a:r>
            <a:r>
              <a:rPr lang="en-US"/>
              <a:t>written by academics</a:t>
            </a:r>
          </a:p>
          <a:p>
            <a:pPr marL="514350" indent="-514350">
              <a:buAutoNum type="alphaLcParenR"/>
            </a:pPr>
            <a:r>
              <a:rPr lang="en-US"/>
              <a:t>Facts, figures, addresses, statistics, definitions</a:t>
            </a:r>
            <a:endParaRPr lang="en-US" dirty="0"/>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FEF57541-8747-41DA-0E1D-D0FC70DE7524}"/>
                  </a:ext>
                </a:extLst>
              </p14:cNvPr>
              <p14:cNvContentPartPr/>
              <p14:nvPr/>
            </p14:nvContentPartPr>
            <p14:xfrm>
              <a:off x="3332921" y="4366591"/>
              <a:ext cx="13252" cy="13252"/>
            </p14:xfrm>
          </p:contentPart>
        </mc:Choice>
        <mc:Fallback xmlns="">
          <p:pic>
            <p:nvPicPr>
              <p:cNvPr id="10" name="Ink 9">
                <a:extLst>
                  <a:ext uri="{FF2B5EF4-FFF2-40B4-BE49-F238E27FC236}">
                    <a16:creationId xmlns:a16="http://schemas.microsoft.com/office/drawing/2014/main" id="{FEF57541-8747-41DA-0E1D-D0FC70DE7524}"/>
                  </a:ext>
                </a:extLst>
              </p:cNvPr>
              <p:cNvPicPr/>
              <p:nvPr/>
            </p:nvPicPr>
            <p:blipFill>
              <a:blip r:embed="rId4"/>
              <a:stretch>
                <a:fillRect/>
              </a:stretch>
            </p:blipFill>
            <p:spPr>
              <a:xfrm>
                <a:off x="2670321" y="3703991"/>
                <a:ext cx="1325200" cy="1325200"/>
              </a:xfrm>
              <a:prstGeom prst="rect">
                <a:avLst/>
              </a:prstGeom>
            </p:spPr>
          </p:pic>
        </mc:Fallback>
      </mc:AlternateContent>
      <p:sp>
        <p:nvSpPr>
          <p:cNvPr id="11" name="Rectangle: Rounded Corners 10">
            <a:extLst>
              <a:ext uri="{FF2B5EF4-FFF2-40B4-BE49-F238E27FC236}">
                <a16:creationId xmlns:a16="http://schemas.microsoft.com/office/drawing/2014/main" id="{1C328854-85B8-2C43-3F50-7554F2FE4A93}"/>
              </a:ext>
            </a:extLst>
          </p:cNvPr>
          <p:cNvSpPr/>
          <p:nvPr/>
        </p:nvSpPr>
        <p:spPr>
          <a:xfrm>
            <a:off x="610402" y="3582576"/>
            <a:ext cx="5265172" cy="200209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latin typeface="Arial"/>
                <a:cs typeface="Arial"/>
              </a:rPr>
              <a:t>Using the two above lists, match each numbered item with the correct letter</a:t>
            </a:r>
          </a:p>
        </p:txBody>
      </p:sp>
    </p:spTree>
    <p:extLst>
      <p:ext uri="{BB962C8B-B14F-4D97-AF65-F5344CB8AC3E}">
        <p14:creationId xmlns:p14="http://schemas.microsoft.com/office/powerpoint/2010/main" val="3667798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053D0-7CD7-5BEA-65EC-24142A4F58B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Sources &amp; what they contain</a:t>
            </a:r>
          </a:p>
        </p:txBody>
      </p:sp>
      <p:sp>
        <p:nvSpPr>
          <p:cNvPr id="3" name="Content Placeholder 2">
            <a:extLst>
              <a:ext uri="{FF2B5EF4-FFF2-40B4-BE49-F238E27FC236}">
                <a16:creationId xmlns:a16="http://schemas.microsoft.com/office/drawing/2014/main" id="{0A750B60-BF65-95DE-4A3C-A19BEACC2485}"/>
              </a:ext>
            </a:extLst>
          </p:cNvPr>
          <p:cNvSpPr>
            <a:spLocks noGrp="1"/>
          </p:cNvSpPr>
          <p:nvPr>
            <p:ph sz="half" idx="1"/>
          </p:nvPr>
        </p:nvSpPr>
        <p:spPr/>
        <p:txBody>
          <a:bodyPr vert="horz" lIns="91440" tIns="45720" rIns="91440" bIns="45720" rtlCol="0" anchor="t">
            <a:normAutofit fontScale="77500" lnSpcReduction="20000"/>
          </a:bodyPr>
          <a:lstStyle/>
          <a:p>
            <a:pPr marL="514350" indent="-514350">
              <a:buAutoNum type="arabicPeriod"/>
            </a:pPr>
            <a:r>
              <a:rPr lang="en-US"/>
              <a:t>Reference material</a:t>
            </a:r>
          </a:p>
          <a:p>
            <a:pPr marL="514350" indent="-514350">
              <a:buAutoNum type="arabicPeriod"/>
            </a:pPr>
            <a:r>
              <a:rPr lang="en-US" dirty="0"/>
              <a:t>Academic journals</a:t>
            </a:r>
          </a:p>
          <a:p>
            <a:pPr marL="514350" indent="-514350">
              <a:buAutoNum type="arabicPeriod"/>
            </a:pPr>
            <a:r>
              <a:rPr lang="en-US" dirty="0"/>
              <a:t>Newspapers and magazines</a:t>
            </a:r>
          </a:p>
          <a:p>
            <a:pPr marL="514350" indent="-514350">
              <a:buAutoNum type="arabicPeriod"/>
            </a:pPr>
            <a:r>
              <a:rPr lang="en-US" dirty="0"/>
              <a:t>Specialist </a:t>
            </a:r>
            <a:r>
              <a:rPr lang="en-US" err="1"/>
              <a:t>organisations'</a:t>
            </a:r>
            <a:r>
              <a:rPr lang="en-US" dirty="0"/>
              <a:t> websites</a:t>
            </a:r>
          </a:p>
          <a:p>
            <a:pPr marL="514350" indent="-514350">
              <a:buAutoNum type="arabicPeriod"/>
            </a:pPr>
            <a:r>
              <a:rPr lang="en-US" dirty="0"/>
              <a:t>Academic books</a:t>
            </a:r>
          </a:p>
        </p:txBody>
      </p:sp>
      <p:sp>
        <p:nvSpPr>
          <p:cNvPr id="4" name="Content Placeholder 3">
            <a:extLst>
              <a:ext uri="{FF2B5EF4-FFF2-40B4-BE49-F238E27FC236}">
                <a16:creationId xmlns:a16="http://schemas.microsoft.com/office/drawing/2014/main" id="{16592FD3-43FE-7289-3542-F24C0ECF2477}"/>
              </a:ext>
            </a:extLst>
          </p:cNvPr>
          <p:cNvSpPr>
            <a:spLocks noGrp="1"/>
          </p:cNvSpPr>
          <p:nvPr>
            <p:ph sz="half" idx="2"/>
          </p:nvPr>
        </p:nvSpPr>
        <p:spPr/>
        <p:txBody>
          <a:bodyPr vert="horz" lIns="91440" tIns="45720" rIns="91440" bIns="45720" rtlCol="0" anchor="t">
            <a:normAutofit fontScale="77500" lnSpcReduction="20000"/>
          </a:bodyPr>
          <a:lstStyle/>
          <a:p>
            <a:pPr marL="514350" indent="-514350">
              <a:buAutoNum type="alphaLcParenR"/>
            </a:pPr>
            <a:r>
              <a:rPr lang="en-US" dirty="0"/>
              <a:t>Key principles, facts , theories </a:t>
            </a:r>
            <a:r>
              <a:rPr lang="en-US"/>
              <a:t>about a topic</a:t>
            </a:r>
          </a:p>
          <a:p>
            <a:pPr marL="514350" indent="-514350">
              <a:buAutoNum type="alphaLcParenR"/>
            </a:pPr>
            <a:r>
              <a:rPr lang="en-US" dirty="0"/>
              <a:t>Up-to-date developments, current issues and events, </a:t>
            </a:r>
            <a:r>
              <a:rPr lang="en-US"/>
              <a:t>written by journalists</a:t>
            </a:r>
          </a:p>
          <a:p>
            <a:pPr marL="514350" indent="-514350">
              <a:buAutoNum type="alphaLcParenR"/>
            </a:pPr>
            <a:r>
              <a:rPr lang="en-US"/>
              <a:t>Online specialist information on a topic</a:t>
            </a:r>
          </a:p>
          <a:p>
            <a:pPr marL="514350" indent="-514350">
              <a:buAutoNum type="alphaLcParenR"/>
            </a:pPr>
            <a:r>
              <a:rPr lang="en-US" dirty="0"/>
              <a:t>The most </a:t>
            </a:r>
            <a:r>
              <a:rPr lang="en-US" err="1"/>
              <a:t>specialised</a:t>
            </a:r>
            <a:r>
              <a:rPr lang="en-US" dirty="0"/>
              <a:t> and up-to-date research, theories and debates in your subject area </a:t>
            </a:r>
            <a:r>
              <a:rPr lang="en-US"/>
              <a:t>written by academics</a:t>
            </a:r>
          </a:p>
          <a:p>
            <a:pPr marL="514350" indent="-514350">
              <a:buAutoNum type="alphaLcParenR"/>
            </a:pPr>
            <a:r>
              <a:rPr lang="en-US"/>
              <a:t>Facts, figures, addresses, statistics, definitions</a:t>
            </a:r>
            <a:endParaRPr lang="en-US" dirty="0"/>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FEF57541-8747-41DA-0E1D-D0FC70DE7524}"/>
                  </a:ext>
                </a:extLst>
              </p14:cNvPr>
              <p14:cNvContentPartPr/>
              <p14:nvPr/>
            </p14:nvContentPartPr>
            <p14:xfrm>
              <a:off x="3332921" y="4366591"/>
              <a:ext cx="13252" cy="13252"/>
            </p14:xfrm>
          </p:contentPart>
        </mc:Choice>
        <mc:Fallback xmlns="">
          <p:pic>
            <p:nvPicPr>
              <p:cNvPr id="10" name="Ink 9">
                <a:extLst>
                  <a:ext uri="{FF2B5EF4-FFF2-40B4-BE49-F238E27FC236}">
                    <a16:creationId xmlns:a16="http://schemas.microsoft.com/office/drawing/2014/main" id="{FEF57541-8747-41DA-0E1D-D0FC70DE7524}"/>
                  </a:ext>
                </a:extLst>
              </p:cNvPr>
              <p:cNvPicPr/>
              <p:nvPr/>
            </p:nvPicPr>
            <p:blipFill>
              <a:blip r:embed="rId14"/>
              <a:stretch>
                <a:fillRect/>
              </a:stretch>
            </p:blipFill>
            <p:spPr>
              <a:xfrm>
                <a:off x="2683573" y="3703991"/>
                <a:ext cx="1325200" cy="13252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4" name="Ink 13">
                <a:extLst>
                  <a:ext uri="{FF2B5EF4-FFF2-40B4-BE49-F238E27FC236}">
                    <a16:creationId xmlns:a16="http://schemas.microsoft.com/office/drawing/2014/main" id="{914EE244-689E-A365-BB64-5028ACBFB92C}"/>
                  </a:ext>
                </a:extLst>
              </p14:cNvPr>
              <p14:cNvContentPartPr/>
              <p14:nvPr/>
            </p14:nvContentPartPr>
            <p14:xfrm>
              <a:off x="3352800" y="1717430"/>
              <a:ext cx="2934182" cy="2510012"/>
            </p14:xfrm>
          </p:contentPart>
        </mc:Choice>
        <mc:Fallback>
          <p:pic>
            <p:nvPicPr>
              <p:cNvPr id="14" name="Ink 13">
                <a:extLst>
                  <a:ext uri="{FF2B5EF4-FFF2-40B4-BE49-F238E27FC236}">
                    <a16:creationId xmlns:a16="http://schemas.microsoft.com/office/drawing/2014/main" id="{914EE244-689E-A365-BB64-5028ACBFB92C}"/>
                  </a:ext>
                </a:extLst>
              </p:cNvPr>
              <p:cNvPicPr/>
              <p:nvPr/>
            </p:nvPicPr>
            <p:blipFill>
              <a:blip r:embed="rId16"/>
              <a:stretch>
                <a:fillRect/>
              </a:stretch>
            </p:blipFill>
            <p:spPr>
              <a:xfrm>
                <a:off x="3335163" y="1699792"/>
                <a:ext cx="2969815" cy="2545648"/>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5" name="Ink 14">
                <a:extLst>
                  <a:ext uri="{FF2B5EF4-FFF2-40B4-BE49-F238E27FC236}">
                    <a16:creationId xmlns:a16="http://schemas.microsoft.com/office/drawing/2014/main" id="{7164D001-86ED-76C0-8074-5F5DA64ADE6D}"/>
                  </a:ext>
                </a:extLst>
              </p14:cNvPr>
              <p14:cNvContentPartPr/>
              <p14:nvPr/>
            </p14:nvContentPartPr>
            <p14:xfrm>
              <a:off x="3376246" y="2003491"/>
              <a:ext cx="3027233" cy="1409078"/>
            </p14:xfrm>
          </p:contentPart>
        </mc:Choice>
        <mc:Fallback>
          <p:pic>
            <p:nvPicPr>
              <p:cNvPr id="15" name="Ink 14">
                <a:extLst>
                  <a:ext uri="{FF2B5EF4-FFF2-40B4-BE49-F238E27FC236}">
                    <a16:creationId xmlns:a16="http://schemas.microsoft.com/office/drawing/2014/main" id="{7164D001-86ED-76C0-8074-5F5DA64ADE6D}"/>
                  </a:ext>
                </a:extLst>
              </p:cNvPr>
              <p:cNvPicPr/>
              <p:nvPr/>
            </p:nvPicPr>
            <p:blipFill>
              <a:blip r:embed="rId18"/>
              <a:stretch>
                <a:fillRect/>
              </a:stretch>
            </p:blipFill>
            <p:spPr>
              <a:xfrm>
                <a:off x="3358608" y="1985495"/>
                <a:ext cx="3062869" cy="144471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6" name="Ink 15">
                <a:extLst>
                  <a:ext uri="{FF2B5EF4-FFF2-40B4-BE49-F238E27FC236}">
                    <a16:creationId xmlns:a16="http://schemas.microsoft.com/office/drawing/2014/main" id="{1AE56AEF-5B6A-0D1A-5B6B-ED093CD886CA}"/>
                  </a:ext>
                </a:extLst>
              </p14:cNvPr>
              <p14:cNvContentPartPr/>
              <p14:nvPr/>
            </p14:nvContentPartPr>
            <p14:xfrm>
              <a:off x="4331677" y="2361465"/>
              <a:ext cx="2028926" cy="53488"/>
            </p14:xfrm>
          </p:contentPart>
        </mc:Choice>
        <mc:Fallback>
          <p:pic>
            <p:nvPicPr>
              <p:cNvPr id="16" name="Ink 15">
                <a:extLst>
                  <a:ext uri="{FF2B5EF4-FFF2-40B4-BE49-F238E27FC236}">
                    <a16:creationId xmlns:a16="http://schemas.microsoft.com/office/drawing/2014/main" id="{1AE56AEF-5B6A-0D1A-5B6B-ED093CD886CA}"/>
                  </a:ext>
                </a:extLst>
              </p:cNvPr>
              <p:cNvPicPr/>
              <p:nvPr/>
            </p:nvPicPr>
            <p:blipFill>
              <a:blip r:embed="rId20"/>
              <a:stretch>
                <a:fillRect/>
              </a:stretch>
            </p:blipFill>
            <p:spPr>
              <a:xfrm>
                <a:off x="4313680" y="2343636"/>
                <a:ext cx="2064559" cy="8879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7" name="Ink 16">
                <a:extLst>
                  <a:ext uri="{FF2B5EF4-FFF2-40B4-BE49-F238E27FC236}">
                    <a16:creationId xmlns:a16="http://schemas.microsoft.com/office/drawing/2014/main" id="{0D4CAC82-6058-F348-30A6-7D5F5A05A1DE}"/>
                  </a:ext>
                </a:extLst>
              </p14:cNvPr>
              <p14:cNvContentPartPr/>
              <p14:nvPr/>
            </p14:nvContentPartPr>
            <p14:xfrm>
              <a:off x="4999892" y="2754160"/>
              <a:ext cx="1432538" cy="231086"/>
            </p14:xfrm>
          </p:contentPart>
        </mc:Choice>
        <mc:Fallback>
          <p:pic>
            <p:nvPicPr>
              <p:cNvPr id="17" name="Ink 16">
                <a:extLst>
                  <a:ext uri="{FF2B5EF4-FFF2-40B4-BE49-F238E27FC236}">
                    <a16:creationId xmlns:a16="http://schemas.microsoft.com/office/drawing/2014/main" id="{0D4CAC82-6058-F348-30A6-7D5F5A05A1DE}"/>
                  </a:ext>
                </a:extLst>
              </p:cNvPr>
              <p:cNvPicPr/>
              <p:nvPr/>
            </p:nvPicPr>
            <p:blipFill>
              <a:blip r:embed="rId22"/>
              <a:stretch>
                <a:fillRect/>
              </a:stretch>
            </p:blipFill>
            <p:spPr>
              <a:xfrm>
                <a:off x="4981895" y="2736191"/>
                <a:ext cx="1468171" cy="266665"/>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8" name="Ink 17">
                <a:extLst>
                  <a:ext uri="{FF2B5EF4-FFF2-40B4-BE49-F238E27FC236}">
                    <a16:creationId xmlns:a16="http://schemas.microsoft.com/office/drawing/2014/main" id="{266E7716-17B2-F1CF-61F6-9B09529F252D}"/>
                  </a:ext>
                </a:extLst>
              </p14:cNvPr>
              <p14:cNvContentPartPr/>
              <p14:nvPr/>
            </p14:nvContentPartPr>
            <p14:xfrm>
              <a:off x="35168" y="2620107"/>
              <a:ext cx="11723" cy="11723"/>
            </p14:xfrm>
          </p:contentPart>
        </mc:Choice>
        <mc:Fallback>
          <p:pic>
            <p:nvPicPr>
              <p:cNvPr id="18" name="Ink 17">
                <a:extLst>
                  <a:ext uri="{FF2B5EF4-FFF2-40B4-BE49-F238E27FC236}">
                    <a16:creationId xmlns:a16="http://schemas.microsoft.com/office/drawing/2014/main" id="{266E7716-17B2-F1CF-61F6-9B09529F252D}"/>
                  </a:ext>
                </a:extLst>
              </p:cNvPr>
              <p:cNvPicPr/>
              <p:nvPr/>
            </p:nvPicPr>
            <p:blipFill>
              <a:blip r:embed="rId24"/>
              <a:stretch>
                <a:fillRect/>
              </a:stretch>
            </p:blipFill>
            <p:spPr>
              <a:xfrm>
                <a:off x="-550982" y="2045680"/>
                <a:ext cx="1172300" cy="11723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9" name="Ink 18">
                <a:extLst>
                  <a:ext uri="{FF2B5EF4-FFF2-40B4-BE49-F238E27FC236}">
                    <a16:creationId xmlns:a16="http://schemas.microsoft.com/office/drawing/2014/main" id="{DB79CFF5-D6A3-6400-790D-96C7CBF0CFDC}"/>
                  </a:ext>
                </a:extLst>
              </p14:cNvPr>
              <p14:cNvContentPartPr/>
              <p14:nvPr/>
            </p14:nvContentPartPr>
            <p14:xfrm>
              <a:off x="3059723" y="1733763"/>
              <a:ext cx="3420622" cy="1373371"/>
            </p14:xfrm>
          </p:contentPart>
        </mc:Choice>
        <mc:Fallback>
          <p:pic>
            <p:nvPicPr>
              <p:cNvPr id="19" name="Ink 18">
                <a:extLst>
                  <a:ext uri="{FF2B5EF4-FFF2-40B4-BE49-F238E27FC236}">
                    <a16:creationId xmlns:a16="http://schemas.microsoft.com/office/drawing/2014/main" id="{DB79CFF5-D6A3-6400-790D-96C7CBF0CFDC}"/>
                  </a:ext>
                </a:extLst>
              </p:cNvPr>
              <p:cNvPicPr/>
              <p:nvPr/>
            </p:nvPicPr>
            <p:blipFill>
              <a:blip r:embed="rId26"/>
              <a:stretch>
                <a:fillRect/>
              </a:stretch>
            </p:blipFill>
            <p:spPr>
              <a:xfrm>
                <a:off x="3041725" y="1715768"/>
                <a:ext cx="3456257" cy="1409001"/>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20" name="Ink 19">
                <a:extLst>
                  <a:ext uri="{FF2B5EF4-FFF2-40B4-BE49-F238E27FC236}">
                    <a16:creationId xmlns:a16="http://schemas.microsoft.com/office/drawing/2014/main" id="{5ADB90E2-41DD-B735-0DFD-00131BC51B6F}"/>
                  </a:ext>
                </a:extLst>
              </p14:cNvPr>
              <p14:cNvContentPartPr/>
              <p14:nvPr/>
            </p14:nvContentPartPr>
            <p14:xfrm>
              <a:off x="3546230" y="4384430"/>
              <a:ext cx="11723" cy="11723"/>
            </p14:xfrm>
          </p:contentPart>
        </mc:Choice>
        <mc:Fallback>
          <p:pic>
            <p:nvPicPr>
              <p:cNvPr id="20" name="Ink 19">
                <a:extLst>
                  <a:ext uri="{FF2B5EF4-FFF2-40B4-BE49-F238E27FC236}">
                    <a16:creationId xmlns:a16="http://schemas.microsoft.com/office/drawing/2014/main" id="{5ADB90E2-41DD-B735-0DFD-00131BC51B6F}"/>
                  </a:ext>
                </a:extLst>
              </p:cNvPr>
              <p:cNvPicPr/>
              <p:nvPr/>
            </p:nvPicPr>
            <p:blipFill>
              <a:blip r:embed="rId24"/>
              <a:stretch>
                <a:fillRect/>
              </a:stretch>
            </p:blipFill>
            <p:spPr>
              <a:xfrm>
                <a:off x="2960080" y="3810003"/>
                <a:ext cx="1172300" cy="1172300"/>
              </a:xfrm>
              <a:prstGeom prst="rect">
                <a:avLst/>
              </a:prstGeom>
            </p:spPr>
          </p:pic>
        </mc:Fallback>
      </mc:AlternateContent>
    </p:spTree>
    <p:extLst>
      <p:ext uri="{BB962C8B-B14F-4D97-AF65-F5344CB8AC3E}">
        <p14:creationId xmlns:p14="http://schemas.microsoft.com/office/powerpoint/2010/main" val="1412913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rgbClr val="002060"/>
          </a:solidFill>
        </p:spPr>
        <p:txBody>
          <a:bodyPr/>
          <a:lstStyle/>
          <a:p>
            <a:r>
              <a:rPr lang="en-GB" dirty="0">
                <a:solidFill>
                  <a:srgbClr val="FFFFFF"/>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a:t>
            </a:r>
          </a:p>
          <a:p>
            <a:pPr algn="ctr"/>
            <a:endParaRPr lang="en-GB" dirty="0"/>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dirty="0">
                <a:solidFill>
                  <a:srgbClr val="FFFFFF"/>
                </a:solidFill>
              </a:rPr>
              <a:t>Referencing &amp; Reviewing Literature</a:t>
            </a:r>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vert="horz" lIns="91440" tIns="45720" rIns="91440" bIns="45720" rtlCol="0" anchor="t">
            <a:normAutofit/>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endParaRPr lang="en-GB" dirty="0"/>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vert="horz" lIns="91440" tIns="45720" rIns="91440" bIns="45720" rtlCol="0" anchor="t">
            <a:normAutofit/>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u="sng" dirty="0"/>
              <a:t>‘Critically evaluate’</a:t>
            </a:r>
            <a:r>
              <a:rPr lang="en-GB" dirty="0"/>
              <a:t> 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599104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vert="horz" lIns="91440" tIns="45720" rIns="91440" bIns="45720" rtlCol="0" anchor="t">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a:rPr>
              <a:t>“</a:t>
            </a:r>
            <a:r>
              <a:rPr lang="en-GB" b="0" i="1" dirty="0">
                <a:solidFill>
                  <a:srgbClr val="101010"/>
                </a:solidFill>
                <a:effectLst/>
                <a:latin typeface="PT Sans"/>
              </a:rPr>
              <a:t>To think critically is to examine ideas, evaluate them against what you already know, and make decisions about their merit. The aim of critical thinking is to maintain an ‘objective’ position. </a:t>
            </a:r>
            <a:r>
              <a:rPr lang="en-GB" b="1" i="1" dirty="0">
                <a:solidFill>
                  <a:srgbClr val="101010"/>
                </a:solidFill>
                <a:effectLst/>
                <a:latin typeface="PT Sans"/>
              </a:rPr>
              <a:t>When you think critically, you weigh up all sides of an argument by evaluating its strengths and weaknesses</a:t>
            </a:r>
            <a:r>
              <a:rPr lang="en-GB" b="0" i="0" dirty="0">
                <a:solidFill>
                  <a:srgbClr val="101010"/>
                </a:solidFill>
                <a:effectLst/>
                <a:latin typeface="PT Sans"/>
              </a:rPr>
              <a:t>” (Open University, 2018)</a:t>
            </a:r>
            <a:endParaRPr lang="en-GB" dirty="0">
              <a:latin typeface="PT Sans"/>
            </a:endParaRPr>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3"/>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1141789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1064687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2800" dirty="0">
                <a:solidFill>
                  <a:srgbClr val="FFFFFF"/>
                </a:solidFill>
              </a:rPr>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dirty="0">
                <a:solidFill>
                  <a:srgbClr val="FFFFFF"/>
                </a:solidFill>
              </a:rPr>
              <a:t>Reviewing the literature - Questions</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l">
              <a:buNone/>
            </a:pPr>
            <a:r>
              <a:rPr lang="en-GB" dirty="0">
                <a:solidFill>
                  <a:srgbClr val="0D405F"/>
                </a:solidFill>
                <a:latin typeface="Inter"/>
              </a:rPr>
              <a:t>(source </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spTree>
    <p:extLst>
      <p:ext uri="{BB962C8B-B14F-4D97-AF65-F5344CB8AC3E}">
        <p14:creationId xmlns:p14="http://schemas.microsoft.com/office/powerpoint/2010/main" val="958988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DBC5B-250C-C52D-E36D-5D0DD65606F9}"/>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Evaluation Criteria</a:t>
            </a:r>
          </a:p>
        </p:txBody>
      </p:sp>
      <p:graphicFrame>
        <p:nvGraphicFramePr>
          <p:cNvPr id="4" name="Content Placeholder 3">
            <a:extLst>
              <a:ext uri="{FF2B5EF4-FFF2-40B4-BE49-F238E27FC236}">
                <a16:creationId xmlns:a16="http://schemas.microsoft.com/office/drawing/2014/main" id="{FC6DBC0E-6FA7-E048-FA1D-F6E552D0ECB5}"/>
              </a:ext>
            </a:extLst>
          </p:cNvPr>
          <p:cNvGraphicFramePr>
            <a:graphicFrameLocks noGrp="1"/>
          </p:cNvGraphicFramePr>
          <p:nvPr>
            <p:ph idx="1"/>
            <p:extLst>
              <p:ext uri="{D42A27DB-BD31-4B8C-83A1-F6EECF244321}">
                <p14:modId xmlns:p14="http://schemas.microsoft.com/office/powerpoint/2010/main" val="3644033575"/>
              </p:ext>
            </p:extLst>
          </p:nvPr>
        </p:nvGraphicFramePr>
        <p:xfrm>
          <a:off x="609600" y="1404300"/>
          <a:ext cx="10972799" cy="4942840"/>
        </p:xfrm>
        <a:graphic>
          <a:graphicData uri="http://schemas.openxmlformats.org/drawingml/2006/table">
            <a:tbl>
              <a:tblPr firstRow="1" bandRow="1">
                <a:tableStyleId>{5C22544A-7EE6-4342-B048-85BDC9FD1C3A}</a:tableStyleId>
              </a:tblPr>
              <a:tblGrid>
                <a:gridCol w="2278742">
                  <a:extLst>
                    <a:ext uri="{9D8B030D-6E8A-4147-A177-3AD203B41FA5}">
                      <a16:colId xmlns:a16="http://schemas.microsoft.com/office/drawing/2014/main" val="3895836575"/>
                    </a:ext>
                  </a:extLst>
                </a:gridCol>
                <a:gridCol w="8694057">
                  <a:extLst>
                    <a:ext uri="{9D8B030D-6E8A-4147-A177-3AD203B41FA5}">
                      <a16:colId xmlns:a16="http://schemas.microsoft.com/office/drawing/2014/main" val="1537308824"/>
                    </a:ext>
                  </a:extLst>
                </a:gridCol>
              </a:tblGrid>
              <a:tr h="370840">
                <a:tc>
                  <a:txBody>
                    <a:bodyPr/>
                    <a:lstStyle/>
                    <a:p>
                      <a:endParaRPr lang="en-US" dirty="0">
                        <a:latin typeface="Arial"/>
                      </a:endParaRPr>
                    </a:p>
                  </a:txBody>
                  <a:tcPr/>
                </a:tc>
                <a:tc>
                  <a:txBody>
                    <a:bodyPr/>
                    <a:lstStyle/>
                    <a:p>
                      <a:r>
                        <a:rPr lang="en-US" dirty="0">
                          <a:latin typeface="Arial"/>
                        </a:rPr>
                        <a:t>Questions to Ask</a:t>
                      </a:r>
                    </a:p>
                  </a:txBody>
                  <a:tcPr/>
                </a:tc>
                <a:extLst>
                  <a:ext uri="{0D108BD9-81ED-4DB2-BD59-A6C34878D82A}">
                    <a16:rowId xmlns:a16="http://schemas.microsoft.com/office/drawing/2014/main" val="2104386634"/>
                  </a:ext>
                </a:extLst>
              </a:tr>
              <a:tr h="370840">
                <a:tc>
                  <a:txBody>
                    <a:bodyPr/>
                    <a:lstStyle/>
                    <a:p>
                      <a:r>
                        <a:rPr lang="en-US" dirty="0">
                          <a:latin typeface="Arial"/>
                        </a:rPr>
                        <a:t>Accuracy</a:t>
                      </a:r>
                    </a:p>
                  </a:txBody>
                  <a:tcPr/>
                </a:tc>
                <a:tc>
                  <a:txBody>
                    <a:bodyPr/>
                    <a:lstStyle/>
                    <a:p>
                      <a:r>
                        <a:rPr lang="en-US" dirty="0">
                          <a:latin typeface="Arial"/>
                        </a:rPr>
                        <a:t>Is the information reliable</a:t>
                      </a:r>
                    </a:p>
                    <a:p>
                      <a:pPr lvl="0">
                        <a:buNone/>
                      </a:pPr>
                      <a:r>
                        <a:rPr lang="en-US" dirty="0">
                          <a:latin typeface="Arial"/>
                        </a:rPr>
                        <a:t>Is the information error free</a:t>
                      </a:r>
                    </a:p>
                    <a:p>
                      <a:pPr lvl="0">
                        <a:buNone/>
                      </a:pPr>
                      <a:r>
                        <a:rPr lang="en-US" dirty="0">
                          <a:latin typeface="Arial"/>
                        </a:rPr>
                        <a:t>Is the information based on facts</a:t>
                      </a:r>
                    </a:p>
                    <a:p>
                      <a:pPr lvl="0">
                        <a:buNone/>
                      </a:pPr>
                      <a:r>
                        <a:rPr lang="en-US" dirty="0">
                          <a:latin typeface="Arial"/>
                        </a:rPr>
                        <a:t>Can the information be verified against other reliable sources</a:t>
                      </a:r>
                    </a:p>
                  </a:txBody>
                  <a:tcPr/>
                </a:tc>
                <a:extLst>
                  <a:ext uri="{0D108BD9-81ED-4DB2-BD59-A6C34878D82A}">
                    <a16:rowId xmlns:a16="http://schemas.microsoft.com/office/drawing/2014/main" val="18237339"/>
                  </a:ext>
                </a:extLst>
              </a:tr>
              <a:tr h="370840">
                <a:tc>
                  <a:txBody>
                    <a:bodyPr/>
                    <a:lstStyle/>
                    <a:p>
                      <a:r>
                        <a:rPr lang="en-US" dirty="0">
                          <a:latin typeface="Arial"/>
                        </a:rPr>
                        <a:t>Authority</a:t>
                      </a:r>
                    </a:p>
                  </a:txBody>
                  <a:tcPr/>
                </a:tc>
                <a:tc>
                  <a:txBody>
                    <a:bodyPr/>
                    <a:lstStyle/>
                    <a:p>
                      <a:r>
                        <a:rPr lang="en-US" dirty="0">
                          <a:latin typeface="Arial"/>
                        </a:rPr>
                        <a:t>Who is the author</a:t>
                      </a:r>
                    </a:p>
                    <a:p>
                      <a:pPr lvl="0">
                        <a:buNone/>
                      </a:pPr>
                      <a:r>
                        <a:rPr lang="en-US" dirty="0">
                          <a:latin typeface="Arial"/>
                        </a:rPr>
                        <a:t>Does he/she have the qualifications to speak/write on topic</a:t>
                      </a:r>
                    </a:p>
                    <a:p>
                      <a:pPr lvl="0">
                        <a:buNone/>
                      </a:pPr>
                      <a:r>
                        <a:rPr lang="en-US" dirty="0">
                          <a:latin typeface="Arial"/>
                        </a:rPr>
                        <a:t>Is the author affiliated with a reputable University/</a:t>
                      </a:r>
                      <a:r>
                        <a:rPr lang="en-US" dirty="0" err="1">
                          <a:latin typeface="Arial"/>
                        </a:rPr>
                        <a:t>Organisation</a:t>
                      </a:r>
                      <a:r>
                        <a:rPr lang="en-US" dirty="0">
                          <a:latin typeface="Arial"/>
                        </a:rPr>
                        <a:t> in the subject area</a:t>
                      </a:r>
                    </a:p>
                  </a:txBody>
                  <a:tcPr/>
                </a:tc>
                <a:extLst>
                  <a:ext uri="{0D108BD9-81ED-4DB2-BD59-A6C34878D82A}">
                    <a16:rowId xmlns:a16="http://schemas.microsoft.com/office/drawing/2014/main" val="1716845616"/>
                  </a:ext>
                </a:extLst>
              </a:tr>
              <a:tr h="370840">
                <a:tc>
                  <a:txBody>
                    <a:bodyPr/>
                    <a:lstStyle/>
                    <a:p>
                      <a:r>
                        <a:rPr lang="en-US" dirty="0">
                          <a:latin typeface="Arial"/>
                        </a:rPr>
                        <a:t>Objectivity</a:t>
                      </a:r>
                    </a:p>
                  </a:txBody>
                  <a:tcPr/>
                </a:tc>
                <a:tc>
                  <a:txBody>
                    <a:bodyPr/>
                    <a:lstStyle/>
                    <a:p>
                      <a:r>
                        <a:rPr lang="en-US" dirty="0">
                          <a:latin typeface="Arial"/>
                        </a:rPr>
                        <a:t>What is the intended purpose of the information</a:t>
                      </a:r>
                    </a:p>
                    <a:p>
                      <a:pPr lvl="0">
                        <a:buNone/>
                      </a:pPr>
                      <a:r>
                        <a:rPr lang="en-US" dirty="0">
                          <a:latin typeface="Arial"/>
                        </a:rPr>
                        <a:t>Is the information facts or opinions</a:t>
                      </a:r>
                    </a:p>
                    <a:p>
                      <a:pPr lvl="0">
                        <a:buNone/>
                      </a:pPr>
                      <a:r>
                        <a:rPr lang="en-US" dirty="0">
                          <a:latin typeface="Arial"/>
                        </a:rPr>
                        <a:t>Is the information biased</a:t>
                      </a:r>
                    </a:p>
                  </a:txBody>
                  <a:tcPr/>
                </a:tc>
                <a:extLst>
                  <a:ext uri="{0D108BD9-81ED-4DB2-BD59-A6C34878D82A}">
                    <a16:rowId xmlns:a16="http://schemas.microsoft.com/office/drawing/2014/main" val="4003489281"/>
                  </a:ext>
                </a:extLst>
              </a:tr>
              <a:tr h="370840">
                <a:tc>
                  <a:txBody>
                    <a:bodyPr/>
                    <a:lstStyle/>
                    <a:p>
                      <a:r>
                        <a:rPr lang="en-US" dirty="0">
                          <a:latin typeface="Arial"/>
                        </a:rPr>
                        <a:t>Currency</a:t>
                      </a:r>
                      <a:endParaRPr lang="en-US" dirty="0" err="1">
                        <a:latin typeface="Arial"/>
                      </a:endParaRPr>
                    </a:p>
                  </a:txBody>
                  <a:tcPr/>
                </a:tc>
                <a:tc>
                  <a:txBody>
                    <a:bodyPr/>
                    <a:lstStyle/>
                    <a:p>
                      <a:r>
                        <a:rPr lang="en-US" dirty="0">
                          <a:latin typeface="Arial"/>
                        </a:rPr>
                        <a:t>When was the information published</a:t>
                      </a:r>
                    </a:p>
                    <a:p>
                      <a:pPr lvl="0">
                        <a:buNone/>
                      </a:pPr>
                      <a:r>
                        <a:rPr lang="en-US" dirty="0">
                          <a:latin typeface="Arial"/>
                        </a:rPr>
                        <a:t>Is the information current/</a:t>
                      </a:r>
                      <a:r>
                        <a:rPr lang="en-US" dirty="0" err="1">
                          <a:latin typeface="Arial"/>
                        </a:rPr>
                        <a:t>out-dated</a:t>
                      </a:r>
                    </a:p>
                    <a:p>
                      <a:pPr lvl="0">
                        <a:buNone/>
                      </a:pPr>
                      <a:r>
                        <a:rPr lang="en-US" dirty="0">
                          <a:latin typeface="Arial"/>
                        </a:rPr>
                        <a:t>Does </a:t>
                      </a:r>
                      <a:r>
                        <a:rPr lang="en-US" dirty="0" err="1">
                          <a:latin typeface="Arial"/>
                        </a:rPr>
                        <a:t>ist</a:t>
                      </a:r>
                      <a:r>
                        <a:rPr lang="en-US" dirty="0">
                          <a:latin typeface="Arial"/>
                        </a:rPr>
                        <a:t> currency matter in this topic</a:t>
                      </a:r>
                    </a:p>
                  </a:txBody>
                  <a:tcPr/>
                </a:tc>
                <a:extLst>
                  <a:ext uri="{0D108BD9-81ED-4DB2-BD59-A6C34878D82A}">
                    <a16:rowId xmlns:a16="http://schemas.microsoft.com/office/drawing/2014/main" val="1626456566"/>
                  </a:ext>
                </a:extLst>
              </a:tr>
              <a:tr h="370840">
                <a:tc>
                  <a:txBody>
                    <a:bodyPr/>
                    <a:lstStyle/>
                    <a:p>
                      <a:r>
                        <a:rPr lang="en-US" dirty="0">
                          <a:latin typeface="Arial"/>
                        </a:rPr>
                        <a:t>Coverage</a:t>
                      </a:r>
                    </a:p>
                  </a:txBody>
                  <a:tcPr/>
                </a:tc>
                <a:tc>
                  <a:txBody>
                    <a:bodyPr/>
                    <a:lstStyle/>
                    <a:p>
                      <a:r>
                        <a:rPr lang="en-US" dirty="0">
                          <a:latin typeface="Arial"/>
                        </a:rPr>
                        <a:t>Does the information covered meet your information needs</a:t>
                      </a:r>
                    </a:p>
                    <a:p>
                      <a:pPr lvl="0">
                        <a:buNone/>
                      </a:pPr>
                      <a:r>
                        <a:rPr lang="en-US" dirty="0">
                          <a:latin typeface="Arial"/>
                        </a:rPr>
                        <a:t>Does it provide basic or in-depth coverage</a:t>
                      </a:r>
                    </a:p>
                  </a:txBody>
                  <a:tcPr/>
                </a:tc>
                <a:extLst>
                  <a:ext uri="{0D108BD9-81ED-4DB2-BD59-A6C34878D82A}">
                    <a16:rowId xmlns:a16="http://schemas.microsoft.com/office/drawing/2014/main" val="1149671216"/>
                  </a:ext>
                </a:extLst>
              </a:tr>
            </a:tbl>
          </a:graphicData>
        </a:graphic>
      </p:graphicFrame>
    </p:spTree>
    <p:extLst>
      <p:ext uri="{BB962C8B-B14F-4D97-AF65-F5344CB8AC3E}">
        <p14:creationId xmlns:p14="http://schemas.microsoft.com/office/powerpoint/2010/main" val="26563759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2"/>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solidFill>
            <a:srgbClr val="002060"/>
          </a:solidFill>
        </p:spPr>
        <p:txBody>
          <a:bodyPr/>
          <a:lstStyle/>
          <a:p>
            <a:r>
              <a:rPr lang="en-GB" dirty="0">
                <a:solidFill>
                  <a:srgbClr val="FFFFFF"/>
                </a:solidFill>
              </a:rPr>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a:t>4 ways to structure your literature review</a:t>
            </a:r>
            <a:endParaRPr lang="en-US" sz="2600"/>
          </a:p>
          <a:p>
            <a:pPr marL="0" indent="0">
              <a:lnSpc>
                <a:spcPct val="90000"/>
              </a:lnSpc>
              <a:buNone/>
            </a:pPr>
            <a:endParaRPr lang="en-GB" sz="2600" b="1"/>
          </a:p>
          <a:p>
            <a:pPr marL="0" indent="0">
              <a:lnSpc>
                <a:spcPct val="90000"/>
              </a:lnSpc>
              <a:buNone/>
            </a:pPr>
            <a:r>
              <a:rPr lang="en-GB" sz="2600" b="1"/>
              <a:t>1. Chronological</a:t>
            </a:r>
          </a:p>
          <a:p>
            <a:pPr marL="0" indent="0">
              <a:lnSpc>
                <a:spcPct val="90000"/>
              </a:lnSpc>
              <a:buNone/>
            </a:pPr>
            <a:r>
              <a:rPr lang="en-GB" sz="2600" b="1"/>
              <a:t>2. Thematic</a:t>
            </a:r>
          </a:p>
          <a:p>
            <a:pPr marL="0" indent="0">
              <a:lnSpc>
                <a:spcPct val="90000"/>
              </a:lnSpc>
              <a:buNone/>
            </a:pPr>
            <a:r>
              <a:rPr lang="en-GB" sz="2600" b="1"/>
              <a:t>3. Methodological</a:t>
            </a:r>
          </a:p>
          <a:p>
            <a:pPr marL="0" indent="0">
              <a:lnSpc>
                <a:spcPct val="90000"/>
              </a:lnSpc>
              <a:buNone/>
            </a:pPr>
            <a:r>
              <a:rPr lang="en-GB" sz="2600" b="1"/>
              <a:t>4. Theoretical</a:t>
            </a:r>
          </a:p>
          <a:p>
            <a:pPr>
              <a:lnSpc>
                <a:spcPct val="90000"/>
              </a:lnSpc>
            </a:pPr>
            <a:endParaRPr lang="en-GB" sz="2600"/>
          </a:p>
          <a:p>
            <a:pPr marL="0" indent="0">
              <a:lnSpc>
                <a:spcPct val="90000"/>
              </a:lnSpc>
              <a:buNone/>
            </a:pPr>
            <a:r>
              <a:rPr lang="en-GB" sz="2600" b="0" i="0">
                <a:effectLst/>
              </a:rPr>
              <a:t>(Source: Scribbr, 2022)</a:t>
            </a:r>
          </a:p>
          <a:p>
            <a:pPr>
              <a:lnSpc>
                <a:spcPct val="90000"/>
              </a:lnSpc>
            </a:pPr>
            <a:endParaRPr lang="en-GB" sz="260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solidFill>
            <a:srgbClr val="002060"/>
          </a:solidFill>
        </p:spPr>
        <p:txBody>
          <a:bodyPr/>
          <a:lstStyle/>
          <a:p>
            <a:r>
              <a:rPr lang="en-GB" dirty="0">
                <a:solidFill>
                  <a:srgbClr val="FFFFFF"/>
                </a:solidFill>
              </a:rPr>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729465" y="1845706"/>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a. Outlining</a:t>
            </a:r>
            <a:endParaRPr lang="en-US" b="1" dirty="0">
              <a:solidFill>
                <a:srgbClr val="0070C0"/>
              </a:solidFill>
            </a:endParaRPr>
          </a:p>
          <a:p>
            <a:pPr marL="457200" indent="-457200"/>
            <a:r>
              <a:rPr lang="en-GB" dirty="0"/>
              <a:t>Plan it!</a:t>
            </a:r>
          </a:p>
          <a:p>
            <a:pPr marL="457200" indent="-457200"/>
            <a:r>
              <a:rPr lang="en-GB" dirty="0"/>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844064" y="3518342"/>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endParaRPr lang="en-GB"/>
          </a:p>
          <a:p>
            <a:pPr marL="457200" indent="-457200"/>
            <a:r>
              <a:rPr lang="en-GB" dirty="0"/>
              <a:t>Supervisor feedback</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7325694" y="1595488"/>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dirty="0">
                <a:solidFill>
                  <a:srgbClr val="FFFFFF"/>
                </a:solidFill>
              </a:rPr>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dirty="0"/>
              <a:t>Lays out what research has been done by others which is relevant to your research aim/objectives</a:t>
            </a:r>
          </a:p>
          <a:p>
            <a:pPr>
              <a:lnSpc>
                <a:spcPct val="90000"/>
              </a:lnSpc>
            </a:pPr>
            <a:r>
              <a:rPr lang="en-GB" sz="2200" dirty="0"/>
              <a:t>Presents work of others in a clear, interesting and progressive manner ( to build up a logical picture)</a:t>
            </a:r>
          </a:p>
          <a:p>
            <a:pPr>
              <a:lnSpc>
                <a:spcPct val="90000"/>
              </a:lnSpc>
            </a:pPr>
            <a:r>
              <a:rPr lang="en-GB" sz="2200" dirty="0"/>
              <a:t>Provides evidence of in-depth critical evaluation</a:t>
            </a:r>
          </a:p>
          <a:p>
            <a:pPr>
              <a:lnSpc>
                <a:spcPct val="90000"/>
              </a:lnSpc>
            </a:pPr>
            <a:r>
              <a:rPr lang="en-GB" sz="2200" dirty="0"/>
              <a:t>Highlights important/emerging issues</a:t>
            </a:r>
          </a:p>
          <a:p>
            <a:pPr>
              <a:lnSpc>
                <a:spcPct val="90000"/>
              </a:lnSpc>
            </a:pPr>
            <a:r>
              <a:rPr lang="en-GB" sz="2200" dirty="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solidFill>
            <a:srgbClr val="002060"/>
          </a:solidFill>
        </p:spPr>
        <p:txBody>
          <a:bodyPr>
            <a:normAutofit fontScale="90000"/>
          </a:bodyPr>
          <a:lstStyle/>
          <a:p>
            <a:r>
              <a:rPr lang="en-GB" dirty="0">
                <a:solidFill>
                  <a:srgbClr val="FFFFFF"/>
                </a:solidFill>
              </a:rPr>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EB-1C83-443D-BE02-F0FBC1FA688B}"/>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Additional material</a:t>
            </a:r>
          </a:p>
        </p:txBody>
      </p:sp>
      <p:sp>
        <p:nvSpPr>
          <p:cNvPr id="3" name="Content Placeholder 2">
            <a:extLst>
              <a:ext uri="{FF2B5EF4-FFF2-40B4-BE49-F238E27FC236}">
                <a16:creationId xmlns:a16="http://schemas.microsoft.com/office/drawing/2014/main" id="{B164B124-AB4A-4890-8800-F4E59511F78A}"/>
              </a:ext>
            </a:extLst>
          </p:cNvPr>
          <p:cNvSpPr>
            <a:spLocks noGrp="1"/>
          </p:cNvSpPr>
          <p:nvPr>
            <p:ph sz="half" idx="1"/>
          </p:nvPr>
        </p:nvSpPr>
        <p:spPr>
          <a:xfrm>
            <a:off x="609600" y="1600201"/>
            <a:ext cx="5384800" cy="3989040"/>
          </a:xfrm>
        </p:spPr>
        <p:txBody>
          <a:bodyPr>
            <a:normAutofit/>
          </a:bodyPr>
          <a:lstStyle/>
          <a:p>
            <a:r>
              <a:rPr lang="en-GB" dirty="0"/>
              <a:t>Further advice/guidance will be posted onto Moodle – visit often</a:t>
            </a:r>
          </a:p>
          <a:p>
            <a:r>
              <a:rPr lang="en-GB" dirty="0"/>
              <a:t>Handouts / recorded lessons</a:t>
            </a:r>
          </a:p>
          <a:p>
            <a:r>
              <a:rPr lang="en-GB" dirty="0"/>
              <a:t>Read other dissertations ( some examples on Moodle)</a:t>
            </a:r>
          </a:p>
          <a:p>
            <a:endParaRPr lang="en-GB" dirty="0"/>
          </a:p>
        </p:txBody>
      </p:sp>
      <p:pic>
        <p:nvPicPr>
          <p:cNvPr id="4" name="Content Placeholder 3">
            <a:extLst>
              <a:ext uri="{FF2B5EF4-FFF2-40B4-BE49-F238E27FC236}">
                <a16:creationId xmlns:a16="http://schemas.microsoft.com/office/drawing/2014/main" id="{BDD8A457-1988-12AD-0FF4-EFBBED1FCDE9}"/>
              </a:ext>
            </a:extLst>
          </p:cNvPr>
          <p:cNvPicPr>
            <a:picLocks noGrp="1" noChangeAspect="1"/>
          </p:cNvPicPr>
          <p:nvPr>
            <p:ph sz="half" idx="2"/>
          </p:nvPr>
        </p:nvPicPr>
        <p:blipFill>
          <a:blip r:embed="rId2"/>
          <a:stretch>
            <a:fillRect/>
          </a:stretch>
        </p:blipFill>
        <p:spPr>
          <a:xfrm>
            <a:off x="6632575" y="1894681"/>
            <a:ext cx="4514850" cy="3400425"/>
          </a:xfrm>
          <a:prstGeom prst="rect">
            <a:avLst/>
          </a:prstGeom>
        </p:spPr>
      </p:pic>
    </p:spTree>
    <p:extLst>
      <p:ext uri="{BB962C8B-B14F-4D97-AF65-F5344CB8AC3E}">
        <p14:creationId xmlns:p14="http://schemas.microsoft.com/office/powerpoint/2010/main" val="1550755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 </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a:solidFill>
                  <a:srgbClr val="0070C0"/>
                </a:solidFill>
              </a:rPr>
              <a:t>Esbonio’r term ‘adolygiad llenyddiaeth’</a:t>
            </a:r>
          </a:p>
          <a:p>
            <a:r>
              <a:rPr lang="en-GB" dirty="0">
                <a:solidFill>
                  <a:srgbClr val="0070C0"/>
                </a:solidFill>
              </a:rPr>
              <a:t>Nodi’r problemau cyffredin y gellir eu cyfrif wrth ddechrau ysgrifennu adolygiad o lenyddiaeth a sut i’w groesgyn</a:t>
            </a:r>
          </a:p>
          <a:p>
            <a:r>
              <a:rPr lang="en-GB" dirty="0">
                <a:solidFill>
                  <a:srgbClr val="0070C0"/>
                </a:solidFill>
              </a:rPr>
              <a:t>Amlinellu Nodweddion da a drwg ysgrifennu adolygiadau llenyddiaeth</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dirty="0"/>
              <a:t>Explain the term ‘literature review’</a:t>
            </a:r>
          </a:p>
          <a:p>
            <a:r>
              <a:rPr lang="en-GB" dirty="0"/>
              <a:t>Identify the common problems that may be accounted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3362284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b="1" dirty="0" err="1">
                <a:solidFill>
                  <a:srgbClr val="0070C0"/>
                </a:solidFill>
              </a:rPr>
              <a:t>Unrhyw</a:t>
            </a:r>
            <a:r>
              <a:rPr lang="en-GB" b="1" dirty="0">
                <a:solidFill>
                  <a:srgbClr val="0070C0"/>
                </a:solidFill>
              </a:rPr>
              <a:t> </a:t>
            </a:r>
            <a:r>
              <a:rPr lang="en-GB" b="1" dirty="0" err="1">
                <a:solidFill>
                  <a:srgbClr val="0070C0"/>
                </a:solidFill>
              </a:rPr>
              <a:t>Cwestiynau</a:t>
            </a:r>
            <a:r>
              <a:rPr lang="en-GB" dirty="0"/>
              <a:t>  </a:t>
            </a:r>
            <a:endParaRPr lang="en-GB" b="1" dirty="0"/>
          </a:p>
        </p:txBody>
      </p:sp>
      <p:pic>
        <p:nvPicPr>
          <p:cNvPr id="6" name="Content Placeholder 5">
            <a:extLst>
              <a:ext uri="{FF2B5EF4-FFF2-40B4-BE49-F238E27FC236}">
                <a16:creationId xmlns:a16="http://schemas.microsoft.com/office/drawing/2014/main" id="{E60C8AC0-B313-2AC1-426A-B886B5CC2DFA}"/>
              </a:ext>
            </a:extLst>
          </p:cNvPr>
          <p:cNvPicPr>
            <a:picLocks noGrp="1" noChangeAspect="1"/>
          </p:cNvPicPr>
          <p:nvPr>
            <p:ph idx="1"/>
          </p:nvPr>
        </p:nvPicPr>
        <p:blipFill>
          <a:blip r:embed="rId2"/>
          <a:stretch>
            <a:fillRect/>
          </a:stretch>
        </p:blipFill>
        <p:spPr>
          <a:xfrm>
            <a:off x="2228850" y="1491456"/>
            <a:ext cx="8001000" cy="4000501"/>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644</TotalTime>
  <Words>2264</Words>
  <Application>Microsoft Office PowerPoint</Application>
  <PresentationFormat>Widescreen</PresentationFormat>
  <Paragraphs>248</Paragraphs>
  <Slides>30</Slides>
  <Notes>20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Theme1.thmx first page pp</vt:lpstr>
      <vt:lpstr>MSc Plismona (Arweinydd Weithredol a Strategol) MSc Policing (Operational &amp; Strategic Leadership) 23.10.2024 Adolygiad Llenyddiaeth Literature Review</vt:lpstr>
      <vt:lpstr>Deilliannau Dysgu Learning Outcomes</vt:lpstr>
      <vt:lpstr>What is meant by a literature review?</vt:lpstr>
      <vt:lpstr>Types of Literature Review</vt:lpstr>
      <vt:lpstr>Literature Review</vt:lpstr>
      <vt:lpstr>Why do you need to do a literature review?</vt:lpstr>
      <vt:lpstr>Literature Review - 'the WHY'</vt:lpstr>
      <vt:lpstr>Starting your literature review – common problems</vt:lpstr>
      <vt:lpstr>Where do you find resources?</vt:lpstr>
      <vt:lpstr> 1. How to find your resources  </vt:lpstr>
      <vt:lpstr>Sources &amp; what they contain</vt:lpstr>
      <vt:lpstr>Sources &amp; what they contain</vt:lpstr>
      <vt:lpstr>2. Log, Catalogue and review </vt:lpstr>
      <vt:lpstr>Referencing &amp; Reviewing Literature</vt:lpstr>
      <vt:lpstr>Critical evaluation = asking questions</vt:lpstr>
      <vt:lpstr>“Critically evaluate”</vt:lpstr>
      <vt:lpstr>Critical writing v Descriptive writing</vt:lpstr>
      <vt:lpstr>When reviewing the literature , what kind of questions should you be considering as you are reading and making notes?</vt:lpstr>
      <vt:lpstr>Reviewing the literature - Questions</vt:lpstr>
      <vt:lpstr>Evaluation Criteria</vt:lpstr>
      <vt:lpstr>The 'How' of writing a Literature review</vt:lpstr>
      <vt:lpstr>How to structure your literature review?</vt:lpstr>
      <vt:lpstr>3. How to structure your literature review</vt:lpstr>
      <vt:lpstr>Outlining and writing up</vt:lpstr>
      <vt:lpstr>Features of a good literature review</vt:lpstr>
      <vt:lpstr>Features of a 'bad' literature review – what to avoid in your writing</vt:lpstr>
      <vt:lpstr>Avoid…</vt:lpstr>
      <vt:lpstr>Additional material</vt:lpstr>
      <vt:lpstr>Deilliannau Dysgu Learning Outcomes</vt:lpstr>
      <vt:lpstr>Unrhyw Cwestiynau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1187</cp:revision>
  <dcterms:created xsi:type="dcterms:W3CDTF">2021-10-13T07:56:41Z</dcterms:created>
  <dcterms:modified xsi:type="dcterms:W3CDTF">2024-10-23T14:35:59Z</dcterms:modified>
</cp:coreProperties>
</file>