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32" r:id="rId1"/>
  </p:sldMasterIdLst>
  <p:notesMasterIdLst>
    <p:notesMasterId r:id="rId13"/>
  </p:notesMasterIdLst>
  <p:sldIdLst>
    <p:sldId id="256" r:id="rId2"/>
    <p:sldId id="257" r:id="rId3"/>
    <p:sldId id="259" r:id="rId4"/>
    <p:sldId id="260" r:id="rId5"/>
    <p:sldId id="262" r:id="rId6"/>
    <p:sldId id="263" r:id="rId7"/>
    <p:sldId id="264" r:id="rId8"/>
    <p:sldId id="265" r:id="rId9"/>
    <p:sldId id="266" r:id="rId10"/>
    <p:sldId id="267"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68" autoAdjust="0"/>
    <p:restoredTop sz="94660"/>
  </p:normalViewPr>
  <p:slideViewPr>
    <p:cSldViewPr>
      <p:cViewPr>
        <p:scale>
          <a:sx n="100" d="100"/>
          <a:sy n="100" d="100"/>
        </p:scale>
        <p:origin x="-572" y="7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504739-D2D2-4A9A-BE38-BE37E84A8535}" type="doc">
      <dgm:prSet loTypeId="urn:microsoft.com/office/officeart/2005/8/layout/chevron2" loCatId="list" qsTypeId="urn:microsoft.com/office/officeart/2005/8/quickstyle/simple1" qsCatId="simple" csTypeId="urn:microsoft.com/office/officeart/2005/8/colors/colorful1" csCatId="colorful" phldr="1"/>
      <dgm:spPr/>
      <dgm:t>
        <a:bodyPr/>
        <a:lstStyle/>
        <a:p>
          <a:endParaRPr lang="en-IN"/>
        </a:p>
      </dgm:t>
    </dgm:pt>
    <dgm:pt modelId="{FA6D820A-85AA-4445-ABDC-4DB5C1818752}">
      <dgm:prSet phldrT="[Text]" custT="1"/>
      <dgm:spPr/>
      <dgm:t>
        <a:bodyPr/>
        <a:lstStyle/>
        <a:p>
          <a:r>
            <a:rPr lang="en-IN" sz="2400" b="1" dirty="0" smtClean="0">
              <a:solidFill>
                <a:srgbClr val="FF0000"/>
              </a:solidFill>
            </a:rPr>
            <a:t>1</a:t>
          </a:r>
          <a:endParaRPr lang="en-IN" sz="2400" b="1" dirty="0">
            <a:solidFill>
              <a:srgbClr val="FF0000"/>
            </a:solidFill>
          </a:endParaRPr>
        </a:p>
      </dgm:t>
    </dgm:pt>
    <dgm:pt modelId="{A120AE3B-DEF7-4232-91DE-8AC7467BAF35}" type="parTrans" cxnId="{485574E7-AA1B-482C-BC73-B8292C8495E0}">
      <dgm:prSet/>
      <dgm:spPr/>
      <dgm:t>
        <a:bodyPr/>
        <a:lstStyle/>
        <a:p>
          <a:endParaRPr lang="en-IN"/>
        </a:p>
      </dgm:t>
    </dgm:pt>
    <dgm:pt modelId="{6CDB3FEF-C693-4CFC-A6EC-1E8C7E020C69}" type="sibTrans" cxnId="{485574E7-AA1B-482C-BC73-B8292C8495E0}">
      <dgm:prSet/>
      <dgm:spPr/>
      <dgm:t>
        <a:bodyPr/>
        <a:lstStyle/>
        <a:p>
          <a:endParaRPr lang="en-IN"/>
        </a:p>
      </dgm:t>
    </dgm:pt>
    <dgm:pt modelId="{ABCF465C-274E-4017-A93A-874999B6BC37}">
      <dgm:prSet phldrT="[Text]" custT="1"/>
      <dgm:spPr/>
      <dgm:t>
        <a:bodyPr/>
        <a:lstStyle/>
        <a:p>
          <a:r>
            <a:rPr lang="en-IN" sz="2400" b="1" dirty="0" smtClean="0">
              <a:solidFill>
                <a:srgbClr val="FF0000"/>
              </a:solidFill>
            </a:rPr>
            <a:t>2</a:t>
          </a:r>
          <a:endParaRPr lang="en-IN" sz="2400" b="1" dirty="0">
            <a:solidFill>
              <a:srgbClr val="FF0000"/>
            </a:solidFill>
          </a:endParaRPr>
        </a:p>
      </dgm:t>
    </dgm:pt>
    <dgm:pt modelId="{70A71E65-DEDD-481F-8100-4F812F26BF08}" type="parTrans" cxnId="{AE101AA7-CB01-434C-B34B-305346930F94}">
      <dgm:prSet/>
      <dgm:spPr/>
      <dgm:t>
        <a:bodyPr/>
        <a:lstStyle/>
        <a:p>
          <a:endParaRPr lang="en-IN"/>
        </a:p>
      </dgm:t>
    </dgm:pt>
    <dgm:pt modelId="{2D00FCF4-F31E-440D-8E76-94C162D3FEDA}" type="sibTrans" cxnId="{AE101AA7-CB01-434C-B34B-305346930F94}">
      <dgm:prSet/>
      <dgm:spPr/>
      <dgm:t>
        <a:bodyPr/>
        <a:lstStyle/>
        <a:p>
          <a:endParaRPr lang="en-IN"/>
        </a:p>
      </dgm:t>
    </dgm:pt>
    <dgm:pt modelId="{3904B248-8374-4A25-903B-2CE22831596E}">
      <dgm:prSet phldrT="[Text]" custT="1"/>
      <dgm:spPr/>
      <dgm:t>
        <a:bodyPr/>
        <a:lstStyle/>
        <a:p>
          <a:r>
            <a:rPr lang="en-IN" sz="2400" b="1" dirty="0" smtClean="0">
              <a:solidFill>
                <a:srgbClr val="FF0000"/>
              </a:solidFill>
            </a:rPr>
            <a:t>3</a:t>
          </a:r>
          <a:endParaRPr lang="en-IN" sz="2400" b="1" dirty="0">
            <a:solidFill>
              <a:srgbClr val="FF0000"/>
            </a:solidFill>
          </a:endParaRPr>
        </a:p>
      </dgm:t>
    </dgm:pt>
    <dgm:pt modelId="{69007E0D-E45E-4A8A-832C-DC7617334A38}" type="parTrans" cxnId="{D8E04A02-0391-4F25-A1BE-9A8F242E0990}">
      <dgm:prSet/>
      <dgm:spPr/>
      <dgm:t>
        <a:bodyPr/>
        <a:lstStyle/>
        <a:p>
          <a:endParaRPr lang="en-IN"/>
        </a:p>
      </dgm:t>
    </dgm:pt>
    <dgm:pt modelId="{E0F9C966-0544-4828-89DE-E33B8CF6024B}" type="sibTrans" cxnId="{D8E04A02-0391-4F25-A1BE-9A8F242E0990}">
      <dgm:prSet/>
      <dgm:spPr/>
      <dgm:t>
        <a:bodyPr/>
        <a:lstStyle/>
        <a:p>
          <a:endParaRPr lang="en-IN"/>
        </a:p>
      </dgm:t>
    </dgm:pt>
    <dgm:pt modelId="{23E5720B-EB0B-4E43-A6D3-DD8A8A087C07}">
      <dgm:prSet phldrT="[Text]" custT="1"/>
      <dgm:spPr/>
      <dgm:t>
        <a:bodyPr/>
        <a:lstStyle/>
        <a:p>
          <a:r>
            <a:rPr lang="en-IN" sz="2400" b="1" dirty="0" smtClean="0">
              <a:solidFill>
                <a:srgbClr val="FF0000"/>
              </a:solidFill>
            </a:rPr>
            <a:t>4</a:t>
          </a:r>
          <a:endParaRPr lang="en-IN" sz="2400" b="1" dirty="0">
            <a:solidFill>
              <a:srgbClr val="FF0000"/>
            </a:solidFill>
          </a:endParaRPr>
        </a:p>
      </dgm:t>
    </dgm:pt>
    <dgm:pt modelId="{077245D6-73EE-46D3-B0F9-9EE06414C172}" type="parTrans" cxnId="{86EBF916-4ABA-4AEB-A05D-0241AF68E1B1}">
      <dgm:prSet/>
      <dgm:spPr/>
      <dgm:t>
        <a:bodyPr/>
        <a:lstStyle/>
        <a:p>
          <a:endParaRPr lang="en-IN"/>
        </a:p>
      </dgm:t>
    </dgm:pt>
    <dgm:pt modelId="{FBCCEC23-5230-49CB-8A58-ED83C6208A73}" type="sibTrans" cxnId="{86EBF916-4ABA-4AEB-A05D-0241AF68E1B1}">
      <dgm:prSet/>
      <dgm:spPr/>
      <dgm:t>
        <a:bodyPr/>
        <a:lstStyle/>
        <a:p>
          <a:endParaRPr lang="en-IN"/>
        </a:p>
      </dgm:t>
    </dgm:pt>
    <dgm:pt modelId="{3CEDD7C1-FA0A-4B11-8857-A6B0546D9613}">
      <dgm:prSet phldrT="[Text]" custT="1"/>
      <dgm:spPr/>
      <dgm:t>
        <a:bodyPr/>
        <a:lstStyle/>
        <a:p>
          <a:r>
            <a:rPr lang="en-IN" sz="2400" b="1" dirty="0" smtClean="0">
              <a:solidFill>
                <a:srgbClr val="FF0000"/>
              </a:solidFill>
            </a:rPr>
            <a:t>5</a:t>
          </a:r>
          <a:endParaRPr lang="en-IN" sz="2400" b="1" dirty="0">
            <a:solidFill>
              <a:srgbClr val="FF0000"/>
            </a:solidFill>
          </a:endParaRPr>
        </a:p>
      </dgm:t>
    </dgm:pt>
    <dgm:pt modelId="{5E8992B5-256D-4A6B-9300-A566A1660DA3}" type="parTrans" cxnId="{D5D3340A-B1DE-4103-8135-41E6A105EBF2}">
      <dgm:prSet/>
      <dgm:spPr/>
      <dgm:t>
        <a:bodyPr/>
        <a:lstStyle/>
        <a:p>
          <a:endParaRPr lang="en-IN"/>
        </a:p>
      </dgm:t>
    </dgm:pt>
    <dgm:pt modelId="{F6766863-9EE0-4DBA-A7A3-53C4AEDED5B0}" type="sibTrans" cxnId="{D5D3340A-B1DE-4103-8135-41E6A105EBF2}">
      <dgm:prSet/>
      <dgm:spPr/>
      <dgm:t>
        <a:bodyPr/>
        <a:lstStyle/>
        <a:p>
          <a:endParaRPr lang="en-IN"/>
        </a:p>
      </dgm:t>
    </dgm:pt>
    <dgm:pt modelId="{FBB97D00-1CF9-488E-B34D-806F6DBA0F10}">
      <dgm:prSet phldrT="[Text]" custT="1"/>
      <dgm:spPr/>
      <dgm:t>
        <a:bodyPr/>
        <a:lstStyle/>
        <a:p>
          <a:r>
            <a:rPr lang="en-IN" sz="2400" b="1" dirty="0" smtClean="0">
              <a:solidFill>
                <a:srgbClr val="FF0000"/>
              </a:solidFill>
            </a:rPr>
            <a:t>6</a:t>
          </a:r>
          <a:endParaRPr lang="en-IN" sz="2400" b="1" dirty="0">
            <a:solidFill>
              <a:srgbClr val="FF0000"/>
            </a:solidFill>
          </a:endParaRPr>
        </a:p>
      </dgm:t>
    </dgm:pt>
    <dgm:pt modelId="{37131E31-531A-467B-81E0-70A975A269DF}" type="parTrans" cxnId="{C3000110-310A-4174-8115-06227CDE3CE3}">
      <dgm:prSet/>
      <dgm:spPr/>
      <dgm:t>
        <a:bodyPr/>
        <a:lstStyle/>
        <a:p>
          <a:endParaRPr lang="en-IN"/>
        </a:p>
      </dgm:t>
    </dgm:pt>
    <dgm:pt modelId="{861AD8E7-15C1-4A3E-82FC-E4AC8A266D5F}" type="sibTrans" cxnId="{C3000110-310A-4174-8115-06227CDE3CE3}">
      <dgm:prSet/>
      <dgm:spPr/>
      <dgm:t>
        <a:bodyPr/>
        <a:lstStyle/>
        <a:p>
          <a:endParaRPr lang="en-IN"/>
        </a:p>
      </dgm:t>
    </dgm:pt>
    <dgm:pt modelId="{D16F4DA6-7B01-45CD-A168-3F30CEEA3EF1}">
      <dgm:prSet phldrT="[Text]" custT="1"/>
      <dgm:spPr/>
      <dgm:t>
        <a:bodyPr/>
        <a:lstStyle/>
        <a:p>
          <a:r>
            <a:rPr lang="en-IN" sz="2400" b="1" dirty="0" smtClean="0">
              <a:solidFill>
                <a:srgbClr val="FF0000"/>
              </a:solidFill>
            </a:rPr>
            <a:t>7</a:t>
          </a:r>
          <a:endParaRPr lang="en-IN" sz="2400" b="1" dirty="0">
            <a:solidFill>
              <a:srgbClr val="FF0000"/>
            </a:solidFill>
          </a:endParaRPr>
        </a:p>
      </dgm:t>
    </dgm:pt>
    <dgm:pt modelId="{D9046E8C-07EA-4B90-A473-7E1EF8247F23}" type="parTrans" cxnId="{1E68279D-5348-455F-BBCD-4545D2F4ADCA}">
      <dgm:prSet/>
      <dgm:spPr/>
      <dgm:t>
        <a:bodyPr/>
        <a:lstStyle/>
        <a:p>
          <a:endParaRPr lang="en-IN"/>
        </a:p>
      </dgm:t>
    </dgm:pt>
    <dgm:pt modelId="{EF65B44D-30DD-4FEF-ACCC-03D57521B49F}" type="sibTrans" cxnId="{1E68279D-5348-455F-BBCD-4545D2F4ADCA}">
      <dgm:prSet/>
      <dgm:spPr/>
      <dgm:t>
        <a:bodyPr/>
        <a:lstStyle/>
        <a:p>
          <a:endParaRPr lang="en-IN"/>
        </a:p>
      </dgm:t>
    </dgm:pt>
    <dgm:pt modelId="{02589496-33FB-48EF-90C7-7FBC05253604}">
      <dgm:prSet phldrT="[Text]" custT="1"/>
      <dgm:spPr/>
      <dgm:t>
        <a:bodyPr/>
        <a:lstStyle/>
        <a:p>
          <a:r>
            <a:rPr lang="en-IN" sz="2400" b="1" dirty="0" smtClean="0">
              <a:solidFill>
                <a:srgbClr val="FF0000"/>
              </a:solidFill>
            </a:rPr>
            <a:t>8</a:t>
          </a:r>
          <a:endParaRPr lang="en-IN" sz="2400" b="1" dirty="0">
            <a:solidFill>
              <a:srgbClr val="FF0000"/>
            </a:solidFill>
          </a:endParaRPr>
        </a:p>
      </dgm:t>
    </dgm:pt>
    <dgm:pt modelId="{FC9FFD23-66A8-4E98-B8F6-57FC1CC92FEF}" type="parTrans" cxnId="{BA0C1C6C-40AC-4BB6-AB33-B898DB355D99}">
      <dgm:prSet/>
      <dgm:spPr/>
      <dgm:t>
        <a:bodyPr/>
        <a:lstStyle/>
        <a:p>
          <a:endParaRPr lang="en-IN"/>
        </a:p>
      </dgm:t>
    </dgm:pt>
    <dgm:pt modelId="{B4DA536B-0C38-47FE-9069-C90B2BBF71F7}" type="sibTrans" cxnId="{BA0C1C6C-40AC-4BB6-AB33-B898DB355D99}">
      <dgm:prSet/>
      <dgm:spPr/>
      <dgm:t>
        <a:bodyPr/>
        <a:lstStyle/>
        <a:p>
          <a:endParaRPr lang="en-IN"/>
        </a:p>
      </dgm:t>
    </dgm:pt>
    <dgm:pt modelId="{B5C3156C-6578-4144-9589-7D2ACA3AE650}">
      <dgm:prSet phldrT="[Text]" custT="1"/>
      <dgm:spPr/>
      <dgm:t>
        <a:bodyPr/>
        <a:lstStyle/>
        <a:p>
          <a:r>
            <a:rPr lang="en-IN" sz="2400" b="1" dirty="0" smtClean="0">
              <a:solidFill>
                <a:srgbClr val="FF0000"/>
              </a:solidFill>
            </a:rPr>
            <a:t>9</a:t>
          </a:r>
          <a:endParaRPr lang="en-IN" sz="2400" b="1" dirty="0">
            <a:solidFill>
              <a:srgbClr val="FF0000"/>
            </a:solidFill>
          </a:endParaRPr>
        </a:p>
      </dgm:t>
    </dgm:pt>
    <dgm:pt modelId="{E2A298F5-21B3-46B8-A5CD-CE7435413DB8}" type="parTrans" cxnId="{3E64E261-CFD7-4584-874F-0B084DA91BB7}">
      <dgm:prSet/>
      <dgm:spPr/>
      <dgm:t>
        <a:bodyPr/>
        <a:lstStyle/>
        <a:p>
          <a:endParaRPr lang="en-IN"/>
        </a:p>
      </dgm:t>
    </dgm:pt>
    <dgm:pt modelId="{6D541D2C-1928-4AA4-A97F-C559B88C7838}" type="sibTrans" cxnId="{3E64E261-CFD7-4584-874F-0B084DA91BB7}">
      <dgm:prSet/>
      <dgm:spPr/>
      <dgm:t>
        <a:bodyPr/>
        <a:lstStyle/>
        <a:p>
          <a:endParaRPr lang="en-IN"/>
        </a:p>
      </dgm:t>
    </dgm:pt>
    <dgm:pt modelId="{50CB50C6-1F9F-4321-A6CF-2B7174BEB86F}">
      <dgm:prSet phldrT="[Text]" custT="1"/>
      <dgm:spPr/>
      <dgm:t>
        <a:bodyPr/>
        <a:lstStyle/>
        <a:p>
          <a:r>
            <a:rPr lang="en-IN" sz="1800" b="1" dirty="0" smtClean="0">
              <a:solidFill>
                <a:srgbClr val="FF0000"/>
              </a:solidFill>
            </a:rPr>
            <a:t>10</a:t>
          </a:r>
          <a:endParaRPr lang="en-IN" sz="1800" b="1" dirty="0">
            <a:solidFill>
              <a:srgbClr val="FF0000"/>
            </a:solidFill>
          </a:endParaRPr>
        </a:p>
      </dgm:t>
    </dgm:pt>
    <dgm:pt modelId="{FF04D404-3CA2-4F5A-A2DB-2CF94CBB74B6}" type="parTrans" cxnId="{88B9F103-9DD0-46B5-ACBD-55CD48EB154C}">
      <dgm:prSet/>
      <dgm:spPr/>
      <dgm:t>
        <a:bodyPr/>
        <a:lstStyle/>
        <a:p>
          <a:endParaRPr lang="en-IN"/>
        </a:p>
      </dgm:t>
    </dgm:pt>
    <dgm:pt modelId="{1C1C74F1-B99A-4901-A985-A8AC1B31004A}" type="sibTrans" cxnId="{88B9F103-9DD0-46B5-ACBD-55CD48EB154C}">
      <dgm:prSet/>
      <dgm:spPr/>
      <dgm:t>
        <a:bodyPr/>
        <a:lstStyle/>
        <a:p>
          <a:endParaRPr lang="en-IN"/>
        </a:p>
      </dgm:t>
    </dgm:pt>
    <dgm:pt modelId="{FE8CF72E-9ED1-4AD1-9866-40B6B4F7AA9A}">
      <dgm:prSet phldrT="[Text]" custT="1"/>
      <dgm:spPr/>
      <dgm:t>
        <a:bodyPr/>
        <a:lstStyle/>
        <a:p>
          <a:r>
            <a:rPr lang="en-IN" sz="2000" b="1" dirty="0" smtClean="0">
              <a:solidFill>
                <a:srgbClr val="FF0000"/>
              </a:solidFill>
            </a:rPr>
            <a:t>11</a:t>
          </a:r>
          <a:endParaRPr lang="en-IN" sz="2000" b="1" dirty="0">
            <a:solidFill>
              <a:srgbClr val="FF0000"/>
            </a:solidFill>
          </a:endParaRPr>
        </a:p>
      </dgm:t>
    </dgm:pt>
    <dgm:pt modelId="{BDFFE416-A335-48DD-8E8F-9A347B6FD67D}" type="parTrans" cxnId="{417B50DB-ED41-4A03-B44F-13C3CCDA5DEE}">
      <dgm:prSet/>
      <dgm:spPr/>
      <dgm:t>
        <a:bodyPr/>
        <a:lstStyle/>
        <a:p>
          <a:endParaRPr lang="en-IN"/>
        </a:p>
      </dgm:t>
    </dgm:pt>
    <dgm:pt modelId="{50C915D5-8BF9-4F25-A337-049F48EEE705}" type="sibTrans" cxnId="{417B50DB-ED41-4A03-B44F-13C3CCDA5DEE}">
      <dgm:prSet/>
      <dgm:spPr/>
      <dgm:t>
        <a:bodyPr/>
        <a:lstStyle/>
        <a:p>
          <a:endParaRPr lang="en-IN"/>
        </a:p>
      </dgm:t>
    </dgm:pt>
    <dgm:pt modelId="{9948A859-B27F-40AC-AA7C-24E24DA78B22}">
      <dgm:prSet phldrT="[Text]" custT="1"/>
      <dgm:spPr/>
      <dgm:t>
        <a:bodyPr/>
        <a:lstStyle/>
        <a:p>
          <a:r>
            <a:rPr lang="en-IN" sz="2000" b="1" dirty="0" smtClean="0">
              <a:solidFill>
                <a:srgbClr val="FF0000"/>
              </a:solidFill>
            </a:rPr>
            <a:t>12</a:t>
          </a:r>
          <a:endParaRPr lang="en-IN" sz="2000" b="1" dirty="0">
            <a:solidFill>
              <a:srgbClr val="FF0000"/>
            </a:solidFill>
          </a:endParaRPr>
        </a:p>
      </dgm:t>
    </dgm:pt>
    <dgm:pt modelId="{59F938DC-3CA2-44A8-990E-2A9018EC18A2}" type="parTrans" cxnId="{0F4DAE68-0954-4233-A64D-8596C2596539}">
      <dgm:prSet/>
      <dgm:spPr/>
      <dgm:t>
        <a:bodyPr/>
        <a:lstStyle/>
        <a:p>
          <a:endParaRPr lang="en-IN"/>
        </a:p>
      </dgm:t>
    </dgm:pt>
    <dgm:pt modelId="{B8E127BB-0ED9-48A6-8463-08D4E39165DA}" type="sibTrans" cxnId="{0F4DAE68-0954-4233-A64D-8596C2596539}">
      <dgm:prSet/>
      <dgm:spPr/>
      <dgm:t>
        <a:bodyPr/>
        <a:lstStyle/>
        <a:p>
          <a:endParaRPr lang="en-IN"/>
        </a:p>
      </dgm:t>
    </dgm:pt>
    <dgm:pt modelId="{841580E4-DD76-4CE2-9CA1-42E1A65AFDF5}">
      <dgm:prSet custT="1"/>
      <dgm:spPr/>
      <dgm:t>
        <a:bodyPr/>
        <a:lstStyle/>
        <a:p>
          <a:r>
            <a:rPr lang="en-IN" sz="1800" b="1" dirty="0" smtClean="0">
              <a:solidFill>
                <a:schemeClr val="tx1"/>
              </a:solidFill>
            </a:rPr>
            <a:t>Human Resource Management</a:t>
          </a:r>
          <a:endParaRPr lang="en-IN" sz="1800" b="1" dirty="0">
            <a:solidFill>
              <a:schemeClr val="tx1"/>
            </a:solidFill>
          </a:endParaRPr>
        </a:p>
      </dgm:t>
    </dgm:pt>
    <dgm:pt modelId="{5A001DAD-1382-4F69-9156-3015C115368E}" type="parTrans" cxnId="{AEAEC247-4CA1-4CE5-80B1-82BCDD24061B}">
      <dgm:prSet/>
      <dgm:spPr/>
    </dgm:pt>
    <dgm:pt modelId="{7F72FDD8-0632-4029-8477-28A4AE6277E2}" type="sibTrans" cxnId="{AEAEC247-4CA1-4CE5-80B1-82BCDD24061B}">
      <dgm:prSet/>
      <dgm:spPr/>
    </dgm:pt>
    <dgm:pt modelId="{66B6BCBB-6FEC-4977-B8A4-FF859E8181A7}">
      <dgm:prSet custT="1"/>
      <dgm:spPr/>
      <dgm:t>
        <a:bodyPr/>
        <a:lstStyle/>
        <a:p>
          <a:r>
            <a:rPr lang="en-IN" sz="2000" b="1" dirty="0" smtClean="0"/>
            <a:t>Content</a:t>
          </a:r>
          <a:endParaRPr lang="en-IN" sz="2000" b="1" dirty="0"/>
        </a:p>
      </dgm:t>
    </dgm:pt>
    <dgm:pt modelId="{E9E0D7B0-52A8-4636-B7AA-470A1938D1A4}" type="parTrans" cxnId="{0F353DBC-36FB-4704-B94C-EAADD61636B9}">
      <dgm:prSet/>
      <dgm:spPr/>
    </dgm:pt>
    <dgm:pt modelId="{B2041302-73A7-404B-ABFB-1AC53F521BD1}" type="sibTrans" cxnId="{0F353DBC-36FB-4704-B94C-EAADD61636B9}">
      <dgm:prSet/>
      <dgm:spPr/>
    </dgm:pt>
    <dgm:pt modelId="{9BEFCFD5-CA4A-4D9F-84B9-F6C4A0D81B43}">
      <dgm:prSet custT="1"/>
      <dgm:spPr/>
      <dgm:t>
        <a:bodyPr/>
        <a:lstStyle/>
        <a:p>
          <a:r>
            <a:rPr lang="en-IN" sz="2000" b="1" dirty="0" smtClean="0"/>
            <a:t>Introduction of competitive advantage</a:t>
          </a:r>
          <a:endParaRPr lang="en-IN" sz="2000" b="1" dirty="0"/>
        </a:p>
      </dgm:t>
    </dgm:pt>
    <dgm:pt modelId="{F49933C3-D645-4E3D-B97E-99D2E2FCC545}" type="parTrans" cxnId="{03205026-A686-44BA-AAFB-452F4B7A7975}">
      <dgm:prSet/>
      <dgm:spPr/>
    </dgm:pt>
    <dgm:pt modelId="{F930233D-B50C-4C21-9E18-B54B1BEEE57D}" type="sibTrans" cxnId="{03205026-A686-44BA-AAFB-452F4B7A7975}">
      <dgm:prSet/>
      <dgm:spPr/>
    </dgm:pt>
    <dgm:pt modelId="{2C34065A-AB73-4150-B47F-84E8EDE7DE56}" type="pres">
      <dgm:prSet presAssocID="{12504739-D2D2-4A9A-BE38-BE37E84A8535}" presName="linearFlow" presStyleCnt="0">
        <dgm:presLayoutVars>
          <dgm:dir/>
          <dgm:animLvl val="lvl"/>
          <dgm:resizeHandles val="exact"/>
        </dgm:presLayoutVars>
      </dgm:prSet>
      <dgm:spPr/>
    </dgm:pt>
    <dgm:pt modelId="{959A123A-35BF-4132-8B78-0AB266BD4B37}" type="pres">
      <dgm:prSet presAssocID="{FA6D820A-85AA-4445-ABDC-4DB5C1818752}" presName="composite" presStyleCnt="0"/>
      <dgm:spPr/>
    </dgm:pt>
    <dgm:pt modelId="{48C93667-9888-4B00-B3C6-FF8D95BAF3AC}" type="pres">
      <dgm:prSet presAssocID="{FA6D820A-85AA-4445-ABDC-4DB5C1818752}" presName="parentText" presStyleLbl="alignNode1" presStyleIdx="0" presStyleCnt="12">
        <dgm:presLayoutVars>
          <dgm:chMax val="1"/>
          <dgm:bulletEnabled val="1"/>
        </dgm:presLayoutVars>
      </dgm:prSet>
      <dgm:spPr/>
      <dgm:t>
        <a:bodyPr/>
        <a:lstStyle/>
        <a:p>
          <a:endParaRPr lang="en-IN"/>
        </a:p>
      </dgm:t>
    </dgm:pt>
    <dgm:pt modelId="{67D2E2C5-1A01-430B-A1A6-1E9028146CCA}" type="pres">
      <dgm:prSet presAssocID="{FA6D820A-85AA-4445-ABDC-4DB5C1818752}" presName="descendantText" presStyleLbl="alignAcc1" presStyleIdx="0" presStyleCnt="12">
        <dgm:presLayoutVars>
          <dgm:bulletEnabled val="1"/>
        </dgm:presLayoutVars>
      </dgm:prSet>
      <dgm:spPr/>
      <dgm:t>
        <a:bodyPr/>
        <a:lstStyle/>
        <a:p>
          <a:endParaRPr lang="en-IN"/>
        </a:p>
      </dgm:t>
    </dgm:pt>
    <dgm:pt modelId="{FE09D1AF-1F64-46E7-B906-F7E04C42F21F}" type="pres">
      <dgm:prSet presAssocID="{6CDB3FEF-C693-4CFC-A6EC-1E8C7E020C69}" presName="sp" presStyleCnt="0"/>
      <dgm:spPr/>
    </dgm:pt>
    <dgm:pt modelId="{7BF66087-0576-49F7-8F5F-FE28E4E4DC2F}" type="pres">
      <dgm:prSet presAssocID="{ABCF465C-274E-4017-A93A-874999B6BC37}" presName="composite" presStyleCnt="0"/>
      <dgm:spPr/>
    </dgm:pt>
    <dgm:pt modelId="{60163AC7-9950-4B00-9CBD-67E1F12F328D}" type="pres">
      <dgm:prSet presAssocID="{ABCF465C-274E-4017-A93A-874999B6BC37}" presName="parentText" presStyleLbl="alignNode1" presStyleIdx="1" presStyleCnt="12">
        <dgm:presLayoutVars>
          <dgm:chMax val="1"/>
          <dgm:bulletEnabled val="1"/>
        </dgm:presLayoutVars>
      </dgm:prSet>
      <dgm:spPr/>
      <dgm:t>
        <a:bodyPr/>
        <a:lstStyle/>
        <a:p>
          <a:endParaRPr lang="en-IN"/>
        </a:p>
      </dgm:t>
    </dgm:pt>
    <dgm:pt modelId="{DCF76ED8-E311-49C6-B5BB-F9C09EB51BE9}" type="pres">
      <dgm:prSet presAssocID="{ABCF465C-274E-4017-A93A-874999B6BC37}" presName="descendantText" presStyleLbl="alignAcc1" presStyleIdx="1" presStyleCnt="12">
        <dgm:presLayoutVars>
          <dgm:bulletEnabled val="1"/>
        </dgm:presLayoutVars>
      </dgm:prSet>
      <dgm:spPr/>
      <dgm:t>
        <a:bodyPr/>
        <a:lstStyle/>
        <a:p>
          <a:endParaRPr lang="en-IN"/>
        </a:p>
      </dgm:t>
    </dgm:pt>
    <dgm:pt modelId="{21B88B55-5956-44D9-9382-74169093AB00}" type="pres">
      <dgm:prSet presAssocID="{2D00FCF4-F31E-440D-8E76-94C162D3FEDA}" presName="sp" presStyleCnt="0"/>
      <dgm:spPr/>
    </dgm:pt>
    <dgm:pt modelId="{DBA0B142-329D-4E37-857B-93533E076AA2}" type="pres">
      <dgm:prSet presAssocID="{3904B248-8374-4A25-903B-2CE22831596E}" presName="composite" presStyleCnt="0"/>
      <dgm:spPr/>
    </dgm:pt>
    <dgm:pt modelId="{D11D036C-A10C-4C50-8F86-14009B64A481}" type="pres">
      <dgm:prSet presAssocID="{3904B248-8374-4A25-903B-2CE22831596E}" presName="parentText" presStyleLbl="alignNode1" presStyleIdx="2" presStyleCnt="12">
        <dgm:presLayoutVars>
          <dgm:chMax val="1"/>
          <dgm:bulletEnabled val="1"/>
        </dgm:presLayoutVars>
      </dgm:prSet>
      <dgm:spPr/>
      <dgm:t>
        <a:bodyPr/>
        <a:lstStyle/>
        <a:p>
          <a:endParaRPr lang="en-IN"/>
        </a:p>
      </dgm:t>
    </dgm:pt>
    <dgm:pt modelId="{C193E668-1122-49AA-B810-F86CFA69A7B4}" type="pres">
      <dgm:prSet presAssocID="{3904B248-8374-4A25-903B-2CE22831596E}" presName="descendantText" presStyleLbl="alignAcc1" presStyleIdx="2" presStyleCnt="12">
        <dgm:presLayoutVars>
          <dgm:bulletEnabled val="1"/>
        </dgm:presLayoutVars>
      </dgm:prSet>
      <dgm:spPr/>
      <dgm:t>
        <a:bodyPr/>
        <a:lstStyle/>
        <a:p>
          <a:endParaRPr lang="en-IN"/>
        </a:p>
      </dgm:t>
    </dgm:pt>
    <dgm:pt modelId="{44CA83D0-7EDC-4F11-AB94-4E8E433A97B2}" type="pres">
      <dgm:prSet presAssocID="{E0F9C966-0544-4828-89DE-E33B8CF6024B}" presName="sp" presStyleCnt="0"/>
      <dgm:spPr/>
    </dgm:pt>
    <dgm:pt modelId="{BD1C9068-9269-406B-A80C-45F4EF3A553D}" type="pres">
      <dgm:prSet presAssocID="{23E5720B-EB0B-4E43-A6D3-DD8A8A087C07}" presName="composite" presStyleCnt="0"/>
      <dgm:spPr/>
    </dgm:pt>
    <dgm:pt modelId="{B7335C98-D93E-404C-977B-7E2DA21C820D}" type="pres">
      <dgm:prSet presAssocID="{23E5720B-EB0B-4E43-A6D3-DD8A8A087C07}" presName="parentText" presStyleLbl="alignNode1" presStyleIdx="3" presStyleCnt="12">
        <dgm:presLayoutVars>
          <dgm:chMax val="1"/>
          <dgm:bulletEnabled val="1"/>
        </dgm:presLayoutVars>
      </dgm:prSet>
      <dgm:spPr/>
    </dgm:pt>
    <dgm:pt modelId="{2E690807-6986-4152-917F-B10F57E2B835}" type="pres">
      <dgm:prSet presAssocID="{23E5720B-EB0B-4E43-A6D3-DD8A8A087C07}" presName="descendantText" presStyleLbl="alignAcc1" presStyleIdx="3" presStyleCnt="12">
        <dgm:presLayoutVars>
          <dgm:bulletEnabled val="1"/>
        </dgm:presLayoutVars>
      </dgm:prSet>
      <dgm:spPr/>
    </dgm:pt>
    <dgm:pt modelId="{B383D13F-1AFC-4F55-B0CF-64E42BE86A9C}" type="pres">
      <dgm:prSet presAssocID="{FBCCEC23-5230-49CB-8A58-ED83C6208A73}" presName="sp" presStyleCnt="0"/>
      <dgm:spPr/>
    </dgm:pt>
    <dgm:pt modelId="{C0D69747-3E0B-4685-9A6C-4E588F0F9251}" type="pres">
      <dgm:prSet presAssocID="{3CEDD7C1-FA0A-4B11-8857-A6B0546D9613}" presName="composite" presStyleCnt="0"/>
      <dgm:spPr/>
    </dgm:pt>
    <dgm:pt modelId="{F9F4AE3C-44C9-4D31-A717-8A3FB22B8144}" type="pres">
      <dgm:prSet presAssocID="{3CEDD7C1-FA0A-4B11-8857-A6B0546D9613}" presName="parentText" presStyleLbl="alignNode1" presStyleIdx="4" presStyleCnt="12">
        <dgm:presLayoutVars>
          <dgm:chMax val="1"/>
          <dgm:bulletEnabled val="1"/>
        </dgm:presLayoutVars>
      </dgm:prSet>
      <dgm:spPr/>
    </dgm:pt>
    <dgm:pt modelId="{291D883E-13D7-4FD5-95AE-529694F38EC5}" type="pres">
      <dgm:prSet presAssocID="{3CEDD7C1-FA0A-4B11-8857-A6B0546D9613}" presName="descendantText" presStyleLbl="alignAcc1" presStyleIdx="4" presStyleCnt="12">
        <dgm:presLayoutVars>
          <dgm:bulletEnabled val="1"/>
        </dgm:presLayoutVars>
      </dgm:prSet>
      <dgm:spPr/>
    </dgm:pt>
    <dgm:pt modelId="{1663C645-2D28-4DE9-8DC2-7B92EAC919A8}" type="pres">
      <dgm:prSet presAssocID="{F6766863-9EE0-4DBA-A7A3-53C4AEDED5B0}" presName="sp" presStyleCnt="0"/>
      <dgm:spPr/>
    </dgm:pt>
    <dgm:pt modelId="{D2104543-B8B7-4CCD-8615-83FE363C057C}" type="pres">
      <dgm:prSet presAssocID="{FBB97D00-1CF9-488E-B34D-806F6DBA0F10}" presName="composite" presStyleCnt="0"/>
      <dgm:spPr/>
    </dgm:pt>
    <dgm:pt modelId="{C3DB4F03-5822-4A46-B2C9-919DDD6B1D31}" type="pres">
      <dgm:prSet presAssocID="{FBB97D00-1CF9-488E-B34D-806F6DBA0F10}" presName="parentText" presStyleLbl="alignNode1" presStyleIdx="5" presStyleCnt="12">
        <dgm:presLayoutVars>
          <dgm:chMax val="1"/>
          <dgm:bulletEnabled val="1"/>
        </dgm:presLayoutVars>
      </dgm:prSet>
      <dgm:spPr/>
    </dgm:pt>
    <dgm:pt modelId="{4DA3B666-B3D4-40BB-B85E-ABC436A88286}" type="pres">
      <dgm:prSet presAssocID="{FBB97D00-1CF9-488E-B34D-806F6DBA0F10}" presName="descendantText" presStyleLbl="alignAcc1" presStyleIdx="5" presStyleCnt="12">
        <dgm:presLayoutVars>
          <dgm:bulletEnabled val="1"/>
        </dgm:presLayoutVars>
      </dgm:prSet>
      <dgm:spPr/>
    </dgm:pt>
    <dgm:pt modelId="{04CCD55D-3701-4CDD-8E25-4950E2C01E9D}" type="pres">
      <dgm:prSet presAssocID="{861AD8E7-15C1-4A3E-82FC-E4AC8A266D5F}" presName="sp" presStyleCnt="0"/>
      <dgm:spPr/>
    </dgm:pt>
    <dgm:pt modelId="{286CD3F7-1BF8-43F9-AA4A-41CA73606A09}" type="pres">
      <dgm:prSet presAssocID="{D16F4DA6-7B01-45CD-A168-3F30CEEA3EF1}" presName="composite" presStyleCnt="0"/>
      <dgm:spPr/>
    </dgm:pt>
    <dgm:pt modelId="{62C2E907-65EE-408E-A655-42BAAF6BB548}" type="pres">
      <dgm:prSet presAssocID="{D16F4DA6-7B01-45CD-A168-3F30CEEA3EF1}" presName="parentText" presStyleLbl="alignNode1" presStyleIdx="6" presStyleCnt="12">
        <dgm:presLayoutVars>
          <dgm:chMax val="1"/>
          <dgm:bulletEnabled val="1"/>
        </dgm:presLayoutVars>
      </dgm:prSet>
      <dgm:spPr/>
    </dgm:pt>
    <dgm:pt modelId="{C176E429-5E5C-43BF-B8EB-054A33FE756B}" type="pres">
      <dgm:prSet presAssocID="{D16F4DA6-7B01-45CD-A168-3F30CEEA3EF1}" presName="descendantText" presStyleLbl="alignAcc1" presStyleIdx="6" presStyleCnt="12">
        <dgm:presLayoutVars>
          <dgm:bulletEnabled val="1"/>
        </dgm:presLayoutVars>
      </dgm:prSet>
      <dgm:spPr/>
    </dgm:pt>
    <dgm:pt modelId="{E4F886DA-F1CA-4B30-BD74-18878B304DA5}" type="pres">
      <dgm:prSet presAssocID="{EF65B44D-30DD-4FEF-ACCC-03D57521B49F}" presName="sp" presStyleCnt="0"/>
      <dgm:spPr/>
    </dgm:pt>
    <dgm:pt modelId="{5C9228B9-18BC-4AC4-B72F-B0048F7651AE}" type="pres">
      <dgm:prSet presAssocID="{02589496-33FB-48EF-90C7-7FBC05253604}" presName="composite" presStyleCnt="0"/>
      <dgm:spPr/>
    </dgm:pt>
    <dgm:pt modelId="{19E819EE-5ABD-4F09-A64D-EDF4DC414E43}" type="pres">
      <dgm:prSet presAssocID="{02589496-33FB-48EF-90C7-7FBC05253604}" presName="parentText" presStyleLbl="alignNode1" presStyleIdx="7" presStyleCnt="12">
        <dgm:presLayoutVars>
          <dgm:chMax val="1"/>
          <dgm:bulletEnabled val="1"/>
        </dgm:presLayoutVars>
      </dgm:prSet>
      <dgm:spPr/>
    </dgm:pt>
    <dgm:pt modelId="{F029A234-7719-4859-8B4A-4C36C41237F1}" type="pres">
      <dgm:prSet presAssocID="{02589496-33FB-48EF-90C7-7FBC05253604}" presName="descendantText" presStyleLbl="alignAcc1" presStyleIdx="7" presStyleCnt="12">
        <dgm:presLayoutVars>
          <dgm:bulletEnabled val="1"/>
        </dgm:presLayoutVars>
      </dgm:prSet>
      <dgm:spPr/>
    </dgm:pt>
    <dgm:pt modelId="{EF0E0A4F-1A54-42C6-8466-E2D0C70C4CCE}" type="pres">
      <dgm:prSet presAssocID="{B4DA536B-0C38-47FE-9069-C90B2BBF71F7}" presName="sp" presStyleCnt="0"/>
      <dgm:spPr/>
    </dgm:pt>
    <dgm:pt modelId="{5376789E-3C14-4195-A95C-23170A4640C5}" type="pres">
      <dgm:prSet presAssocID="{B5C3156C-6578-4144-9589-7D2ACA3AE650}" presName="composite" presStyleCnt="0"/>
      <dgm:spPr/>
    </dgm:pt>
    <dgm:pt modelId="{5F996D8E-0D92-46A3-8070-59625854B888}" type="pres">
      <dgm:prSet presAssocID="{B5C3156C-6578-4144-9589-7D2ACA3AE650}" presName="parentText" presStyleLbl="alignNode1" presStyleIdx="8" presStyleCnt="12">
        <dgm:presLayoutVars>
          <dgm:chMax val="1"/>
          <dgm:bulletEnabled val="1"/>
        </dgm:presLayoutVars>
      </dgm:prSet>
      <dgm:spPr/>
    </dgm:pt>
    <dgm:pt modelId="{50C59F12-CC36-41E9-8DD2-0FFC988493AD}" type="pres">
      <dgm:prSet presAssocID="{B5C3156C-6578-4144-9589-7D2ACA3AE650}" presName="descendantText" presStyleLbl="alignAcc1" presStyleIdx="8" presStyleCnt="12">
        <dgm:presLayoutVars>
          <dgm:bulletEnabled val="1"/>
        </dgm:presLayoutVars>
      </dgm:prSet>
      <dgm:spPr/>
    </dgm:pt>
    <dgm:pt modelId="{9210C9E6-93A8-4379-AD45-DD9D72F6C24C}" type="pres">
      <dgm:prSet presAssocID="{6D541D2C-1928-4AA4-A97F-C559B88C7838}" presName="sp" presStyleCnt="0"/>
      <dgm:spPr/>
    </dgm:pt>
    <dgm:pt modelId="{2AA40176-FA21-40FE-8769-9FD1E4A3B88A}" type="pres">
      <dgm:prSet presAssocID="{50CB50C6-1F9F-4321-A6CF-2B7174BEB86F}" presName="composite" presStyleCnt="0"/>
      <dgm:spPr/>
    </dgm:pt>
    <dgm:pt modelId="{CFC1C30E-1B71-4F00-94BB-9C9E71DC0F5D}" type="pres">
      <dgm:prSet presAssocID="{50CB50C6-1F9F-4321-A6CF-2B7174BEB86F}" presName="parentText" presStyleLbl="alignNode1" presStyleIdx="9" presStyleCnt="12">
        <dgm:presLayoutVars>
          <dgm:chMax val="1"/>
          <dgm:bulletEnabled val="1"/>
        </dgm:presLayoutVars>
      </dgm:prSet>
      <dgm:spPr/>
      <dgm:t>
        <a:bodyPr/>
        <a:lstStyle/>
        <a:p>
          <a:endParaRPr lang="en-IN"/>
        </a:p>
      </dgm:t>
    </dgm:pt>
    <dgm:pt modelId="{AC7B0BD0-3E38-4D50-8862-754047F975C6}" type="pres">
      <dgm:prSet presAssocID="{50CB50C6-1F9F-4321-A6CF-2B7174BEB86F}" presName="descendantText" presStyleLbl="alignAcc1" presStyleIdx="9" presStyleCnt="12">
        <dgm:presLayoutVars>
          <dgm:bulletEnabled val="1"/>
        </dgm:presLayoutVars>
      </dgm:prSet>
      <dgm:spPr/>
    </dgm:pt>
    <dgm:pt modelId="{E255E157-01C4-4FCA-A22D-BA9C875884FD}" type="pres">
      <dgm:prSet presAssocID="{1C1C74F1-B99A-4901-A985-A8AC1B31004A}" presName="sp" presStyleCnt="0"/>
      <dgm:spPr/>
    </dgm:pt>
    <dgm:pt modelId="{718095C3-E7CE-4CE0-B04C-522D6AE751E9}" type="pres">
      <dgm:prSet presAssocID="{FE8CF72E-9ED1-4AD1-9866-40B6B4F7AA9A}" presName="composite" presStyleCnt="0"/>
      <dgm:spPr/>
    </dgm:pt>
    <dgm:pt modelId="{05BCE6EE-8D04-47D8-A629-A82D5FD818DA}" type="pres">
      <dgm:prSet presAssocID="{FE8CF72E-9ED1-4AD1-9866-40B6B4F7AA9A}" presName="parentText" presStyleLbl="alignNode1" presStyleIdx="10" presStyleCnt="12">
        <dgm:presLayoutVars>
          <dgm:chMax val="1"/>
          <dgm:bulletEnabled val="1"/>
        </dgm:presLayoutVars>
      </dgm:prSet>
      <dgm:spPr/>
    </dgm:pt>
    <dgm:pt modelId="{32E5251A-4B72-46EE-A0F3-15C62C7DE897}" type="pres">
      <dgm:prSet presAssocID="{FE8CF72E-9ED1-4AD1-9866-40B6B4F7AA9A}" presName="descendantText" presStyleLbl="alignAcc1" presStyleIdx="10" presStyleCnt="12">
        <dgm:presLayoutVars>
          <dgm:bulletEnabled val="1"/>
        </dgm:presLayoutVars>
      </dgm:prSet>
      <dgm:spPr/>
    </dgm:pt>
    <dgm:pt modelId="{959AA4B9-F568-4919-9322-06CB97D06677}" type="pres">
      <dgm:prSet presAssocID="{50C915D5-8BF9-4F25-A337-049F48EEE705}" presName="sp" presStyleCnt="0"/>
      <dgm:spPr/>
    </dgm:pt>
    <dgm:pt modelId="{8672E422-8439-4C07-95FF-8AD3E639EDDC}" type="pres">
      <dgm:prSet presAssocID="{9948A859-B27F-40AC-AA7C-24E24DA78B22}" presName="composite" presStyleCnt="0"/>
      <dgm:spPr/>
    </dgm:pt>
    <dgm:pt modelId="{0237C6C9-49E5-4573-994F-B49A4045587F}" type="pres">
      <dgm:prSet presAssocID="{9948A859-B27F-40AC-AA7C-24E24DA78B22}" presName="parentText" presStyleLbl="alignNode1" presStyleIdx="11" presStyleCnt="12">
        <dgm:presLayoutVars>
          <dgm:chMax val="1"/>
          <dgm:bulletEnabled val="1"/>
        </dgm:presLayoutVars>
      </dgm:prSet>
      <dgm:spPr/>
    </dgm:pt>
    <dgm:pt modelId="{CA7C7E5F-006D-4630-A94E-BE11BA7B41A8}" type="pres">
      <dgm:prSet presAssocID="{9948A859-B27F-40AC-AA7C-24E24DA78B22}" presName="descendantText" presStyleLbl="alignAcc1" presStyleIdx="11" presStyleCnt="12">
        <dgm:presLayoutVars>
          <dgm:bulletEnabled val="1"/>
        </dgm:presLayoutVars>
      </dgm:prSet>
      <dgm:spPr/>
    </dgm:pt>
  </dgm:ptLst>
  <dgm:cxnLst>
    <dgm:cxn modelId="{88B9F103-9DD0-46B5-ACBD-55CD48EB154C}" srcId="{12504739-D2D2-4A9A-BE38-BE37E84A8535}" destId="{50CB50C6-1F9F-4321-A6CF-2B7174BEB86F}" srcOrd="9" destOrd="0" parTransId="{FF04D404-3CA2-4F5A-A2DB-2CF94CBB74B6}" sibTransId="{1C1C74F1-B99A-4901-A985-A8AC1B31004A}"/>
    <dgm:cxn modelId="{E2D8E3ED-C15A-45BA-8A59-746349FE35FC}" type="presOf" srcId="{66B6BCBB-6FEC-4977-B8A4-FF859E8181A7}" destId="{DCF76ED8-E311-49C6-B5BB-F9C09EB51BE9}" srcOrd="0" destOrd="0" presId="urn:microsoft.com/office/officeart/2005/8/layout/chevron2"/>
    <dgm:cxn modelId="{417B50DB-ED41-4A03-B44F-13C3CCDA5DEE}" srcId="{12504739-D2D2-4A9A-BE38-BE37E84A8535}" destId="{FE8CF72E-9ED1-4AD1-9866-40B6B4F7AA9A}" srcOrd="10" destOrd="0" parTransId="{BDFFE416-A335-48DD-8E8F-9A347B6FD67D}" sibTransId="{50C915D5-8BF9-4F25-A337-049F48EEE705}"/>
    <dgm:cxn modelId="{0F353DBC-36FB-4704-B94C-EAADD61636B9}" srcId="{ABCF465C-274E-4017-A93A-874999B6BC37}" destId="{66B6BCBB-6FEC-4977-B8A4-FF859E8181A7}" srcOrd="0" destOrd="0" parTransId="{E9E0D7B0-52A8-4636-B7AA-470A1938D1A4}" sibTransId="{B2041302-73A7-404B-ABFB-1AC53F521BD1}"/>
    <dgm:cxn modelId="{926FB8E1-5FF4-4772-9CA8-852925EA88A0}" type="presOf" srcId="{ABCF465C-274E-4017-A93A-874999B6BC37}" destId="{60163AC7-9950-4B00-9CBD-67E1F12F328D}" srcOrd="0" destOrd="0" presId="urn:microsoft.com/office/officeart/2005/8/layout/chevron2"/>
    <dgm:cxn modelId="{485574E7-AA1B-482C-BC73-B8292C8495E0}" srcId="{12504739-D2D2-4A9A-BE38-BE37E84A8535}" destId="{FA6D820A-85AA-4445-ABDC-4DB5C1818752}" srcOrd="0" destOrd="0" parTransId="{A120AE3B-DEF7-4232-91DE-8AC7467BAF35}" sibTransId="{6CDB3FEF-C693-4CFC-A6EC-1E8C7E020C69}"/>
    <dgm:cxn modelId="{2031E27E-514D-4F81-BA7F-662654D6DF96}" type="presOf" srcId="{D16F4DA6-7B01-45CD-A168-3F30CEEA3EF1}" destId="{62C2E907-65EE-408E-A655-42BAAF6BB548}" srcOrd="0" destOrd="0" presId="urn:microsoft.com/office/officeart/2005/8/layout/chevron2"/>
    <dgm:cxn modelId="{5C5E8387-180F-477C-AE70-D16B71941300}" type="presOf" srcId="{02589496-33FB-48EF-90C7-7FBC05253604}" destId="{19E819EE-5ABD-4F09-A64D-EDF4DC414E43}" srcOrd="0" destOrd="0" presId="urn:microsoft.com/office/officeart/2005/8/layout/chevron2"/>
    <dgm:cxn modelId="{AEAEC247-4CA1-4CE5-80B1-82BCDD24061B}" srcId="{FA6D820A-85AA-4445-ABDC-4DB5C1818752}" destId="{841580E4-DD76-4CE2-9CA1-42E1A65AFDF5}" srcOrd="0" destOrd="0" parTransId="{5A001DAD-1382-4F69-9156-3015C115368E}" sibTransId="{7F72FDD8-0632-4029-8477-28A4AE6277E2}"/>
    <dgm:cxn modelId="{C72737AA-6B8E-4C42-94CE-A19182C77FD5}" type="presOf" srcId="{841580E4-DD76-4CE2-9CA1-42E1A65AFDF5}" destId="{67D2E2C5-1A01-430B-A1A6-1E9028146CCA}" srcOrd="0" destOrd="0" presId="urn:microsoft.com/office/officeart/2005/8/layout/chevron2"/>
    <dgm:cxn modelId="{2D04A557-D9EA-485F-A46C-B046532C12A1}" type="presOf" srcId="{3CEDD7C1-FA0A-4B11-8857-A6B0546D9613}" destId="{F9F4AE3C-44C9-4D31-A717-8A3FB22B8144}" srcOrd="0" destOrd="0" presId="urn:microsoft.com/office/officeart/2005/8/layout/chevron2"/>
    <dgm:cxn modelId="{842FA05D-3AFE-4339-AE56-2AA66495818D}" type="presOf" srcId="{FE8CF72E-9ED1-4AD1-9866-40B6B4F7AA9A}" destId="{05BCE6EE-8D04-47D8-A629-A82D5FD818DA}" srcOrd="0" destOrd="0" presId="urn:microsoft.com/office/officeart/2005/8/layout/chevron2"/>
    <dgm:cxn modelId="{C71CEB45-A6DE-48A5-A510-B835BDBA85D6}" type="presOf" srcId="{9948A859-B27F-40AC-AA7C-24E24DA78B22}" destId="{0237C6C9-49E5-4573-994F-B49A4045587F}" srcOrd="0" destOrd="0" presId="urn:microsoft.com/office/officeart/2005/8/layout/chevron2"/>
    <dgm:cxn modelId="{0F4DAE68-0954-4233-A64D-8596C2596539}" srcId="{12504739-D2D2-4A9A-BE38-BE37E84A8535}" destId="{9948A859-B27F-40AC-AA7C-24E24DA78B22}" srcOrd="11" destOrd="0" parTransId="{59F938DC-3CA2-44A8-990E-2A9018EC18A2}" sibTransId="{B8E127BB-0ED9-48A6-8463-08D4E39165DA}"/>
    <dgm:cxn modelId="{E7D4DDE8-2EBD-4F66-903F-25414253A388}" type="presOf" srcId="{9BEFCFD5-CA4A-4D9F-84B9-F6C4A0D81B43}" destId="{C193E668-1122-49AA-B810-F86CFA69A7B4}" srcOrd="0" destOrd="0" presId="urn:microsoft.com/office/officeart/2005/8/layout/chevron2"/>
    <dgm:cxn modelId="{AE101AA7-CB01-434C-B34B-305346930F94}" srcId="{12504739-D2D2-4A9A-BE38-BE37E84A8535}" destId="{ABCF465C-274E-4017-A93A-874999B6BC37}" srcOrd="1" destOrd="0" parTransId="{70A71E65-DEDD-481F-8100-4F812F26BF08}" sibTransId="{2D00FCF4-F31E-440D-8E76-94C162D3FEDA}"/>
    <dgm:cxn modelId="{03205026-A686-44BA-AAFB-452F4B7A7975}" srcId="{3904B248-8374-4A25-903B-2CE22831596E}" destId="{9BEFCFD5-CA4A-4D9F-84B9-F6C4A0D81B43}" srcOrd="0" destOrd="0" parTransId="{F49933C3-D645-4E3D-B97E-99D2E2FCC545}" sibTransId="{F930233D-B50C-4C21-9E18-B54B1BEEE57D}"/>
    <dgm:cxn modelId="{BA0C1C6C-40AC-4BB6-AB33-B898DB355D99}" srcId="{12504739-D2D2-4A9A-BE38-BE37E84A8535}" destId="{02589496-33FB-48EF-90C7-7FBC05253604}" srcOrd="7" destOrd="0" parTransId="{FC9FFD23-66A8-4E98-B8F6-57FC1CC92FEF}" sibTransId="{B4DA536B-0C38-47FE-9069-C90B2BBF71F7}"/>
    <dgm:cxn modelId="{1E68279D-5348-455F-BBCD-4545D2F4ADCA}" srcId="{12504739-D2D2-4A9A-BE38-BE37E84A8535}" destId="{D16F4DA6-7B01-45CD-A168-3F30CEEA3EF1}" srcOrd="6" destOrd="0" parTransId="{D9046E8C-07EA-4B90-A473-7E1EF8247F23}" sibTransId="{EF65B44D-30DD-4FEF-ACCC-03D57521B49F}"/>
    <dgm:cxn modelId="{38CAF6BF-1ED9-4895-81AF-F17D4668890F}" type="presOf" srcId="{FA6D820A-85AA-4445-ABDC-4DB5C1818752}" destId="{48C93667-9888-4B00-B3C6-FF8D95BAF3AC}" srcOrd="0" destOrd="0" presId="urn:microsoft.com/office/officeart/2005/8/layout/chevron2"/>
    <dgm:cxn modelId="{3E64E261-CFD7-4584-874F-0B084DA91BB7}" srcId="{12504739-D2D2-4A9A-BE38-BE37E84A8535}" destId="{B5C3156C-6578-4144-9589-7D2ACA3AE650}" srcOrd="8" destOrd="0" parTransId="{E2A298F5-21B3-46B8-A5CD-CE7435413DB8}" sibTransId="{6D541D2C-1928-4AA4-A97F-C559B88C7838}"/>
    <dgm:cxn modelId="{A30D5009-4077-40F7-940C-4F10308A52AF}" type="presOf" srcId="{50CB50C6-1F9F-4321-A6CF-2B7174BEB86F}" destId="{CFC1C30E-1B71-4F00-94BB-9C9E71DC0F5D}" srcOrd="0" destOrd="0" presId="urn:microsoft.com/office/officeart/2005/8/layout/chevron2"/>
    <dgm:cxn modelId="{86EBF916-4ABA-4AEB-A05D-0241AF68E1B1}" srcId="{12504739-D2D2-4A9A-BE38-BE37E84A8535}" destId="{23E5720B-EB0B-4E43-A6D3-DD8A8A087C07}" srcOrd="3" destOrd="0" parTransId="{077245D6-73EE-46D3-B0F9-9EE06414C172}" sibTransId="{FBCCEC23-5230-49CB-8A58-ED83C6208A73}"/>
    <dgm:cxn modelId="{C3000110-310A-4174-8115-06227CDE3CE3}" srcId="{12504739-D2D2-4A9A-BE38-BE37E84A8535}" destId="{FBB97D00-1CF9-488E-B34D-806F6DBA0F10}" srcOrd="5" destOrd="0" parTransId="{37131E31-531A-467B-81E0-70A975A269DF}" sibTransId="{861AD8E7-15C1-4A3E-82FC-E4AC8A266D5F}"/>
    <dgm:cxn modelId="{F52BE925-E9B7-416A-876F-1B15EB1F6B6F}" type="presOf" srcId="{3904B248-8374-4A25-903B-2CE22831596E}" destId="{D11D036C-A10C-4C50-8F86-14009B64A481}" srcOrd="0" destOrd="0" presId="urn:microsoft.com/office/officeart/2005/8/layout/chevron2"/>
    <dgm:cxn modelId="{D5D3340A-B1DE-4103-8135-41E6A105EBF2}" srcId="{12504739-D2D2-4A9A-BE38-BE37E84A8535}" destId="{3CEDD7C1-FA0A-4B11-8857-A6B0546D9613}" srcOrd="4" destOrd="0" parTransId="{5E8992B5-256D-4A6B-9300-A566A1660DA3}" sibTransId="{F6766863-9EE0-4DBA-A7A3-53C4AEDED5B0}"/>
    <dgm:cxn modelId="{97DAD6F5-3ED0-46B9-8028-6869019C3166}" type="presOf" srcId="{FBB97D00-1CF9-488E-B34D-806F6DBA0F10}" destId="{C3DB4F03-5822-4A46-B2C9-919DDD6B1D31}" srcOrd="0" destOrd="0" presId="urn:microsoft.com/office/officeart/2005/8/layout/chevron2"/>
    <dgm:cxn modelId="{0D5F5F94-BEB5-4F58-95A8-E294E7FF3CAD}" type="presOf" srcId="{12504739-D2D2-4A9A-BE38-BE37E84A8535}" destId="{2C34065A-AB73-4150-B47F-84E8EDE7DE56}" srcOrd="0" destOrd="0" presId="urn:microsoft.com/office/officeart/2005/8/layout/chevron2"/>
    <dgm:cxn modelId="{A5280F57-F737-4E35-B5C1-FD32FB3C1C1F}" type="presOf" srcId="{B5C3156C-6578-4144-9589-7D2ACA3AE650}" destId="{5F996D8E-0D92-46A3-8070-59625854B888}" srcOrd="0" destOrd="0" presId="urn:microsoft.com/office/officeart/2005/8/layout/chevron2"/>
    <dgm:cxn modelId="{D8E04A02-0391-4F25-A1BE-9A8F242E0990}" srcId="{12504739-D2D2-4A9A-BE38-BE37E84A8535}" destId="{3904B248-8374-4A25-903B-2CE22831596E}" srcOrd="2" destOrd="0" parTransId="{69007E0D-E45E-4A8A-832C-DC7617334A38}" sibTransId="{E0F9C966-0544-4828-89DE-E33B8CF6024B}"/>
    <dgm:cxn modelId="{F8114FE3-9BA6-429A-9554-F137CA488F63}" type="presOf" srcId="{23E5720B-EB0B-4E43-A6D3-DD8A8A087C07}" destId="{B7335C98-D93E-404C-977B-7E2DA21C820D}" srcOrd="0" destOrd="0" presId="urn:microsoft.com/office/officeart/2005/8/layout/chevron2"/>
    <dgm:cxn modelId="{0FD8C127-0369-458E-9CAD-C57828BEBF76}" type="presParOf" srcId="{2C34065A-AB73-4150-B47F-84E8EDE7DE56}" destId="{959A123A-35BF-4132-8B78-0AB266BD4B37}" srcOrd="0" destOrd="0" presId="urn:microsoft.com/office/officeart/2005/8/layout/chevron2"/>
    <dgm:cxn modelId="{1E5FCB53-6951-4614-BD53-2EAD041EBAFC}" type="presParOf" srcId="{959A123A-35BF-4132-8B78-0AB266BD4B37}" destId="{48C93667-9888-4B00-B3C6-FF8D95BAF3AC}" srcOrd="0" destOrd="0" presId="urn:microsoft.com/office/officeart/2005/8/layout/chevron2"/>
    <dgm:cxn modelId="{EC6295D1-0CE8-416C-9317-0DD25DB7FD8B}" type="presParOf" srcId="{959A123A-35BF-4132-8B78-0AB266BD4B37}" destId="{67D2E2C5-1A01-430B-A1A6-1E9028146CCA}" srcOrd="1" destOrd="0" presId="urn:microsoft.com/office/officeart/2005/8/layout/chevron2"/>
    <dgm:cxn modelId="{C3A08618-48AF-4A68-82D6-220879534525}" type="presParOf" srcId="{2C34065A-AB73-4150-B47F-84E8EDE7DE56}" destId="{FE09D1AF-1F64-46E7-B906-F7E04C42F21F}" srcOrd="1" destOrd="0" presId="urn:microsoft.com/office/officeart/2005/8/layout/chevron2"/>
    <dgm:cxn modelId="{623EFBD8-BFAB-40FC-9A08-138AC7EE50F0}" type="presParOf" srcId="{2C34065A-AB73-4150-B47F-84E8EDE7DE56}" destId="{7BF66087-0576-49F7-8F5F-FE28E4E4DC2F}" srcOrd="2" destOrd="0" presId="urn:microsoft.com/office/officeart/2005/8/layout/chevron2"/>
    <dgm:cxn modelId="{C9436DD6-B238-41B6-BBA7-63466A6059A0}" type="presParOf" srcId="{7BF66087-0576-49F7-8F5F-FE28E4E4DC2F}" destId="{60163AC7-9950-4B00-9CBD-67E1F12F328D}" srcOrd="0" destOrd="0" presId="urn:microsoft.com/office/officeart/2005/8/layout/chevron2"/>
    <dgm:cxn modelId="{F267A162-7551-483F-8EC7-3A468583BAB9}" type="presParOf" srcId="{7BF66087-0576-49F7-8F5F-FE28E4E4DC2F}" destId="{DCF76ED8-E311-49C6-B5BB-F9C09EB51BE9}" srcOrd="1" destOrd="0" presId="urn:microsoft.com/office/officeart/2005/8/layout/chevron2"/>
    <dgm:cxn modelId="{11478C87-A547-42B4-84C3-06BCA667BA97}" type="presParOf" srcId="{2C34065A-AB73-4150-B47F-84E8EDE7DE56}" destId="{21B88B55-5956-44D9-9382-74169093AB00}" srcOrd="3" destOrd="0" presId="urn:microsoft.com/office/officeart/2005/8/layout/chevron2"/>
    <dgm:cxn modelId="{66CC41CE-CCE3-47E2-A200-7A8D2ADC134C}" type="presParOf" srcId="{2C34065A-AB73-4150-B47F-84E8EDE7DE56}" destId="{DBA0B142-329D-4E37-857B-93533E076AA2}" srcOrd="4" destOrd="0" presId="urn:microsoft.com/office/officeart/2005/8/layout/chevron2"/>
    <dgm:cxn modelId="{D9ED0C73-FB9B-4D98-8FCA-17355A4FB9F0}" type="presParOf" srcId="{DBA0B142-329D-4E37-857B-93533E076AA2}" destId="{D11D036C-A10C-4C50-8F86-14009B64A481}" srcOrd="0" destOrd="0" presId="urn:microsoft.com/office/officeart/2005/8/layout/chevron2"/>
    <dgm:cxn modelId="{9679EB9B-0B8B-4D97-B51F-9B0ED907EE2C}" type="presParOf" srcId="{DBA0B142-329D-4E37-857B-93533E076AA2}" destId="{C193E668-1122-49AA-B810-F86CFA69A7B4}" srcOrd="1" destOrd="0" presId="urn:microsoft.com/office/officeart/2005/8/layout/chevron2"/>
    <dgm:cxn modelId="{1B28C208-A900-4786-987A-D3DEF94FF43A}" type="presParOf" srcId="{2C34065A-AB73-4150-B47F-84E8EDE7DE56}" destId="{44CA83D0-7EDC-4F11-AB94-4E8E433A97B2}" srcOrd="5" destOrd="0" presId="urn:microsoft.com/office/officeart/2005/8/layout/chevron2"/>
    <dgm:cxn modelId="{A5075C06-6C9C-4D99-B84F-3F092473A33A}" type="presParOf" srcId="{2C34065A-AB73-4150-B47F-84E8EDE7DE56}" destId="{BD1C9068-9269-406B-A80C-45F4EF3A553D}" srcOrd="6" destOrd="0" presId="urn:microsoft.com/office/officeart/2005/8/layout/chevron2"/>
    <dgm:cxn modelId="{55F938E3-BF6A-4ADC-953F-DC330528C9E8}" type="presParOf" srcId="{BD1C9068-9269-406B-A80C-45F4EF3A553D}" destId="{B7335C98-D93E-404C-977B-7E2DA21C820D}" srcOrd="0" destOrd="0" presId="urn:microsoft.com/office/officeart/2005/8/layout/chevron2"/>
    <dgm:cxn modelId="{7610921A-B9F1-499F-B6BA-2B48ABC7F83B}" type="presParOf" srcId="{BD1C9068-9269-406B-A80C-45F4EF3A553D}" destId="{2E690807-6986-4152-917F-B10F57E2B835}" srcOrd="1" destOrd="0" presId="urn:microsoft.com/office/officeart/2005/8/layout/chevron2"/>
    <dgm:cxn modelId="{13398DFC-D49B-41AB-BE42-64DA81B107DD}" type="presParOf" srcId="{2C34065A-AB73-4150-B47F-84E8EDE7DE56}" destId="{B383D13F-1AFC-4F55-B0CF-64E42BE86A9C}" srcOrd="7" destOrd="0" presId="urn:microsoft.com/office/officeart/2005/8/layout/chevron2"/>
    <dgm:cxn modelId="{3C5FB88F-2CD9-4081-96B6-BADC288F2CF1}" type="presParOf" srcId="{2C34065A-AB73-4150-B47F-84E8EDE7DE56}" destId="{C0D69747-3E0B-4685-9A6C-4E588F0F9251}" srcOrd="8" destOrd="0" presId="urn:microsoft.com/office/officeart/2005/8/layout/chevron2"/>
    <dgm:cxn modelId="{4771C95B-EF58-4392-8F5A-4936F2592913}" type="presParOf" srcId="{C0D69747-3E0B-4685-9A6C-4E588F0F9251}" destId="{F9F4AE3C-44C9-4D31-A717-8A3FB22B8144}" srcOrd="0" destOrd="0" presId="urn:microsoft.com/office/officeart/2005/8/layout/chevron2"/>
    <dgm:cxn modelId="{46325C0D-3B35-4E19-B5EC-FA466237E23D}" type="presParOf" srcId="{C0D69747-3E0B-4685-9A6C-4E588F0F9251}" destId="{291D883E-13D7-4FD5-95AE-529694F38EC5}" srcOrd="1" destOrd="0" presId="urn:microsoft.com/office/officeart/2005/8/layout/chevron2"/>
    <dgm:cxn modelId="{F8759082-27F3-4493-AE66-A23547C15472}" type="presParOf" srcId="{2C34065A-AB73-4150-B47F-84E8EDE7DE56}" destId="{1663C645-2D28-4DE9-8DC2-7B92EAC919A8}" srcOrd="9" destOrd="0" presId="urn:microsoft.com/office/officeart/2005/8/layout/chevron2"/>
    <dgm:cxn modelId="{5A3BAF49-82C5-49DC-BBF4-AFF11A2B14C3}" type="presParOf" srcId="{2C34065A-AB73-4150-B47F-84E8EDE7DE56}" destId="{D2104543-B8B7-4CCD-8615-83FE363C057C}" srcOrd="10" destOrd="0" presId="urn:microsoft.com/office/officeart/2005/8/layout/chevron2"/>
    <dgm:cxn modelId="{29C5B384-E15A-4DCC-A873-4430029593DC}" type="presParOf" srcId="{D2104543-B8B7-4CCD-8615-83FE363C057C}" destId="{C3DB4F03-5822-4A46-B2C9-919DDD6B1D31}" srcOrd="0" destOrd="0" presId="urn:microsoft.com/office/officeart/2005/8/layout/chevron2"/>
    <dgm:cxn modelId="{FA0E69ED-FC37-437F-9691-929CD0E9D3A5}" type="presParOf" srcId="{D2104543-B8B7-4CCD-8615-83FE363C057C}" destId="{4DA3B666-B3D4-40BB-B85E-ABC436A88286}" srcOrd="1" destOrd="0" presId="urn:microsoft.com/office/officeart/2005/8/layout/chevron2"/>
    <dgm:cxn modelId="{C00FDDE4-F2F1-49A9-BFCE-4F81419AFB9C}" type="presParOf" srcId="{2C34065A-AB73-4150-B47F-84E8EDE7DE56}" destId="{04CCD55D-3701-4CDD-8E25-4950E2C01E9D}" srcOrd="11" destOrd="0" presId="urn:microsoft.com/office/officeart/2005/8/layout/chevron2"/>
    <dgm:cxn modelId="{2F35A1A6-CF9F-4521-9516-2F91AB1A6C75}" type="presParOf" srcId="{2C34065A-AB73-4150-B47F-84E8EDE7DE56}" destId="{286CD3F7-1BF8-43F9-AA4A-41CA73606A09}" srcOrd="12" destOrd="0" presId="urn:microsoft.com/office/officeart/2005/8/layout/chevron2"/>
    <dgm:cxn modelId="{291D98E9-6850-48FE-8199-DF35F09591A4}" type="presParOf" srcId="{286CD3F7-1BF8-43F9-AA4A-41CA73606A09}" destId="{62C2E907-65EE-408E-A655-42BAAF6BB548}" srcOrd="0" destOrd="0" presId="urn:microsoft.com/office/officeart/2005/8/layout/chevron2"/>
    <dgm:cxn modelId="{7466AB72-934C-4B35-A062-3B7B4C6A8CB7}" type="presParOf" srcId="{286CD3F7-1BF8-43F9-AA4A-41CA73606A09}" destId="{C176E429-5E5C-43BF-B8EB-054A33FE756B}" srcOrd="1" destOrd="0" presId="urn:microsoft.com/office/officeart/2005/8/layout/chevron2"/>
    <dgm:cxn modelId="{907D67DD-D8EE-4532-B50D-D761D95E72BC}" type="presParOf" srcId="{2C34065A-AB73-4150-B47F-84E8EDE7DE56}" destId="{E4F886DA-F1CA-4B30-BD74-18878B304DA5}" srcOrd="13" destOrd="0" presId="urn:microsoft.com/office/officeart/2005/8/layout/chevron2"/>
    <dgm:cxn modelId="{5E4D6041-54E2-4707-86F9-C5F4C7621C05}" type="presParOf" srcId="{2C34065A-AB73-4150-B47F-84E8EDE7DE56}" destId="{5C9228B9-18BC-4AC4-B72F-B0048F7651AE}" srcOrd="14" destOrd="0" presId="urn:microsoft.com/office/officeart/2005/8/layout/chevron2"/>
    <dgm:cxn modelId="{82CC87A1-F947-48F8-A28A-453BCA12D9D3}" type="presParOf" srcId="{5C9228B9-18BC-4AC4-B72F-B0048F7651AE}" destId="{19E819EE-5ABD-4F09-A64D-EDF4DC414E43}" srcOrd="0" destOrd="0" presId="urn:microsoft.com/office/officeart/2005/8/layout/chevron2"/>
    <dgm:cxn modelId="{BE04254B-CE2A-4D20-9F9F-6B44453405C0}" type="presParOf" srcId="{5C9228B9-18BC-4AC4-B72F-B0048F7651AE}" destId="{F029A234-7719-4859-8B4A-4C36C41237F1}" srcOrd="1" destOrd="0" presId="urn:microsoft.com/office/officeart/2005/8/layout/chevron2"/>
    <dgm:cxn modelId="{B9F77380-2B70-4ECD-88DD-C3BA84720C9F}" type="presParOf" srcId="{2C34065A-AB73-4150-B47F-84E8EDE7DE56}" destId="{EF0E0A4F-1A54-42C6-8466-E2D0C70C4CCE}" srcOrd="15" destOrd="0" presId="urn:microsoft.com/office/officeart/2005/8/layout/chevron2"/>
    <dgm:cxn modelId="{0954E5C7-51FF-4F2E-98A5-3A766282980A}" type="presParOf" srcId="{2C34065A-AB73-4150-B47F-84E8EDE7DE56}" destId="{5376789E-3C14-4195-A95C-23170A4640C5}" srcOrd="16" destOrd="0" presId="urn:microsoft.com/office/officeart/2005/8/layout/chevron2"/>
    <dgm:cxn modelId="{60FABAEE-A80A-465D-92BE-D97F7C6E4F99}" type="presParOf" srcId="{5376789E-3C14-4195-A95C-23170A4640C5}" destId="{5F996D8E-0D92-46A3-8070-59625854B888}" srcOrd="0" destOrd="0" presId="urn:microsoft.com/office/officeart/2005/8/layout/chevron2"/>
    <dgm:cxn modelId="{2904DDD6-2A09-42EA-8764-CF6C1CBCED20}" type="presParOf" srcId="{5376789E-3C14-4195-A95C-23170A4640C5}" destId="{50C59F12-CC36-41E9-8DD2-0FFC988493AD}" srcOrd="1" destOrd="0" presId="urn:microsoft.com/office/officeart/2005/8/layout/chevron2"/>
    <dgm:cxn modelId="{8C1D0DC6-7E3F-43B3-9AA5-4851331564A8}" type="presParOf" srcId="{2C34065A-AB73-4150-B47F-84E8EDE7DE56}" destId="{9210C9E6-93A8-4379-AD45-DD9D72F6C24C}" srcOrd="17" destOrd="0" presId="urn:microsoft.com/office/officeart/2005/8/layout/chevron2"/>
    <dgm:cxn modelId="{BA9342D3-123B-4A9F-901C-CE96FE15C10F}" type="presParOf" srcId="{2C34065A-AB73-4150-B47F-84E8EDE7DE56}" destId="{2AA40176-FA21-40FE-8769-9FD1E4A3B88A}" srcOrd="18" destOrd="0" presId="urn:microsoft.com/office/officeart/2005/8/layout/chevron2"/>
    <dgm:cxn modelId="{D4887BA0-7F4C-4840-BF19-AEF46A68E6BF}" type="presParOf" srcId="{2AA40176-FA21-40FE-8769-9FD1E4A3B88A}" destId="{CFC1C30E-1B71-4F00-94BB-9C9E71DC0F5D}" srcOrd="0" destOrd="0" presId="urn:microsoft.com/office/officeart/2005/8/layout/chevron2"/>
    <dgm:cxn modelId="{8229CD58-5156-45FE-A37A-2C600FB04B4A}" type="presParOf" srcId="{2AA40176-FA21-40FE-8769-9FD1E4A3B88A}" destId="{AC7B0BD0-3E38-4D50-8862-754047F975C6}" srcOrd="1" destOrd="0" presId="urn:microsoft.com/office/officeart/2005/8/layout/chevron2"/>
    <dgm:cxn modelId="{27E283D4-6D62-41A2-8B1C-1FD3948690BC}" type="presParOf" srcId="{2C34065A-AB73-4150-B47F-84E8EDE7DE56}" destId="{E255E157-01C4-4FCA-A22D-BA9C875884FD}" srcOrd="19" destOrd="0" presId="urn:microsoft.com/office/officeart/2005/8/layout/chevron2"/>
    <dgm:cxn modelId="{CCB68DFD-E662-4833-A7B9-5DA122928880}" type="presParOf" srcId="{2C34065A-AB73-4150-B47F-84E8EDE7DE56}" destId="{718095C3-E7CE-4CE0-B04C-522D6AE751E9}" srcOrd="20" destOrd="0" presId="urn:microsoft.com/office/officeart/2005/8/layout/chevron2"/>
    <dgm:cxn modelId="{588F5763-025C-4A6C-9AC5-596BAD62C17E}" type="presParOf" srcId="{718095C3-E7CE-4CE0-B04C-522D6AE751E9}" destId="{05BCE6EE-8D04-47D8-A629-A82D5FD818DA}" srcOrd="0" destOrd="0" presId="urn:microsoft.com/office/officeart/2005/8/layout/chevron2"/>
    <dgm:cxn modelId="{B5EE1787-2758-42ED-B67E-F06FB183E27D}" type="presParOf" srcId="{718095C3-E7CE-4CE0-B04C-522D6AE751E9}" destId="{32E5251A-4B72-46EE-A0F3-15C62C7DE897}" srcOrd="1" destOrd="0" presId="urn:microsoft.com/office/officeart/2005/8/layout/chevron2"/>
    <dgm:cxn modelId="{DADF2177-6B1C-4BF1-84F1-950D91ED0211}" type="presParOf" srcId="{2C34065A-AB73-4150-B47F-84E8EDE7DE56}" destId="{959AA4B9-F568-4919-9322-06CB97D06677}" srcOrd="21" destOrd="0" presId="urn:microsoft.com/office/officeart/2005/8/layout/chevron2"/>
    <dgm:cxn modelId="{EBBB9FEB-4A6A-45B0-A741-278043AFEFDB}" type="presParOf" srcId="{2C34065A-AB73-4150-B47F-84E8EDE7DE56}" destId="{8672E422-8439-4C07-95FF-8AD3E639EDDC}" srcOrd="22" destOrd="0" presId="urn:microsoft.com/office/officeart/2005/8/layout/chevron2"/>
    <dgm:cxn modelId="{1C1CB24E-F994-48E5-B0E8-3900F0E55D03}" type="presParOf" srcId="{8672E422-8439-4C07-95FF-8AD3E639EDDC}" destId="{0237C6C9-49E5-4573-994F-B49A4045587F}" srcOrd="0" destOrd="0" presId="urn:microsoft.com/office/officeart/2005/8/layout/chevron2"/>
    <dgm:cxn modelId="{548FF505-E222-43F4-BF02-C7668201F9FB}" type="presParOf" srcId="{8672E422-8439-4C07-95FF-8AD3E639EDDC}" destId="{CA7C7E5F-006D-4630-A94E-BE11BA7B41A8}"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93667-9888-4B00-B3C6-FF8D95BAF3AC}">
      <dsp:nvSpPr>
        <dsp:cNvPr id="0" name=""/>
        <dsp:cNvSpPr/>
      </dsp:nvSpPr>
      <dsp:spPr>
        <a:xfrm rot="5400000">
          <a:off x="-61709" y="65531"/>
          <a:ext cx="411393" cy="287975"/>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1</a:t>
          </a:r>
          <a:endParaRPr lang="en-IN" sz="2400" b="1" kern="1200" dirty="0">
            <a:solidFill>
              <a:srgbClr val="FF0000"/>
            </a:solidFill>
          </a:endParaRPr>
        </a:p>
      </dsp:txBody>
      <dsp:txXfrm rot="-5400000">
        <a:off x="1" y="147810"/>
        <a:ext cx="287975" cy="123418"/>
      </dsp:txXfrm>
    </dsp:sp>
    <dsp:sp modelId="{67D2E2C5-1A01-430B-A1A6-1E9028146CCA}">
      <dsp:nvSpPr>
        <dsp:cNvPr id="0" name=""/>
        <dsp:cNvSpPr/>
      </dsp:nvSpPr>
      <dsp:spPr>
        <a:xfrm rot="5400000">
          <a:off x="3623711" y="-3331913"/>
          <a:ext cx="267546" cy="6939018"/>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IN" sz="1800" b="1" kern="1200" dirty="0" smtClean="0">
              <a:solidFill>
                <a:schemeClr val="tx1"/>
              </a:solidFill>
            </a:rPr>
            <a:t>Human Resource Management</a:t>
          </a:r>
          <a:endParaRPr lang="en-IN" sz="1800" b="1" kern="1200" dirty="0">
            <a:solidFill>
              <a:schemeClr val="tx1"/>
            </a:solidFill>
          </a:endParaRPr>
        </a:p>
      </dsp:txBody>
      <dsp:txXfrm rot="-5400000">
        <a:off x="287976" y="16883"/>
        <a:ext cx="6925957" cy="241424"/>
      </dsp:txXfrm>
    </dsp:sp>
    <dsp:sp modelId="{60163AC7-9950-4B00-9CBD-67E1F12F328D}">
      <dsp:nvSpPr>
        <dsp:cNvPr id="0" name=""/>
        <dsp:cNvSpPr/>
      </dsp:nvSpPr>
      <dsp:spPr>
        <a:xfrm rot="5400000">
          <a:off x="-61709" y="426754"/>
          <a:ext cx="411393" cy="287975"/>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2</a:t>
          </a:r>
          <a:endParaRPr lang="en-IN" sz="2400" b="1" kern="1200" dirty="0">
            <a:solidFill>
              <a:srgbClr val="FF0000"/>
            </a:solidFill>
          </a:endParaRPr>
        </a:p>
      </dsp:txBody>
      <dsp:txXfrm rot="-5400000">
        <a:off x="1" y="509033"/>
        <a:ext cx="287975" cy="123418"/>
      </dsp:txXfrm>
    </dsp:sp>
    <dsp:sp modelId="{DCF76ED8-E311-49C6-B5BB-F9C09EB51BE9}">
      <dsp:nvSpPr>
        <dsp:cNvPr id="0" name=""/>
        <dsp:cNvSpPr/>
      </dsp:nvSpPr>
      <dsp:spPr>
        <a:xfrm rot="5400000">
          <a:off x="3623781" y="-2970761"/>
          <a:ext cx="267405" cy="6939018"/>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IN" sz="2000" b="1" kern="1200" dirty="0" smtClean="0"/>
            <a:t>Content</a:t>
          </a:r>
          <a:endParaRPr lang="en-IN" sz="2000" b="1" kern="1200" dirty="0"/>
        </a:p>
      </dsp:txBody>
      <dsp:txXfrm rot="-5400000">
        <a:off x="287975" y="378099"/>
        <a:ext cx="6925964" cy="241297"/>
      </dsp:txXfrm>
    </dsp:sp>
    <dsp:sp modelId="{D11D036C-A10C-4C50-8F86-14009B64A481}">
      <dsp:nvSpPr>
        <dsp:cNvPr id="0" name=""/>
        <dsp:cNvSpPr/>
      </dsp:nvSpPr>
      <dsp:spPr>
        <a:xfrm rot="5400000">
          <a:off x="-61709" y="787976"/>
          <a:ext cx="411393" cy="287975"/>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3</a:t>
          </a:r>
          <a:endParaRPr lang="en-IN" sz="2400" b="1" kern="1200" dirty="0">
            <a:solidFill>
              <a:srgbClr val="FF0000"/>
            </a:solidFill>
          </a:endParaRPr>
        </a:p>
      </dsp:txBody>
      <dsp:txXfrm rot="-5400000">
        <a:off x="1" y="870255"/>
        <a:ext cx="287975" cy="123418"/>
      </dsp:txXfrm>
    </dsp:sp>
    <dsp:sp modelId="{C193E668-1122-49AA-B810-F86CFA69A7B4}">
      <dsp:nvSpPr>
        <dsp:cNvPr id="0" name=""/>
        <dsp:cNvSpPr/>
      </dsp:nvSpPr>
      <dsp:spPr>
        <a:xfrm rot="5400000">
          <a:off x="3623781" y="-2609538"/>
          <a:ext cx="267405" cy="6939018"/>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IN" sz="2000" b="1" kern="1200" dirty="0" smtClean="0"/>
            <a:t>Introduction of competitive advantage</a:t>
          </a:r>
          <a:endParaRPr lang="en-IN" sz="2000" b="1" kern="1200" dirty="0"/>
        </a:p>
      </dsp:txBody>
      <dsp:txXfrm rot="-5400000">
        <a:off x="287975" y="739322"/>
        <a:ext cx="6925964" cy="241297"/>
      </dsp:txXfrm>
    </dsp:sp>
    <dsp:sp modelId="{B7335C98-D93E-404C-977B-7E2DA21C820D}">
      <dsp:nvSpPr>
        <dsp:cNvPr id="0" name=""/>
        <dsp:cNvSpPr/>
      </dsp:nvSpPr>
      <dsp:spPr>
        <a:xfrm rot="5400000">
          <a:off x="-61709" y="1149199"/>
          <a:ext cx="411393" cy="287975"/>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4</a:t>
          </a:r>
          <a:endParaRPr lang="en-IN" sz="2400" b="1" kern="1200" dirty="0">
            <a:solidFill>
              <a:srgbClr val="FF0000"/>
            </a:solidFill>
          </a:endParaRPr>
        </a:p>
      </dsp:txBody>
      <dsp:txXfrm rot="-5400000">
        <a:off x="1" y="1231478"/>
        <a:ext cx="287975" cy="123418"/>
      </dsp:txXfrm>
    </dsp:sp>
    <dsp:sp modelId="{2E690807-6986-4152-917F-B10F57E2B835}">
      <dsp:nvSpPr>
        <dsp:cNvPr id="0" name=""/>
        <dsp:cNvSpPr/>
      </dsp:nvSpPr>
      <dsp:spPr>
        <a:xfrm rot="5400000">
          <a:off x="3623781" y="-2248315"/>
          <a:ext cx="267405" cy="6939018"/>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F4AE3C-44C9-4D31-A717-8A3FB22B8144}">
      <dsp:nvSpPr>
        <dsp:cNvPr id="0" name=""/>
        <dsp:cNvSpPr/>
      </dsp:nvSpPr>
      <dsp:spPr>
        <a:xfrm rot="5400000">
          <a:off x="-61709" y="1510422"/>
          <a:ext cx="411393" cy="287975"/>
        </a:xfrm>
        <a:prstGeom prst="chevron">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5</a:t>
          </a:r>
          <a:endParaRPr lang="en-IN" sz="2400" b="1" kern="1200" dirty="0">
            <a:solidFill>
              <a:srgbClr val="FF0000"/>
            </a:solidFill>
          </a:endParaRPr>
        </a:p>
      </dsp:txBody>
      <dsp:txXfrm rot="-5400000">
        <a:off x="1" y="1592701"/>
        <a:ext cx="287975" cy="123418"/>
      </dsp:txXfrm>
    </dsp:sp>
    <dsp:sp modelId="{291D883E-13D7-4FD5-95AE-529694F38EC5}">
      <dsp:nvSpPr>
        <dsp:cNvPr id="0" name=""/>
        <dsp:cNvSpPr/>
      </dsp:nvSpPr>
      <dsp:spPr>
        <a:xfrm rot="5400000">
          <a:off x="3623781" y="-1887093"/>
          <a:ext cx="267405" cy="6939018"/>
        </a:xfrm>
        <a:prstGeom prst="round2SameRect">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DB4F03-5822-4A46-B2C9-919DDD6B1D31}">
      <dsp:nvSpPr>
        <dsp:cNvPr id="0" name=""/>
        <dsp:cNvSpPr/>
      </dsp:nvSpPr>
      <dsp:spPr>
        <a:xfrm rot="5400000">
          <a:off x="-61709" y="1871644"/>
          <a:ext cx="411393" cy="287975"/>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6</a:t>
          </a:r>
          <a:endParaRPr lang="en-IN" sz="2400" b="1" kern="1200" dirty="0">
            <a:solidFill>
              <a:srgbClr val="FF0000"/>
            </a:solidFill>
          </a:endParaRPr>
        </a:p>
      </dsp:txBody>
      <dsp:txXfrm rot="-5400000">
        <a:off x="1" y="1953923"/>
        <a:ext cx="287975" cy="123418"/>
      </dsp:txXfrm>
    </dsp:sp>
    <dsp:sp modelId="{4DA3B666-B3D4-40BB-B85E-ABC436A88286}">
      <dsp:nvSpPr>
        <dsp:cNvPr id="0" name=""/>
        <dsp:cNvSpPr/>
      </dsp:nvSpPr>
      <dsp:spPr>
        <a:xfrm rot="5400000">
          <a:off x="3623781" y="-1525870"/>
          <a:ext cx="267405" cy="6939018"/>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C2E907-65EE-408E-A655-42BAAF6BB548}">
      <dsp:nvSpPr>
        <dsp:cNvPr id="0" name=""/>
        <dsp:cNvSpPr/>
      </dsp:nvSpPr>
      <dsp:spPr>
        <a:xfrm rot="5400000">
          <a:off x="-61709" y="2232867"/>
          <a:ext cx="411393" cy="287975"/>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7</a:t>
          </a:r>
          <a:endParaRPr lang="en-IN" sz="2400" b="1" kern="1200" dirty="0">
            <a:solidFill>
              <a:srgbClr val="FF0000"/>
            </a:solidFill>
          </a:endParaRPr>
        </a:p>
      </dsp:txBody>
      <dsp:txXfrm rot="-5400000">
        <a:off x="1" y="2315146"/>
        <a:ext cx="287975" cy="123418"/>
      </dsp:txXfrm>
    </dsp:sp>
    <dsp:sp modelId="{C176E429-5E5C-43BF-B8EB-054A33FE756B}">
      <dsp:nvSpPr>
        <dsp:cNvPr id="0" name=""/>
        <dsp:cNvSpPr/>
      </dsp:nvSpPr>
      <dsp:spPr>
        <a:xfrm rot="5400000">
          <a:off x="3623781" y="-1164647"/>
          <a:ext cx="267405" cy="6939018"/>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E819EE-5ABD-4F09-A64D-EDF4DC414E43}">
      <dsp:nvSpPr>
        <dsp:cNvPr id="0" name=""/>
        <dsp:cNvSpPr/>
      </dsp:nvSpPr>
      <dsp:spPr>
        <a:xfrm rot="5400000">
          <a:off x="-61709" y="2594090"/>
          <a:ext cx="411393" cy="287975"/>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8</a:t>
          </a:r>
          <a:endParaRPr lang="en-IN" sz="2400" b="1" kern="1200" dirty="0">
            <a:solidFill>
              <a:srgbClr val="FF0000"/>
            </a:solidFill>
          </a:endParaRPr>
        </a:p>
      </dsp:txBody>
      <dsp:txXfrm rot="-5400000">
        <a:off x="1" y="2676369"/>
        <a:ext cx="287975" cy="123418"/>
      </dsp:txXfrm>
    </dsp:sp>
    <dsp:sp modelId="{F029A234-7719-4859-8B4A-4C36C41237F1}">
      <dsp:nvSpPr>
        <dsp:cNvPr id="0" name=""/>
        <dsp:cNvSpPr/>
      </dsp:nvSpPr>
      <dsp:spPr>
        <a:xfrm rot="5400000">
          <a:off x="3623781" y="-803425"/>
          <a:ext cx="267405" cy="6939018"/>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996D8E-0D92-46A3-8070-59625854B888}">
      <dsp:nvSpPr>
        <dsp:cNvPr id="0" name=""/>
        <dsp:cNvSpPr/>
      </dsp:nvSpPr>
      <dsp:spPr>
        <a:xfrm rot="5400000">
          <a:off x="-61709" y="2955312"/>
          <a:ext cx="411393" cy="287975"/>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IN" sz="2400" b="1" kern="1200" dirty="0" smtClean="0">
              <a:solidFill>
                <a:srgbClr val="FF0000"/>
              </a:solidFill>
            </a:rPr>
            <a:t>9</a:t>
          </a:r>
          <a:endParaRPr lang="en-IN" sz="2400" b="1" kern="1200" dirty="0">
            <a:solidFill>
              <a:srgbClr val="FF0000"/>
            </a:solidFill>
          </a:endParaRPr>
        </a:p>
      </dsp:txBody>
      <dsp:txXfrm rot="-5400000">
        <a:off x="1" y="3037591"/>
        <a:ext cx="287975" cy="123418"/>
      </dsp:txXfrm>
    </dsp:sp>
    <dsp:sp modelId="{50C59F12-CC36-41E9-8DD2-0FFC988493AD}">
      <dsp:nvSpPr>
        <dsp:cNvPr id="0" name=""/>
        <dsp:cNvSpPr/>
      </dsp:nvSpPr>
      <dsp:spPr>
        <a:xfrm rot="5400000">
          <a:off x="3623781" y="-442202"/>
          <a:ext cx="267405" cy="6939018"/>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FC1C30E-1B71-4F00-94BB-9C9E71DC0F5D}">
      <dsp:nvSpPr>
        <dsp:cNvPr id="0" name=""/>
        <dsp:cNvSpPr/>
      </dsp:nvSpPr>
      <dsp:spPr>
        <a:xfrm rot="5400000">
          <a:off x="-61709" y="3316535"/>
          <a:ext cx="411393" cy="287975"/>
        </a:xfrm>
        <a:prstGeom prst="chevron">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IN" sz="1800" b="1" kern="1200" dirty="0" smtClean="0">
              <a:solidFill>
                <a:srgbClr val="FF0000"/>
              </a:solidFill>
            </a:rPr>
            <a:t>10</a:t>
          </a:r>
          <a:endParaRPr lang="en-IN" sz="1800" b="1" kern="1200" dirty="0">
            <a:solidFill>
              <a:srgbClr val="FF0000"/>
            </a:solidFill>
          </a:endParaRPr>
        </a:p>
      </dsp:txBody>
      <dsp:txXfrm rot="-5400000">
        <a:off x="1" y="3398814"/>
        <a:ext cx="287975" cy="123418"/>
      </dsp:txXfrm>
    </dsp:sp>
    <dsp:sp modelId="{AC7B0BD0-3E38-4D50-8862-754047F975C6}">
      <dsp:nvSpPr>
        <dsp:cNvPr id="0" name=""/>
        <dsp:cNvSpPr/>
      </dsp:nvSpPr>
      <dsp:spPr>
        <a:xfrm rot="5400000">
          <a:off x="3623781" y="-80979"/>
          <a:ext cx="267405" cy="6939018"/>
        </a:xfrm>
        <a:prstGeom prst="round2SameRect">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BCE6EE-8D04-47D8-A629-A82D5FD818DA}">
      <dsp:nvSpPr>
        <dsp:cNvPr id="0" name=""/>
        <dsp:cNvSpPr/>
      </dsp:nvSpPr>
      <dsp:spPr>
        <a:xfrm rot="5400000">
          <a:off x="-61709" y="3677758"/>
          <a:ext cx="411393" cy="287975"/>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IN" sz="2000" b="1" kern="1200" dirty="0" smtClean="0">
              <a:solidFill>
                <a:srgbClr val="FF0000"/>
              </a:solidFill>
            </a:rPr>
            <a:t>11</a:t>
          </a:r>
          <a:endParaRPr lang="en-IN" sz="2000" b="1" kern="1200" dirty="0">
            <a:solidFill>
              <a:srgbClr val="FF0000"/>
            </a:solidFill>
          </a:endParaRPr>
        </a:p>
      </dsp:txBody>
      <dsp:txXfrm rot="-5400000">
        <a:off x="1" y="3760037"/>
        <a:ext cx="287975" cy="123418"/>
      </dsp:txXfrm>
    </dsp:sp>
    <dsp:sp modelId="{32E5251A-4B72-46EE-A0F3-15C62C7DE897}">
      <dsp:nvSpPr>
        <dsp:cNvPr id="0" name=""/>
        <dsp:cNvSpPr/>
      </dsp:nvSpPr>
      <dsp:spPr>
        <a:xfrm rot="5400000">
          <a:off x="3623781" y="280242"/>
          <a:ext cx="267405" cy="6939018"/>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37C6C9-49E5-4573-994F-B49A4045587F}">
      <dsp:nvSpPr>
        <dsp:cNvPr id="0" name=""/>
        <dsp:cNvSpPr/>
      </dsp:nvSpPr>
      <dsp:spPr>
        <a:xfrm rot="5400000">
          <a:off x="-61709" y="4038980"/>
          <a:ext cx="411393" cy="287975"/>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IN" sz="2000" b="1" kern="1200" dirty="0" smtClean="0">
              <a:solidFill>
                <a:srgbClr val="FF0000"/>
              </a:solidFill>
            </a:rPr>
            <a:t>12</a:t>
          </a:r>
          <a:endParaRPr lang="en-IN" sz="2000" b="1" kern="1200" dirty="0">
            <a:solidFill>
              <a:srgbClr val="FF0000"/>
            </a:solidFill>
          </a:endParaRPr>
        </a:p>
      </dsp:txBody>
      <dsp:txXfrm rot="-5400000">
        <a:off x="1" y="4121259"/>
        <a:ext cx="287975" cy="123418"/>
      </dsp:txXfrm>
    </dsp:sp>
    <dsp:sp modelId="{CA7C7E5F-006D-4630-A94E-BE11BA7B41A8}">
      <dsp:nvSpPr>
        <dsp:cNvPr id="0" name=""/>
        <dsp:cNvSpPr/>
      </dsp:nvSpPr>
      <dsp:spPr>
        <a:xfrm rot="5400000">
          <a:off x="3623781" y="641465"/>
          <a:ext cx="267405" cy="6939018"/>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854AF6-2797-49A3-9710-E2A29D2A5AC9}" type="datetimeFigureOut">
              <a:rPr lang="en-IN" smtClean="0"/>
              <a:t>15-03-2023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865809-43F6-458C-A60F-4A1E84D57A71}" type="slidenum">
              <a:rPr lang="en-IN" smtClean="0"/>
              <a:t>‹#›</a:t>
            </a:fld>
            <a:endParaRPr lang="en-IN"/>
          </a:p>
        </p:txBody>
      </p:sp>
    </p:spTree>
    <p:extLst>
      <p:ext uri="{BB962C8B-B14F-4D97-AF65-F5344CB8AC3E}">
        <p14:creationId xmlns:p14="http://schemas.microsoft.com/office/powerpoint/2010/main" val="2089351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459B71-FDB9-417B-868B-F89F48FD8B8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35DCE3-245C-4C25-9A37-2F4AF3D112C4}"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6459B71-FDB9-417B-868B-F89F48FD8B8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35DCE3-245C-4C25-9A37-2F4AF3D112C4}" type="slidenum">
              <a:rPr lang="en-IN" smtClean="0"/>
              <a:t>‹#›</a:t>
            </a:fld>
            <a:endParaRPr lang="en-IN"/>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459B71-FDB9-417B-868B-F89F48FD8B8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35DCE3-245C-4C25-9A37-2F4AF3D112C4}"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6459B71-FDB9-417B-868B-F89F48FD8B8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35DCE3-245C-4C25-9A37-2F4AF3D112C4}" type="slidenum">
              <a:rPr lang="en-IN" smtClean="0"/>
              <a:t>‹#›</a:t>
            </a:fld>
            <a:endParaRPr lang="en-IN"/>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459B71-FDB9-417B-868B-F89F48FD8B86}" type="datetimeFigureOut">
              <a:rPr lang="en-IN" smtClean="0"/>
              <a:t>14-03-2023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35DCE3-245C-4C25-9A37-2F4AF3D112C4}"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6459B71-FDB9-417B-868B-F89F48FD8B86}" type="datetimeFigureOut">
              <a:rPr lang="en-IN" smtClean="0"/>
              <a:t>14-03-2023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35DCE3-245C-4C25-9A37-2F4AF3D112C4}"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96459B71-FDB9-417B-868B-F89F48FD8B86}" type="datetimeFigureOut">
              <a:rPr lang="en-IN" smtClean="0"/>
              <a:t>14-03-2023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35DCE3-245C-4C25-9A37-2F4AF3D112C4}"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6459B71-FDB9-417B-868B-F89F48FD8B8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35DCE3-245C-4C25-9A37-2F4AF3D112C4}" type="slidenum">
              <a:rPr lang="en-IN" smtClean="0"/>
              <a:t>‹#›</a:t>
            </a:fld>
            <a:endParaRPr lang="en-IN"/>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59B71-FDB9-417B-868B-F89F48FD8B8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35DCE3-245C-4C25-9A37-2F4AF3D112C4}" type="slidenum">
              <a:rPr lang="en-IN" smtClean="0"/>
              <a:t>‹#›</a:t>
            </a:fld>
            <a:endParaRPr lang="en-IN"/>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6459B71-FDB9-417B-868B-F89F48FD8B8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35DCE3-245C-4C25-9A37-2F4AF3D112C4}"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6459B71-FDB9-417B-868B-F89F48FD8B8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35DCE3-245C-4C25-9A37-2F4AF3D112C4}" type="slidenum">
              <a:rPr lang="en-IN" smtClean="0"/>
              <a:t>‹#›</a:t>
            </a:fld>
            <a:endParaRPr lang="en-IN"/>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6459B71-FDB9-417B-868B-F89F48FD8B86}" type="datetimeFigureOut">
              <a:rPr lang="en-IN" smtClean="0"/>
              <a:t>14-03-2023</a:t>
            </a:fld>
            <a:endParaRPr lang="en-IN"/>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IN"/>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5535DCE3-245C-4C25-9A37-2F4AF3D112C4}" type="slidenum">
              <a:rPr lang="en-IN" smtClean="0"/>
              <a:t>‹#›</a:t>
            </a:fld>
            <a:endParaRPr lang="en-IN"/>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mailto:D.E@Rozell,E.J"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43608" y="692696"/>
            <a:ext cx="6400800" cy="5904656"/>
          </a:xfrm>
        </p:spPr>
        <p:txBody>
          <a:bodyPr>
            <a:normAutofit/>
          </a:bodyPr>
          <a:lstStyle/>
          <a:p>
            <a:endParaRPr lang="en-IN" sz="4000" dirty="0">
              <a:solidFill>
                <a:srgbClr val="FF000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844824"/>
            <a:ext cx="6408712"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60648"/>
            <a:ext cx="3810000"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47743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43608" y="692696"/>
            <a:ext cx="6400800" cy="5904656"/>
          </a:xfrm>
        </p:spPr>
        <p:txBody>
          <a:bodyPr>
            <a:normAutofit/>
          </a:bodyPr>
          <a:lstStyle/>
          <a:p>
            <a:pPr lvl="0"/>
            <a:endParaRPr lang="en-IN" sz="4000" dirty="0" smtClean="0"/>
          </a:p>
          <a:p>
            <a:pPr lvl="0"/>
            <a:endParaRPr lang="en-IN" sz="40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60648"/>
            <a:ext cx="28575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708975733"/>
              </p:ext>
            </p:extLst>
          </p:nvPr>
        </p:nvGraphicFramePr>
        <p:xfrm>
          <a:off x="1089422" y="2204864"/>
          <a:ext cx="7226994"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34942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9592" y="2636912"/>
            <a:ext cx="7408333" cy="3450696"/>
          </a:xfrm>
        </p:spPr>
        <p:txBody>
          <a:bodyPr>
            <a:normAutofit/>
          </a:bodyPr>
          <a:lstStyle/>
          <a:p>
            <a:r>
              <a:rPr lang="en-IN" sz="1800" b="1" dirty="0" smtClean="0">
                <a:solidFill>
                  <a:srgbClr val="FF0000"/>
                </a:solidFill>
              </a:rPr>
              <a:t>Competitive advantage </a:t>
            </a:r>
            <a:r>
              <a:rPr lang="en-IN" sz="1800" b="1" dirty="0" smtClean="0">
                <a:solidFill>
                  <a:schemeClr val="tx1"/>
                </a:solidFill>
              </a:rPr>
              <a:t>means present your organisation in front of other different organisations such a way which helps your organisation to achieve </a:t>
            </a:r>
            <a:r>
              <a:rPr lang="en-IN" sz="1800" b="1" dirty="0" smtClean="0">
                <a:solidFill>
                  <a:srgbClr val="FF0000"/>
                </a:solidFill>
              </a:rPr>
              <a:t>quality, lower cost and </a:t>
            </a:r>
            <a:r>
              <a:rPr lang="en-IN" sz="1800" b="1" dirty="0" smtClean="0">
                <a:solidFill>
                  <a:schemeClr val="tx1"/>
                </a:solidFill>
              </a:rPr>
              <a:t>it is the only key to success for growth of business and stability.</a:t>
            </a:r>
            <a:r>
              <a:rPr lang="en-IN" sz="1800" b="1" dirty="0" smtClean="0">
                <a:solidFill>
                  <a:srgbClr val="FF0000"/>
                </a:solidFill>
              </a:rPr>
              <a:t> </a:t>
            </a:r>
            <a:endParaRPr lang="en-IN" sz="1800" b="1" dirty="0">
              <a:solidFill>
                <a:srgbClr val="FF0000"/>
              </a:solidFill>
            </a:endParaRPr>
          </a:p>
        </p:txBody>
      </p:sp>
      <p:sp>
        <p:nvSpPr>
          <p:cNvPr id="3" name="Title 2"/>
          <p:cNvSpPr>
            <a:spLocks noGrp="1"/>
          </p:cNvSpPr>
          <p:nvPr>
            <p:ph type="title"/>
          </p:nvPr>
        </p:nvSpPr>
        <p:spPr/>
        <p:txBody>
          <a:bodyPr>
            <a:normAutofit fontScale="90000"/>
          </a:bodyPr>
          <a:lstStyle/>
          <a:p>
            <a:r>
              <a:rPr lang="en-IN" b="1" i="1" spc="-300" dirty="0">
                <a:solidFill>
                  <a:srgbClr val="FF0000"/>
                </a:solidFill>
                <a:effectLst>
                  <a:outerShdw blurRad="38100" dist="38100" dir="2700000" algn="tl">
                    <a:srgbClr val="000000">
                      <a:alpha val="43137"/>
                    </a:srgbClr>
                  </a:outerShdw>
                </a:effectLst>
              </a:rPr>
              <a:t>Introduction of competitive Advantage in HRM</a:t>
            </a:r>
            <a:endParaRPr lang="en-IN"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3637798"/>
            <a:ext cx="2160240" cy="2167465"/>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92639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7772400" cy="4277808"/>
          </a:xfrm>
        </p:spPr>
        <p:txBody>
          <a:bodyPr>
            <a:normAutofit/>
          </a:bodyPr>
          <a:lstStyle/>
          <a:p>
            <a:pPr algn="l"/>
            <a:endParaRPr lang="en-IN" sz="2400" dirty="0">
              <a:solidFill>
                <a:schemeClr val="tx1">
                  <a:lumMod val="95000"/>
                  <a:lumOff val="5000"/>
                </a:schemeClr>
              </a:solidFill>
            </a:endParaRPr>
          </a:p>
        </p:txBody>
      </p:sp>
      <p:sp>
        <p:nvSpPr>
          <p:cNvPr id="3" name="Text Placeholder 2"/>
          <p:cNvSpPr>
            <a:spLocks noGrp="1"/>
          </p:cNvSpPr>
          <p:nvPr>
            <p:ph type="body" idx="1"/>
          </p:nvPr>
        </p:nvSpPr>
        <p:spPr/>
        <p:txBody>
          <a:bodyPr/>
          <a:lstStyle/>
          <a:p>
            <a:pPr algn="l"/>
            <a:r>
              <a:rPr lang="en-IN" b="1" dirty="0" smtClean="0">
                <a:solidFill>
                  <a:srgbClr val="FF0000"/>
                </a:solidFill>
              </a:rPr>
              <a:t>Article 1 on Competitive Advantage on Human Resource Management</a:t>
            </a:r>
            <a:endParaRPr lang="en-IN" b="1" dirty="0">
              <a:solidFill>
                <a:srgbClr val="FF0000"/>
              </a:solidFill>
            </a:endParaRPr>
          </a:p>
        </p:txBody>
      </p:sp>
      <p:pic>
        <p:nvPicPr>
          <p:cNvPr id="41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2492896"/>
            <a:ext cx="5040560"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71128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7772400" cy="3485720"/>
          </a:xfrm>
        </p:spPr>
        <p:txBody>
          <a:bodyPr>
            <a:normAutofit/>
          </a:bodyPr>
          <a:lstStyle/>
          <a:p>
            <a:pPr marL="342900" indent="-342900" algn="l">
              <a:buFont typeface="Arial" pitchFamily="34" charset="0"/>
              <a:buChar char="•"/>
            </a:pPr>
            <a:r>
              <a:rPr lang="en-IN" sz="2000" dirty="0" smtClean="0"/>
              <a:t>Managing Human resource for competitive advantage: a study of companies in </a:t>
            </a:r>
            <a:r>
              <a:rPr lang="en-IN" sz="2000" dirty="0" err="1" smtClean="0"/>
              <a:t>singapore</a:t>
            </a:r>
            <a:r>
              <a:rPr lang="en-IN" sz="2000" dirty="0" smtClean="0"/>
              <a:t>.</a:t>
            </a:r>
            <a:br>
              <a:rPr lang="en-IN" sz="2000" dirty="0" smtClean="0"/>
            </a:br>
            <a:r>
              <a:rPr lang="en-IN" sz="2000" dirty="0" err="1" smtClean="0"/>
              <a:t>Naresh</a:t>
            </a:r>
            <a:r>
              <a:rPr lang="en-IN" sz="2000" dirty="0" smtClean="0"/>
              <a:t> </a:t>
            </a:r>
            <a:r>
              <a:rPr lang="en-IN" sz="2000" dirty="0" err="1" smtClean="0"/>
              <a:t>Khatri</a:t>
            </a:r>
            <a:r>
              <a:rPr lang="en-IN" sz="2000" dirty="0" smtClean="0"/>
              <a:t/>
            </a:r>
            <a:br>
              <a:rPr lang="en-IN" sz="2000" dirty="0" smtClean="0"/>
            </a:br>
            <a:r>
              <a:rPr lang="en-IN" sz="2000" dirty="0"/>
              <a:t> </a:t>
            </a:r>
            <a:r>
              <a:rPr lang="en-IN" sz="2000" dirty="0" smtClean="0"/>
              <a:t> International journal of Human resource management 11 (2),336-365,2000. In this article assumes that organisational strategy affects the practices of HR.</a:t>
            </a:r>
            <a:br>
              <a:rPr lang="en-IN" sz="2000" dirty="0" smtClean="0"/>
            </a:br>
            <a:r>
              <a:rPr lang="en-IN" sz="2000" dirty="0" smtClean="0"/>
              <a:t>i</a:t>
            </a:r>
            <a:br>
              <a:rPr lang="en-IN" sz="2000" dirty="0" smtClean="0"/>
            </a:br>
            <a:r>
              <a:rPr lang="en-IN" sz="2000" dirty="0" err="1" smtClean="0"/>
              <a:t>I</a:t>
            </a:r>
            <a:endParaRPr lang="en-IN" sz="2000" dirty="0"/>
          </a:p>
        </p:txBody>
      </p:sp>
      <p:sp>
        <p:nvSpPr>
          <p:cNvPr id="3" name="Text Placeholder 2"/>
          <p:cNvSpPr>
            <a:spLocks noGrp="1"/>
          </p:cNvSpPr>
          <p:nvPr>
            <p:ph type="body" idx="1"/>
          </p:nvPr>
        </p:nvSpPr>
        <p:spPr/>
        <p:txBody>
          <a:bodyPr>
            <a:noAutofit/>
          </a:bodyPr>
          <a:lstStyle/>
          <a:p>
            <a:r>
              <a:rPr lang="en-IN" sz="2800" b="1" dirty="0">
                <a:solidFill>
                  <a:srgbClr val="FF0000"/>
                </a:solidFill>
              </a:rPr>
              <a:t>Article 2 on Competitive Advantage of Human Resource Management</a:t>
            </a:r>
          </a:p>
        </p:txBody>
      </p:sp>
    </p:spTree>
    <p:extLst>
      <p:ext uri="{BB962C8B-B14F-4D97-AF65-F5344CB8AC3E}">
        <p14:creationId xmlns:p14="http://schemas.microsoft.com/office/powerpoint/2010/main" val="38930989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4137909"/>
          </a:xfrm>
        </p:spPr>
        <p:txBody>
          <a:bodyPr>
            <a:normAutofit lnSpcReduction="10000"/>
          </a:bodyPr>
          <a:lstStyle/>
          <a:p>
            <a:r>
              <a:rPr lang="en-IN" dirty="0" smtClean="0"/>
              <a:t>Simon L Albrecht, Arnold B Bakker, Jamie A </a:t>
            </a:r>
            <a:r>
              <a:rPr lang="en-IN" dirty="0" err="1" smtClean="0"/>
              <a:t>Gruman</a:t>
            </a:r>
            <a:r>
              <a:rPr lang="en-IN" dirty="0" smtClean="0"/>
              <a:t> ,William H </a:t>
            </a:r>
            <a:r>
              <a:rPr lang="en-IN" dirty="0" err="1" smtClean="0"/>
              <a:t>Macey</a:t>
            </a:r>
            <a:r>
              <a:rPr lang="en-IN" dirty="0" smtClean="0"/>
              <a:t> ,Alan M Saks</a:t>
            </a:r>
          </a:p>
          <a:p>
            <a:r>
              <a:rPr lang="en-IN" dirty="0" smtClean="0"/>
              <a:t>Journal of organisational Effectiveness: People and performance ,2015</a:t>
            </a:r>
          </a:p>
          <a:p>
            <a:r>
              <a:rPr lang="en-IN" dirty="0" smtClean="0"/>
              <a:t>In this journal argues that model of HRM affects by four approaches  </a:t>
            </a:r>
            <a:r>
              <a:rPr lang="en-IN" dirty="0" err="1" smtClean="0"/>
              <a:t>I,e</a:t>
            </a:r>
            <a:endParaRPr lang="en-IN" dirty="0" smtClean="0"/>
          </a:p>
          <a:p>
            <a:r>
              <a:rPr lang="en-IN" dirty="0" smtClean="0"/>
              <a:t>Climate of job</a:t>
            </a:r>
          </a:p>
          <a:p>
            <a:r>
              <a:rPr lang="en-IN" dirty="0" smtClean="0"/>
              <a:t>Demands </a:t>
            </a:r>
          </a:p>
          <a:p>
            <a:r>
              <a:rPr lang="en-IN" dirty="0" smtClean="0"/>
              <a:t>Safety</a:t>
            </a:r>
          </a:p>
          <a:p>
            <a:r>
              <a:rPr lang="en-IN" dirty="0" smtClean="0"/>
              <a:t>Employee engagement</a:t>
            </a:r>
          </a:p>
          <a:p>
            <a:endParaRPr lang="en-IN" dirty="0"/>
          </a:p>
        </p:txBody>
      </p:sp>
      <p:sp>
        <p:nvSpPr>
          <p:cNvPr id="3" name="Title 2"/>
          <p:cNvSpPr>
            <a:spLocks noGrp="1"/>
          </p:cNvSpPr>
          <p:nvPr>
            <p:ph type="title"/>
          </p:nvPr>
        </p:nvSpPr>
        <p:spPr/>
        <p:txBody>
          <a:bodyPr>
            <a:normAutofit/>
          </a:bodyPr>
          <a:lstStyle/>
          <a:p>
            <a:pPr algn="l"/>
            <a:r>
              <a:rPr lang="en-IN" sz="2800" b="1" dirty="0" smtClean="0">
                <a:solidFill>
                  <a:srgbClr val="FF0000"/>
                </a:solidFill>
              </a:rPr>
              <a:t>Article 3 on competitive advantage on HRM</a:t>
            </a:r>
            <a:endParaRPr lang="en-IN" sz="2800" b="1" dirty="0">
              <a:solidFill>
                <a:srgbClr val="FF0000"/>
              </a:solidFill>
            </a:endParaRPr>
          </a:p>
        </p:txBody>
      </p:sp>
    </p:spTree>
    <p:extLst>
      <p:ext uri="{BB962C8B-B14F-4D97-AF65-F5344CB8AC3E}">
        <p14:creationId xmlns:p14="http://schemas.microsoft.com/office/powerpoint/2010/main" val="9578110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solidFill>
                  <a:srgbClr val="FF0000"/>
                </a:solidFill>
              </a:rPr>
              <a:t>JOB DESCRIPTION</a:t>
            </a:r>
            <a:endParaRPr lang="en-IN" b="1" i="1" dirty="0">
              <a:solidFill>
                <a:srgbClr val="FF0000"/>
              </a:solidFill>
            </a:endParaRPr>
          </a:p>
        </p:txBody>
      </p:sp>
      <p:pic>
        <p:nvPicPr>
          <p:cNvPr id="6146" name="Picture 2" descr="Job Description - Meaning, Importance, Steps, Components &amp; Example | MBA  Sk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1554" y="1772816"/>
            <a:ext cx="4144647"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8827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IN" sz="2800" b="1" i="1" dirty="0" smtClean="0">
                <a:solidFill>
                  <a:srgbClr val="FF0000"/>
                </a:solidFill>
              </a:rPr>
              <a:t> </a:t>
            </a:r>
            <a:r>
              <a:rPr lang="en-IN" b="1" i="1" dirty="0" smtClean="0">
                <a:solidFill>
                  <a:srgbClr val="FF0000"/>
                </a:solidFill>
              </a:rPr>
              <a:t>Job description and </a:t>
            </a:r>
            <a:r>
              <a:rPr lang="en-IN" b="1" i="1" dirty="0" err="1" smtClean="0">
                <a:solidFill>
                  <a:srgbClr val="FF0000"/>
                </a:solidFill>
              </a:rPr>
              <a:t>spectification</a:t>
            </a:r>
            <a:endParaRPr lang="en-IN" b="1" i="1" dirty="0">
              <a:solidFill>
                <a:srgbClr val="FF0000"/>
              </a:solidFill>
            </a:endParaRPr>
          </a:p>
        </p:txBody>
      </p:sp>
      <p:pic>
        <p:nvPicPr>
          <p:cNvPr id="7170" name="Picture 2" descr="Job Specification Definition and Meaning - BBALectur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420888"/>
            <a:ext cx="5895975" cy="3552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29929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IN" b="1" i="1" dirty="0" smtClean="0">
                <a:solidFill>
                  <a:srgbClr val="FF0000"/>
                </a:solidFill>
              </a:rPr>
              <a:t>Process of recruitment and selection</a:t>
            </a:r>
            <a:endParaRPr lang="en-IN" b="1" i="1" dirty="0">
              <a:solidFill>
                <a:srgbClr val="FF0000"/>
              </a:solidFill>
            </a:endParaRPr>
          </a:p>
        </p:txBody>
      </p:sp>
      <p:pic>
        <p:nvPicPr>
          <p:cNvPr id="8194" name="Picture 2" descr="Guidance on Recruitment and Selection for Applicants - Northern Ireland  Assembly Recruitment Websi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420888"/>
            <a:ext cx="6776915"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3634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IN" sz="2000" dirty="0" smtClean="0">
                <a:solidFill>
                  <a:schemeClr val="tx1"/>
                </a:solidFill>
              </a:rPr>
              <a:t>The competitive advantage gaining through best HRM policies.  To achieve this managers may need to create peaceful environment for their employees .They may provided them to best wages </a:t>
            </a:r>
            <a:r>
              <a:rPr lang="en-IN" sz="2000" dirty="0" err="1" smtClean="0">
                <a:solidFill>
                  <a:schemeClr val="tx1"/>
                </a:solidFill>
              </a:rPr>
              <a:t>acoording</a:t>
            </a:r>
            <a:r>
              <a:rPr lang="en-IN" sz="2000" dirty="0" smtClean="0">
                <a:solidFill>
                  <a:schemeClr val="tx1"/>
                </a:solidFill>
              </a:rPr>
              <a:t> to their work which may leads the growth of the business.</a:t>
            </a:r>
            <a:endParaRPr lang="en-IN" sz="2000" dirty="0">
              <a:solidFill>
                <a:schemeClr val="tx1"/>
              </a:solidFill>
            </a:endParaRPr>
          </a:p>
        </p:txBody>
      </p:sp>
      <p:sp>
        <p:nvSpPr>
          <p:cNvPr id="3" name="Text Placeholder 2"/>
          <p:cNvSpPr>
            <a:spLocks noGrp="1"/>
          </p:cNvSpPr>
          <p:nvPr>
            <p:ph type="body" idx="1"/>
          </p:nvPr>
        </p:nvSpPr>
        <p:spPr/>
        <p:txBody>
          <a:bodyPr>
            <a:normAutofit/>
          </a:bodyPr>
          <a:lstStyle/>
          <a:p>
            <a:r>
              <a:rPr lang="en-IN" sz="3200" b="1" i="1" dirty="0" smtClean="0">
                <a:solidFill>
                  <a:srgbClr val="FF0000"/>
                </a:solidFill>
              </a:rPr>
              <a:t>CONCLUSION</a:t>
            </a:r>
            <a:endParaRPr lang="en-IN" sz="3200" b="1" i="1" dirty="0">
              <a:solidFill>
                <a:srgbClr val="FF0000"/>
              </a:solidFill>
            </a:endParaRPr>
          </a:p>
        </p:txBody>
      </p:sp>
    </p:spTree>
    <p:extLst>
      <p:ext uri="{BB962C8B-B14F-4D97-AF65-F5344CB8AC3E}">
        <p14:creationId xmlns:p14="http://schemas.microsoft.com/office/powerpoint/2010/main" val="7453336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492896"/>
            <a:ext cx="7776864" cy="2088232"/>
          </a:xfrm>
        </p:spPr>
        <p:txBody>
          <a:bodyPr>
            <a:normAutofit/>
          </a:bodyPr>
          <a:lstStyle/>
          <a:p>
            <a:pPr marL="571500" indent="-571500" algn="l">
              <a:buFont typeface="Arial" pitchFamily="34" charset="0"/>
              <a:buChar char="•"/>
            </a:pPr>
            <a:r>
              <a:rPr lang="en-IN" sz="2000" dirty="0" err="1" smtClean="0"/>
              <a:t>Dr.</a:t>
            </a:r>
            <a:r>
              <a:rPr lang="en-IN" sz="2000" dirty="0" smtClean="0"/>
              <a:t> </a:t>
            </a:r>
            <a:r>
              <a:rPr lang="en-IN" sz="2000" dirty="0" err="1" smtClean="0"/>
              <a:t>Ananda</a:t>
            </a:r>
            <a:r>
              <a:rPr lang="en-IN" sz="2000" dirty="0" smtClean="0"/>
              <a:t> Das Gupta             Yang, C.C(2006)</a:t>
            </a:r>
            <a:br>
              <a:rPr lang="en-IN" sz="2000" dirty="0" smtClean="0"/>
            </a:br>
            <a:r>
              <a:rPr lang="en-IN" sz="2000" dirty="0" smtClean="0"/>
              <a:t>TEH,L (2010)                                    Wen –</a:t>
            </a:r>
            <a:r>
              <a:rPr lang="en-IN" sz="2000" dirty="0" err="1" smtClean="0"/>
              <a:t>cheng,W</a:t>
            </a:r>
            <a:r>
              <a:rPr lang="en-IN" sz="2000" dirty="0" smtClean="0"/>
              <a:t> </a:t>
            </a:r>
            <a:r>
              <a:rPr lang="en-IN" sz="2000" dirty="0" err="1" smtClean="0"/>
              <a:t>Chien</a:t>
            </a:r>
            <a:r>
              <a:rPr lang="en-IN" sz="2000" dirty="0" smtClean="0"/>
              <a:t>- </a:t>
            </a:r>
            <a:r>
              <a:rPr lang="en-IN" sz="2000" dirty="0" err="1" smtClean="0"/>
              <a:t>Hung,L</a:t>
            </a:r>
            <a:r>
              <a:rPr lang="en-IN" sz="2000" dirty="0" smtClean="0"/>
              <a:t> </a:t>
            </a:r>
            <a:br>
              <a:rPr lang="en-IN" sz="2000" dirty="0" smtClean="0"/>
            </a:br>
            <a:r>
              <a:rPr lang="en-IN" sz="2000" dirty="0" err="1" smtClean="0"/>
              <a:t>Terpstra</a:t>
            </a:r>
            <a:r>
              <a:rPr lang="en-IN" sz="2000" dirty="0" smtClean="0"/>
              <a:t>, </a:t>
            </a:r>
            <a:r>
              <a:rPr lang="en-IN" sz="2000" dirty="0" err="1" smtClean="0">
                <a:hlinkClick r:id="rId2"/>
              </a:rPr>
              <a:t>D.E@Rozell,E.J</a:t>
            </a:r>
            <a:r>
              <a:rPr lang="en-IN" sz="2000" dirty="0" smtClean="0"/>
              <a:t> (1993)</a:t>
            </a:r>
            <a:br>
              <a:rPr lang="en-IN" sz="2000" dirty="0" smtClean="0"/>
            </a:br>
            <a:r>
              <a:rPr lang="en-IN" sz="2000" dirty="0" err="1" smtClean="0"/>
              <a:t>Torrington,D,Hall,L</a:t>
            </a:r>
            <a:r>
              <a:rPr lang="en-IN" sz="2000" dirty="0" smtClean="0"/>
              <a:t>@ Taylor S.</a:t>
            </a:r>
            <a:br>
              <a:rPr lang="en-IN" sz="2000" dirty="0" smtClean="0"/>
            </a:br>
            <a:r>
              <a:rPr lang="en-IN" sz="2000" dirty="0" err="1" smtClean="0"/>
              <a:t>Yeganeh,H</a:t>
            </a:r>
            <a:r>
              <a:rPr lang="en-IN" sz="2000" dirty="0" smtClean="0"/>
              <a:t>, @</a:t>
            </a:r>
            <a:r>
              <a:rPr lang="en-IN" sz="2000" dirty="0" err="1" smtClean="0"/>
              <a:t>Su,Z</a:t>
            </a:r>
            <a:r>
              <a:rPr lang="en-IN" sz="2000" dirty="0" smtClean="0"/>
              <a:t> (2008)</a:t>
            </a:r>
            <a:br>
              <a:rPr lang="en-IN" sz="2000" dirty="0" smtClean="0"/>
            </a:br>
            <a:r>
              <a:rPr lang="en-IN" sz="2000" smtClean="0"/>
              <a:t>Yyyy</a:t>
            </a:r>
            <a:endParaRPr lang="en-IN" sz="2000" dirty="0"/>
          </a:p>
        </p:txBody>
      </p:sp>
      <p:sp>
        <p:nvSpPr>
          <p:cNvPr id="3" name="Text Placeholder 2"/>
          <p:cNvSpPr>
            <a:spLocks noGrp="1"/>
          </p:cNvSpPr>
          <p:nvPr>
            <p:ph type="body" idx="1"/>
          </p:nvPr>
        </p:nvSpPr>
        <p:spPr/>
        <p:txBody>
          <a:bodyPr>
            <a:normAutofit/>
          </a:bodyPr>
          <a:lstStyle/>
          <a:p>
            <a:r>
              <a:rPr lang="en-IN" sz="4400" b="1" i="1" dirty="0" smtClean="0">
                <a:solidFill>
                  <a:srgbClr val="FF0000"/>
                </a:solidFill>
              </a:rPr>
              <a:t>REFERENCES</a:t>
            </a:r>
            <a:endParaRPr lang="en-IN" sz="4400" b="1" i="1" dirty="0">
              <a:solidFill>
                <a:srgbClr val="FF0000"/>
              </a:solidFill>
            </a:endParaRPr>
          </a:p>
        </p:txBody>
      </p:sp>
    </p:spTree>
    <p:extLst>
      <p:ext uri="{BB962C8B-B14F-4D97-AF65-F5344CB8AC3E}">
        <p14:creationId xmlns:p14="http://schemas.microsoft.com/office/powerpoint/2010/main" val="292194473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958</TotalTime>
  <Words>220</Words>
  <Application>Microsoft Office PowerPoint</Application>
  <PresentationFormat>On-screen Show (4:3)</PresentationFormat>
  <Paragraphs>35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Waveform</vt:lpstr>
      <vt:lpstr>PowerPoint Presentation</vt:lpstr>
      <vt:lpstr>PowerPoint Presentation</vt:lpstr>
      <vt:lpstr>Introduction of competitive Advantage in HRM</vt:lpstr>
      <vt:lpstr>PowerPoint Presentation</vt:lpstr>
      <vt:lpstr>Managing Human resource for competitive advantage: a study of companies in singapore. Naresh Khatri   International journal of Human resource management 11 (2),336-365,2000. In this article assumes that organisational strategy affects the practices of HR. i I</vt:lpstr>
      <vt:lpstr>Article 3 on competitive advantage on HRM</vt:lpstr>
      <vt:lpstr>JOB DESCRIPTION</vt:lpstr>
      <vt:lpstr> Job description and spectification</vt:lpstr>
      <vt:lpstr>Process of recruitment and selection</vt:lpstr>
      <vt:lpstr>The competitive advantage gaining through best HRM policies.  To achieve this managers may need to create peaceful environment for their employees .They may provided them to best wages acoording to their work which may leads the growth of the business.</vt:lpstr>
      <vt:lpstr>Dr. Ananda Das Gupta             Yang, C.C(2006) TEH,L (2010)                                    Wen –cheng,W Chien- Hung,L  Terpstra, D.E@Rozell,E.J (1993) Torrington,D,Hall,L@ Taylor S. Yeganeh,H, @Su,Z (2008) Yyyy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 MAKER</dc:creator>
  <cp:lastModifiedBy>LAPTOP MAKER</cp:lastModifiedBy>
  <cp:revision>24</cp:revision>
  <dcterms:created xsi:type="dcterms:W3CDTF">2023-03-14T17:59:11Z</dcterms:created>
  <dcterms:modified xsi:type="dcterms:W3CDTF">2023-03-15T09:58:10Z</dcterms:modified>
</cp:coreProperties>
</file>