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8" r:id="rId4"/>
    <p:sldId id="261" r:id="rId5"/>
    <p:sldId id="260" r:id="rId6"/>
    <p:sldId id="263" r:id="rId7"/>
    <p:sldId id="265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85752" autoAdjust="0"/>
  </p:normalViewPr>
  <p:slideViewPr>
    <p:cSldViewPr snapToGrid="0">
      <p:cViewPr varScale="1">
        <p:scale>
          <a:sx n="70" d="100"/>
          <a:sy n="70" d="100"/>
        </p:scale>
        <p:origin x="1123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229296-20D4-45F2-5D9C-9D264B65FDB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6D60DB-F5AF-9765-E2E8-313804062C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370B89-38D9-5E49-1D3D-64541D8E81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A5A2E-01F3-47E7-9CD9-213FC3B4042B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4A6514-8821-E32A-8873-2942373543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EBAEC7-358F-7421-06D3-E11FC8B16C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9004D-518D-494F-98FE-92462501ED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9378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A548F-BC98-6871-8D0F-4744670CA0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F2A956-8D7F-F194-3800-B4C474D087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C058F4-D194-908E-900C-6A39A17F96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A5A2E-01F3-47E7-9CD9-213FC3B4042B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CB26A7-491B-E501-7D10-14A3C4F30D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20CF2F-93AA-43D7-D823-44D3EDD141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9004D-518D-494F-98FE-92462501ED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5744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5D9828-1E81-4502-34C8-311CF46D6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8B85D7-E131-2D0F-83C2-C51C0A9331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3BF982-0519-EE86-0C6B-770A56F898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A5A2E-01F3-47E7-9CD9-213FC3B4042B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BAFABA-2C81-40AD-1E1B-0F46FF63EC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C4519D-5C05-5F2A-1028-FB16418519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9004D-518D-494F-98FE-92462501ED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8463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BA778-202E-088B-77C0-BDD07FA4AC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157134-FBE3-B215-B3D7-A5E4B45FC62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125F8F-97A6-3A0B-07B1-EF42EDE51F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1D1C17-0817-E67D-979E-F5677CDD8E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A5A2E-01F3-47E7-9CD9-213FC3B4042B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50569D-40B0-157C-7871-0564682AB5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36FB9E-6359-877C-240B-1068EB7C74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9004D-518D-494F-98FE-92462501ED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81908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E0369-1B8D-6A07-7396-278128F791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D82E28-0404-A828-8D37-34F850533B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1BB8FE-130E-DC38-DED4-F548E39165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57808D-9E7A-7788-EEE2-7283B71E194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D6467DF-A8A7-7024-538C-03B874388F1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554D076-0095-BD79-EDFC-1AE5968B9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A5A2E-01F3-47E7-9CD9-213FC3B4042B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4355C3-67D0-D023-D0EA-FC9585D46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5379C7-9641-278E-C653-DF86A19433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9004D-518D-494F-98FE-92462501ED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248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0B31C-41A2-B8AB-F687-C6AE6161F2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CBADE1B-3DEB-623E-8282-0731783C2E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A5A2E-01F3-47E7-9CD9-213FC3B4042B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5D5A69-2B47-3BAA-04DE-30763348AF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86343C-7C26-5DAE-4600-931000A785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9004D-518D-494F-98FE-92462501ED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774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62AE31-55D9-98CF-0E3A-5F410D43B5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A5A2E-01F3-47E7-9CD9-213FC3B4042B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6D2F0CD-E447-6078-EBE9-BC0CFAB2BD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8143A8-7149-A8C6-0B68-8011548FB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9004D-518D-494F-98FE-92462501ED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3568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B58C8-6322-D25D-CEF2-F2DC8C3059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BF621D-BF6A-D607-3292-D6BFAA0120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6DC87C-22A7-8468-3FF6-A62BC6E917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CA8C0D-C2D3-D6BC-1B5A-10F4913173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A5A2E-01F3-47E7-9CD9-213FC3B4042B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AB8123-5AD1-BBA2-994A-2BDA64728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B6F00A-534D-6871-E974-B730CDE2D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9004D-518D-494F-98FE-92462501ED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4060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650FD2-EFDF-0CD4-014E-098507F81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B6F77D-1C81-FC79-F25E-B88889BC62B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9491AA-345A-B1AF-C03C-837359AD09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6808D2-2C55-BC16-C8D6-909AD5F882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A5A2E-01F3-47E7-9CD9-213FC3B4042B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FE3643-298F-A84D-BC6B-E0B37FDDF3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98D3BD-80A3-CF04-02F6-6099D105CB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9004D-518D-494F-98FE-92462501ED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8973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C712E-926F-6B98-5CCE-B564587B8F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624191-5D8A-6BE0-55E6-95F77209AA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22124C-23D5-08E0-C827-62D88D997F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A5A2E-01F3-47E7-9CD9-213FC3B4042B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C651DD-F636-79D0-0CD8-9E080E4F4A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D5A349-1655-6C20-78F2-68EA492E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9004D-518D-494F-98FE-92462501ED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1208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753350B-D744-C35B-A9CF-F7A400019E9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B27660-B02D-80AE-D754-5AE26B92AE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A67635-690A-EE93-8295-B15D049AD0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A5A2E-01F3-47E7-9CD9-213FC3B4042B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1E56B9-329D-D091-EC72-694309F22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368A80-786B-C48A-A9B5-69F4720F7B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9004D-518D-494F-98FE-92462501ED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79264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52104B-4124-1B76-DF10-3BDB8EC20F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A1A4E7-52DA-7BD7-B6B9-607D1BB9D6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32222E-6A0F-D79A-0690-5CBBB6EFF47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9A5A2E-01F3-47E7-9CD9-213FC3B4042B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FF9C26-6B4B-107A-5995-46929BF649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CD0E5B-A7D4-78A7-785C-8AF635B50F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89004D-518D-494F-98FE-92462501ED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21404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278ADA9-6383-4BDD-80D2-8899A4026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84B7147-B0F6-40ED-B5A2-FF72BC819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D8BA5F-A42C-67DC-FAF0-8E9F90D03E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15031" y="1380754"/>
            <a:ext cx="5561938" cy="2513516"/>
          </a:xfrm>
        </p:spPr>
        <p:txBody>
          <a:bodyPr>
            <a:normAutofit/>
          </a:bodyPr>
          <a:lstStyle/>
          <a:p>
            <a:r>
              <a:rPr lang="en-GB" dirty="0"/>
              <a:t>Function in Materialities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A3ABCF-4DB6-635F-A817-FD8A048C27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15031" y="4076802"/>
            <a:ext cx="5561938" cy="1534587"/>
          </a:xfrm>
        </p:spPr>
        <p:txBody>
          <a:bodyPr>
            <a:normAutofit/>
          </a:bodyPr>
          <a:lstStyle/>
          <a:p>
            <a:r>
              <a:rPr lang="en-GB" dirty="0"/>
              <a:t>Aria Anderson</a:t>
            </a: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2494119" y="6170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0995" y="5310973"/>
            <a:ext cx="705948" cy="686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8686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F2258F-1A65-2446-59F8-A3EC3FFA8644}"/>
              </a:ext>
            </a:extLst>
          </p:cNvPr>
          <p:cNvSpPr txBox="1"/>
          <p:nvPr/>
        </p:nvSpPr>
        <p:spPr>
          <a:xfrm>
            <a:off x="956826" y="1112969"/>
            <a:ext cx="3937298" cy="416601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Function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8F437B3-588B-7D43-EAF0-8A84A36AE759}"/>
              </a:ext>
            </a:extLst>
          </p:cNvPr>
          <p:cNvSpPr txBox="1"/>
          <p:nvPr/>
        </p:nvSpPr>
        <p:spPr>
          <a:xfrm>
            <a:off x="6302829" y="1011045"/>
            <a:ext cx="5257799" cy="488935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Function tends to be at the forefront of explaining </a:t>
            </a:r>
            <a:r>
              <a:rPr lang="en-US" sz="2000" b="0" i="0" u="none" strike="noStrike" dirty="0">
                <a:effectLst/>
              </a:rPr>
              <a:t>why we have what we have (Miller, 2010)</a:t>
            </a:r>
          </a:p>
          <a:p>
            <a:pPr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0" dirty="0">
              <a:effectLst/>
            </a:endParaRPr>
          </a:p>
          <a:p>
            <a:pPr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“Form follows function” - the shape/design of an object should primarily relate to it’s intended function or purpose</a:t>
            </a:r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br>
              <a:rPr lang="en-US" sz="2000" b="0" dirty="0">
                <a:effectLst/>
              </a:rPr>
            </a:br>
            <a:r>
              <a:rPr lang="en-US" sz="2000" b="1" i="0" u="none" strike="noStrike" dirty="0">
                <a:effectLst/>
              </a:rPr>
              <a:t>Issues with function</a:t>
            </a:r>
            <a:r>
              <a:rPr lang="en-US" sz="2000" b="0" i="0" u="none" strike="noStrike" dirty="0">
                <a:effectLst/>
              </a:rPr>
              <a:t>:</a:t>
            </a:r>
          </a:p>
          <a:p>
            <a:pPr marL="285750" indent="-28575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What constitutes a “function”?</a:t>
            </a:r>
          </a:p>
          <a:p>
            <a:pPr marL="742950" lvl="1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2000" dirty="0"/>
              <a:t>Proper versus system functions (Graves-Brown, 2000)</a:t>
            </a:r>
            <a:endParaRPr lang="en-US" sz="2000" b="0" i="0" u="none" strike="noStrike" dirty="0">
              <a:effectLst/>
            </a:endParaRPr>
          </a:p>
          <a:p>
            <a:pPr indent="-228600" fontAlgn="base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Focus on function fails to give us the full picture of our relationship to objects</a:t>
            </a: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8185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248FB4-22AB-946B-111E-3E41B646E1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220328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What is the function of kitchenware?</a:t>
            </a:r>
          </a:p>
        </p:txBody>
      </p:sp>
      <p:pic>
        <p:nvPicPr>
          <p:cNvPr id="5" name="Picture 4" descr="A fork on a table&#10;&#10;Description automatically generated">
            <a:extLst>
              <a:ext uri="{FF2B5EF4-FFF2-40B4-BE49-F238E27FC236}">
                <a16:creationId xmlns:a16="http://schemas.microsoft.com/office/drawing/2014/main" id="{82534F85-4209-703F-DF71-EB32DE9C3BE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52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9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6E95EC-F259-6877-3AC7-9CCAA9AD4E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593" y="2858550"/>
            <a:ext cx="6251110" cy="2884714"/>
          </a:xfrm>
        </p:spPr>
        <p:txBody>
          <a:bodyPr>
            <a:normAutofit/>
          </a:bodyPr>
          <a:lstStyle/>
          <a:p>
            <a:r>
              <a:rPr lang="en-GB" sz="2200" dirty="0"/>
              <a:t>Objects discussed primarily fulfilled a proper function</a:t>
            </a:r>
          </a:p>
          <a:p>
            <a:endParaRPr lang="en-GB" sz="2200" dirty="0"/>
          </a:p>
          <a:p>
            <a:r>
              <a:rPr lang="en-GB" sz="2200" dirty="0"/>
              <a:t>Function reflected in the design – each object bland and neutral in appearance</a:t>
            </a:r>
          </a:p>
          <a:p>
            <a:endParaRPr lang="en-GB" sz="2200" dirty="0"/>
          </a:p>
          <a:p>
            <a:r>
              <a:rPr lang="en-GB" sz="2200" dirty="0"/>
              <a:t>Durable materials – objects designed to last</a:t>
            </a:r>
          </a:p>
        </p:txBody>
      </p:sp>
    </p:spTree>
    <p:extLst>
      <p:ext uri="{BB962C8B-B14F-4D97-AF65-F5344CB8AC3E}">
        <p14:creationId xmlns:p14="http://schemas.microsoft.com/office/powerpoint/2010/main" val="28913436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BE37D3-08D2-4140-84B1-C192AC1D0A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0827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Where do these objects come from?</a:t>
            </a:r>
          </a:p>
        </p:txBody>
      </p:sp>
      <p:sp>
        <p:nvSpPr>
          <p:cNvPr id="20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37750E-5C17-E279-3676-2E35C0D0EF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2493" y="2160588"/>
            <a:ext cx="5654136" cy="3940628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200" dirty="0"/>
              <a:t>We could not answer where these objects come from nor how they’re made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200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200" dirty="0"/>
              <a:t>Kopytoff’s (1986) concept of the biography of objects states it’s necessary to examine the full life of an object in order to fully understand it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200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200" dirty="0"/>
              <a:t>Where will these objects end up in the future?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200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200" dirty="0"/>
              <a:t>Does the function justify the detrimental impact on the environment?</a:t>
            </a:r>
          </a:p>
        </p:txBody>
      </p:sp>
      <p:pic>
        <p:nvPicPr>
          <p:cNvPr id="12" name="Picture 11" descr="A wooden cutting board on a wood surface&#10;&#10;Description automatically generated">
            <a:extLst>
              <a:ext uri="{FF2B5EF4-FFF2-40B4-BE49-F238E27FC236}">
                <a16:creationId xmlns:a16="http://schemas.microsoft.com/office/drawing/2014/main" id="{29C25245-33EE-B5A8-62D8-4647A7553D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022108" y="1503817"/>
            <a:ext cx="3940628" cy="5254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927607"/>
      </p:ext>
    </p:extLst>
  </p:cSld>
  <p:clrMapOvr>
    <a:masterClrMapping/>
  </p:clrMapOvr>
  <p:transition spd="slow">
    <p:comb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109B21-6CC7-AEBF-9994-7BB7970786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70941"/>
            <a:ext cx="4889863" cy="195684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400" dirty="0"/>
              <a:t>What do these objects symbolize?</a:t>
            </a:r>
          </a:p>
        </p:txBody>
      </p:sp>
      <p:sp>
        <p:nvSpPr>
          <p:cNvPr id="2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AE06DB-4152-D1D0-6F06-6F885A8D89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116397"/>
            <a:ext cx="4243589" cy="285298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/>
              <a:t>Even the most mundane objects can tell a personal story</a:t>
            </a:r>
          </a:p>
          <a:p>
            <a:r>
              <a:rPr lang="en-US" sz="2000" dirty="0"/>
              <a:t>Highlights a system function of facilitating social relationships</a:t>
            </a:r>
          </a:p>
          <a:p>
            <a:r>
              <a:rPr lang="en-US" sz="2000" dirty="0"/>
              <a:t>Although technically replaceable, the personal history of the object would be lost</a:t>
            </a:r>
          </a:p>
        </p:txBody>
      </p:sp>
      <p:pic>
        <p:nvPicPr>
          <p:cNvPr id="6" name="Content Placeholder 5" descr="A spatula on a plastic bag&#10;&#10;Description automatically generated">
            <a:extLst>
              <a:ext uri="{FF2B5EF4-FFF2-40B4-BE49-F238E27FC236}">
                <a16:creationId xmlns:a16="http://schemas.microsoft.com/office/drawing/2014/main" id="{75DD7A0B-2638-3DF1-906B-B1D59C35101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613" r="-1" b="1261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06096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248FB4-22AB-946B-111E-3E41B646E1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What does it say about </a:t>
            </a:r>
            <a:r>
              <a:rPr lang="en-GB" sz="6000" dirty="0">
                <a:solidFill>
                  <a:srgbClr val="FFFFFF"/>
                </a:solidFill>
              </a:rPr>
              <a:t>us</a:t>
            </a:r>
            <a:r>
              <a:rPr lang="en-GB" dirty="0">
                <a:solidFill>
                  <a:srgbClr val="FFFFFF"/>
                </a:solidFill>
              </a:rPr>
              <a:t>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6E95EC-F259-6877-3AC7-9CCAA9AD4E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000" dirty="0"/>
              <a:t>We are what is missing from the objects – they have no function without a human to use them</a:t>
            </a:r>
          </a:p>
          <a:p>
            <a:r>
              <a:rPr lang="en-GB" sz="2000" dirty="0"/>
              <a:t>Preparing and eating food is an important aspect of our culture</a:t>
            </a:r>
          </a:p>
          <a:p>
            <a:r>
              <a:rPr lang="en-GB" sz="2000" dirty="0"/>
              <a:t>We live in a consumerist society – we consume without knowing the full biography of our things</a:t>
            </a:r>
          </a:p>
          <a:p>
            <a:r>
              <a:rPr lang="en-GB" sz="2000" dirty="0"/>
              <a:t>Human beings attach meaning to even the mundane</a:t>
            </a:r>
          </a:p>
        </p:txBody>
      </p:sp>
    </p:spTree>
    <p:extLst>
      <p:ext uri="{BB962C8B-B14F-4D97-AF65-F5344CB8AC3E}">
        <p14:creationId xmlns:p14="http://schemas.microsoft.com/office/powerpoint/2010/main" val="1483680486"/>
      </p:ext>
    </p:extLst>
  </p:cSld>
  <p:clrMapOvr>
    <a:masterClrMapping/>
  </p:clrMapOvr>
  <p:transition spd="med">
    <p:pull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7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Arc 30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D8BA5F-A42C-67DC-FAF0-8E9F90D03E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0" y="2053457"/>
            <a:ext cx="3997913" cy="2751086"/>
          </a:xfrm>
        </p:spPr>
        <p:txBody>
          <a:bodyPr>
            <a:normAutofit/>
          </a:bodyPr>
          <a:lstStyle/>
          <a:p>
            <a:pPr algn="r"/>
            <a:r>
              <a:rPr lang="en-GB" dirty="0"/>
              <a:t>Thank-You</a:t>
            </a:r>
          </a:p>
        </p:txBody>
      </p:sp>
    </p:spTree>
    <p:extLst>
      <p:ext uri="{BB962C8B-B14F-4D97-AF65-F5344CB8AC3E}">
        <p14:creationId xmlns:p14="http://schemas.microsoft.com/office/powerpoint/2010/main" val="149140392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F2258F-1A65-2446-59F8-A3EC3FFA8644}"/>
              </a:ext>
            </a:extLst>
          </p:cNvPr>
          <p:cNvSpPr txBox="1"/>
          <p:nvPr/>
        </p:nvSpPr>
        <p:spPr>
          <a:xfrm>
            <a:off x="838200" y="365125"/>
            <a:ext cx="555848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Bibliography</a:t>
            </a:r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8F437B3-588B-7D43-EAF0-8A84A36AE759}"/>
              </a:ext>
            </a:extLst>
          </p:cNvPr>
          <p:cNvSpPr txBox="1"/>
          <p:nvPr/>
        </p:nvSpPr>
        <p:spPr>
          <a:xfrm>
            <a:off x="838200" y="1825625"/>
            <a:ext cx="5558489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GB" sz="1800" b="0" i="0" u="none" strike="noStrike" dirty="0">
                <a:effectLst/>
              </a:rPr>
              <a:t>Graves-Brown, P. (2000) </a:t>
            </a:r>
            <a:r>
              <a:rPr lang="en-GB" sz="1800" b="0" i="1" u="none" strike="noStrike" dirty="0">
                <a:effectLst/>
              </a:rPr>
              <a:t>Matter, materiality, and modern culture</a:t>
            </a:r>
            <a:r>
              <a:rPr lang="en-GB" sz="1800" b="0" i="0" u="none" strike="noStrike" dirty="0">
                <a:effectLst/>
              </a:rPr>
              <a:t>. London ; New York: Routledge.</a:t>
            </a:r>
          </a:p>
          <a:p>
            <a:pPr rtl="0">
              <a:spcBef>
                <a:spcPts val="0"/>
              </a:spcBef>
              <a:spcAft>
                <a:spcPts val="0"/>
              </a:spcAft>
            </a:pPr>
            <a:endParaRPr lang="en-GB" b="0" dirty="0">
              <a:effectLst/>
            </a:endParaRPr>
          </a:p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GB" sz="1800" b="0" i="0" u="none" strike="noStrike" dirty="0">
                <a:effectLst/>
              </a:rPr>
              <a:t>Kopytoff, I. (1986) </a:t>
            </a:r>
            <a:r>
              <a:rPr lang="en-GB" sz="1800" b="0" i="1" u="none" strike="noStrike" dirty="0">
                <a:effectLst/>
              </a:rPr>
              <a:t>The cultural biography of things: commoditization as process</a:t>
            </a:r>
            <a:r>
              <a:rPr lang="en-GB" sz="1800" b="0" i="0" u="none" strike="noStrike" dirty="0">
                <a:effectLst/>
              </a:rPr>
              <a:t>.</a:t>
            </a:r>
          </a:p>
          <a:p>
            <a:pPr rtl="0">
              <a:spcBef>
                <a:spcPts val="0"/>
              </a:spcBef>
              <a:spcAft>
                <a:spcPts val="0"/>
              </a:spcAft>
            </a:pPr>
            <a:endParaRPr lang="en-GB" b="0" dirty="0">
              <a:effectLst/>
            </a:endParaRPr>
          </a:p>
          <a:p>
            <a:r>
              <a:rPr lang="en-GB" sz="1800" b="0" i="0" u="none" strike="noStrike" dirty="0">
                <a:effectLst/>
              </a:rPr>
              <a:t>Miller, D. (2010) </a:t>
            </a:r>
            <a:r>
              <a:rPr lang="en-GB" sz="1800" b="0" i="1" u="none" strike="noStrike" dirty="0">
                <a:effectLst/>
              </a:rPr>
              <a:t>Stuff</a:t>
            </a:r>
            <a:r>
              <a:rPr lang="en-GB" sz="1800" b="0" i="0" u="none" strike="noStrike" dirty="0">
                <a:effectLst/>
              </a:rPr>
              <a:t>. Cambridge: Wiley.</a:t>
            </a:r>
            <a:endParaRPr lang="en-US" b="0" i="0" u="none" strike="noStrike" dirty="0">
              <a:effectLst/>
            </a:endParaRPr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2" name="Block Arc 41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0" name="Arc 49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96895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232</TotalTime>
  <Words>338</Words>
  <Application>Microsoft Office PowerPoint</Application>
  <PresentationFormat>Widescreen</PresentationFormat>
  <Paragraphs>40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Wingdings</vt:lpstr>
      <vt:lpstr>Office Theme</vt:lpstr>
      <vt:lpstr>Function in Materialities</vt:lpstr>
      <vt:lpstr>PowerPoint Presentation</vt:lpstr>
      <vt:lpstr>What is the function of kitchenware?</vt:lpstr>
      <vt:lpstr>Where do these objects come from?</vt:lpstr>
      <vt:lpstr>What do these objects symbolize?</vt:lpstr>
      <vt:lpstr>What does it say about us?</vt:lpstr>
      <vt:lpstr>Thank-You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</dc:title>
  <dc:creator>Aria Anderson</dc:creator>
  <cp:lastModifiedBy>Aria Anderson</cp:lastModifiedBy>
  <cp:revision>12</cp:revision>
  <dcterms:created xsi:type="dcterms:W3CDTF">2023-10-16T14:14:29Z</dcterms:created>
  <dcterms:modified xsi:type="dcterms:W3CDTF">2023-10-19T17:00:58Z</dcterms:modified>
</cp:coreProperties>
</file>