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9" r:id="rId1"/>
  </p:sldMasterIdLst>
  <p:handoutMasterIdLst>
    <p:handoutMasterId r:id="rId37"/>
  </p:handoutMasterIdLst>
  <p:sldIdLst>
    <p:sldId id="256" r:id="rId2"/>
    <p:sldId id="257" r:id="rId3"/>
    <p:sldId id="287" r:id="rId4"/>
    <p:sldId id="288" r:id="rId5"/>
    <p:sldId id="302" r:id="rId6"/>
    <p:sldId id="296" r:id="rId7"/>
    <p:sldId id="297" r:id="rId8"/>
    <p:sldId id="260" r:id="rId9"/>
    <p:sldId id="261" r:id="rId10"/>
    <p:sldId id="299" r:id="rId11"/>
    <p:sldId id="289" r:id="rId12"/>
    <p:sldId id="265" r:id="rId13"/>
    <p:sldId id="290" r:id="rId14"/>
    <p:sldId id="266" r:id="rId15"/>
    <p:sldId id="268" r:id="rId16"/>
    <p:sldId id="300" r:id="rId17"/>
    <p:sldId id="292" r:id="rId18"/>
    <p:sldId id="291" r:id="rId19"/>
    <p:sldId id="269" r:id="rId20"/>
    <p:sldId id="301" r:id="rId21"/>
    <p:sldId id="271" r:id="rId22"/>
    <p:sldId id="293" r:id="rId23"/>
    <p:sldId id="272" r:id="rId24"/>
    <p:sldId id="273" r:id="rId25"/>
    <p:sldId id="274" r:id="rId26"/>
    <p:sldId id="275" r:id="rId27"/>
    <p:sldId id="276" r:id="rId28"/>
    <p:sldId id="277" r:id="rId29"/>
    <p:sldId id="278" r:id="rId30"/>
    <p:sldId id="279" r:id="rId31"/>
    <p:sldId id="294" r:id="rId32"/>
    <p:sldId id="280" r:id="rId33"/>
    <p:sldId id="281" r:id="rId34"/>
    <p:sldId id="285" r:id="rId35"/>
    <p:sldId id="286" r:id="rId36"/>
  </p:sldIdLst>
  <p:sldSz cx="9144000" cy="6858000" type="screen4x3"/>
  <p:notesSz cx="6858000" cy="9945688"/>
  <p:defaultTextStyle>
    <a:defPPr>
      <a:defRPr lang="en-US"/>
    </a:defPPr>
    <a:lvl1pPr algn="l" rtl="0" eaLnBrk="0" fontAlgn="base" hangingPunct="0">
      <a:spcBef>
        <a:spcPct val="0"/>
      </a:spcBef>
      <a:spcAft>
        <a:spcPct val="0"/>
      </a:spcAft>
      <a:defRPr kern="1200">
        <a:solidFill>
          <a:schemeClr val="tx1"/>
        </a:solidFill>
        <a:latin typeface="Verdana" panose="020B060403050404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Verdana" panose="020B060403050404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Verdana" panose="020B060403050404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Verdana" panose="020B060403050404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Verdan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Verdan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Verdan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Verdan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Verdana" panose="020B060403050404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4" d="100"/>
          <a:sy n="84" d="100"/>
        </p:scale>
        <p:origin x="990" y="3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3EADA7E4-550C-4AA3-BE45-26A663ADF5EF}"/>
    <pc:docChg chg="custSel delSld modSld">
      <pc:chgData name="Sian Turvey" userId="9a374997-2901-41ac-b51e-a8948a26085a" providerId="ADAL" clId="{3EADA7E4-550C-4AA3-BE45-26A663ADF5EF}" dt="2022-02-17T10:06:38.132" v="2" actId="47"/>
      <pc:docMkLst>
        <pc:docMk/>
      </pc:docMkLst>
      <pc:sldChg chg="del">
        <pc:chgData name="Sian Turvey" userId="9a374997-2901-41ac-b51e-a8948a26085a" providerId="ADAL" clId="{3EADA7E4-550C-4AA3-BE45-26A663ADF5EF}" dt="2022-02-17T10:06:38.132" v="2" actId="47"/>
        <pc:sldMkLst>
          <pc:docMk/>
          <pc:sldMk cId="0" sldId="282"/>
        </pc:sldMkLst>
      </pc:sldChg>
      <pc:sldChg chg="modSp mod">
        <pc:chgData name="Sian Turvey" userId="9a374997-2901-41ac-b51e-a8948a26085a" providerId="ADAL" clId="{3EADA7E4-550C-4AA3-BE45-26A663ADF5EF}" dt="2022-02-01T22:23:51.037" v="1" actId="27636"/>
        <pc:sldMkLst>
          <pc:docMk/>
          <pc:sldMk cId="0" sldId="286"/>
        </pc:sldMkLst>
        <pc:spChg chg="mod">
          <ac:chgData name="Sian Turvey" userId="9a374997-2901-41ac-b51e-a8948a26085a" providerId="ADAL" clId="{3EADA7E4-550C-4AA3-BE45-26A663ADF5EF}" dt="2022-02-01T22:23:51.037" v="1" actId="27636"/>
          <ac:spMkLst>
            <pc:docMk/>
            <pc:sldMk cId="0" sldId="286"/>
            <ac:spMk id="39939" creationId="{5F071D0C-CBAB-486D-A590-C1001559C176}"/>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ata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ata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5C5079-04D8-4E45-B51F-D81070283F4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3881888-67CB-4754-821E-36EF7EE1839A}">
      <dgm:prSet/>
      <dgm:spPr/>
      <dgm:t>
        <a:bodyPr/>
        <a:lstStyle/>
        <a:p>
          <a:r>
            <a:rPr lang="en-GB"/>
            <a:t>“</a:t>
          </a:r>
          <a:r>
            <a:rPr lang="en-GB" i="1"/>
            <a:t>the most visible feature of the English Legal System</a:t>
          </a:r>
          <a:r>
            <a:rPr lang="en-GB"/>
            <a:t>.” </a:t>
          </a:r>
          <a:r>
            <a:rPr lang="en-GB" u="sng"/>
            <a:t>Smith, Bailey and Gunn</a:t>
          </a:r>
          <a:endParaRPr lang="en-US"/>
        </a:p>
      </dgm:t>
    </dgm:pt>
    <dgm:pt modelId="{71B12799-6CF9-4667-AEE0-CF5BDD9705D8}" type="parTrans" cxnId="{24D4F818-7983-436D-8E1C-C1966D93914F}">
      <dgm:prSet/>
      <dgm:spPr/>
      <dgm:t>
        <a:bodyPr/>
        <a:lstStyle/>
        <a:p>
          <a:endParaRPr lang="en-US"/>
        </a:p>
      </dgm:t>
    </dgm:pt>
    <dgm:pt modelId="{68DF3C8F-3AF2-4390-BAFC-0D0AF121764F}" type="sibTrans" cxnId="{24D4F818-7983-436D-8E1C-C1966D93914F}">
      <dgm:prSet/>
      <dgm:spPr/>
      <dgm:t>
        <a:bodyPr/>
        <a:lstStyle/>
        <a:p>
          <a:endParaRPr lang="en-US"/>
        </a:p>
      </dgm:t>
    </dgm:pt>
    <dgm:pt modelId="{D5006845-E1F6-4C21-8F12-E68D3C183ECF}">
      <dgm:prSet/>
      <dgm:spPr/>
      <dgm:t>
        <a:bodyPr/>
        <a:lstStyle/>
        <a:p>
          <a:r>
            <a:rPr lang="en-GB"/>
            <a:t>“</a:t>
          </a:r>
          <a:r>
            <a:rPr lang="en-GB" i="1"/>
            <a:t>the setting for the final settlement of disputes, whether between the state and one of its citizens said to have committed a wrong against the state, or between individuals.”</a:t>
          </a:r>
          <a:r>
            <a:rPr lang="en-GB"/>
            <a:t>   </a:t>
          </a:r>
          <a:r>
            <a:rPr lang="en-GB" u="sng"/>
            <a:t>Berlins and Dyer, The Law Machine</a:t>
          </a:r>
          <a:endParaRPr lang="en-US"/>
        </a:p>
      </dgm:t>
    </dgm:pt>
    <dgm:pt modelId="{32269D63-A844-4B2D-85AD-E6F406D0CEE5}" type="parTrans" cxnId="{A96A69B4-943F-4BE2-8E04-7555A09A7396}">
      <dgm:prSet/>
      <dgm:spPr/>
      <dgm:t>
        <a:bodyPr/>
        <a:lstStyle/>
        <a:p>
          <a:endParaRPr lang="en-US"/>
        </a:p>
      </dgm:t>
    </dgm:pt>
    <dgm:pt modelId="{4BC1616D-8A1F-4AF8-8172-AA2E9ED62C1B}" type="sibTrans" cxnId="{A96A69B4-943F-4BE2-8E04-7555A09A7396}">
      <dgm:prSet/>
      <dgm:spPr/>
      <dgm:t>
        <a:bodyPr/>
        <a:lstStyle/>
        <a:p>
          <a:endParaRPr lang="en-US"/>
        </a:p>
      </dgm:t>
    </dgm:pt>
    <dgm:pt modelId="{2F7DCDA5-E0BC-4B5B-BB43-EF59D31507A4}">
      <dgm:prSet/>
      <dgm:spPr/>
      <dgm:t>
        <a:bodyPr/>
        <a:lstStyle/>
        <a:p>
          <a:r>
            <a:rPr lang="en-GB"/>
            <a:t>Courts are also rule makers</a:t>
          </a:r>
          <a:endParaRPr lang="en-US"/>
        </a:p>
      </dgm:t>
    </dgm:pt>
    <dgm:pt modelId="{DE211C5E-D7D1-4C2E-A172-AF865CE991BF}" type="parTrans" cxnId="{A3B22BE9-C6B1-4ADC-8ECD-F0230D9AD886}">
      <dgm:prSet/>
      <dgm:spPr/>
      <dgm:t>
        <a:bodyPr/>
        <a:lstStyle/>
        <a:p>
          <a:endParaRPr lang="en-US"/>
        </a:p>
      </dgm:t>
    </dgm:pt>
    <dgm:pt modelId="{4C902738-166E-412C-9F15-33BCE90CC531}" type="sibTrans" cxnId="{A3B22BE9-C6B1-4ADC-8ECD-F0230D9AD886}">
      <dgm:prSet/>
      <dgm:spPr/>
      <dgm:t>
        <a:bodyPr/>
        <a:lstStyle/>
        <a:p>
          <a:endParaRPr lang="en-US"/>
        </a:p>
      </dgm:t>
    </dgm:pt>
    <dgm:pt modelId="{DAAB51CD-8AF4-46CC-B5D0-8319FCB40552}" type="pres">
      <dgm:prSet presAssocID="{055C5079-04D8-4E45-B51F-D81070283F41}" presName="root" presStyleCnt="0">
        <dgm:presLayoutVars>
          <dgm:dir/>
          <dgm:resizeHandles val="exact"/>
        </dgm:presLayoutVars>
      </dgm:prSet>
      <dgm:spPr/>
    </dgm:pt>
    <dgm:pt modelId="{AEDBF318-91B1-406D-8BB6-54D7BDF24662}" type="pres">
      <dgm:prSet presAssocID="{B3881888-67CB-4754-821E-36EF7EE1839A}" presName="compNode" presStyleCnt="0"/>
      <dgm:spPr/>
    </dgm:pt>
    <dgm:pt modelId="{D1268437-4BE0-45E2-A06D-E7B9D8B8F5D0}" type="pres">
      <dgm:prSet presAssocID="{B3881888-67CB-4754-821E-36EF7EE1839A}" presName="bgRect" presStyleLbl="bgShp" presStyleIdx="0" presStyleCnt="3"/>
      <dgm:spPr/>
    </dgm:pt>
    <dgm:pt modelId="{302A0297-FD1F-4CA9-B69A-7AB456019A60}" type="pres">
      <dgm:prSet presAssocID="{B3881888-67CB-4754-821E-36EF7EE1839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C2993139-6DF4-4982-A670-935EB7F6CED3}" type="pres">
      <dgm:prSet presAssocID="{B3881888-67CB-4754-821E-36EF7EE1839A}" presName="spaceRect" presStyleCnt="0"/>
      <dgm:spPr/>
    </dgm:pt>
    <dgm:pt modelId="{BF5709FD-3C7C-47A3-BAEA-A5ED360A3B79}" type="pres">
      <dgm:prSet presAssocID="{B3881888-67CB-4754-821E-36EF7EE1839A}" presName="parTx" presStyleLbl="revTx" presStyleIdx="0" presStyleCnt="3">
        <dgm:presLayoutVars>
          <dgm:chMax val="0"/>
          <dgm:chPref val="0"/>
        </dgm:presLayoutVars>
      </dgm:prSet>
      <dgm:spPr/>
    </dgm:pt>
    <dgm:pt modelId="{B914948B-CBD0-4505-A0B4-310DCCED47E3}" type="pres">
      <dgm:prSet presAssocID="{68DF3C8F-3AF2-4390-BAFC-0D0AF121764F}" presName="sibTrans" presStyleCnt="0"/>
      <dgm:spPr/>
    </dgm:pt>
    <dgm:pt modelId="{B7D59D55-EF49-4A3A-B941-1738A87468D5}" type="pres">
      <dgm:prSet presAssocID="{D5006845-E1F6-4C21-8F12-E68D3C183ECF}" presName="compNode" presStyleCnt="0"/>
      <dgm:spPr/>
    </dgm:pt>
    <dgm:pt modelId="{D96B30B6-EDEA-4BBB-90F1-13ABB12B61A5}" type="pres">
      <dgm:prSet presAssocID="{D5006845-E1F6-4C21-8F12-E68D3C183ECF}" presName="bgRect" presStyleLbl="bgShp" presStyleIdx="1" presStyleCnt="3"/>
      <dgm:spPr/>
    </dgm:pt>
    <dgm:pt modelId="{4159AC48-3FDC-42B3-9669-B965FDDB7CF5}" type="pres">
      <dgm:prSet presAssocID="{D5006845-E1F6-4C21-8F12-E68D3C183EC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2146D8A5-7496-4CE1-813E-09CA61228E84}" type="pres">
      <dgm:prSet presAssocID="{D5006845-E1F6-4C21-8F12-E68D3C183ECF}" presName="spaceRect" presStyleCnt="0"/>
      <dgm:spPr/>
    </dgm:pt>
    <dgm:pt modelId="{38D48C3B-CA54-41B8-93D0-B7A962DE0E53}" type="pres">
      <dgm:prSet presAssocID="{D5006845-E1F6-4C21-8F12-E68D3C183ECF}" presName="parTx" presStyleLbl="revTx" presStyleIdx="1" presStyleCnt="3">
        <dgm:presLayoutVars>
          <dgm:chMax val="0"/>
          <dgm:chPref val="0"/>
        </dgm:presLayoutVars>
      </dgm:prSet>
      <dgm:spPr/>
    </dgm:pt>
    <dgm:pt modelId="{3B212B38-B0A4-4B4F-BF25-FAC1F5D279D5}" type="pres">
      <dgm:prSet presAssocID="{4BC1616D-8A1F-4AF8-8172-AA2E9ED62C1B}" presName="sibTrans" presStyleCnt="0"/>
      <dgm:spPr/>
    </dgm:pt>
    <dgm:pt modelId="{06D466F6-78BB-43C3-8611-5128A38B8115}" type="pres">
      <dgm:prSet presAssocID="{2F7DCDA5-E0BC-4B5B-BB43-EF59D31507A4}" presName="compNode" presStyleCnt="0"/>
      <dgm:spPr/>
    </dgm:pt>
    <dgm:pt modelId="{FC614A08-9273-451A-A1BB-A2614C8B4802}" type="pres">
      <dgm:prSet presAssocID="{2F7DCDA5-E0BC-4B5B-BB43-EF59D31507A4}" presName="bgRect" presStyleLbl="bgShp" presStyleIdx="2" presStyleCnt="3"/>
      <dgm:spPr/>
    </dgm:pt>
    <dgm:pt modelId="{328A749B-D8CA-4703-AFAD-1807DAAE19F7}" type="pres">
      <dgm:prSet presAssocID="{2F7DCDA5-E0BC-4B5B-BB43-EF59D31507A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5678BD73-4A0A-4CCD-B18C-FFC68C505DC6}" type="pres">
      <dgm:prSet presAssocID="{2F7DCDA5-E0BC-4B5B-BB43-EF59D31507A4}" presName="spaceRect" presStyleCnt="0"/>
      <dgm:spPr/>
    </dgm:pt>
    <dgm:pt modelId="{0BCBF852-9A08-45DA-8AC9-8F3F9C121BD2}" type="pres">
      <dgm:prSet presAssocID="{2F7DCDA5-E0BC-4B5B-BB43-EF59D31507A4}" presName="parTx" presStyleLbl="revTx" presStyleIdx="2" presStyleCnt="3">
        <dgm:presLayoutVars>
          <dgm:chMax val="0"/>
          <dgm:chPref val="0"/>
        </dgm:presLayoutVars>
      </dgm:prSet>
      <dgm:spPr/>
    </dgm:pt>
  </dgm:ptLst>
  <dgm:cxnLst>
    <dgm:cxn modelId="{24D4F818-7983-436D-8E1C-C1966D93914F}" srcId="{055C5079-04D8-4E45-B51F-D81070283F41}" destId="{B3881888-67CB-4754-821E-36EF7EE1839A}" srcOrd="0" destOrd="0" parTransId="{71B12799-6CF9-4667-AEE0-CF5BDD9705D8}" sibTransId="{68DF3C8F-3AF2-4390-BAFC-0D0AF121764F}"/>
    <dgm:cxn modelId="{1A9E546E-37A1-4492-8C64-921D1D979F45}" type="presOf" srcId="{055C5079-04D8-4E45-B51F-D81070283F41}" destId="{DAAB51CD-8AF4-46CC-B5D0-8319FCB40552}" srcOrd="0" destOrd="0" presId="urn:microsoft.com/office/officeart/2018/2/layout/IconVerticalSolidList"/>
    <dgm:cxn modelId="{2FE94071-41B8-4212-B057-A5445386B8BE}" type="presOf" srcId="{B3881888-67CB-4754-821E-36EF7EE1839A}" destId="{BF5709FD-3C7C-47A3-BAEA-A5ED360A3B79}" srcOrd="0" destOrd="0" presId="urn:microsoft.com/office/officeart/2018/2/layout/IconVerticalSolidList"/>
    <dgm:cxn modelId="{5F0AB183-4C69-4E79-BB29-E7C0A71CA1E4}" type="presOf" srcId="{D5006845-E1F6-4C21-8F12-E68D3C183ECF}" destId="{38D48C3B-CA54-41B8-93D0-B7A962DE0E53}" srcOrd="0" destOrd="0" presId="urn:microsoft.com/office/officeart/2018/2/layout/IconVerticalSolidList"/>
    <dgm:cxn modelId="{A96A69B4-943F-4BE2-8E04-7555A09A7396}" srcId="{055C5079-04D8-4E45-B51F-D81070283F41}" destId="{D5006845-E1F6-4C21-8F12-E68D3C183ECF}" srcOrd="1" destOrd="0" parTransId="{32269D63-A844-4B2D-85AD-E6F406D0CEE5}" sibTransId="{4BC1616D-8A1F-4AF8-8172-AA2E9ED62C1B}"/>
    <dgm:cxn modelId="{A3B22BE9-C6B1-4ADC-8ECD-F0230D9AD886}" srcId="{055C5079-04D8-4E45-B51F-D81070283F41}" destId="{2F7DCDA5-E0BC-4B5B-BB43-EF59D31507A4}" srcOrd="2" destOrd="0" parTransId="{DE211C5E-D7D1-4C2E-A172-AF865CE991BF}" sibTransId="{4C902738-166E-412C-9F15-33BCE90CC531}"/>
    <dgm:cxn modelId="{0CD98DFC-5E45-4D20-9987-738ABE72F101}" type="presOf" srcId="{2F7DCDA5-E0BC-4B5B-BB43-EF59D31507A4}" destId="{0BCBF852-9A08-45DA-8AC9-8F3F9C121BD2}" srcOrd="0" destOrd="0" presId="urn:microsoft.com/office/officeart/2018/2/layout/IconVerticalSolidList"/>
    <dgm:cxn modelId="{560B00BE-4DD5-41A0-A6EC-BFAF818AEF68}" type="presParOf" srcId="{DAAB51CD-8AF4-46CC-B5D0-8319FCB40552}" destId="{AEDBF318-91B1-406D-8BB6-54D7BDF24662}" srcOrd="0" destOrd="0" presId="urn:microsoft.com/office/officeart/2018/2/layout/IconVerticalSolidList"/>
    <dgm:cxn modelId="{C6183A82-6E2F-419E-AA2C-13BB54EABCE4}" type="presParOf" srcId="{AEDBF318-91B1-406D-8BB6-54D7BDF24662}" destId="{D1268437-4BE0-45E2-A06D-E7B9D8B8F5D0}" srcOrd="0" destOrd="0" presId="urn:microsoft.com/office/officeart/2018/2/layout/IconVerticalSolidList"/>
    <dgm:cxn modelId="{FFC52446-D659-43DD-89CC-8143B22F4549}" type="presParOf" srcId="{AEDBF318-91B1-406D-8BB6-54D7BDF24662}" destId="{302A0297-FD1F-4CA9-B69A-7AB456019A60}" srcOrd="1" destOrd="0" presId="urn:microsoft.com/office/officeart/2018/2/layout/IconVerticalSolidList"/>
    <dgm:cxn modelId="{196766C1-6FAF-4F43-83FE-B1583A2AA9C4}" type="presParOf" srcId="{AEDBF318-91B1-406D-8BB6-54D7BDF24662}" destId="{C2993139-6DF4-4982-A670-935EB7F6CED3}" srcOrd="2" destOrd="0" presId="urn:microsoft.com/office/officeart/2018/2/layout/IconVerticalSolidList"/>
    <dgm:cxn modelId="{BDF2EAF9-5301-48CE-9236-B2E4F3547DCD}" type="presParOf" srcId="{AEDBF318-91B1-406D-8BB6-54D7BDF24662}" destId="{BF5709FD-3C7C-47A3-BAEA-A5ED360A3B79}" srcOrd="3" destOrd="0" presId="urn:microsoft.com/office/officeart/2018/2/layout/IconVerticalSolidList"/>
    <dgm:cxn modelId="{5BC2D022-261C-4E41-ACBD-766893E4BFE1}" type="presParOf" srcId="{DAAB51CD-8AF4-46CC-B5D0-8319FCB40552}" destId="{B914948B-CBD0-4505-A0B4-310DCCED47E3}" srcOrd="1" destOrd="0" presId="urn:microsoft.com/office/officeart/2018/2/layout/IconVerticalSolidList"/>
    <dgm:cxn modelId="{F51A55F5-3629-4160-8203-A56684C65158}" type="presParOf" srcId="{DAAB51CD-8AF4-46CC-B5D0-8319FCB40552}" destId="{B7D59D55-EF49-4A3A-B941-1738A87468D5}" srcOrd="2" destOrd="0" presId="urn:microsoft.com/office/officeart/2018/2/layout/IconVerticalSolidList"/>
    <dgm:cxn modelId="{F58ABA00-BD35-4326-B5CD-B64107839440}" type="presParOf" srcId="{B7D59D55-EF49-4A3A-B941-1738A87468D5}" destId="{D96B30B6-EDEA-4BBB-90F1-13ABB12B61A5}" srcOrd="0" destOrd="0" presId="urn:microsoft.com/office/officeart/2018/2/layout/IconVerticalSolidList"/>
    <dgm:cxn modelId="{ECE297CB-D522-4B3E-BDC3-0F7B69B962E8}" type="presParOf" srcId="{B7D59D55-EF49-4A3A-B941-1738A87468D5}" destId="{4159AC48-3FDC-42B3-9669-B965FDDB7CF5}" srcOrd="1" destOrd="0" presId="urn:microsoft.com/office/officeart/2018/2/layout/IconVerticalSolidList"/>
    <dgm:cxn modelId="{FB1E3E87-16EA-4860-9303-69B4AE8F4493}" type="presParOf" srcId="{B7D59D55-EF49-4A3A-B941-1738A87468D5}" destId="{2146D8A5-7496-4CE1-813E-09CA61228E84}" srcOrd="2" destOrd="0" presId="urn:microsoft.com/office/officeart/2018/2/layout/IconVerticalSolidList"/>
    <dgm:cxn modelId="{1B8E5B29-C56F-4C71-BF24-BCC02AE95CBB}" type="presParOf" srcId="{B7D59D55-EF49-4A3A-B941-1738A87468D5}" destId="{38D48C3B-CA54-41B8-93D0-B7A962DE0E53}" srcOrd="3" destOrd="0" presId="urn:microsoft.com/office/officeart/2018/2/layout/IconVerticalSolidList"/>
    <dgm:cxn modelId="{F641FCE3-DBC2-437F-893C-79311A443CE9}" type="presParOf" srcId="{DAAB51CD-8AF4-46CC-B5D0-8319FCB40552}" destId="{3B212B38-B0A4-4B4F-BF25-FAC1F5D279D5}" srcOrd="3" destOrd="0" presId="urn:microsoft.com/office/officeart/2018/2/layout/IconVerticalSolidList"/>
    <dgm:cxn modelId="{81FC10E6-F8FC-491F-A3EF-E2C5ED3B8322}" type="presParOf" srcId="{DAAB51CD-8AF4-46CC-B5D0-8319FCB40552}" destId="{06D466F6-78BB-43C3-8611-5128A38B8115}" srcOrd="4" destOrd="0" presId="urn:microsoft.com/office/officeart/2018/2/layout/IconVerticalSolidList"/>
    <dgm:cxn modelId="{5174617A-3243-4E49-BFE9-406E85406E31}" type="presParOf" srcId="{06D466F6-78BB-43C3-8611-5128A38B8115}" destId="{FC614A08-9273-451A-A1BB-A2614C8B4802}" srcOrd="0" destOrd="0" presId="urn:microsoft.com/office/officeart/2018/2/layout/IconVerticalSolidList"/>
    <dgm:cxn modelId="{ED692797-9877-4833-8A9B-E83C17268F4E}" type="presParOf" srcId="{06D466F6-78BB-43C3-8611-5128A38B8115}" destId="{328A749B-D8CA-4703-AFAD-1807DAAE19F7}" srcOrd="1" destOrd="0" presId="urn:microsoft.com/office/officeart/2018/2/layout/IconVerticalSolidList"/>
    <dgm:cxn modelId="{4FAC74BB-223A-45CF-AD13-DF93E7A20C01}" type="presParOf" srcId="{06D466F6-78BB-43C3-8611-5128A38B8115}" destId="{5678BD73-4A0A-4CCD-B18C-FFC68C505DC6}" srcOrd="2" destOrd="0" presId="urn:microsoft.com/office/officeart/2018/2/layout/IconVerticalSolidList"/>
    <dgm:cxn modelId="{E28DE44B-1DCF-4C1B-84C2-10A15339FA93}" type="presParOf" srcId="{06D466F6-78BB-43C3-8611-5128A38B8115}" destId="{0BCBF852-9A08-45DA-8AC9-8F3F9C121BD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24513B-4FD9-46E6-9219-AFB1D7EE630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6AAEC43-B34F-4155-8A16-DE0401D13AFB}">
      <dgm:prSet/>
      <dgm:spPr/>
      <dgm:t>
        <a:bodyPr/>
        <a:lstStyle/>
        <a:p>
          <a:r>
            <a:rPr lang="en-GB"/>
            <a:t>Courts within the ELS can be organised strictly in terms of their function i.e. whether a court hears cases of first instance or appeal cases.</a:t>
          </a:r>
          <a:endParaRPr lang="en-US"/>
        </a:p>
      </dgm:t>
    </dgm:pt>
    <dgm:pt modelId="{12E11208-5D94-4B9F-B275-09E281246233}" type="parTrans" cxnId="{B6D40BCA-3C44-422C-B799-DCDEB61F2FE0}">
      <dgm:prSet/>
      <dgm:spPr/>
      <dgm:t>
        <a:bodyPr/>
        <a:lstStyle/>
        <a:p>
          <a:endParaRPr lang="en-US"/>
        </a:p>
      </dgm:t>
    </dgm:pt>
    <dgm:pt modelId="{E633AF83-978B-4579-992E-282896F753E1}" type="sibTrans" cxnId="{B6D40BCA-3C44-422C-B799-DCDEB61F2FE0}">
      <dgm:prSet/>
      <dgm:spPr/>
      <dgm:t>
        <a:bodyPr/>
        <a:lstStyle/>
        <a:p>
          <a:endParaRPr lang="en-US"/>
        </a:p>
      </dgm:t>
    </dgm:pt>
    <dgm:pt modelId="{F42BE1CB-A25E-480D-A4E2-6BD4AC7E933F}">
      <dgm:prSet/>
      <dgm:spPr/>
      <dgm:t>
        <a:bodyPr/>
        <a:lstStyle/>
        <a:p>
          <a:r>
            <a:rPr lang="en-GB"/>
            <a:t>Cases </a:t>
          </a:r>
          <a:r>
            <a:rPr lang="en-GB" u="sng"/>
            <a:t>begin their lives</a:t>
          </a:r>
          <a:r>
            <a:rPr lang="en-GB"/>
            <a:t> in a court of first instance and can be </a:t>
          </a:r>
          <a:r>
            <a:rPr lang="en-GB" u="sng"/>
            <a:t>appealed to</a:t>
          </a:r>
          <a:r>
            <a:rPr lang="en-GB"/>
            <a:t> appellate courts.</a:t>
          </a:r>
          <a:endParaRPr lang="en-US"/>
        </a:p>
      </dgm:t>
    </dgm:pt>
    <dgm:pt modelId="{FCE3BFA7-6BD6-47A8-9DBE-A9EF5F44810A}" type="parTrans" cxnId="{41CB26BA-34B1-4294-92AF-751D9CC4A1A4}">
      <dgm:prSet/>
      <dgm:spPr/>
      <dgm:t>
        <a:bodyPr/>
        <a:lstStyle/>
        <a:p>
          <a:endParaRPr lang="en-US"/>
        </a:p>
      </dgm:t>
    </dgm:pt>
    <dgm:pt modelId="{D63EE716-BF29-46B3-9830-FD7154A358C4}" type="sibTrans" cxnId="{41CB26BA-34B1-4294-92AF-751D9CC4A1A4}">
      <dgm:prSet/>
      <dgm:spPr/>
      <dgm:t>
        <a:bodyPr/>
        <a:lstStyle/>
        <a:p>
          <a:endParaRPr lang="en-US"/>
        </a:p>
      </dgm:t>
    </dgm:pt>
    <dgm:pt modelId="{08953678-A803-447A-820C-1B363C0F33D0}" type="pres">
      <dgm:prSet presAssocID="{BE24513B-4FD9-46E6-9219-AFB1D7EE6303}" presName="root" presStyleCnt="0">
        <dgm:presLayoutVars>
          <dgm:dir/>
          <dgm:resizeHandles val="exact"/>
        </dgm:presLayoutVars>
      </dgm:prSet>
      <dgm:spPr/>
    </dgm:pt>
    <dgm:pt modelId="{F75868BD-C437-445F-BEA1-91EE94A2547C}" type="pres">
      <dgm:prSet presAssocID="{F6AAEC43-B34F-4155-8A16-DE0401D13AFB}" presName="compNode" presStyleCnt="0"/>
      <dgm:spPr/>
    </dgm:pt>
    <dgm:pt modelId="{DF6B27A2-187C-46B0-8661-A8EF3E97EE61}" type="pres">
      <dgm:prSet presAssocID="{F6AAEC43-B34F-4155-8A16-DE0401D13AFB}" presName="bgRect" presStyleLbl="bgShp" presStyleIdx="0" presStyleCnt="2"/>
      <dgm:spPr/>
    </dgm:pt>
    <dgm:pt modelId="{D7E4AFF5-374D-4339-BFC4-19CEC4F00285}" type="pres">
      <dgm:prSet presAssocID="{F6AAEC43-B34F-4155-8A16-DE0401D13AF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F414CC65-5A52-4CFD-A90A-B788D886C68F}" type="pres">
      <dgm:prSet presAssocID="{F6AAEC43-B34F-4155-8A16-DE0401D13AFB}" presName="spaceRect" presStyleCnt="0"/>
      <dgm:spPr/>
    </dgm:pt>
    <dgm:pt modelId="{ECC85B6B-34DF-44E4-B918-CA15F3DDD7BE}" type="pres">
      <dgm:prSet presAssocID="{F6AAEC43-B34F-4155-8A16-DE0401D13AFB}" presName="parTx" presStyleLbl="revTx" presStyleIdx="0" presStyleCnt="2">
        <dgm:presLayoutVars>
          <dgm:chMax val="0"/>
          <dgm:chPref val="0"/>
        </dgm:presLayoutVars>
      </dgm:prSet>
      <dgm:spPr/>
    </dgm:pt>
    <dgm:pt modelId="{EBAB552B-1FB6-44A3-BF28-2B0B273A75D7}" type="pres">
      <dgm:prSet presAssocID="{E633AF83-978B-4579-992E-282896F753E1}" presName="sibTrans" presStyleCnt="0"/>
      <dgm:spPr/>
    </dgm:pt>
    <dgm:pt modelId="{24E065B0-F5F9-43FE-ADB2-1D44062B51BF}" type="pres">
      <dgm:prSet presAssocID="{F42BE1CB-A25E-480D-A4E2-6BD4AC7E933F}" presName="compNode" presStyleCnt="0"/>
      <dgm:spPr/>
    </dgm:pt>
    <dgm:pt modelId="{CC898D93-D129-4970-8E35-8E277CD3B87F}" type="pres">
      <dgm:prSet presAssocID="{F42BE1CB-A25E-480D-A4E2-6BD4AC7E933F}" presName="bgRect" presStyleLbl="bgShp" presStyleIdx="1" presStyleCnt="2"/>
      <dgm:spPr/>
    </dgm:pt>
    <dgm:pt modelId="{DCE9EEEA-6948-4BC9-BCF1-9F6273061D61}" type="pres">
      <dgm:prSet presAssocID="{F42BE1CB-A25E-480D-A4E2-6BD4AC7E933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F1A989EE-74B4-4833-BD42-793093657D8E}" type="pres">
      <dgm:prSet presAssocID="{F42BE1CB-A25E-480D-A4E2-6BD4AC7E933F}" presName="spaceRect" presStyleCnt="0"/>
      <dgm:spPr/>
    </dgm:pt>
    <dgm:pt modelId="{95D4C66C-D4B0-40FD-B80A-4BCBD55F3022}" type="pres">
      <dgm:prSet presAssocID="{F42BE1CB-A25E-480D-A4E2-6BD4AC7E933F}" presName="parTx" presStyleLbl="revTx" presStyleIdx="1" presStyleCnt="2">
        <dgm:presLayoutVars>
          <dgm:chMax val="0"/>
          <dgm:chPref val="0"/>
        </dgm:presLayoutVars>
      </dgm:prSet>
      <dgm:spPr/>
    </dgm:pt>
  </dgm:ptLst>
  <dgm:cxnLst>
    <dgm:cxn modelId="{6646052B-EC6B-4221-8F66-0EDF00B859AB}" type="presOf" srcId="{F42BE1CB-A25E-480D-A4E2-6BD4AC7E933F}" destId="{95D4C66C-D4B0-40FD-B80A-4BCBD55F3022}" srcOrd="0" destOrd="0" presId="urn:microsoft.com/office/officeart/2018/2/layout/IconVerticalSolidList"/>
    <dgm:cxn modelId="{41E23051-7A64-4902-BDC8-408447A4DB9C}" type="presOf" srcId="{BE24513B-4FD9-46E6-9219-AFB1D7EE6303}" destId="{08953678-A803-447A-820C-1B363C0F33D0}" srcOrd="0" destOrd="0" presId="urn:microsoft.com/office/officeart/2018/2/layout/IconVerticalSolidList"/>
    <dgm:cxn modelId="{41CB26BA-34B1-4294-92AF-751D9CC4A1A4}" srcId="{BE24513B-4FD9-46E6-9219-AFB1D7EE6303}" destId="{F42BE1CB-A25E-480D-A4E2-6BD4AC7E933F}" srcOrd="1" destOrd="0" parTransId="{FCE3BFA7-6BD6-47A8-9DBE-A9EF5F44810A}" sibTransId="{D63EE716-BF29-46B3-9830-FD7154A358C4}"/>
    <dgm:cxn modelId="{B6D40BCA-3C44-422C-B799-DCDEB61F2FE0}" srcId="{BE24513B-4FD9-46E6-9219-AFB1D7EE6303}" destId="{F6AAEC43-B34F-4155-8A16-DE0401D13AFB}" srcOrd="0" destOrd="0" parTransId="{12E11208-5D94-4B9F-B275-09E281246233}" sibTransId="{E633AF83-978B-4579-992E-282896F753E1}"/>
    <dgm:cxn modelId="{20756ED9-0B56-44E1-9F75-B82EFD72B415}" type="presOf" srcId="{F6AAEC43-B34F-4155-8A16-DE0401D13AFB}" destId="{ECC85B6B-34DF-44E4-B918-CA15F3DDD7BE}" srcOrd="0" destOrd="0" presId="urn:microsoft.com/office/officeart/2018/2/layout/IconVerticalSolidList"/>
    <dgm:cxn modelId="{BD5BE01C-3008-4637-B5D2-1591B1972E1E}" type="presParOf" srcId="{08953678-A803-447A-820C-1B363C0F33D0}" destId="{F75868BD-C437-445F-BEA1-91EE94A2547C}" srcOrd="0" destOrd="0" presId="urn:microsoft.com/office/officeart/2018/2/layout/IconVerticalSolidList"/>
    <dgm:cxn modelId="{63AF4D57-2360-4278-A590-A96D0BD3BDBF}" type="presParOf" srcId="{F75868BD-C437-445F-BEA1-91EE94A2547C}" destId="{DF6B27A2-187C-46B0-8661-A8EF3E97EE61}" srcOrd="0" destOrd="0" presId="urn:microsoft.com/office/officeart/2018/2/layout/IconVerticalSolidList"/>
    <dgm:cxn modelId="{D4CB4B44-EC59-423B-9369-281D9D0F3838}" type="presParOf" srcId="{F75868BD-C437-445F-BEA1-91EE94A2547C}" destId="{D7E4AFF5-374D-4339-BFC4-19CEC4F00285}" srcOrd="1" destOrd="0" presId="urn:microsoft.com/office/officeart/2018/2/layout/IconVerticalSolidList"/>
    <dgm:cxn modelId="{3076F084-5DA5-4DCD-B388-EA65DCBFC4B9}" type="presParOf" srcId="{F75868BD-C437-445F-BEA1-91EE94A2547C}" destId="{F414CC65-5A52-4CFD-A90A-B788D886C68F}" srcOrd="2" destOrd="0" presId="urn:microsoft.com/office/officeart/2018/2/layout/IconVerticalSolidList"/>
    <dgm:cxn modelId="{8ECBD770-968B-4DC4-9C39-53A0EC3FF39E}" type="presParOf" srcId="{F75868BD-C437-445F-BEA1-91EE94A2547C}" destId="{ECC85B6B-34DF-44E4-B918-CA15F3DDD7BE}" srcOrd="3" destOrd="0" presId="urn:microsoft.com/office/officeart/2018/2/layout/IconVerticalSolidList"/>
    <dgm:cxn modelId="{0FAA58C5-C5B2-47F1-B119-5F83BE08D194}" type="presParOf" srcId="{08953678-A803-447A-820C-1B363C0F33D0}" destId="{EBAB552B-1FB6-44A3-BF28-2B0B273A75D7}" srcOrd="1" destOrd="0" presId="urn:microsoft.com/office/officeart/2018/2/layout/IconVerticalSolidList"/>
    <dgm:cxn modelId="{9CF85D5E-C64D-4E42-9AAD-0EACEC740D54}" type="presParOf" srcId="{08953678-A803-447A-820C-1B363C0F33D0}" destId="{24E065B0-F5F9-43FE-ADB2-1D44062B51BF}" srcOrd="2" destOrd="0" presId="urn:microsoft.com/office/officeart/2018/2/layout/IconVerticalSolidList"/>
    <dgm:cxn modelId="{42D371D9-930F-4D2B-8FC9-6D96340B28FC}" type="presParOf" srcId="{24E065B0-F5F9-43FE-ADB2-1D44062B51BF}" destId="{CC898D93-D129-4970-8E35-8E277CD3B87F}" srcOrd="0" destOrd="0" presId="urn:microsoft.com/office/officeart/2018/2/layout/IconVerticalSolidList"/>
    <dgm:cxn modelId="{450D5271-D359-41AE-90B8-3384A81E4267}" type="presParOf" srcId="{24E065B0-F5F9-43FE-ADB2-1D44062B51BF}" destId="{DCE9EEEA-6948-4BC9-BCF1-9F6273061D61}" srcOrd="1" destOrd="0" presId="urn:microsoft.com/office/officeart/2018/2/layout/IconVerticalSolidList"/>
    <dgm:cxn modelId="{4860E5C5-598E-4337-ACA5-273D3D35E531}" type="presParOf" srcId="{24E065B0-F5F9-43FE-ADB2-1D44062B51BF}" destId="{F1A989EE-74B4-4833-BD42-793093657D8E}" srcOrd="2" destOrd="0" presId="urn:microsoft.com/office/officeart/2018/2/layout/IconVerticalSolidList"/>
    <dgm:cxn modelId="{73DF977A-D68E-4620-A791-0241E6AAC7A6}" type="presParOf" srcId="{24E065B0-F5F9-43FE-ADB2-1D44062B51BF}" destId="{95D4C66C-D4B0-40FD-B80A-4BCBD55F302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991CD16-C772-4EA2-AF5F-20B8EBE840BA}"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B248B910-03A7-484F-8B70-369B33DE208C}">
      <dgm:prSet/>
      <dgm:spPr/>
      <dgm:t>
        <a:bodyPr/>
        <a:lstStyle/>
        <a:p>
          <a:r>
            <a:rPr lang="en-GB" u="sng"/>
            <a:t>Name the 2 civil courts of </a:t>
          </a:r>
          <a:r>
            <a:rPr lang="en-GB" b="1" u="sng"/>
            <a:t>first instance</a:t>
          </a:r>
          <a:endParaRPr lang="en-US"/>
        </a:p>
      </dgm:t>
    </dgm:pt>
    <dgm:pt modelId="{01AA1973-75DE-4CA9-BDE0-CC994DEA3A21}" type="parTrans" cxnId="{AB2C702F-1F0E-4FE3-B711-D12D43B5BF0E}">
      <dgm:prSet/>
      <dgm:spPr/>
      <dgm:t>
        <a:bodyPr/>
        <a:lstStyle/>
        <a:p>
          <a:endParaRPr lang="en-US"/>
        </a:p>
      </dgm:t>
    </dgm:pt>
    <dgm:pt modelId="{A40D9942-4FB0-403B-B16C-4ADEC03D940F}" type="sibTrans" cxnId="{AB2C702F-1F0E-4FE3-B711-D12D43B5BF0E}">
      <dgm:prSet phldrT="01" phldr="0"/>
      <dgm:spPr/>
      <dgm:t>
        <a:bodyPr/>
        <a:lstStyle/>
        <a:p>
          <a:r>
            <a:rPr lang="en-US"/>
            <a:t>01</a:t>
          </a:r>
        </a:p>
      </dgm:t>
    </dgm:pt>
    <dgm:pt modelId="{E7607F6B-FA00-4A46-B48F-F1100D7CE7E1}">
      <dgm:prSet/>
      <dgm:spPr/>
      <dgm:t>
        <a:bodyPr/>
        <a:lstStyle/>
        <a:p>
          <a:r>
            <a:rPr lang="en-GB"/>
            <a:t>County Court and High Court</a:t>
          </a:r>
          <a:endParaRPr lang="en-US"/>
        </a:p>
      </dgm:t>
    </dgm:pt>
    <dgm:pt modelId="{D5B85A4D-7A5D-41C7-BE98-15324E60D627}" type="parTrans" cxnId="{5A354D04-E83A-4D67-ABD4-9CAFFD7F2B63}">
      <dgm:prSet/>
      <dgm:spPr/>
      <dgm:t>
        <a:bodyPr/>
        <a:lstStyle/>
        <a:p>
          <a:endParaRPr lang="en-US"/>
        </a:p>
      </dgm:t>
    </dgm:pt>
    <dgm:pt modelId="{F66BEACF-946E-428C-BD5C-4AE5F57F504B}" type="sibTrans" cxnId="{5A354D04-E83A-4D67-ABD4-9CAFFD7F2B63}">
      <dgm:prSet/>
      <dgm:spPr/>
      <dgm:t>
        <a:bodyPr/>
        <a:lstStyle/>
        <a:p>
          <a:endParaRPr lang="en-US"/>
        </a:p>
      </dgm:t>
    </dgm:pt>
    <dgm:pt modelId="{C835459F-68EE-485E-B321-9E59F67B6DEC}">
      <dgm:prSet/>
      <dgm:spPr/>
      <dgm:t>
        <a:bodyPr/>
        <a:lstStyle/>
        <a:p>
          <a:r>
            <a:rPr lang="en-GB" u="sng"/>
            <a:t>Name the 2 criminal courts of </a:t>
          </a:r>
          <a:r>
            <a:rPr lang="en-GB" b="1" u="sng"/>
            <a:t>first instance</a:t>
          </a:r>
          <a:endParaRPr lang="en-US"/>
        </a:p>
      </dgm:t>
    </dgm:pt>
    <dgm:pt modelId="{8976603A-19C5-4120-9D43-747F2CAD6F1D}" type="parTrans" cxnId="{2F275C65-2358-406A-812F-21F8C055ABB9}">
      <dgm:prSet/>
      <dgm:spPr/>
      <dgm:t>
        <a:bodyPr/>
        <a:lstStyle/>
        <a:p>
          <a:endParaRPr lang="en-US"/>
        </a:p>
      </dgm:t>
    </dgm:pt>
    <dgm:pt modelId="{C4492D33-41E9-4F27-A250-3610AADAED6A}" type="sibTrans" cxnId="{2F275C65-2358-406A-812F-21F8C055ABB9}">
      <dgm:prSet phldrT="02" phldr="0"/>
      <dgm:spPr/>
      <dgm:t>
        <a:bodyPr/>
        <a:lstStyle/>
        <a:p>
          <a:r>
            <a:rPr lang="en-US"/>
            <a:t>02</a:t>
          </a:r>
        </a:p>
      </dgm:t>
    </dgm:pt>
    <dgm:pt modelId="{50711207-F0F0-4161-8A89-6FD5849BD750}">
      <dgm:prSet/>
      <dgm:spPr/>
      <dgm:t>
        <a:bodyPr/>
        <a:lstStyle/>
        <a:p>
          <a:r>
            <a:rPr lang="en-GB"/>
            <a:t>Magistrates’ Court and Crown Court</a:t>
          </a:r>
          <a:endParaRPr lang="en-US"/>
        </a:p>
      </dgm:t>
    </dgm:pt>
    <dgm:pt modelId="{F7955025-29B9-4CDC-B83C-232DCED43344}" type="parTrans" cxnId="{87A97BE4-DA49-4FC1-BDCC-D1415145B0E4}">
      <dgm:prSet/>
      <dgm:spPr/>
      <dgm:t>
        <a:bodyPr/>
        <a:lstStyle/>
        <a:p>
          <a:endParaRPr lang="en-US"/>
        </a:p>
      </dgm:t>
    </dgm:pt>
    <dgm:pt modelId="{66435686-2ED6-4991-8710-86B9B7DABA9E}" type="sibTrans" cxnId="{87A97BE4-DA49-4FC1-BDCC-D1415145B0E4}">
      <dgm:prSet/>
      <dgm:spPr/>
      <dgm:t>
        <a:bodyPr/>
        <a:lstStyle/>
        <a:p>
          <a:endParaRPr lang="en-US"/>
        </a:p>
      </dgm:t>
    </dgm:pt>
    <dgm:pt modelId="{0A6F817C-9716-4FC3-8689-EFB0638ABA5C}">
      <dgm:prSet/>
      <dgm:spPr/>
      <dgm:t>
        <a:bodyPr/>
        <a:lstStyle/>
        <a:p>
          <a:r>
            <a:rPr lang="en-GB" u="sng"/>
            <a:t>Name the 2 </a:t>
          </a:r>
          <a:r>
            <a:rPr lang="en-GB" b="1" u="sng"/>
            <a:t>appellate courts</a:t>
          </a:r>
          <a:r>
            <a:rPr lang="en-GB" u="sng"/>
            <a:t> with dual jurisdiction</a:t>
          </a:r>
          <a:endParaRPr lang="en-US"/>
        </a:p>
      </dgm:t>
    </dgm:pt>
    <dgm:pt modelId="{81E22AAF-7454-4C3C-9ED0-5DA92B8893E1}" type="parTrans" cxnId="{99F72B6F-6DC3-4B85-B2E0-AB8E7F3DD539}">
      <dgm:prSet/>
      <dgm:spPr/>
      <dgm:t>
        <a:bodyPr/>
        <a:lstStyle/>
        <a:p>
          <a:endParaRPr lang="en-US"/>
        </a:p>
      </dgm:t>
    </dgm:pt>
    <dgm:pt modelId="{3242B03F-7AD9-4021-9BE2-B8058AD9F0A9}" type="sibTrans" cxnId="{99F72B6F-6DC3-4B85-B2E0-AB8E7F3DD539}">
      <dgm:prSet phldrT="03" phldr="0"/>
      <dgm:spPr/>
      <dgm:t>
        <a:bodyPr/>
        <a:lstStyle/>
        <a:p>
          <a:r>
            <a:rPr lang="en-US"/>
            <a:t>03</a:t>
          </a:r>
        </a:p>
      </dgm:t>
    </dgm:pt>
    <dgm:pt modelId="{F45ABACD-2D2E-4E6D-BCAC-1553C23145A6}">
      <dgm:prSet/>
      <dgm:spPr/>
      <dgm:t>
        <a:bodyPr/>
        <a:lstStyle/>
        <a:p>
          <a:r>
            <a:rPr lang="en-GB"/>
            <a:t>Court of Appeal and the Supreme Court (formerly the House of Lords)</a:t>
          </a:r>
          <a:endParaRPr lang="en-US"/>
        </a:p>
      </dgm:t>
    </dgm:pt>
    <dgm:pt modelId="{1616C55D-36E9-4299-ACDF-1A4DFAC60E95}" type="parTrans" cxnId="{8D650258-511A-4BBC-BEB0-A0BD46EF75EA}">
      <dgm:prSet/>
      <dgm:spPr/>
      <dgm:t>
        <a:bodyPr/>
        <a:lstStyle/>
        <a:p>
          <a:endParaRPr lang="en-US"/>
        </a:p>
      </dgm:t>
    </dgm:pt>
    <dgm:pt modelId="{C2DC7AFF-5966-42AE-9159-658EC05EE1C6}" type="sibTrans" cxnId="{8D650258-511A-4BBC-BEB0-A0BD46EF75EA}">
      <dgm:prSet/>
      <dgm:spPr/>
      <dgm:t>
        <a:bodyPr/>
        <a:lstStyle/>
        <a:p>
          <a:endParaRPr lang="en-US"/>
        </a:p>
      </dgm:t>
    </dgm:pt>
    <dgm:pt modelId="{84A73395-C976-4D2D-8C19-381A075245C4}" type="pres">
      <dgm:prSet presAssocID="{A991CD16-C772-4EA2-AF5F-20B8EBE840BA}" presName="Name0" presStyleCnt="0">
        <dgm:presLayoutVars>
          <dgm:animLvl val="lvl"/>
          <dgm:resizeHandles val="exact"/>
        </dgm:presLayoutVars>
      </dgm:prSet>
      <dgm:spPr/>
    </dgm:pt>
    <dgm:pt modelId="{B7736CED-63EA-4046-A248-0023D79E6F18}" type="pres">
      <dgm:prSet presAssocID="{B248B910-03A7-484F-8B70-369B33DE208C}" presName="compositeNode" presStyleCnt="0">
        <dgm:presLayoutVars>
          <dgm:bulletEnabled val="1"/>
        </dgm:presLayoutVars>
      </dgm:prSet>
      <dgm:spPr/>
    </dgm:pt>
    <dgm:pt modelId="{0A473851-850C-4445-A94E-1A3AC363E7E0}" type="pres">
      <dgm:prSet presAssocID="{B248B910-03A7-484F-8B70-369B33DE208C}" presName="bgRect" presStyleLbl="alignNode1" presStyleIdx="0" presStyleCnt="3"/>
      <dgm:spPr/>
    </dgm:pt>
    <dgm:pt modelId="{09916F92-B496-4DD2-BD51-D0D1A6FBEFC2}" type="pres">
      <dgm:prSet presAssocID="{A40D9942-4FB0-403B-B16C-4ADEC03D940F}" presName="sibTransNodeRect" presStyleLbl="alignNode1" presStyleIdx="0" presStyleCnt="3">
        <dgm:presLayoutVars>
          <dgm:chMax val="0"/>
          <dgm:bulletEnabled val="1"/>
        </dgm:presLayoutVars>
      </dgm:prSet>
      <dgm:spPr/>
    </dgm:pt>
    <dgm:pt modelId="{92A773CA-0B97-4E6A-9347-020B7BFD0E73}" type="pres">
      <dgm:prSet presAssocID="{B248B910-03A7-484F-8B70-369B33DE208C}" presName="nodeRect" presStyleLbl="alignNode1" presStyleIdx="0" presStyleCnt="3">
        <dgm:presLayoutVars>
          <dgm:bulletEnabled val="1"/>
        </dgm:presLayoutVars>
      </dgm:prSet>
      <dgm:spPr/>
    </dgm:pt>
    <dgm:pt modelId="{77DB7860-6B75-4561-AC32-969FCA125F93}" type="pres">
      <dgm:prSet presAssocID="{A40D9942-4FB0-403B-B16C-4ADEC03D940F}" presName="sibTrans" presStyleCnt="0"/>
      <dgm:spPr/>
    </dgm:pt>
    <dgm:pt modelId="{CDF06803-8571-4DDB-B8E4-444739739AE2}" type="pres">
      <dgm:prSet presAssocID="{C835459F-68EE-485E-B321-9E59F67B6DEC}" presName="compositeNode" presStyleCnt="0">
        <dgm:presLayoutVars>
          <dgm:bulletEnabled val="1"/>
        </dgm:presLayoutVars>
      </dgm:prSet>
      <dgm:spPr/>
    </dgm:pt>
    <dgm:pt modelId="{0F124F71-BF28-440E-AB28-F421B381ABA8}" type="pres">
      <dgm:prSet presAssocID="{C835459F-68EE-485E-B321-9E59F67B6DEC}" presName="bgRect" presStyleLbl="alignNode1" presStyleIdx="1" presStyleCnt="3"/>
      <dgm:spPr/>
    </dgm:pt>
    <dgm:pt modelId="{F134A337-C85A-4F6E-A5D9-0F0E1E347FFF}" type="pres">
      <dgm:prSet presAssocID="{C4492D33-41E9-4F27-A250-3610AADAED6A}" presName="sibTransNodeRect" presStyleLbl="alignNode1" presStyleIdx="1" presStyleCnt="3">
        <dgm:presLayoutVars>
          <dgm:chMax val="0"/>
          <dgm:bulletEnabled val="1"/>
        </dgm:presLayoutVars>
      </dgm:prSet>
      <dgm:spPr/>
    </dgm:pt>
    <dgm:pt modelId="{F28E6B44-1015-4817-B05B-DED438FE5CAE}" type="pres">
      <dgm:prSet presAssocID="{C835459F-68EE-485E-B321-9E59F67B6DEC}" presName="nodeRect" presStyleLbl="alignNode1" presStyleIdx="1" presStyleCnt="3">
        <dgm:presLayoutVars>
          <dgm:bulletEnabled val="1"/>
        </dgm:presLayoutVars>
      </dgm:prSet>
      <dgm:spPr/>
    </dgm:pt>
    <dgm:pt modelId="{15A6097C-5C57-448B-9784-414D2F884AAF}" type="pres">
      <dgm:prSet presAssocID="{C4492D33-41E9-4F27-A250-3610AADAED6A}" presName="sibTrans" presStyleCnt="0"/>
      <dgm:spPr/>
    </dgm:pt>
    <dgm:pt modelId="{0F70FE01-AA39-4A4D-B64C-AEC125F4DA30}" type="pres">
      <dgm:prSet presAssocID="{0A6F817C-9716-4FC3-8689-EFB0638ABA5C}" presName="compositeNode" presStyleCnt="0">
        <dgm:presLayoutVars>
          <dgm:bulletEnabled val="1"/>
        </dgm:presLayoutVars>
      </dgm:prSet>
      <dgm:spPr/>
    </dgm:pt>
    <dgm:pt modelId="{CA49094E-F9A3-4E9B-BA59-414F544B9945}" type="pres">
      <dgm:prSet presAssocID="{0A6F817C-9716-4FC3-8689-EFB0638ABA5C}" presName="bgRect" presStyleLbl="alignNode1" presStyleIdx="2" presStyleCnt="3"/>
      <dgm:spPr/>
    </dgm:pt>
    <dgm:pt modelId="{92202DCD-0778-4478-AC68-B3B23CBA6A33}" type="pres">
      <dgm:prSet presAssocID="{3242B03F-7AD9-4021-9BE2-B8058AD9F0A9}" presName="sibTransNodeRect" presStyleLbl="alignNode1" presStyleIdx="2" presStyleCnt="3">
        <dgm:presLayoutVars>
          <dgm:chMax val="0"/>
          <dgm:bulletEnabled val="1"/>
        </dgm:presLayoutVars>
      </dgm:prSet>
      <dgm:spPr/>
    </dgm:pt>
    <dgm:pt modelId="{80F972D2-F9C7-4E7D-B8F0-E8122B196235}" type="pres">
      <dgm:prSet presAssocID="{0A6F817C-9716-4FC3-8689-EFB0638ABA5C}" presName="nodeRect" presStyleLbl="alignNode1" presStyleIdx="2" presStyleCnt="3">
        <dgm:presLayoutVars>
          <dgm:bulletEnabled val="1"/>
        </dgm:presLayoutVars>
      </dgm:prSet>
      <dgm:spPr/>
    </dgm:pt>
  </dgm:ptLst>
  <dgm:cxnLst>
    <dgm:cxn modelId="{5A354D04-E83A-4D67-ABD4-9CAFFD7F2B63}" srcId="{B248B910-03A7-484F-8B70-369B33DE208C}" destId="{E7607F6B-FA00-4A46-B48F-F1100D7CE7E1}" srcOrd="0" destOrd="0" parTransId="{D5B85A4D-7A5D-41C7-BE98-15324E60D627}" sibTransId="{F66BEACF-946E-428C-BD5C-4AE5F57F504B}"/>
    <dgm:cxn modelId="{F51ECA11-61E5-4192-A734-C96463ABA3AC}" type="presOf" srcId="{0A6F817C-9716-4FC3-8689-EFB0638ABA5C}" destId="{CA49094E-F9A3-4E9B-BA59-414F544B9945}" srcOrd="0" destOrd="0" presId="urn:microsoft.com/office/officeart/2016/7/layout/LinearBlockProcessNumbered"/>
    <dgm:cxn modelId="{02A08822-58A2-44C1-A6F1-A866CCDDCFE4}" type="presOf" srcId="{3242B03F-7AD9-4021-9BE2-B8058AD9F0A9}" destId="{92202DCD-0778-4478-AC68-B3B23CBA6A33}" srcOrd="0" destOrd="0" presId="urn:microsoft.com/office/officeart/2016/7/layout/LinearBlockProcessNumbered"/>
    <dgm:cxn modelId="{4454122A-2310-4114-8886-454B87315D9C}" type="presOf" srcId="{C835459F-68EE-485E-B321-9E59F67B6DEC}" destId="{0F124F71-BF28-440E-AB28-F421B381ABA8}" srcOrd="0" destOrd="0" presId="urn:microsoft.com/office/officeart/2016/7/layout/LinearBlockProcessNumbered"/>
    <dgm:cxn modelId="{AB2C702F-1F0E-4FE3-B711-D12D43B5BF0E}" srcId="{A991CD16-C772-4EA2-AF5F-20B8EBE840BA}" destId="{B248B910-03A7-484F-8B70-369B33DE208C}" srcOrd="0" destOrd="0" parTransId="{01AA1973-75DE-4CA9-BDE0-CC994DEA3A21}" sibTransId="{A40D9942-4FB0-403B-B16C-4ADEC03D940F}"/>
    <dgm:cxn modelId="{B1705636-5AD3-43DB-B07C-19AFC4E7593D}" type="presOf" srcId="{50711207-F0F0-4161-8A89-6FD5849BD750}" destId="{F28E6B44-1015-4817-B05B-DED438FE5CAE}" srcOrd="0" destOrd="1" presId="urn:microsoft.com/office/officeart/2016/7/layout/LinearBlockProcessNumbered"/>
    <dgm:cxn modelId="{8696D062-7325-4671-A2B5-CDA16FA4C1E5}" type="presOf" srcId="{C835459F-68EE-485E-B321-9E59F67B6DEC}" destId="{F28E6B44-1015-4817-B05B-DED438FE5CAE}" srcOrd="1" destOrd="0" presId="urn:microsoft.com/office/officeart/2016/7/layout/LinearBlockProcessNumbered"/>
    <dgm:cxn modelId="{2F275C65-2358-406A-812F-21F8C055ABB9}" srcId="{A991CD16-C772-4EA2-AF5F-20B8EBE840BA}" destId="{C835459F-68EE-485E-B321-9E59F67B6DEC}" srcOrd="1" destOrd="0" parTransId="{8976603A-19C5-4120-9D43-747F2CAD6F1D}" sibTransId="{C4492D33-41E9-4F27-A250-3610AADAED6A}"/>
    <dgm:cxn modelId="{737F074D-8BC1-4C60-AE1F-1EE4951E22FA}" type="presOf" srcId="{F45ABACD-2D2E-4E6D-BCAC-1553C23145A6}" destId="{80F972D2-F9C7-4E7D-B8F0-E8122B196235}" srcOrd="0" destOrd="1" presId="urn:microsoft.com/office/officeart/2016/7/layout/LinearBlockProcessNumbered"/>
    <dgm:cxn modelId="{3FD7084E-8000-40E3-9803-D69EC85DF11F}" type="presOf" srcId="{B248B910-03A7-484F-8B70-369B33DE208C}" destId="{92A773CA-0B97-4E6A-9347-020B7BFD0E73}" srcOrd="1" destOrd="0" presId="urn:microsoft.com/office/officeart/2016/7/layout/LinearBlockProcessNumbered"/>
    <dgm:cxn modelId="{99F72B6F-6DC3-4B85-B2E0-AB8E7F3DD539}" srcId="{A991CD16-C772-4EA2-AF5F-20B8EBE840BA}" destId="{0A6F817C-9716-4FC3-8689-EFB0638ABA5C}" srcOrd="2" destOrd="0" parTransId="{81E22AAF-7454-4C3C-9ED0-5DA92B8893E1}" sibTransId="{3242B03F-7AD9-4021-9BE2-B8058AD9F0A9}"/>
    <dgm:cxn modelId="{8D650258-511A-4BBC-BEB0-A0BD46EF75EA}" srcId="{0A6F817C-9716-4FC3-8689-EFB0638ABA5C}" destId="{F45ABACD-2D2E-4E6D-BCAC-1553C23145A6}" srcOrd="0" destOrd="0" parTransId="{1616C55D-36E9-4299-ACDF-1A4DFAC60E95}" sibTransId="{C2DC7AFF-5966-42AE-9159-658EC05EE1C6}"/>
    <dgm:cxn modelId="{BF1F66AB-B752-4172-B532-E5AC0B34F504}" type="presOf" srcId="{0A6F817C-9716-4FC3-8689-EFB0638ABA5C}" destId="{80F972D2-F9C7-4E7D-B8F0-E8122B196235}" srcOrd="1" destOrd="0" presId="urn:microsoft.com/office/officeart/2016/7/layout/LinearBlockProcessNumbered"/>
    <dgm:cxn modelId="{6167EDBF-0816-4897-B004-89BE20B0FC7C}" type="presOf" srcId="{B248B910-03A7-484F-8B70-369B33DE208C}" destId="{0A473851-850C-4445-A94E-1A3AC363E7E0}" srcOrd="0" destOrd="0" presId="urn:microsoft.com/office/officeart/2016/7/layout/LinearBlockProcessNumbered"/>
    <dgm:cxn modelId="{0ED11AC2-A4A1-4CB5-B289-25E9B05A0AE9}" type="presOf" srcId="{C4492D33-41E9-4F27-A250-3610AADAED6A}" destId="{F134A337-C85A-4F6E-A5D9-0F0E1E347FFF}" srcOrd="0" destOrd="0" presId="urn:microsoft.com/office/officeart/2016/7/layout/LinearBlockProcessNumbered"/>
    <dgm:cxn modelId="{3C7053CE-1846-485A-B00E-0445C7858DB8}" type="presOf" srcId="{E7607F6B-FA00-4A46-B48F-F1100D7CE7E1}" destId="{92A773CA-0B97-4E6A-9347-020B7BFD0E73}" srcOrd="0" destOrd="1" presId="urn:microsoft.com/office/officeart/2016/7/layout/LinearBlockProcessNumbered"/>
    <dgm:cxn modelId="{D40D44D2-2A4F-437C-A006-2968096A24B5}" type="presOf" srcId="{A40D9942-4FB0-403B-B16C-4ADEC03D940F}" destId="{09916F92-B496-4DD2-BD51-D0D1A6FBEFC2}" srcOrd="0" destOrd="0" presId="urn:microsoft.com/office/officeart/2016/7/layout/LinearBlockProcessNumbered"/>
    <dgm:cxn modelId="{87A97BE4-DA49-4FC1-BDCC-D1415145B0E4}" srcId="{C835459F-68EE-485E-B321-9E59F67B6DEC}" destId="{50711207-F0F0-4161-8A89-6FD5849BD750}" srcOrd="0" destOrd="0" parTransId="{F7955025-29B9-4CDC-B83C-232DCED43344}" sibTransId="{66435686-2ED6-4991-8710-86B9B7DABA9E}"/>
    <dgm:cxn modelId="{5B8943ED-C896-4FB8-A25A-98EE3677DC32}" type="presOf" srcId="{A991CD16-C772-4EA2-AF5F-20B8EBE840BA}" destId="{84A73395-C976-4D2D-8C19-381A075245C4}" srcOrd="0" destOrd="0" presId="urn:microsoft.com/office/officeart/2016/7/layout/LinearBlockProcessNumbered"/>
    <dgm:cxn modelId="{6B6E8C60-BC4F-4EF1-B01B-967BD34E3FAF}" type="presParOf" srcId="{84A73395-C976-4D2D-8C19-381A075245C4}" destId="{B7736CED-63EA-4046-A248-0023D79E6F18}" srcOrd="0" destOrd="0" presId="urn:microsoft.com/office/officeart/2016/7/layout/LinearBlockProcessNumbered"/>
    <dgm:cxn modelId="{4B3B940C-35AE-4F17-B127-A251CC31A664}" type="presParOf" srcId="{B7736CED-63EA-4046-A248-0023D79E6F18}" destId="{0A473851-850C-4445-A94E-1A3AC363E7E0}" srcOrd="0" destOrd="0" presId="urn:microsoft.com/office/officeart/2016/7/layout/LinearBlockProcessNumbered"/>
    <dgm:cxn modelId="{12AA611D-F323-42EE-B9BF-E145C79B24DC}" type="presParOf" srcId="{B7736CED-63EA-4046-A248-0023D79E6F18}" destId="{09916F92-B496-4DD2-BD51-D0D1A6FBEFC2}" srcOrd="1" destOrd="0" presId="urn:microsoft.com/office/officeart/2016/7/layout/LinearBlockProcessNumbered"/>
    <dgm:cxn modelId="{E90F4AD9-0555-42C6-91EA-BEA8E886477B}" type="presParOf" srcId="{B7736CED-63EA-4046-A248-0023D79E6F18}" destId="{92A773CA-0B97-4E6A-9347-020B7BFD0E73}" srcOrd="2" destOrd="0" presId="urn:microsoft.com/office/officeart/2016/7/layout/LinearBlockProcessNumbered"/>
    <dgm:cxn modelId="{11B5DAFF-1826-4BDB-B011-CBA3921B0DAA}" type="presParOf" srcId="{84A73395-C976-4D2D-8C19-381A075245C4}" destId="{77DB7860-6B75-4561-AC32-969FCA125F93}" srcOrd="1" destOrd="0" presId="urn:microsoft.com/office/officeart/2016/7/layout/LinearBlockProcessNumbered"/>
    <dgm:cxn modelId="{7CB14AB5-CF89-4CBD-ADDD-FA2C1A8C7824}" type="presParOf" srcId="{84A73395-C976-4D2D-8C19-381A075245C4}" destId="{CDF06803-8571-4DDB-B8E4-444739739AE2}" srcOrd="2" destOrd="0" presId="urn:microsoft.com/office/officeart/2016/7/layout/LinearBlockProcessNumbered"/>
    <dgm:cxn modelId="{EC2BA9B9-B15B-4BFA-96C0-ECF766200522}" type="presParOf" srcId="{CDF06803-8571-4DDB-B8E4-444739739AE2}" destId="{0F124F71-BF28-440E-AB28-F421B381ABA8}" srcOrd="0" destOrd="0" presId="urn:microsoft.com/office/officeart/2016/7/layout/LinearBlockProcessNumbered"/>
    <dgm:cxn modelId="{82969A07-1B33-47BB-BF79-E056074C1FDA}" type="presParOf" srcId="{CDF06803-8571-4DDB-B8E4-444739739AE2}" destId="{F134A337-C85A-4F6E-A5D9-0F0E1E347FFF}" srcOrd="1" destOrd="0" presId="urn:microsoft.com/office/officeart/2016/7/layout/LinearBlockProcessNumbered"/>
    <dgm:cxn modelId="{A3C80CAB-BD3B-40F9-A627-19AEC3710425}" type="presParOf" srcId="{CDF06803-8571-4DDB-B8E4-444739739AE2}" destId="{F28E6B44-1015-4817-B05B-DED438FE5CAE}" srcOrd="2" destOrd="0" presId="urn:microsoft.com/office/officeart/2016/7/layout/LinearBlockProcessNumbered"/>
    <dgm:cxn modelId="{89709F66-BA94-41BA-83EE-8272FFF39DB1}" type="presParOf" srcId="{84A73395-C976-4D2D-8C19-381A075245C4}" destId="{15A6097C-5C57-448B-9784-414D2F884AAF}" srcOrd="3" destOrd="0" presId="urn:microsoft.com/office/officeart/2016/7/layout/LinearBlockProcessNumbered"/>
    <dgm:cxn modelId="{56F61535-2182-4B54-A654-3044977E2A11}" type="presParOf" srcId="{84A73395-C976-4D2D-8C19-381A075245C4}" destId="{0F70FE01-AA39-4A4D-B64C-AEC125F4DA30}" srcOrd="4" destOrd="0" presId="urn:microsoft.com/office/officeart/2016/7/layout/LinearBlockProcessNumbered"/>
    <dgm:cxn modelId="{8535C3EC-8B4A-4A28-B5EA-EFBC56058A83}" type="presParOf" srcId="{0F70FE01-AA39-4A4D-B64C-AEC125F4DA30}" destId="{CA49094E-F9A3-4E9B-BA59-414F544B9945}" srcOrd="0" destOrd="0" presId="urn:microsoft.com/office/officeart/2016/7/layout/LinearBlockProcessNumbered"/>
    <dgm:cxn modelId="{5ED63B79-7C05-45B7-BB31-AB882D87AEE6}" type="presParOf" srcId="{0F70FE01-AA39-4A4D-B64C-AEC125F4DA30}" destId="{92202DCD-0778-4478-AC68-B3B23CBA6A33}" srcOrd="1" destOrd="0" presId="urn:microsoft.com/office/officeart/2016/7/layout/LinearBlockProcessNumbered"/>
    <dgm:cxn modelId="{EACFA46A-2B19-4B5C-9FDF-93C461156F6D}" type="presParOf" srcId="{0F70FE01-AA39-4A4D-B64C-AEC125F4DA30}" destId="{80F972D2-F9C7-4E7D-B8F0-E8122B196235}"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19A5BE4-9088-4328-92BA-C34852395E4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AFCE699-C396-4922-AA19-A78020DFDAD1}">
      <dgm:prSet/>
      <dgm:spPr/>
      <dgm:t>
        <a:bodyPr/>
        <a:lstStyle/>
        <a:p>
          <a:r>
            <a:rPr lang="en-GB"/>
            <a:t>Granting licenses to sell alcohol to pubs, shops, clubs, and restaurants.</a:t>
          </a:r>
          <a:endParaRPr lang="en-US"/>
        </a:p>
      </dgm:t>
    </dgm:pt>
    <dgm:pt modelId="{997849D6-18C0-4D9C-9469-714A490DD14D}" type="parTrans" cxnId="{7953F1A3-D294-4A77-99BB-6149317830D3}">
      <dgm:prSet/>
      <dgm:spPr/>
      <dgm:t>
        <a:bodyPr/>
        <a:lstStyle/>
        <a:p>
          <a:endParaRPr lang="en-US"/>
        </a:p>
      </dgm:t>
    </dgm:pt>
    <dgm:pt modelId="{A395BED0-DD99-4A8D-B53E-C8D879A74545}" type="sibTrans" cxnId="{7953F1A3-D294-4A77-99BB-6149317830D3}">
      <dgm:prSet/>
      <dgm:spPr/>
      <dgm:t>
        <a:bodyPr/>
        <a:lstStyle/>
        <a:p>
          <a:endParaRPr lang="en-US"/>
        </a:p>
      </dgm:t>
    </dgm:pt>
    <dgm:pt modelId="{3F1AE0F8-9B85-4568-A32A-99FBE70E01AF}">
      <dgm:prSet/>
      <dgm:spPr/>
      <dgm:t>
        <a:bodyPr/>
        <a:lstStyle/>
        <a:p>
          <a:r>
            <a:rPr lang="en-GB"/>
            <a:t>Granting betting and gaming licenses</a:t>
          </a:r>
          <a:endParaRPr lang="en-US"/>
        </a:p>
      </dgm:t>
    </dgm:pt>
    <dgm:pt modelId="{E3444722-6A39-456F-B01D-AC4E9A70F1CF}" type="parTrans" cxnId="{5459A773-A3EE-494A-8D68-7F383B4A3530}">
      <dgm:prSet/>
      <dgm:spPr/>
      <dgm:t>
        <a:bodyPr/>
        <a:lstStyle/>
        <a:p>
          <a:endParaRPr lang="en-US"/>
        </a:p>
      </dgm:t>
    </dgm:pt>
    <dgm:pt modelId="{D8B84A54-EC0C-402A-87F3-BA3BE5C07DDB}" type="sibTrans" cxnId="{5459A773-A3EE-494A-8D68-7F383B4A3530}">
      <dgm:prSet/>
      <dgm:spPr/>
      <dgm:t>
        <a:bodyPr/>
        <a:lstStyle/>
        <a:p>
          <a:endParaRPr lang="en-US"/>
        </a:p>
      </dgm:t>
    </dgm:pt>
    <dgm:pt modelId="{007817CC-036F-414D-AA81-F047EE2AF77D}">
      <dgm:prSet/>
      <dgm:spPr/>
      <dgm:t>
        <a:bodyPr/>
        <a:lstStyle/>
        <a:p>
          <a:r>
            <a:rPr lang="en-GB"/>
            <a:t>Granting entertainment licenses</a:t>
          </a:r>
          <a:endParaRPr lang="en-US"/>
        </a:p>
      </dgm:t>
    </dgm:pt>
    <dgm:pt modelId="{40DC151D-074F-4CA7-963D-B827380B1807}" type="parTrans" cxnId="{395CE758-E06E-4E86-8149-7C7E92CAEFEC}">
      <dgm:prSet/>
      <dgm:spPr/>
      <dgm:t>
        <a:bodyPr/>
        <a:lstStyle/>
        <a:p>
          <a:endParaRPr lang="en-US"/>
        </a:p>
      </dgm:t>
    </dgm:pt>
    <dgm:pt modelId="{C4D5605A-E559-4EBD-8691-BF2777B4A341}" type="sibTrans" cxnId="{395CE758-E06E-4E86-8149-7C7E92CAEFEC}">
      <dgm:prSet/>
      <dgm:spPr/>
      <dgm:t>
        <a:bodyPr/>
        <a:lstStyle/>
        <a:p>
          <a:endParaRPr lang="en-US"/>
        </a:p>
      </dgm:t>
    </dgm:pt>
    <dgm:pt modelId="{15E2F269-C3EA-46BE-9966-ACD0D0DB3F7B}">
      <dgm:prSet/>
      <dgm:spPr/>
      <dgm:t>
        <a:bodyPr/>
        <a:lstStyle/>
        <a:p>
          <a:r>
            <a:rPr lang="en-GB"/>
            <a:t>Dealing with Council Tax summonses</a:t>
          </a:r>
          <a:endParaRPr lang="en-US"/>
        </a:p>
      </dgm:t>
    </dgm:pt>
    <dgm:pt modelId="{5BDEBECF-1644-415C-BA7B-461C3E8190B1}" type="parTrans" cxnId="{0AF51A4F-2B97-4A6D-B2EA-20CF857CEB46}">
      <dgm:prSet/>
      <dgm:spPr/>
      <dgm:t>
        <a:bodyPr/>
        <a:lstStyle/>
        <a:p>
          <a:endParaRPr lang="en-US"/>
        </a:p>
      </dgm:t>
    </dgm:pt>
    <dgm:pt modelId="{2E7D8040-5DE8-40D0-8BF2-4477D67FC33C}" type="sibTrans" cxnId="{0AF51A4F-2B97-4A6D-B2EA-20CF857CEB46}">
      <dgm:prSet/>
      <dgm:spPr/>
      <dgm:t>
        <a:bodyPr/>
        <a:lstStyle/>
        <a:p>
          <a:endParaRPr lang="en-US"/>
        </a:p>
      </dgm:t>
    </dgm:pt>
    <dgm:pt modelId="{730ED7E1-6D04-4D02-B0E5-58316844847D}">
      <dgm:prSet/>
      <dgm:spPr/>
      <dgm:t>
        <a:bodyPr/>
        <a:lstStyle/>
        <a:p>
          <a:r>
            <a:rPr lang="en-GB"/>
            <a:t>Granting warrants for bailiffs for utility companies</a:t>
          </a:r>
          <a:endParaRPr lang="en-US"/>
        </a:p>
      </dgm:t>
    </dgm:pt>
    <dgm:pt modelId="{647C1161-E2F3-4D5F-841A-6E51564AC3AC}" type="parTrans" cxnId="{3FC3EBF7-571F-47A2-BBC9-15FD2D997E93}">
      <dgm:prSet/>
      <dgm:spPr/>
      <dgm:t>
        <a:bodyPr/>
        <a:lstStyle/>
        <a:p>
          <a:endParaRPr lang="en-US"/>
        </a:p>
      </dgm:t>
    </dgm:pt>
    <dgm:pt modelId="{DAFE4D02-E34B-4930-A9E0-88EE1867D389}" type="sibTrans" cxnId="{3FC3EBF7-571F-47A2-BBC9-15FD2D997E93}">
      <dgm:prSet/>
      <dgm:spPr/>
      <dgm:t>
        <a:bodyPr/>
        <a:lstStyle/>
        <a:p>
          <a:endParaRPr lang="en-US"/>
        </a:p>
      </dgm:t>
    </dgm:pt>
    <dgm:pt modelId="{4FC95E5E-4E23-4766-AC17-B9D277246F02}" type="pres">
      <dgm:prSet presAssocID="{D19A5BE4-9088-4328-92BA-C34852395E43}" presName="root" presStyleCnt="0">
        <dgm:presLayoutVars>
          <dgm:dir/>
          <dgm:resizeHandles val="exact"/>
        </dgm:presLayoutVars>
      </dgm:prSet>
      <dgm:spPr/>
    </dgm:pt>
    <dgm:pt modelId="{7103481B-63EE-4541-8E8B-DF5DDACD0E12}" type="pres">
      <dgm:prSet presAssocID="{DAFCE699-C396-4922-AA19-A78020DFDAD1}" presName="compNode" presStyleCnt="0"/>
      <dgm:spPr/>
    </dgm:pt>
    <dgm:pt modelId="{F0D566CD-81C1-4632-8B7C-E4B964B0CFFA}" type="pres">
      <dgm:prSet presAssocID="{DAFCE699-C396-4922-AA19-A78020DFDAD1}" presName="bgRect" presStyleLbl="bgShp" presStyleIdx="0" presStyleCnt="5"/>
      <dgm:spPr/>
    </dgm:pt>
    <dgm:pt modelId="{D9B54F1C-4658-465C-8D56-3E34B4B630DB}" type="pres">
      <dgm:prSet presAssocID="{DAFCE699-C396-4922-AA19-A78020DFDAD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ttle"/>
        </a:ext>
      </dgm:extLst>
    </dgm:pt>
    <dgm:pt modelId="{C922FCBB-643D-4035-B336-5799888DAA62}" type="pres">
      <dgm:prSet presAssocID="{DAFCE699-C396-4922-AA19-A78020DFDAD1}" presName="spaceRect" presStyleCnt="0"/>
      <dgm:spPr/>
    </dgm:pt>
    <dgm:pt modelId="{DCCDC27A-9261-41FA-BEA6-634333927FBD}" type="pres">
      <dgm:prSet presAssocID="{DAFCE699-C396-4922-AA19-A78020DFDAD1}" presName="parTx" presStyleLbl="revTx" presStyleIdx="0" presStyleCnt="5">
        <dgm:presLayoutVars>
          <dgm:chMax val="0"/>
          <dgm:chPref val="0"/>
        </dgm:presLayoutVars>
      </dgm:prSet>
      <dgm:spPr/>
    </dgm:pt>
    <dgm:pt modelId="{94524562-B94F-4052-84D7-0AE48E7ED925}" type="pres">
      <dgm:prSet presAssocID="{A395BED0-DD99-4A8D-B53E-C8D879A74545}" presName="sibTrans" presStyleCnt="0"/>
      <dgm:spPr/>
    </dgm:pt>
    <dgm:pt modelId="{D4E628D0-827E-45A8-AC25-9F58866FE939}" type="pres">
      <dgm:prSet presAssocID="{3F1AE0F8-9B85-4568-A32A-99FBE70E01AF}" presName="compNode" presStyleCnt="0"/>
      <dgm:spPr/>
    </dgm:pt>
    <dgm:pt modelId="{222684E8-396B-458C-8216-469EE4F0636C}" type="pres">
      <dgm:prSet presAssocID="{3F1AE0F8-9B85-4568-A32A-99FBE70E01AF}" presName="bgRect" presStyleLbl="bgShp" presStyleIdx="1" presStyleCnt="5"/>
      <dgm:spPr/>
    </dgm:pt>
    <dgm:pt modelId="{C8A7EF2C-0B48-4E60-A8C4-6BF997E447E8}" type="pres">
      <dgm:prSet presAssocID="{3F1AE0F8-9B85-4568-A32A-99FBE70E01A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me controller"/>
        </a:ext>
      </dgm:extLst>
    </dgm:pt>
    <dgm:pt modelId="{779B176D-CA00-493B-9BF8-D03D3B96231C}" type="pres">
      <dgm:prSet presAssocID="{3F1AE0F8-9B85-4568-A32A-99FBE70E01AF}" presName="spaceRect" presStyleCnt="0"/>
      <dgm:spPr/>
    </dgm:pt>
    <dgm:pt modelId="{64FC868C-4B03-472F-8851-5A6F8BD50197}" type="pres">
      <dgm:prSet presAssocID="{3F1AE0F8-9B85-4568-A32A-99FBE70E01AF}" presName="parTx" presStyleLbl="revTx" presStyleIdx="1" presStyleCnt="5">
        <dgm:presLayoutVars>
          <dgm:chMax val="0"/>
          <dgm:chPref val="0"/>
        </dgm:presLayoutVars>
      </dgm:prSet>
      <dgm:spPr/>
    </dgm:pt>
    <dgm:pt modelId="{9E46CC49-005E-479A-8304-380CE00915C8}" type="pres">
      <dgm:prSet presAssocID="{D8B84A54-EC0C-402A-87F3-BA3BE5C07DDB}" presName="sibTrans" presStyleCnt="0"/>
      <dgm:spPr/>
    </dgm:pt>
    <dgm:pt modelId="{0D6605F0-D6F9-4D5F-BC73-6D2583BC3B9A}" type="pres">
      <dgm:prSet presAssocID="{007817CC-036F-414D-AA81-F047EE2AF77D}" presName="compNode" presStyleCnt="0"/>
      <dgm:spPr/>
    </dgm:pt>
    <dgm:pt modelId="{B2C52E47-C379-4535-9C88-B11455DBF9FC}" type="pres">
      <dgm:prSet presAssocID="{007817CC-036F-414D-AA81-F047EE2AF77D}" presName="bgRect" presStyleLbl="bgShp" presStyleIdx="2" presStyleCnt="5"/>
      <dgm:spPr/>
    </dgm:pt>
    <dgm:pt modelId="{B24FBCD4-3C50-4401-80F9-6A27A6D32E3D}" type="pres">
      <dgm:prSet presAssocID="{007817CC-036F-414D-AA81-F047EE2AF77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pper board"/>
        </a:ext>
      </dgm:extLst>
    </dgm:pt>
    <dgm:pt modelId="{E647EEC5-09B4-44C5-A1C1-84C64D886117}" type="pres">
      <dgm:prSet presAssocID="{007817CC-036F-414D-AA81-F047EE2AF77D}" presName="spaceRect" presStyleCnt="0"/>
      <dgm:spPr/>
    </dgm:pt>
    <dgm:pt modelId="{8368D56F-C801-4341-A117-992A24A95F35}" type="pres">
      <dgm:prSet presAssocID="{007817CC-036F-414D-AA81-F047EE2AF77D}" presName="parTx" presStyleLbl="revTx" presStyleIdx="2" presStyleCnt="5">
        <dgm:presLayoutVars>
          <dgm:chMax val="0"/>
          <dgm:chPref val="0"/>
        </dgm:presLayoutVars>
      </dgm:prSet>
      <dgm:spPr/>
    </dgm:pt>
    <dgm:pt modelId="{E3982D2A-352B-40F4-B8C4-B3FE1F734CB8}" type="pres">
      <dgm:prSet presAssocID="{C4D5605A-E559-4EBD-8691-BF2777B4A341}" presName="sibTrans" presStyleCnt="0"/>
      <dgm:spPr/>
    </dgm:pt>
    <dgm:pt modelId="{D1271DB0-37AB-413D-B418-ED525B9EEA1A}" type="pres">
      <dgm:prSet presAssocID="{15E2F269-C3EA-46BE-9966-ACD0D0DB3F7B}" presName="compNode" presStyleCnt="0"/>
      <dgm:spPr/>
    </dgm:pt>
    <dgm:pt modelId="{027BB024-DE38-45E9-9DB5-B699632EBC5F}" type="pres">
      <dgm:prSet presAssocID="{15E2F269-C3EA-46BE-9966-ACD0D0DB3F7B}" presName="bgRect" presStyleLbl="bgShp" presStyleIdx="3" presStyleCnt="5"/>
      <dgm:spPr/>
    </dgm:pt>
    <dgm:pt modelId="{439AB008-6849-43F3-BD27-5489355BEC2E}" type="pres">
      <dgm:prSet presAssocID="{15E2F269-C3EA-46BE-9966-ACD0D0DB3F7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nk"/>
        </a:ext>
      </dgm:extLst>
    </dgm:pt>
    <dgm:pt modelId="{7B9347C7-373A-4ACA-AC58-EF65D6BF7BD4}" type="pres">
      <dgm:prSet presAssocID="{15E2F269-C3EA-46BE-9966-ACD0D0DB3F7B}" presName="spaceRect" presStyleCnt="0"/>
      <dgm:spPr/>
    </dgm:pt>
    <dgm:pt modelId="{F134E9C8-EED9-4879-B5D9-495794CA91DD}" type="pres">
      <dgm:prSet presAssocID="{15E2F269-C3EA-46BE-9966-ACD0D0DB3F7B}" presName="parTx" presStyleLbl="revTx" presStyleIdx="3" presStyleCnt="5">
        <dgm:presLayoutVars>
          <dgm:chMax val="0"/>
          <dgm:chPref val="0"/>
        </dgm:presLayoutVars>
      </dgm:prSet>
      <dgm:spPr/>
    </dgm:pt>
    <dgm:pt modelId="{0E122DFD-FB2B-4A37-A0A5-0888540535E2}" type="pres">
      <dgm:prSet presAssocID="{2E7D8040-5DE8-40D0-8BF2-4477D67FC33C}" presName="sibTrans" presStyleCnt="0"/>
      <dgm:spPr/>
    </dgm:pt>
    <dgm:pt modelId="{652C7CC2-6941-4AC4-9365-89E8CC73D1D9}" type="pres">
      <dgm:prSet presAssocID="{730ED7E1-6D04-4D02-B0E5-58316844847D}" presName="compNode" presStyleCnt="0"/>
      <dgm:spPr/>
    </dgm:pt>
    <dgm:pt modelId="{AF42216D-901F-402D-90E4-716ABEDC32C8}" type="pres">
      <dgm:prSet presAssocID="{730ED7E1-6D04-4D02-B0E5-58316844847D}" presName="bgRect" presStyleLbl="bgShp" presStyleIdx="4" presStyleCnt="5"/>
      <dgm:spPr/>
    </dgm:pt>
    <dgm:pt modelId="{952EC221-2247-4743-A960-C566840A52C7}" type="pres">
      <dgm:prSet presAssocID="{730ED7E1-6D04-4D02-B0E5-58316844847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vel"/>
        </a:ext>
      </dgm:extLst>
    </dgm:pt>
    <dgm:pt modelId="{3DD258A2-C39C-4E85-8B32-68594A1E1B4A}" type="pres">
      <dgm:prSet presAssocID="{730ED7E1-6D04-4D02-B0E5-58316844847D}" presName="spaceRect" presStyleCnt="0"/>
      <dgm:spPr/>
    </dgm:pt>
    <dgm:pt modelId="{7D706EE3-0F7E-497B-A5E8-BC724CB181BD}" type="pres">
      <dgm:prSet presAssocID="{730ED7E1-6D04-4D02-B0E5-58316844847D}" presName="parTx" presStyleLbl="revTx" presStyleIdx="4" presStyleCnt="5">
        <dgm:presLayoutVars>
          <dgm:chMax val="0"/>
          <dgm:chPref val="0"/>
        </dgm:presLayoutVars>
      </dgm:prSet>
      <dgm:spPr/>
    </dgm:pt>
  </dgm:ptLst>
  <dgm:cxnLst>
    <dgm:cxn modelId="{9B61ED1C-69F9-4A17-A835-C5680D69D66C}" type="presOf" srcId="{DAFCE699-C396-4922-AA19-A78020DFDAD1}" destId="{DCCDC27A-9261-41FA-BEA6-634333927FBD}" srcOrd="0" destOrd="0" presId="urn:microsoft.com/office/officeart/2018/2/layout/IconVerticalSolidList"/>
    <dgm:cxn modelId="{9BECD233-AFBB-4469-B70E-AC6C3EC53D2A}" type="presOf" srcId="{D19A5BE4-9088-4328-92BA-C34852395E43}" destId="{4FC95E5E-4E23-4766-AC17-B9D277246F02}" srcOrd="0" destOrd="0" presId="urn:microsoft.com/office/officeart/2018/2/layout/IconVerticalSolidList"/>
    <dgm:cxn modelId="{8F98FD65-54AC-4575-AC50-B03BE3E0A6B8}" type="presOf" srcId="{730ED7E1-6D04-4D02-B0E5-58316844847D}" destId="{7D706EE3-0F7E-497B-A5E8-BC724CB181BD}" srcOrd="0" destOrd="0" presId="urn:microsoft.com/office/officeart/2018/2/layout/IconVerticalSolidList"/>
    <dgm:cxn modelId="{0AF51A4F-2B97-4A6D-B2EA-20CF857CEB46}" srcId="{D19A5BE4-9088-4328-92BA-C34852395E43}" destId="{15E2F269-C3EA-46BE-9966-ACD0D0DB3F7B}" srcOrd="3" destOrd="0" parTransId="{5BDEBECF-1644-415C-BA7B-461C3E8190B1}" sibTransId="{2E7D8040-5DE8-40D0-8BF2-4477D67FC33C}"/>
    <dgm:cxn modelId="{5459A773-A3EE-494A-8D68-7F383B4A3530}" srcId="{D19A5BE4-9088-4328-92BA-C34852395E43}" destId="{3F1AE0F8-9B85-4568-A32A-99FBE70E01AF}" srcOrd="1" destOrd="0" parTransId="{E3444722-6A39-456F-B01D-AC4E9A70F1CF}" sibTransId="{D8B84A54-EC0C-402A-87F3-BA3BE5C07DDB}"/>
    <dgm:cxn modelId="{395CE758-E06E-4E86-8149-7C7E92CAEFEC}" srcId="{D19A5BE4-9088-4328-92BA-C34852395E43}" destId="{007817CC-036F-414D-AA81-F047EE2AF77D}" srcOrd="2" destOrd="0" parTransId="{40DC151D-074F-4CA7-963D-B827380B1807}" sibTransId="{C4D5605A-E559-4EBD-8691-BF2777B4A341}"/>
    <dgm:cxn modelId="{7953F1A3-D294-4A77-99BB-6149317830D3}" srcId="{D19A5BE4-9088-4328-92BA-C34852395E43}" destId="{DAFCE699-C396-4922-AA19-A78020DFDAD1}" srcOrd="0" destOrd="0" parTransId="{997849D6-18C0-4D9C-9469-714A490DD14D}" sibTransId="{A395BED0-DD99-4A8D-B53E-C8D879A74545}"/>
    <dgm:cxn modelId="{5CF645A9-86AB-450B-8C9A-B176E73EDF2D}" type="presOf" srcId="{15E2F269-C3EA-46BE-9966-ACD0D0DB3F7B}" destId="{F134E9C8-EED9-4879-B5D9-495794CA91DD}" srcOrd="0" destOrd="0" presId="urn:microsoft.com/office/officeart/2018/2/layout/IconVerticalSolidList"/>
    <dgm:cxn modelId="{C21ECAB8-59E8-4496-96B2-E29900AAAA1B}" type="presOf" srcId="{3F1AE0F8-9B85-4568-A32A-99FBE70E01AF}" destId="{64FC868C-4B03-472F-8851-5A6F8BD50197}" srcOrd="0" destOrd="0" presId="urn:microsoft.com/office/officeart/2018/2/layout/IconVerticalSolidList"/>
    <dgm:cxn modelId="{3FC3EBF7-571F-47A2-BBC9-15FD2D997E93}" srcId="{D19A5BE4-9088-4328-92BA-C34852395E43}" destId="{730ED7E1-6D04-4D02-B0E5-58316844847D}" srcOrd="4" destOrd="0" parTransId="{647C1161-E2F3-4D5F-841A-6E51564AC3AC}" sibTransId="{DAFE4D02-E34B-4930-A9E0-88EE1867D389}"/>
    <dgm:cxn modelId="{651ADEFF-9CEB-4CE0-B25E-5A3AE32F3E4E}" type="presOf" srcId="{007817CC-036F-414D-AA81-F047EE2AF77D}" destId="{8368D56F-C801-4341-A117-992A24A95F35}" srcOrd="0" destOrd="0" presId="urn:microsoft.com/office/officeart/2018/2/layout/IconVerticalSolidList"/>
    <dgm:cxn modelId="{CE2FD0DE-44CF-407F-B01F-FA35ECCFB340}" type="presParOf" srcId="{4FC95E5E-4E23-4766-AC17-B9D277246F02}" destId="{7103481B-63EE-4541-8E8B-DF5DDACD0E12}" srcOrd="0" destOrd="0" presId="urn:microsoft.com/office/officeart/2018/2/layout/IconVerticalSolidList"/>
    <dgm:cxn modelId="{19E318A2-1174-47CF-96BF-C20F87965236}" type="presParOf" srcId="{7103481B-63EE-4541-8E8B-DF5DDACD0E12}" destId="{F0D566CD-81C1-4632-8B7C-E4B964B0CFFA}" srcOrd="0" destOrd="0" presId="urn:microsoft.com/office/officeart/2018/2/layout/IconVerticalSolidList"/>
    <dgm:cxn modelId="{0D13AC6A-A4C1-44EA-A99E-00E09294729B}" type="presParOf" srcId="{7103481B-63EE-4541-8E8B-DF5DDACD0E12}" destId="{D9B54F1C-4658-465C-8D56-3E34B4B630DB}" srcOrd="1" destOrd="0" presId="urn:microsoft.com/office/officeart/2018/2/layout/IconVerticalSolidList"/>
    <dgm:cxn modelId="{A7A7F457-06FA-45FB-B56A-F0EC445E897D}" type="presParOf" srcId="{7103481B-63EE-4541-8E8B-DF5DDACD0E12}" destId="{C922FCBB-643D-4035-B336-5799888DAA62}" srcOrd="2" destOrd="0" presId="urn:microsoft.com/office/officeart/2018/2/layout/IconVerticalSolidList"/>
    <dgm:cxn modelId="{5805DCEF-FB82-4BEA-ACEB-6123F65E1FF9}" type="presParOf" srcId="{7103481B-63EE-4541-8E8B-DF5DDACD0E12}" destId="{DCCDC27A-9261-41FA-BEA6-634333927FBD}" srcOrd="3" destOrd="0" presId="urn:microsoft.com/office/officeart/2018/2/layout/IconVerticalSolidList"/>
    <dgm:cxn modelId="{E0C0242B-0F26-47DA-83E2-51B512B859E4}" type="presParOf" srcId="{4FC95E5E-4E23-4766-AC17-B9D277246F02}" destId="{94524562-B94F-4052-84D7-0AE48E7ED925}" srcOrd="1" destOrd="0" presId="urn:microsoft.com/office/officeart/2018/2/layout/IconVerticalSolidList"/>
    <dgm:cxn modelId="{2FEEF492-0015-47E2-BCD9-25584646199B}" type="presParOf" srcId="{4FC95E5E-4E23-4766-AC17-B9D277246F02}" destId="{D4E628D0-827E-45A8-AC25-9F58866FE939}" srcOrd="2" destOrd="0" presId="urn:microsoft.com/office/officeart/2018/2/layout/IconVerticalSolidList"/>
    <dgm:cxn modelId="{D6BA0ED0-033D-4272-B872-2DDC43CD58AD}" type="presParOf" srcId="{D4E628D0-827E-45A8-AC25-9F58866FE939}" destId="{222684E8-396B-458C-8216-469EE4F0636C}" srcOrd="0" destOrd="0" presId="urn:microsoft.com/office/officeart/2018/2/layout/IconVerticalSolidList"/>
    <dgm:cxn modelId="{6A0C80FE-EC2F-43F7-A7E2-B25D7DC7E94D}" type="presParOf" srcId="{D4E628D0-827E-45A8-AC25-9F58866FE939}" destId="{C8A7EF2C-0B48-4E60-A8C4-6BF997E447E8}" srcOrd="1" destOrd="0" presId="urn:microsoft.com/office/officeart/2018/2/layout/IconVerticalSolidList"/>
    <dgm:cxn modelId="{BBD2A97B-8E18-401D-8B16-3F62ED73E212}" type="presParOf" srcId="{D4E628D0-827E-45A8-AC25-9F58866FE939}" destId="{779B176D-CA00-493B-9BF8-D03D3B96231C}" srcOrd="2" destOrd="0" presId="urn:microsoft.com/office/officeart/2018/2/layout/IconVerticalSolidList"/>
    <dgm:cxn modelId="{6F8517C7-8CCD-4A98-A989-6608B64DC361}" type="presParOf" srcId="{D4E628D0-827E-45A8-AC25-9F58866FE939}" destId="{64FC868C-4B03-472F-8851-5A6F8BD50197}" srcOrd="3" destOrd="0" presId="urn:microsoft.com/office/officeart/2018/2/layout/IconVerticalSolidList"/>
    <dgm:cxn modelId="{80D70C95-D893-4F40-B847-034E4A776A40}" type="presParOf" srcId="{4FC95E5E-4E23-4766-AC17-B9D277246F02}" destId="{9E46CC49-005E-479A-8304-380CE00915C8}" srcOrd="3" destOrd="0" presId="urn:microsoft.com/office/officeart/2018/2/layout/IconVerticalSolidList"/>
    <dgm:cxn modelId="{57AE417F-FD4D-46A0-9830-C6311A80BE83}" type="presParOf" srcId="{4FC95E5E-4E23-4766-AC17-B9D277246F02}" destId="{0D6605F0-D6F9-4D5F-BC73-6D2583BC3B9A}" srcOrd="4" destOrd="0" presId="urn:microsoft.com/office/officeart/2018/2/layout/IconVerticalSolidList"/>
    <dgm:cxn modelId="{72CCF9EC-BD5E-4CDB-A03C-2F3DBA094AC2}" type="presParOf" srcId="{0D6605F0-D6F9-4D5F-BC73-6D2583BC3B9A}" destId="{B2C52E47-C379-4535-9C88-B11455DBF9FC}" srcOrd="0" destOrd="0" presId="urn:microsoft.com/office/officeart/2018/2/layout/IconVerticalSolidList"/>
    <dgm:cxn modelId="{DB824BD4-53E8-48F0-9994-811C2C3EC4D4}" type="presParOf" srcId="{0D6605F0-D6F9-4D5F-BC73-6D2583BC3B9A}" destId="{B24FBCD4-3C50-4401-80F9-6A27A6D32E3D}" srcOrd="1" destOrd="0" presId="urn:microsoft.com/office/officeart/2018/2/layout/IconVerticalSolidList"/>
    <dgm:cxn modelId="{ED3B0C0B-D683-441D-8D6C-D788D52F9D34}" type="presParOf" srcId="{0D6605F0-D6F9-4D5F-BC73-6D2583BC3B9A}" destId="{E647EEC5-09B4-44C5-A1C1-84C64D886117}" srcOrd="2" destOrd="0" presId="urn:microsoft.com/office/officeart/2018/2/layout/IconVerticalSolidList"/>
    <dgm:cxn modelId="{15C2E80C-991E-4D7D-8211-156615F1E269}" type="presParOf" srcId="{0D6605F0-D6F9-4D5F-BC73-6D2583BC3B9A}" destId="{8368D56F-C801-4341-A117-992A24A95F35}" srcOrd="3" destOrd="0" presId="urn:microsoft.com/office/officeart/2018/2/layout/IconVerticalSolidList"/>
    <dgm:cxn modelId="{28A3EA94-2FF0-48DA-BFDE-533EFA73BCD5}" type="presParOf" srcId="{4FC95E5E-4E23-4766-AC17-B9D277246F02}" destId="{E3982D2A-352B-40F4-B8C4-B3FE1F734CB8}" srcOrd="5" destOrd="0" presId="urn:microsoft.com/office/officeart/2018/2/layout/IconVerticalSolidList"/>
    <dgm:cxn modelId="{76C94A97-3101-46F1-AC86-5EAF643840D9}" type="presParOf" srcId="{4FC95E5E-4E23-4766-AC17-B9D277246F02}" destId="{D1271DB0-37AB-413D-B418-ED525B9EEA1A}" srcOrd="6" destOrd="0" presId="urn:microsoft.com/office/officeart/2018/2/layout/IconVerticalSolidList"/>
    <dgm:cxn modelId="{298A5E7B-0637-46D4-881F-D269864E2773}" type="presParOf" srcId="{D1271DB0-37AB-413D-B418-ED525B9EEA1A}" destId="{027BB024-DE38-45E9-9DB5-B699632EBC5F}" srcOrd="0" destOrd="0" presId="urn:microsoft.com/office/officeart/2018/2/layout/IconVerticalSolidList"/>
    <dgm:cxn modelId="{887B05E8-2543-4AFE-9A42-C1F009401320}" type="presParOf" srcId="{D1271DB0-37AB-413D-B418-ED525B9EEA1A}" destId="{439AB008-6849-43F3-BD27-5489355BEC2E}" srcOrd="1" destOrd="0" presId="urn:microsoft.com/office/officeart/2018/2/layout/IconVerticalSolidList"/>
    <dgm:cxn modelId="{509D0A8B-9856-4C95-8890-D84C5736D673}" type="presParOf" srcId="{D1271DB0-37AB-413D-B418-ED525B9EEA1A}" destId="{7B9347C7-373A-4ACA-AC58-EF65D6BF7BD4}" srcOrd="2" destOrd="0" presId="urn:microsoft.com/office/officeart/2018/2/layout/IconVerticalSolidList"/>
    <dgm:cxn modelId="{28834C24-5A3B-441D-961E-50225810FE78}" type="presParOf" srcId="{D1271DB0-37AB-413D-B418-ED525B9EEA1A}" destId="{F134E9C8-EED9-4879-B5D9-495794CA91DD}" srcOrd="3" destOrd="0" presId="urn:microsoft.com/office/officeart/2018/2/layout/IconVerticalSolidList"/>
    <dgm:cxn modelId="{09850528-226B-445B-8452-4957ACD8DD1D}" type="presParOf" srcId="{4FC95E5E-4E23-4766-AC17-B9D277246F02}" destId="{0E122DFD-FB2B-4A37-A0A5-0888540535E2}" srcOrd="7" destOrd="0" presId="urn:microsoft.com/office/officeart/2018/2/layout/IconVerticalSolidList"/>
    <dgm:cxn modelId="{E28ED56A-7FFC-4FAE-A053-4F2CA156EC11}" type="presParOf" srcId="{4FC95E5E-4E23-4766-AC17-B9D277246F02}" destId="{652C7CC2-6941-4AC4-9365-89E8CC73D1D9}" srcOrd="8" destOrd="0" presId="urn:microsoft.com/office/officeart/2018/2/layout/IconVerticalSolidList"/>
    <dgm:cxn modelId="{D703AA2B-410A-4847-9C9F-C1CAD2678CCC}" type="presParOf" srcId="{652C7CC2-6941-4AC4-9365-89E8CC73D1D9}" destId="{AF42216D-901F-402D-90E4-716ABEDC32C8}" srcOrd="0" destOrd="0" presId="urn:microsoft.com/office/officeart/2018/2/layout/IconVerticalSolidList"/>
    <dgm:cxn modelId="{14A86695-7E68-4238-AB72-88805F1686E3}" type="presParOf" srcId="{652C7CC2-6941-4AC4-9365-89E8CC73D1D9}" destId="{952EC221-2247-4743-A960-C566840A52C7}" srcOrd="1" destOrd="0" presId="urn:microsoft.com/office/officeart/2018/2/layout/IconVerticalSolidList"/>
    <dgm:cxn modelId="{8D6475BC-FD8B-44F3-B2B2-F0374357C988}" type="presParOf" srcId="{652C7CC2-6941-4AC4-9365-89E8CC73D1D9}" destId="{3DD258A2-C39C-4E85-8B32-68594A1E1B4A}" srcOrd="2" destOrd="0" presId="urn:microsoft.com/office/officeart/2018/2/layout/IconVerticalSolidList"/>
    <dgm:cxn modelId="{B1FA234D-8ABA-45F8-B34F-14B9099043FE}" type="presParOf" srcId="{652C7CC2-6941-4AC4-9365-89E8CC73D1D9}" destId="{7D706EE3-0F7E-497B-A5E8-BC724CB181B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A7767BC-97EC-4046-A5D7-BB8CCA607C4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FAC94C2-9644-4B5A-BCAA-9724DF87CD89}">
      <dgm:prSet/>
      <dgm:spPr/>
      <dgm:t>
        <a:bodyPr/>
        <a:lstStyle/>
        <a:p>
          <a:r>
            <a:rPr lang="en-GB"/>
            <a:t>The </a:t>
          </a:r>
          <a:r>
            <a:rPr lang="en-GB" b="1"/>
            <a:t>COUNTY COURT</a:t>
          </a:r>
          <a:r>
            <a:rPr lang="en-GB"/>
            <a:t> and the </a:t>
          </a:r>
          <a:r>
            <a:rPr lang="en-GB" b="1"/>
            <a:t>HIGH COURT</a:t>
          </a:r>
          <a:r>
            <a:rPr lang="en-GB"/>
            <a:t> are the two </a:t>
          </a:r>
          <a:r>
            <a:rPr lang="en-GB" b="1"/>
            <a:t>FIRST INSTANCE CIVIL COURTS</a:t>
          </a:r>
          <a:r>
            <a:rPr lang="en-GB"/>
            <a:t>.</a:t>
          </a:r>
          <a:endParaRPr lang="en-US"/>
        </a:p>
      </dgm:t>
    </dgm:pt>
    <dgm:pt modelId="{E7C3AC83-367F-488D-A796-B8958CD372FF}" type="parTrans" cxnId="{2C3BD465-6272-4AC7-89A0-ED1CB8A4600A}">
      <dgm:prSet/>
      <dgm:spPr/>
      <dgm:t>
        <a:bodyPr/>
        <a:lstStyle/>
        <a:p>
          <a:endParaRPr lang="en-US"/>
        </a:p>
      </dgm:t>
    </dgm:pt>
    <dgm:pt modelId="{BD16622A-35A2-4508-B423-885EE90358DE}" type="sibTrans" cxnId="{2C3BD465-6272-4AC7-89A0-ED1CB8A4600A}">
      <dgm:prSet/>
      <dgm:spPr/>
      <dgm:t>
        <a:bodyPr/>
        <a:lstStyle/>
        <a:p>
          <a:endParaRPr lang="en-US"/>
        </a:p>
      </dgm:t>
    </dgm:pt>
    <dgm:pt modelId="{36F9766B-271E-4B39-B852-D9BCEF90D993}">
      <dgm:prSet/>
      <dgm:spPr/>
      <dgm:t>
        <a:bodyPr/>
        <a:lstStyle/>
        <a:p>
          <a:r>
            <a:rPr lang="en-GB"/>
            <a:t>These courts play an important role in the DISPUTE SETTLEMENT function of the legal system.</a:t>
          </a:r>
          <a:endParaRPr lang="en-US"/>
        </a:p>
      </dgm:t>
    </dgm:pt>
    <dgm:pt modelId="{397982D6-9E0E-4A7C-A327-68C25A538D11}" type="parTrans" cxnId="{24F157D9-27ED-42CF-ABEA-4AA9247E3FE5}">
      <dgm:prSet/>
      <dgm:spPr/>
      <dgm:t>
        <a:bodyPr/>
        <a:lstStyle/>
        <a:p>
          <a:endParaRPr lang="en-US"/>
        </a:p>
      </dgm:t>
    </dgm:pt>
    <dgm:pt modelId="{E776D03A-6877-4D5A-84FC-6D467316E3C8}" type="sibTrans" cxnId="{24F157D9-27ED-42CF-ABEA-4AA9247E3FE5}">
      <dgm:prSet/>
      <dgm:spPr/>
      <dgm:t>
        <a:bodyPr/>
        <a:lstStyle/>
        <a:p>
          <a:endParaRPr lang="en-US"/>
        </a:p>
      </dgm:t>
    </dgm:pt>
    <dgm:pt modelId="{C6C35B04-DFE9-43DC-84BF-C51B75B3E0E1}">
      <dgm:prSet/>
      <dgm:spPr/>
      <dgm:t>
        <a:bodyPr/>
        <a:lstStyle/>
        <a:p>
          <a:r>
            <a:rPr lang="en-GB" i="1"/>
            <a:t>“In most civil matters people regard a court case as a </a:t>
          </a:r>
          <a:r>
            <a:rPr lang="en-GB" b="1" i="1"/>
            <a:t>last resort</a:t>
          </a:r>
          <a:r>
            <a:rPr lang="en-GB" i="1"/>
            <a:t> and will try to resolve the problem without going to court, so that when a dispute arises it is likely that some form of </a:t>
          </a:r>
          <a:r>
            <a:rPr lang="en-GB" b="1" i="1"/>
            <a:t>negotiation </a:t>
          </a:r>
          <a:r>
            <a:rPr lang="en-GB" i="1"/>
            <a:t>will take place.”</a:t>
          </a:r>
          <a:r>
            <a:rPr lang="en-GB"/>
            <a:t>  J.Martin</a:t>
          </a:r>
          <a:endParaRPr lang="en-US"/>
        </a:p>
      </dgm:t>
    </dgm:pt>
    <dgm:pt modelId="{5C8E5D32-2D40-4AE9-9A4D-6D6C57F89F86}" type="parTrans" cxnId="{D444FE07-465E-4246-9E39-D6F3826AE8D3}">
      <dgm:prSet/>
      <dgm:spPr/>
      <dgm:t>
        <a:bodyPr/>
        <a:lstStyle/>
        <a:p>
          <a:endParaRPr lang="en-US"/>
        </a:p>
      </dgm:t>
    </dgm:pt>
    <dgm:pt modelId="{EA697CA4-6D67-42AB-B708-5F42012E182A}" type="sibTrans" cxnId="{D444FE07-465E-4246-9E39-D6F3826AE8D3}">
      <dgm:prSet/>
      <dgm:spPr/>
      <dgm:t>
        <a:bodyPr/>
        <a:lstStyle/>
        <a:p>
          <a:endParaRPr lang="en-US"/>
        </a:p>
      </dgm:t>
    </dgm:pt>
    <dgm:pt modelId="{9B02D59C-1666-4813-8848-2C938946401C}" type="pres">
      <dgm:prSet presAssocID="{9A7767BC-97EC-4046-A5D7-BB8CCA607C4B}" presName="linear" presStyleCnt="0">
        <dgm:presLayoutVars>
          <dgm:animLvl val="lvl"/>
          <dgm:resizeHandles val="exact"/>
        </dgm:presLayoutVars>
      </dgm:prSet>
      <dgm:spPr/>
    </dgm:pt>
    <dgm:pt modelId="{55C77545-BEA5-4C01-9257-F36FD5D494F8}" type="pres">
      <dgm:prSet presAssocID="{8FAC94C2-9644-4B5A-BCAA-9724DF87CD89}" presName="parentText" presStyleLbl="node1" presStyleIdx="0" presStyleCnt="3">
        <dgm:presLayoutVars>
          <dgm:chMax val="0"/>
          <dgm:bulletEnabled val="1"/>
        </dgm:presLayoutVars>
      </dgm:prSet>
      <dgm:spPr/>
    </dgm:pt>
    <dgm:pt modelId="{2214737C-1892-4AE5-B1A4-C36DF01F50E9}" type="pres">
      <dgm:prSet presAssocID="{BD16622A-35A2-4508-B423-885EE90358DE}" presName="spacer" presStyleCnt="0"/>
      <dgm:spPr/>
    </dgm:pt>
    <dgm:pt modelId="{5B1871D9-4115-45F0-B17E-C0B66B6355C0}" type="pres">
      <dgm:prSet presAssocID="{36F9766B-271E-4B39-B852-D9BCEF90D993}" presName="parentText" presStyleLbl="node1" presStyleIdx="1" presStyleCnt="3">
        <dgm:presLayoutVars>
          <dgm:chMax val="0"/>
          <dgm:bulletEnabled val="1"/>
        </dgm:presLayoutVars>
      </dgm:prSet>
      <dgm:spPr/>
    </dgm:pt>
    <dgm:pt modelId="{13F33AD5-2C05-447F-A359-17B78397552B}" type="pres">
      <dgm:prSet presAssocID="{E776D03A-6877-4D5A-84FC-6D467316E3C8}" presName="spacer" presStyleCnt="0"/>
      <dgm:spPr/>
    </dgm:pt>
    <dgm:pt modelId="{E6080918-D391-493E-B376-15F334D4BFFF}" type="pres">
      <dgm:prSet presAssocID="{C6C35B04-DFE9-43DC-84BF-C51B75B3E0E1}" presName="parentText" presStyleLbl="node1" presStyleIdx="2" presStyleCnt="3">
        <dgm:presLayoutVars>
          <dgm:chMax val="0"/>
          <dgm:bulletEnabled val="1"/>
        </dgm:presLayoutVars>
      </dgm:prSet>
      <dgm:spPr/>
    </dgm:pt>
  </dgm:ptLst>
  <dgm:cxnLst>
    <dgm:cxn modelId="{D444FE07-465E-4246-9E39-D6F3826AE8D3}" srcId="{9A7767BC-97EC-4046-A5D7-BB8CCA607C4B}" destId="{C6C35B04-DFE9-43DC-84BF-C51B75B3E0E1}" srcOrd="2" destOrd="0" parTransId="{5C8E5D32-2D40-4AE9-9A4D-6D6C57F89F86}" sibTransId="{EA697CA4-6D67-42AB-B708-5F42012E182A}"/>
    <dgm:cxn modelId="{CC519A0C-E20C-43D5-833F-FDA985994E52}" type="presOf" srcId="{36F9766B-271E-4B39-B852-D9BCEF90D993}" destId="{5B1871D9-4115-45F0-B17E-C0B66B6355C0}" srcOrd="0" destOrd="0" presId="urn:microsoft.com/office/officeart/2005/8/layout/vList2"/>
    <dgm:cxn modelId="{0F8CCD20-B822-46CC-8E3A-B02D1C43968C}" type="presOf" srcId="{9A7767BC-97EC-4046-A5D7-BB8CCA607C4B}" destId="{9B02D59C-1666-4813-8848-2C938946401C}" srcOrd="0" destOrd="0" presId="urn:microsoft.com/office/officeart/2005/8/layout/vList2"/>
    <dgm:cxn modelId="{2CFC623A-4EC7-4733-B7A1-367A4039D3F0}" type="presOf" srcId="{C6C35B04-DFE9-43DC-84BF-C51B75B3E0E1}" destId="{E6080918-D391-493E-B376-15F334D4BFFF}" srcOrd="0" destOrd="0" presId="urn:microsoft.com/office/officeart/2005/8/layout/vList2"/>
    <dgm:cxn modelId="{2C3BD465-6272-4AC7-89A0-ED1CB8A4600A}" srcId="{9A7767BC-97EC-4046-A5D7-BB8CCA607C4B}" destId="{8FAC94C2-9644-4B5A-BCAA-9724DF87CD89}" srcOrd="0" destOrd="0" parTransId="{E7C3AC83-367F-488D-A796-B8958CD372FF}" sibTransId="{BD16622A-35A2-4508-B423-885EE90358DE}"/>
    <dgm:cxn modelId="{142F2C87-D254-4006-84C2-27B6AEEAF617}" type="presOf" srcId="{8FAC94C2-9644-4B5A-BCAA-9724DF87CD89}" destId="{55C77545-BEA5-4C01-9257-F36FD5D494F8}" srcOrd="0" destOrd="0" presId="urn:microsoft.com/office/officeart/2005/8/layout/vList2"/>
    <dgm:cxn modelId="{24F157D9-27ED-42CF-ABEA-4AA9247E3FE5}" srcId="{9A7767BC-97EC-4046-A5D7-BB8CCA607C4B}" destId="{36F9766B-271E-4B39-B852-D9BCEF90D993}" srcOrd="1" destOrd="0" parTransId="{397982D6-9E0E-4A7C-A327-68C25A538D11}" sibTransId="{E776D03A-6877-4D5A-84FC-6D467316E3C8}"/>
    <dgm:cxn modelId="{101F607F-1ABB-4890-A6A5-C0D119CD4BCC}" type="presParOf" srcId="{9B02D59C-1666-4813-8848-2C938946401C}" destId="{55C77545-BEA5-4C01-9257-F36FD5D494F8}" srcOrd="0" destOrd="0" presId="urn:microsoft.com/office/officeart/2005/8/layout/vList2"/>
    <dgm:cxn modelId="{267334FC-5BDB-4C50-9E43-3BFDB8482E78}" type="presParOf" srcId="{9B02D59C-1666-4813-8848-2C938946401C}" destId="{2214737C-1892-4AE5-B1A4-C36DF01F50E9}" srcOrd="1" destOrd="0" presId="urn:microsoft.com/office/officeart/2005/8/layout/vList2"/>
    <dgm:cxn modelId="{E865F40A-0758-487B-8445-0A01371724BF}" type="presParOf" srcId="{9B02D59C-1666-4813-8848-2C938946401C}" destId="{5B1871D9-4115-45F0-B17E-C0B66B6355C0}" srcOrd="2" destOrd="0" presId="urn:microsoft.com/office/officeart/2005/8/layout/vList2"/>
    <dgm:cxn modelId="{6891FFB3-54E9-498B-B6AD-E4E1885B254B}" type="presParOf" srcId="{9B02D59C-1666-4813-8848-2C938946401C}" destId="{13F33AD5-2C05-447F-A359-17B78397552B}" srcOrd="3" destOrd="0" presId="urn:microsoft.com/office/officeart/2005/8/layout/vList2"/>
    <dgm:cxn modelId="{C5D68DCC-832D-4A67-A4B5-2AD39D029E25}" type="presParOf" srcId="{9B02D59C-1666-4813-8848-2C938946401C}" destId="{E6080918-D391-493E-B376-15F334D4BFF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31AE587-C8ED-42BE-8E58-5269002AF62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E55F728-FC4D-41A8-89BD-DAE9505E07EE}">
      <dgm:prSet/>
      <dgm:spPr/>
      <dgm:t>
        <a:bodyPr/>
        <a:lstStyle/>
        <a:p>
          <a:r>
            <a:rPr lang="en-GB"/>
            <a:t>All civil cases not dealt with in the county court are dealt with in the High Court.  </a:t>
          </a:r>
          <a:endParaRPr lang="en-US"/>
        </a:p>
      </dgm:t>
    </dgm:pt>
    <dgm:pt modelId="{42EF674D-1DF2-4F3A-BCE0-1AC1221F49D7}" type="parTrans" cxnId="{9B3619F9-211C-4D99-891D-52FD9866B91C}">
      <dgm:prSet/>
      <dgm:spPr/>
      <dgm:t>
        <a:bodyPr/>
        <a:lstStyle/>
        <a:p>
          <a:endParaRPr lang="en-US"/>
        </a:p>
      </dgm:t>
    </dgm:pt>
    <dgm:pt modelId="{A1D1F706-CCC2-4EDF-9089-097ABA39E0DA}" type="sibTrans" cxnId="{9B3619F9-211C-4D99-891D-52FD9866B91C}">
      <dgm:prSet/>
      <dgm:spPr/>
      <dgm:t>
        <a:bodyPr/>
        <a:lstStyle/>
        <a:p>
          <a:endParaRPr lang="en-US"/>
        </a:p>
      </dgm:t>
    </dgm:pt>
    <dgm:pt modelId="{1A5D9F35-4D1A-49F3-8883-003C3083FA5B}">
      <dgm:prSet/>
      <dgm:spPr/>
      <dgm:t>
        <a:bodyPr/>
        <a:lstStyle/>
        <a:p>
          <a:r>
            <a:rPr lang="en-GB"/>
            <a:t>Cases in the High Court are organised according to </a:t>
          </a:r>
          <a:r>
            <a:rPr lang="en-GB" u="sng"/>
            <a:t>case type</a:t>
          </a:r>
          <a:r>
            <a:rPr lang="en-GB"/>
            <a:t> and are heard in one of the three separate courts within the High Court, called divisions. </a:t>
          </a:r>
          <a:endParaRPr lang="en-US"/>
        </a:p>
      </dgm:t>
    </dgm:pt>
    <dgm:pt modelId="{E66E9486-DDE1-4F5B-962C-9FBA6D667CC7}" type="parTrans" cxnId="{B98AFFB3-98E9-4043-8445-4301AAE57A60}">
      <dgm:prSet/>
      <dgm:spPr/>
      <dgm:t>
        <a:bodyPr/>
        <a:lstStyle/>
        <a:p>
          <a:endParaRPr lang="en-US"/>
        </a:p>
      </dgm:t>
    </dgm:pt>
    <dgm:pt modelId="{DC18A613-D5F8-4808-A075-FDF8C397537B}" type="sibTrans" cxnId="{B98AFFB3-98E9-4043-8445-4301AAE57A60}">
      <dgm:prSet/>
      <dgm:spPr/>
      <dgm:t>
        <a:bodyPr/>
        <a:lstStyle/>
        <a:p>
          <a:endParaRPr lang="en-US"/>
        </a:p>
      </dgm:t>
    </dgm:pt>
    <dgm:pt modelId="{48EE7534-6E02-46B3-A533-1650C7160A0D}" type="pres">
      <dgm:prSet presAssocID="{531AE587-C8ED-42BE-8E58-5269002AF62B}" presName="root" presStyleCnt="0">
        <dgm:presLayoutVars>
          <dgm:dir/>
          <dgm:resizeHandles val="exact"/>
        </dgm:presLayoutVars>
      </dgm:prSet>
      <dgm:spPr/>
    </dgm:pt>
    <dgm:pt modelId="{72E9E64C-23F7-40B8-B6C1-A25EAFA2D90D}" type="pres">
      <dgm:prSet presAssocID="{9E55F728-FC4D-41A8-89BD-DAE9505E07EE}" presName="compNode" presStyleCnt="0"/>
      <dgm:spPr/>
    </dgm:pt>
    <dgm:pt modelId="{D6A67B8E-C196-43FF-8222-3B4161E64226}" type="pres">
      <dgm:prSet presAssocID="{9E55F728-FC4D-41A8-89BD-DAE9505E07EE}" presName="bgRect" presStyleLbl="bgShp" presStyleIdx="0" presStyleCnt="2"/>
      <dgm:spPr/>
    </dgm:pt>
    <dgm:pt modelId="{A0C62D15-0250-4A82-9132-7A9D9492B36E}" type="pres">
      <dgm:prSet presAssocID="{9E55F728-FC4D-41A8-89BD-DAE9505E07E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1D8B7005-3C50-4A37-9EA1-751D2A2B8361}" type="pres">
      <dgm:prSet presAssocID="{9E55F728-FC4D-41A8-89BD-DAE9505E07EE}" presName="spaceRect" presStyleCnt="0"/>
      <dgm:spPr/>
    </dgm:pt>
    <dgm:pt modelId="{F74BB319-6686-4F78-B832-9F2D09F29ACE}" type="pres">
      <dgm:prSet presAssocID="{9E55F728-FC4D-41A8-89BD-DAE9505E07EE}" presName="parTx" presStyleLbl="revTx" presStyleIdx="0" presStyleCnt="2">
        <dgm:presLayoutVars>
          <dgm:chMax val="0"/>
          <dgm:chPref val="0"/>
        </dgm:presLayoutVars>
      </dgm:prSet>
      <dgm:spPr/>
    </dgm:pt>
    <dgm:pt modelId="{7B362A04-6CD3-42CD-BA56-5A576F678418}" type="pres">
      <dgm:prSet presAssocID="{A1D1F706-CCC2-4EDF-9089-097ABA39E0DA}" presName="sibTrans" presStyleCnt="0"/>
      <dgm:spPr/>
    </dgm:pt>
    <dgm:pt modelId="{A4120872-FE6D-4862-B16E-327569C52D61}" type="pres">
      <dgm:prSet presAssocID="{1A5D9F35-4D1A-49F3-8883-003C3083FA5B}" presName="compNode" presStyleCnt="0"/>
      <dgm:spPr/>
    </dgm:pt>
    <dgm:pt modelId="{585B4204-FE20-4C68-9E84-F871EB4D70B7}" type="pres">
      <dgm:prSet presAssocID="{1A5D9F35-4D1A-49F3-8883-003C3083FA5B}" presName="bgRect" presStyleLbl="bgShp" presStyleIdx="1" presStyleCnt="2"/>
      <dgm:spPr/>
    </dgm:pt>
    <dgm:pt modelId="{8D628C36-88A8-4015-9FCA-F44382F62296}" type="pres">
      <dgm:prSet presAssocID="{1A5D9F35-4D1A-49F3-8883-003C3083FA5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22B9F860-CD5D-482A-843F-1CFDB8E3AA82}" type="pres">
      <dgm:prSet presAssocID="{1A5D9F35-4D1A-49F3-8883-003C3083FA5B}" presName="spaceRect" presStyleCnt="0"/>
      <dgm:spPr/>
    </dgm:pt>
    <dgm:pt modelId="{8ADAE1FA-A249-477E-A0E4-0A34D35090E9}" type="pres">
      <dgm:prSet presAssocID="{1A5D9F35-4D1A-49F3-8883-003C3083FA5B}" presName="parTx" presStyleLbl="revTx" presStyleIdx="1" presStyleCnt="2">
        <dgm:presLayoutVars>
          <dgm:chMax val="0"/>
          <dgm:chPref val="0"/>
        </dgm:presLayoutVars>
      </dgm:prSet>
      <dgm:spPr/>
    </dgm:pt>
  </dgm:ptLst>
  <dgm:cxnLst>
    <dgm:cxn modelId="{CEA3A85F-A069-4951-AD5B-4F729C20C243}" type="presOf" srcId="{1A5D9F35-4D1A-49F3-8883-003C3083FA5B}" destId="{8ADAE1FA-A249-477E-A0E4-0A34D35090E9}" srcOrd="0" destOrd="0" presId="urn:microsoft.com/office/officeart/2018/2/layout/IconVerticalSolidList"/>
    <dgm:cxn modelId="{B98AFFB3-98E9-4043-8445-4301AAE57A60}" srcId="{531AE587-C8ED-42BE-8E58-5269002AF62B}" destId="{1A5D9F35-4D1A-49F3-8883-003C3083FA5B}" srcOrd="1" destOrd="0" parTransId="{E66E9486-DDE1-4F5B-962C-9FBA6D667CC7}" sibTransId="{DC18A613-D5F8-4808-A075-FDF8C397537B}"/>
    <dgm:cxn modelId="{3A7F47B5-6BB6-437F-945B-A477BCAA412F}" type="presOf" srcId="{531AE587-C8ED-42BE-8E58-5269002AF62B}" destId="{48EE7534-6E02-46B3-A533-1650C7160A0D}" srcOrd="0" destOrd="0" presId="urn:microsoft.com/office/officeart/2018/2/layout/IconVerticalSolidList"/>
    <dgm:cxn modelId="{E31CDEBE-1B23-4282-AA59-922168DE9B6D}" type="presOf" srcId="{9E55F728-FC4D-41A8-89BD-DAE9505E07EE}" destId="{F74BB319-6686-4F78-B832-9F2D09F29ACE}" srcOrd="0" destOrd="0" presId="urn:microsoft.com/office/officeart/2018/2/layout/IconVerticalSolidList"/>
    <dgm:cxn modelId="{9B3619F9-211C-4D99-891D-52FD9866B91C}" srcId="{531AE587-C8ED-42BE-8E58-5269002AF62B}" destId="{9E55F728-FC4D-41A8-89BD-DAE9505E07EE}" srcOrd="0" destOrd="0" parTransId="{42EF674D-1DF2-4F3A-BCE0-1AC1221F49D7}" sibTransId="{A1D1F706-CCC2-4EDF-9089-097ABA39E0DA}"/>
    <dgm:cxn modelId="{E16AB6B5-ADD8-42FE-BF92-91867FC43B42}" type="presParOf" srcId="{48EE7534-6E02-46B3-A533-1650C7160A0D}" destId="{72E9E64C-23F7-40B8-B6C1-A25EAFA2D90D}" srcOrd="0" destOrd="0" presId="urn:microsoft.com/office/officeart/2018/2/layout/IconVerticalSolidList"/>
    <dgm:cxn modelId="{106E5575-2190-42A1-8DFC-041C5AB223ED}" type="presParOf" srcId="{72E9E64C-23F7-40B8-B6C1-A25EAFA2D90D}" destId="{D6A67B8E-C196-43FF-8222-3B4161E64226}" srcOrd="0" destOrd="0" presId="urn:microsoft.com/office/officeart/2018/2/layout/IconVerticalSolidList"/>
    <dgm:cxn modelId="{25B36B17-AEA2-45CE-ACAA-44FF180737F4}" type="presParOf" srcId="{72E9E64C-23F7-40B8-B6C1-A25EAFA2D90D}" destId="{A0C62D15-0250-4A82-9132-7A9D9492B36E}" srcOrd="1" destOrd="0" presId="urn:microsoft.com/office/officeart/2018/2/layout/IconVerticalSolidList"/>
    <dgm:cxn modelId="{1E5FE1D5-ED7C-41B1-BB0D-3104B810FBF6}" type="presParOf" srcId="{72E9E64C-23F7-40B8-B6C1-A25EAFA2D90D}" destId="{1D8B7005-3C50-4A37-9EA1-751D2A2B8361}" srcOrd="2" destOrd="0" presId="urn:microsoft.com/office/officeart/2018/2/layout/IconVerticalSolidList"/>
    <dgm:cxn modelId="{EFB7CBE8-D868-44FF-8DFE-73482CBFB257}" type="presParOf" srcId="{72E9E64C-23F7-40B8-B6C1-A25EAFA2D90D}" destId="{F74BB319-6686-4F78-B832-9F2D09F29ACE}" srcOrd="3" destOrd="0" presId="urn:microsoft.com/office/officeart/2018/2/layout/IconVerticalSolidList"/>
    <dgm:cxn modelId="{536C0E21-B5EA-45BF-B488-FAE33ED45511}" type="presParOf" srcId="{48EE7534-6E02-46B3-A533-1650C7160A0D}" destId="{7B362A04-6CD3-42CD-BA56-5A576F678418}" srcOrd="1" destOrd="0" presId="urn:microsoft.com/office/officeart/2018/2/layout/IconVerticalSolidList"/>
    <dgm:cxn modelId="{E070FEF8-725C-42C2-B2FB-E365FB11EEB9}" type="presParOf" srcId="{48EE7534-6E02-46B3-A533-1650C7160A0D}" destId="{A4120872-FE6D-4862-B16E-327569C52D61}" srcOrd="2" destOrd="0" presId="urn:microsoft.com/office/officeart/2018/2/layout/IconVerticalSolidList"/>
    <dgm:cxn modelId="{26F9B272-32F1-4354-AC12-65F2FAE27D59}" type="presParOf" srcId="{A4120872-FE6D-4862-B16E-327569C52D61}" destId="{585B4204-FE20-4C68-9E84-F871EB4D70B7}" srcOrd="0" destOrd="0" presId="urn:microsoft.com/office/officeart/2018/2/layout/IconVerticalSolidList"/>
    <dgm:cxn modelId="{971CAD57-C952-4FF0-98B4-77B8CF4C9CA8}" type="presParOf" srcId="{A4120872-FE6D-4862-B16E-327569C52D61}" destId="{8D628C36-88A8-4015-9FCA-F44382F62296}" srcOrd="1" destOrd="0" presId="urn:microsoft.com/office/officeart/2018/2/layout/IconVerticalSolidList"/>
    <dgm:cxn modelId="{80E65C4A-FDA0-4C3B-8800-D8A6C685C0BD}" type="presParOf" srcId="{A4120872-FE6D-4862-B16E-327569C52D61}" destId="{22B9F860-CD5D-482A-843F-1CFDB8E3AA82}" srcOrd="2" destOrd="0" presId="urn:microsoft.com/office/officeart/2018/2/layout/IconVerticalSolidList"/>
    <dgm:cxn modelId="{49C26ACB-7F8A-4C2C-9276-72E7EDD66EA0}" type="presParOf" srcId="{A4120872-FE6D-4862-B16E-327569C52D61}" destId="{8ADAE1FA-A249-477E-A0E4-0A34D35090E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268437-4BE0-45E2-A06D-E7B9D8B8F5D0}">
      <dsp:nvSpPr>
        <dsp:cNvPr id="0" name=""/>
        <dsp:cNvSpPr/>
      </dsp:nvSpPr>
      <dsp:spPr>
        <a:xfrm>
          <a:off x="0" y="4860"/>
          <a:ext cx="4971603" cy="144145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2A0297-FD1F-4CA9-B69A-7AB456019A60}">
      <dsp:nvSpPr>
        <dsp:cNvPr id="0" name=""/>
        <dsp:cNvSpPr/>
      </dsp:nvSpPr>
      <dsp:spPr>
        <a:xfrm>
          <a:off x="436039" y="329187"/>
          <a:ext cx="793574" cy="7927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F5709FD-3C7C-47A3-BAEA-A5ED360A3B79}">
      <dsp:nvSpPr>
        <dsp:cNvPr id="0" name=""/>
        <dsp:cNvSpPr/>
      </dsp:nvSpPr>
      <dsp:spPr>
        <a:xfrm>
          <a:off x="1665653" y="4860"/>
          <a:ext cx="3173483" cy="1442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703" tIns="152703" rIns="152703" bIns="152703" numCol="1" spcCol="1270" anchor="ctr" anchorCtr="0">
          <a:noAutofit/>
        </a:bodyPr>
        <a:lstStyle/>
        <a:p>
          <a:pPr marL="0" lvl="0" indent="0" algn="l" defTabSz="622300">
            <a:lnSpc>
              <a:spcPct val="90000"/>
            </a:lnSpc>
            <a:spcBef>
              <a:spcPct val="0"/>
            </a:spcBef>
            <a:spcAft>
              <a:spcPct val="35000"/>
            </a:spcAft>
            <a:buNone/>
          </a:pPr>
          <a:r>
            <a:rPr lang="en-GB" sz="1400" kern="1200"/>
            <a:t>“</a:t>
          </a:r>
          <a:r>
            <a:rPr lang="en-GB" sz="1400" i="1" kern="1200"/>
            <a:t>the most visible feature of the English Legal System</a:t>
          </a:r>
          <a:r>
            <a:rPr lang="en-GB" sz="1400" kern="1200"/>
            <a:t>.” </a:t>
          </a:r>
          <a:r>
            <a:rPr lang="en-GB" sz="1400" u="sng" kern="1200"/>
            <a:t>Smith, Bailey and Gunn</a:t>
          </a:r>
          <a:endParaRPr lang="en-US" sz="1400" kern="1200"/>
        </a:p>
      </dsp:txBody>
      <dsp:txXfrm>
        <a:off x="1665653" y="4860"/>
        <a:ext cx="3173483" cy="1442862"/>
      </dsp:txXfrm>
    </dsp:sp>
    <dsp:sp modelId="{D96B30B6-EDEA-4BBB-90F1-13ABB12B61A5}">
      <dsp:nvSpPr>
        <dsp:cNvPr id="0" name=""/>
        <dsp:cNvSpPr/>
      </dsp:nvSpPr>
      <dsp:spPr>
        <a:xfrm>
          <a:off x="0" y="1768359"/>
          <a:ext cx="4971603" cy="144145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59AC48-3FDC-42B3-9669-B965FDDB7CF5}">
      <dsp:nvSpPr>
        <dsp:cNvPr id="0" name=""/>
        <dsp:cNvSpPr/>
      </dsp:nvSpPr>
      <dsp:spPr>
        <a:xfrm>
          <a:off x="436039" y="2092686"/>
          <a:ext cx="793574" cy="7927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8D48C3B-CA54-41B8-93D0-B7A962DE0E53}">
      <dsp:nvSpPr>
        <dsp:cNvPr id="0" name=""/>
        <dsp:cNvSpPr/>
      </dsp:nvSpPr>
      <dsp:spPr>
        <a:xfrm>
          <a:off x="1665653" y="1768359"/>
          <a:ext cx="3173483" cy="1442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703" tIns="152703" rIns="152703" bIns="152703" numCol="1" spcCol="1270" anchor="ctr" anchorCtr="0">
          <a:noAutofit/>
        </a:bodyPr>
        <a:lstStyle/>
        <a:p>
          <a:pPr marL="0" lvl="0" indent="0" algn="l" defTabSz="622300">
            <a:lnSpc>
              <a:spcPct val="90000"/>
            </a:lnSpc>
            <a:spcBef>
              <a:spcPct val="0"/>
            </a:spcBef>
            <a:spcAft>
              <a:spcPct val="35000"/>
            </a:spcAft>
            <a:buNone/>
          </a:pPr>
          <a:r>
            <a:rPr lang="en-GB" sz="1400" kern="1200"/>
            <a:t>“</a:t>
          </a:r>
          <a:r>
            <a:rPr lang="en-GB" sz="1400" i="1" kern="1200"/>
            <a:t>the setting for the final settlement of disputes, whether between the state and one of its citizens said to have committed a wrong against the state, or between individuals.”</a:t>
          </a:r>
          <a:r>
            <a:rPr lang="en-GB" sz="1400" kern="1200"/>
            <a:t>   </a:t>
          </a:r>
          <a:r>
            <a:rPr lang="en-GB" sz="1400" u="sng" kern="1200"/>
            <a:t>Berlins and Dyer, The Law Machine</a:t>
          </a:r>
          <a:endParaRPr lang="en-US" sz="1400" kern="1200"/>
        </a:p>
      </dsp:txBody>
      <dsp:txXfrm>
        <a:off x="1665653" y="1768359"/>
        <a:ext cx="3173483" cy="1442862"/>
      </dsp:txXfrm>
    </dsp:sp>
    <dsp:sp modelId="{FC614A08-9273-451A-A1BB-A2614C8B4802}">
      <dsp:nvSpPr>
        <dsp:cNvPr id="0" name=""/>
        <dsp:cNvSpPr/>
      </dsp:nvSpPr>
      <dsp:spPr>
        <a:xfrm>
          <a:off x="0" y="3531857"/>
          <a:ext cx="4971603" cy="144145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8A749B-D8CA-4703-AFAD-1807DAAE19F7}">
      <dsp:nvSpPr>
        <dsp:cNvPr id="0" name=""/>
        <dsp:cNvSpPr/>
      </dsp:nvSpPr>
      <dsp:spPr>
        <a:xfrm>
          <a:off x="436039" y="3856184"/>
          <a:ext cx="793574" cy="7927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BCBF852-9A08-45DA-8AC9-8F3F9C121BD2}">
      <dsp:nvSpPr>
        <dsp:cNvPr id="0" name=""/>
        <dsp:cNvSpPr/>
      </dsp:nvSpPr>
      <dsp:spPr>
        <a:xfrm>
          <a:off x="1665653" y="3531857"/>
          <a:ext cx="3173483" cy="1442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703" tIns="152703" rIns="152703" bIns="152703" numCol="1" spcCol="1270" anchor="ctr" anchorCtr="0">
          <a:noAutofit/>
        </a:bodyPr>
        <a:lstStyle/>
        <a:p>
          <a:pPr marL="0" lvl="0" indent="0" algn="l" defTabSz="622300">
            <a:lnSpc>
              <a:spcPct val="90000"/>
            </a:lnSpc>
            <a:spcBef>
              <a:spcPct val="0"/>
            </a:spcBef>
            <a:spcAft>
              <a:spcPct val="35000"/>
            </a:spcAft>
            <a:buNone/>
          </a:pPr>
          <a:r>
            <a:rPr lang="en-GB" sz="1400" kern="1200"/>
            <a:t>Courts are also rule makers</a:t>
          </a:r>
          <a:endParaRPr lang="en-US" sz="1400" kern="1200"/>
        </a:p>
      </dsp:txBody>
      <dsp:txXfrm>
        <a:off x="1665653" y="3531857"/>
        <a:ext cx="3173483" cy="14428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6B27A2-187C-46B0-8661-A8EF3E97EE61}">
      <dsp:nvSpPr>
        <dsp:cNvPr id="0" name=""/>
        <dsp:cNvSpPr/>
      </dsp:nvSpPr>
      <dsp:spPr>
        <a:xfrm>
          <a:off x="0" y="809181"/>
          <a:ext cx="4971603" cy="14938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E4AFF5-374D-4339-BFC4-19CEC4F00285}">
      <dsp:nvSpPr>
        <dsp:cNvPr id="0" name=""/>
        <dsp:cNvSpPr/>
      </dsp:nvSpPr>
      <dsp:spPr>
        <a:xfrm>
          <a:off x="451896" y="1145303"/>
          <a:ext cx="821630" cy="8216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CC85B6B-34DF-44E4-B918-CA15F3DDD7BE}">
      <dsp:nvSpPr>
        <dsp:cNvPr id="0" name=""/>
        <dsp:cNvSpPr/>
      </dsp:nvSpPr>
      <dsp:spPr>
        <a:xfrm>
          <a:off x="1725424" y="809181"/>
          <a:ext cx="3246178" cy="1493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02" tIns="158102" rIns="158102" bIns="158102" numCol="1" spcCol="1270" anchor="ctr" anchorCtr="0">
          <a:noAutofit/>
        </a:bodyPr>
        <a:lstStyle/>
        <a:p>
          <a:pPr marL="0" lvl="0" indent="0" algn="l" defTabSz="755650">
            <a:lnSpc>
              <a:spcPct val="90000"/>
            </a:lnSpc>
            <a:spcBef>
              <a:spcPct val="0"/>
            </a:spcBef>
            <a:spcAft>
              <a:spcPct val="35000"/>
            </a:spcAft>
            <a:buNone/>
          </a:pPr>
          <a:r>
            <a:rPr lang="en-GB" sz="1700" kern="1200"/>
            <a:t>Courts within the ELS can be organised strictly in terms of their function i.e. whether a court hears cases of first instance or appeal cases.</a:t>
          </a:r>
          <a:endParaRPr lang="en-US" sz="1700" kern="1200"/>
        </a:p>
      </dsp:txBody>
      <dsp:txXfrm>
        <a:off x="1725424" y="809181"/>
        <a:ext cx="3246178" cy="1493874"/>
      </dsp:txXfrm>
    </dsp:sp>
    <dsp:sp modelId="{CC898D93-D129-4970-8E35-8E277CD3B87F}">
      <dsp:nvSpPr>
        <dsp:cNvPr id="0" name=""/>
        <dsp:cNvSpPr/>
      </dsp:nvSpPr>
      <dsp:spPr>
        <a:xfrm>
          <a:off x="0" y="2676524"/>
          <a:ext cx="4971603" cy="14938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E9EEEA-6948-4BC9-BCF1-9F6273061D61}">
      <dsp:nvSpPr>
        <dsp:cNvPr id="0" name=""/>
        <dsp:cNvSpPr/>
      </dsp:nvSpPr>
      <dsp:spPr>
        <a:xfrm>
          <a:off x="451896" y="3012646"/>
          <a:ext cx="821630" cy="8216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5D4C66C-D4B0-40FD-B80A-4BCBD55F3022}">
      <dsp:nvSpPr>
        <dsp:cNvPr id="0" name=""/>
        <dsp:cNvSpPr/>
      </dsp:nvSpPr>
      <dsp:spPr>
        <a:xfrm>
          <a:off x="1725424" y="2676524"/>
          <a:ext cx="3246178" cy="1493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02" tIns="158102" rIns="158102" bIns="158102" numCol="1" spcCol="1270" anchor="ctr" anchorCtr="0">
          <a:noAutofit/>
        </a:bodyPr>
        <a:lstStyle/>
        <a:p>
          <a:pPr marL="0" lvl="0" indent="0" algn="l" defTabSz="755650">
            <a:lnSpc>
              <a:spcPct val="90000"/>
            </a:lnSpc>
            <a:spcBef>
              <a:spcPct val="0"/>
            </a:spcBef>
            <a:spcAft>
              <a:spcPct val="35000"/>
            </a:spcAft>
            <a:buNone/>
          </a:pPr>
          <a:r>
            <a:rPr lang="en-GB" sz="1700" kern="1200"/>
            <a:t>Cases </a:t>
          </a:r>
          <a:r>
            <a:rPr lang="en-GB" sz="1700" u="sng" kern="1200"/>
            <a:t>begin their lives</a:t>
          </a:r>
          <a:r>
            <a:rPr lang="en-GB" sz="1700" kern="1200"/>
            <a:t> in a court of first instance and can be </a:t>
          </a:r>
          <a:r>
            <a:rPr lang="en-GB" sz="1700" u="sng" kern="1200"/>
            <a:t>appealed to</a:t>
          </a:r>
          <a:r>
            <a:rPr lang="en-GB" sz="1700" kern="1200"/>
            <a:t> appellate courts.</a:t>
          </a:r>
          <a:endParaRPr lang="en-US" sz="1700" kern="1200"/>
        </a:p>
      </dsp:txBody>
      <dsp:txXfrm>
        <a:off x="1725424" y="2676524"/>
        <a:ext cx="3246178" cy="14938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473851-850C-4445-A94E-1A3AC363E7E0}">
      <dsp:nvSpPr>
        <dsp:cNvPr id="0" name=""/>
        <dsp:cNvSpPr/>
      </dsp:nvSpPr>
      <dsp:spPr>
        <a:xfrm>
          <a:off x="563" y="677284"/>
          <a:ext cx="2282428" cy="2738913"/>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5453" tIns="0" rIns="225453" bIns="330200" numCol="1" spcCol="1270" anchor="t" anchorCtr="0">
          <a:noAutofit/>
        </a:bodyPr>
        <a:lstStyle/>
        <a:p>
          <a:pPr marL="0" lvl="0" indent="0" algn="l" defTabSz="666750">
            <a:lnSpc>
              <a:spcPct val="90000"/>
            </a:lnSpc>
            <a:spcBef>
              <a:spcPct val="0"/>
            </a:spcBef>
            <a:spcAft>
              <a:spcPct val="35000"/>
            </a:spcAft>
            <a:buNone/>
          </a:pPr>
          <a:r>
            <a:rPr lang="en-GB" sz="1500" u="sng" kern="1200"/>
            <a:t>Name the 2 civil courts of </a:t>
          </a:r>
          <a:r>
            <a:rPr lang="en-GB" sz="1500" b="1" u="sng" kern="1200"/>
            <a:t>first instance</a:t>
          </a:r>
          <a:endParaRPr lang="en-US" sz="1500" kern="1200"/>
        </a:p>
        <a:p>
          <a:pPr marL="114300" lvl="1" indent="-114300" algn="l" defTabSz="533400">
            <a:lnSpc>
              <a:spcPct val="90000"/>
            </a:lnSpc>
            <a:spcBef>
              <a:spcPct val="0"/>
            </a:spcBef>
            <a:spcAft>
              <a:spcPct val="15000"/>
            </a:spcAft>
            <a:buChar char="•"/>
          </a:pPr>
          <a:r>
            <a:rPr lang="en-GB" sz="1200" kern="1200"/>
            <a:t>County Court and High Court</a:t>
          </a:r>
          <a:endParaRPr lang="en-US" sz="1200" kern="1200"/>
        </a:p>
      </dsp:txBody>
      <dsp:txXfrm>
        <a:off x="563" y="1772849"/>
        <a:ext cx="2282428" cy="1643348"/>
      </dsp:txXfrm>
    </dsp:sp>
    <dsp:sp modelId="{09916F92-B496-4DD2-BD51-D0D1A6FBEFC2}">
      <dsp:nvSpPr>
        <dsp:cNvPr id="0" name=""/>
        <dsp:cNvSpPr/>
      </dsp:nvSpPr>
      <dsp:spPr>
        <a:xfrm>
          <a:off x="563" y="677284"/>
          <a:ext cx="2282428" cy="1095565"/>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5453" tIns="165100" rIns="225453" bIns="165100" numCol="1" spcCol="1270" anchor="ctr" anchorCtr="0">
          <a:noAutofit/>
        </a:bodyPr>
        <a:lstStyle/>
        <a:p>
          <a:pPr marL="0" lvl="0" indent="0" algn="l" defTabSz="2533650">
            <a:lnSpc>
              <a:spcPct val="90000"/>
            </a:lnSpc>
            <a:spcBef>
              <a:spcPct val="0"/>
            </a:spcBef>
            <a:spcAft>
              <a:spcPct val="35000"/>
            </a:spcAft>
            <a:buNone/>
          </a:pPr>
          <a:r>
            <a:rPr lang="en-US" sz="5700" kern="1200"/>
            <a:t>01</a:t>
          </a:r>
        </a:p>
      </dsp:txBody>
      <dsp:txXfrm>
        <a:off x="563" y="677284"/>
        <a:ext cx="2282428" cy="1095565"/>
      </dsp:txXfrm>
    </dsp:sp>
    <dsp:sp modelId="{0F124F71-BF28-440E-AB28-F421B381ABA8}">
      <dsp:nvSpPr>
        <dsp:cNvPr id="0" name=""/>
        <dsp:cNvSpPr/>
      </dsp:nvSpPr>
      <dsp:spPr>
        <a:xfrm>
          <a:off x="2465585" y="677284"/>
          <a:ext cx="2282428" cy="2738913"/>
        </a:xfrm>
        <a:prstGeom prst="rect">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5453" tIns="0" rIns="225453" bIns="330200" numCol="1" spcCol="1270" anchor="t" anchorCtr="0">
          <a:noAutofit/>
        </a:bodyPr>
        <a:lstStyle/>
        <a:p>
          <a:pPr marL="0" lvl="0" indent="0" algn="l" defTabSz="666750">
            <a:lnSpc>
              <a:spcPct val="90000"/>
            </a:lnSpc>
            <a:spcBef>
              <a:spcPct val="0"/>
            </a:spcBef>
            <a:spcAft>
              <a:spcPct val="35000"/>
            </a:spcAft>
            <a:buNone/>
          </a:pPr>
          <a:r>
            <a:rPr lang="en-GB" sz="1500" u="sng" kern="1200"/>
            <a:t>Name the 2 criminal courts of </a:t>
          </a:r>
          <a:r>
            <a:rPr lang="en-GB" sz="1500" b="1" u="sng" kern="1200"/>
            <a:t>first instance</a:t>
          </a:r>
          <a:endParaRPr lang="en-US" sz="1500" kern="1200"/>
        </a:p>
        <a:p>
          <a:pPr marL="114300" lvl="1" indent="-114300" algn="l" defTabSz="533400">
            <a:lnSpc>
              <a:spcPct val="90000"/>
            </a:lnSpc>
            <a:spcBef>
              <a:spcPct val="0"/>
            </a:spcBef>
            <a:spcAft>
              <a:spcPct val="15000"/>
            </a:spcAft>
            <a:buChar char="•"/>
          </a:pPr>
          <a:r>
            <a:rPr lang="en-GB" sz="1200" kern="1200"/>
            <a:t>Magistrates’ Court and Crown Court</a:t>
          </a:r>
          <a:endParaRPr lang="en-US" sz="1200" kern="1200"/>
        </a:p>
      </dsp:txBody>
      <dsp:txXfrm>
        <a:off x="2465585" y="1772849"/>
        <a:ext cx="2282428" cy="1643348"/>
      </dsp:txXfrm>
    </dsp:sp>
    <dsp:sp modelId="{F134A337-C85A-4F6E-A5D9-0F0E1E347FFF}">
      <dsp:nvSpPr>
        <dsp:cNvPr id="0" name=""/>
        <dsp:cNvSpPr/>
      </dsp:nvSpPr>
      <dsp:spPr>
        <a:xfrm>
          <a:off x="2465585" y="677284"/>
          <a:ext cx="2282428" cy="1095565"/>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5453" tIns="165100" rIns="225453" bIns="165100" numCol="1" spcCol="1270" anchor="ctr" anchorCtr="0">
          <a:noAutofit/>
        </a:bodyPr>
        <a:lstStyle/>
        <a:p>
          <a:pPr marL="0" lvl="0" indent="0" algn="l" defTabSz="2533650">
            <a:lnSpc>
              <a:spcPct val="90000"/>
            </a:lnSpc>
            <a:spcBef>
              <a:spcPct val="0"/>
            </a:spcBef>
            <a:spcAft>
              <a:spcPct val="35000"/>
            </a:spcAft>
            <a:buNone/>
          </a:pPr>
          <a:r>
            <a:rPr lang="en-US" sz="5700" kern="1200"/>
            <a:t>02</a:t>
          </a:r>
        </a:p>
      </dsp:txBody>
      <dsp:txXfrm>
        <a:off x="2465585" y="677284"/>
        <a:ext cx="2282428" cy="1095565"/>
      </dsp:txXfrm>
    </dsp:sp>
    <dsp:sp modelId="{CA49094E-F9A3-4E9B-BA59-414F544B9945}">
      <dsp:nvSpPr>
        <dsp:cNvPr id="0" name=""/>
        <dsp:cNvSpPr/>
      </dsp:nvSpPr>
      <dsp:spPr>
        <a:xfrm>
          <a:off x="4930608" y="677284"/>
          <a:ext cx="2282428" cy="2738913"/>
        </a:xfrm>
        <a:prstGeom prst="rect">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5453" tIns="0" rIns="225453" bIns="330200" numCol="1" spcCol="1270" anchor="t" anchorCtr="0">
          <a:noAutofit/>
        </a:bodyPr>
        <a:lstStyle/>
        <a:p>
          <a:pPr marL="0" lvl="0" indent="0" algn="l" defTabSz="666750">
            <a:lnSpc>
              <a:spcPct val="90000"/>
            </a:lnSpc>
            <a:spcBef>
              <a:spcPct val="0"/>
            </a:spcBef>
            <a:spcAft>
              <a:spcPct val="35000"/>
            </a:spcAft>
            <a:buNone/>
          </a:pPr>
          <a:r>
            <a:rPr lang="en-GB" sz="1500" u="sng" kern="1200"/>
            <a:t>Name the 2 </a:t>
          </a:r>
          <a:r>
            <a:rPr lang="en-GB" sz="1500" b="1" u="sng" kern="1200"/>
            <a:t>appellate courts</a:t>
          </a:r>
          <a:r>
            <a:rPr lang="en-GB" sz="1500" u="sng" kern="1200"/>
            <a:t> with dual jurisdiction</a:t>
          </a:r>
          <a:endParaRPr lang="en-US" sz="1500" kern="1200"/>
        </a:p>
        <a:p>
          <a:pPr marL="114300" lvl="1" indent="-114300" algn="l" defTabSz="533400">
            <a:lnSpc>
              <a:spcPct val="90000"/>
            </a:lnSpc>
            <a:spcBef>
              <a:spcPct val="0"/>
            </a:spcBef>
            <a:spcAft>
              <a:spcPct val="15000"/>
            </a:spcAft>
            <a:buChar char="•"/>
          </a:pPr>
          <a:r>
            <a:rPr lang="en-GB" sz="1200" kern="1200"/>
            <a:t>Court of Appeal and the Supreme Court (formerly the House of Lords)</a:t>
          </a:r>
          <a:endParaRPr lang="en-US" sz="1200" kern="1200"/>
        </a:p>
      </dsp:txBody>
      <dsp:txXfrm>
        <a:off x="4930608" y="1772849"/>
        <a:ext cx="2282428" cy="1643348"/>
      </dsp:txXfrm>
    </dsp:sp>
    <dsp:sp modelId="{92202DCD-0778-4478-AC68-B3B23CBA6A33}">
      <dsp:nvSpPr>
        <dsp:cNvPr id="0" name=""/>
        <dsp:cNvSpPr/>
      </dsp:nvSpPr>
      <dsp:spPr>
        <a:xfrm>
          <a:off x="4930608" y="677284"/>
          <a:ext cx="2282428" cy="1095565"/>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5453" tIns="165100" rIns="225453" bIns="165100" numCol="1" spcCol="1270" anchor="ctr" anchorCtr="0">
          <a:noAutofit/>
        </a:bodyPr>
        <a:lstStyle/>
        <a:p>
          <a:pPr marL="0" lvl="0" indent="0" algn="l" defTabSz="2533650">
            <a:lnSpc>
              <a:spcPct val="90000"/>
            </a:lnSpc>
            <a:spcBef>
              <a:spcPct val="0"/>
            </a:spcBef>
            <a:spcAft>
              <a:spcPct val="35000"/>
            </a:spcAft>
            <a:buNone/>
          </a:pPr>
          <a:r>
            <a:rPr lang="en-US" sz="5700" kern="1200"/>
            <a:t>03</a:t>
          </a:r>
        </a:p>
      </dsp:txBody>
      <dsp:txXfrm>
        <a:off x="4930608" y="677284"/>
        <a:ext cx="2282428" cy="109556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D566CD-81C1-4632-8B7C-E4B964B0CFFA}">
      <dsp:nvSpPr>
        <dsp:cNvPr id="0" name=""/>
        <dsp:cNvSpPr/>
      </dsp:nvSpPr>
      <dsp:spPr>
        <a:xfrm>
          <a:off x="0" y="3890"/>
          <a:ext cx="4971603"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B54F1C-4658-465C-8D56-3E34B4B630DB}">
      <dsp:nvSpPr>
        <dsp:cNvPr id="0" name=""/>
        <dsp:cNvSpPr/>
      </dsp:nvSpPr>
      <dsp:spPr>
        <a:xfrm>
          <a:off x="250661" y="190332"/>
          <a:ext cx="455748" cy="4557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CCDC27A-9261-41FA-BEA6-634333927FBD}">
      <dsp:nvSpPr>
        <dsp:cNvPr id="0" name=""/>
        <dsp:cNvSpPr/>
      </dsp:nvSpPr>
      <dsp:spPr>
        <a:xfrm>
          <a:off x="957071" y="3890"/>
          <a:ext cx="4014531"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00100">
            <a:lnSpc>
              <a:spcPct val="90000"/>
            </a:lnSpc>
            <a:spcBef>
              <a:spcPct val="0"/>
            </a:spcBef>
            <a:spcAft>
              <a:spcPct val="35000"/>
            </a:spcAft>
            <a:buNone/>
          </a:pPr>
          <a:r>
            <a:rPr lang="en-GB" sz="1800" kern="1200"/>
            <a:t>Granting licenses to sell alcohol to pubs, shops, clubs, and restaurants.</a:t>
          </a:r>
          <a:endParaRPr lang="en-US" sz="1800" kern="1200"/>
        </a:p>
      </dsp:txBody>
      <dsp:txXfrm>
        <a:off x="957071" y="3890"/>
        <a:ext cx="4014531" cy="828633"/>
      </dsp:txXfrm>
    </dsp:sp>
    <dsp:sp modelId="{222684E8-396B-458C-8216-469EE4F0636C}">
      <dsp:nvSpPr>
        <dsp:cNvPr id="0" name=""/>
        <dsp:cNvSpPr/>
      </dsp:nvSpPr>
      <dsp:spPr>
        <a:xfrm>
          <a:off x="0" y="1039682"/>
          <a:ext cx="4971603"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A7EF2C-0B48-4E60-A8C4-6BF997E447E8}">
      <dsp:nvSpPr>
        <dsp:cNvPr id="0" name=""/>
        <dsp:cNvSpPr/>
      </dsp:nvSpPr>
      <dsp:spPr>
        <a:xfrm>
          <a:off x="250661" y="1226124"/>
          <a:ext cx="455748" cy="4557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4FC868C-4B03-472F-8851-5A6F8BD50197}">
      <dsp:nvSpPr>
        <dsp:cNvPr id="0" name=""/>
        <dsp:cNvSpPr/>
      </dsp:nvSpPr>
      <dsp:spPr>
        <a:xfrm>
          <a:off x="957071" y="1039682"/>
          <a:ext cx="4014531"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00100">
            <a:lnSpc>
              <a:spcPct val="90000"/>
            </a:lnSpc>
            <a:spcBef>
              <a:spcPct val="0"/>
            </a:spcBef>
            <a:spcAft>
              <a:spcPct val="35000"/>
            </a:spcAft>
            <a:buNone/>
          </a:pPr>
          <a:r>
            <a:rPr lang="en-GB" sz="1800" kern="1200"/>
            <a:t>Granting betting and gaming licenses</a:t>
          </a:r>
          <a:endParaRPr lang="en-US" sz="1800" kern="1200"/>
        </a:p>
      </dsp:txBody>
      <dsp:txXfrm>
        <a:off x="957071" y="1039682"/>
        <a:ext cx="4014531" cy="828633"/>
      </dsp:txXfrm>
    </dsp:sp>
    <dsp:sp modelId="{B2C52E47-C379-4535-9C88-B11455DBF9FC}">
      <dsp:nvSpPr>
        <dsp:cNvPr id="0" name=""/>
        <dsp:cNvSpPr/>
      </dsp:nvSpPr>
      <dsp:spPr>
        <a:xfrm>
          <a:off x="0" y="2075473"/>
          <a:ext cx="4971603"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4FBCD4-3C50-4401-80F9-6A27A6D32E3D}">
      <dsp:nvSpPr>
        <dsp:cNvPr id="0" name=""/>
        <dsp:cNvSpPr/>
      </dsp:nvSpPr>
      <dsp:spPr>
        <a:xfrm>
          <a:off x="250661" y="2261916"/>
          <a:ext cx="455748" cy="4557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368D56F-C801-4341-A117-992A24A95F35}">
      <dsp:nvSpPr>
        <dsp:cNvPr id="0" name=""/>
        <dsp:cNvSpPr/>
      </dsp:nvSpPr>
      <dsp:spPr>
        <a:xfrm>
          <a:off x="957071" y="2075473"/>
          <a:ext cx="4014531"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00100">
            <a:lnSpc>
              <a:spcPct val="90000"/>
            </a:lnSpc>
            <a:spcBef>
              <a:spcPct val="0"/>
            </a:spcBef>
            <a:spcAft>
              <a:spcPct val="35000"/>
            </a:spcAft>
            <a:buNone/>
          </a:pPr>
          <a:r>
            <a:rPr lang="en-GB" sz="1800" kern="1200"/>
            <a:t>Granting entertainment licenses</a:t>
          </a:r>
          <a:endParaRPr lang="en-US" sz="1800" kern="1200"/>
        </a:p>
      </dsp:txBody>
      <dsp:txXfrm>
        <a:off x="957071" y="2075473"/>
        <a:ext cx="4014531" cy="828633"/>
      </dsp:txXfrm>
    </dsp:sp>
    <dsp:sp modelId="{027BB024-DE38-45E9-9DB5-B699632EBC5F}">
      <dsp:nvSpPr>
        <dsp:cNvPr id="0" name=""/>
        <dsp:cNvSpPr/>
      </dsp:nvSpPr>
      <dsp:spPr>
        <a:xfrm>
          <a:off x="0" y="3111265"/>
          <a:ext cx="4971603"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9AB008-6849-43F3-BD27-5489355BEC2E}">
      <dsp:nvSpPr>
        <dsp:cNvPr id="0" name=""/>
        <dsp:cNvSpPr/>
      </dsp:nvSpPr>
      <dsp:spPr>
        <a:xfrm>
          <a:off x="250661" y="3297708"/>
          <a:ext cx="455748" cy="4557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134E9C8-EED9-4879-B5D9-495794CA91DD}">
      <dsp:nvSpPr>
        <dsp:cNvPr id="0" name=""/>
        <dsp:cNvSpPr/>
      </dsp:nvSpPr>
      <dsp:spPr>
        <a:xfrm>
          <a:off x="957071" y="3111265"/>
          <a:ext cx="4014531"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00100">
            <a:lnSpc>
              <a:spcPct val="90000"/>
            </a:lnSpc>
            <a:spcBef>
              <a:spcPct val="0"/>
            </a:spcBef>
            <a:spcAft>
              <a:spcPct val="35000"/>
            </a:spcAft>
            <a:buNone/>
          </a:pPr>
          <a:r>
            <a:rPr lang="en-GB" sz="1800" kern="1200"/>
            <a:t>Dealing with Council Tax summonses</a:t>
          </a:r>
          <a:endParaRPr lang="en-US" sz="1800" kern="1200"/>
        </a:p>
      </dsp:txBody>
      <dsp:txXfrm>
        <a:off x="957071" y="3111265"/>
        <a:ext cx="4014531" cy="828633"/>
      </dsp:txXfrm>
    </dsp:sp>
    <dsp:sp modelId="{AF42216D-901F-402D-90E4-716ABEDC32C8}">
      <dsp:nvSpPr>
        <dsp:cNvPr id="0" name=""/>
        <dsp:cNvSpPr/>
      </dsp:nvSpPr>
      <dsp:spPr>
        <a:xfrm>
          <a:off x="0" y="4147057"/>
          <a:ext cx="4971603"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2EC221-2247-4743-A960-C566840A52C7}">
      <dsp:nvSpPr>
        <dsp:cNvPr id="0" name=""/>
        <dsp:cNvSpPr/>
      </dsp:nvSpPr>
      <dsp:spPr>
        <a:xfrm>
          <a:off x="250661" y="4333499"/>
          <a:ext cx="455748" cy="4557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D706EE3-0F7E-497B-A5E8-BC724CB181BD}">
      <dsp:nvSpPr>
        <dsp:cNvPr id="0" name=""/>
        <dsp:cNvSpPr/>
      </dsp:nvSpPr>
      <dsp:spPr>
        <a:xfrm>
          <a:off x="957071" y="4147057"/>
          <a:ext cx="4014531"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00100">
            <a:lnSpc>
              <a:spcPct val="90000"/>
            </a:lnSpc>
            <a:spcBef>
              <a:spcPct val="0"/>
            </a:spcBef>
            <a:spcAft>
              <a:spcPct val="35000"/>
            </a:spcAft>
            <a:buNone/>
          </a:pPr>
          <a:r>
            <a:rPr lang="en-GB" sz="1800" kern="1200"/>
            <a:t>Granting warrants for bailiffs for utility companies</a:t>
          </a:r>
          <a:endParaRPr lang="en-US" sz="1800" kern="1200"/>
        </a:p>
      </dsp:txBody>
      <dsp:txXfrm>
        <a:off x="957071" y="4147057"/>
        <a:ext cx="4014531" cy="82863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C77545-BEA5-4C01-9257-F36FD5D494F8}">
      <dsp:nvSpPr>
        <dsp:cNvPr id="0" name=""/>
        <dsp:cNvSpPr/>
      </dsp:nvSpPr>
      <dsp:spPr>
        <a:xfrm>
          <a:off x="0" y="325575"/>
          <a:ext cx="4971603" cy="1410169"/>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a:t>
          </a:r>
          <a:r>
            <a:rPr lang="en-GB" sz="1700" b="1" kern="1200"/>
            <a:t>COUNTY COURT</a:t>
          </a:r>
          <a:r>
            <a:rPr lang="en-GB" sz="1700" kern="1200"/>
            <a:t> and the </a:t>
          </a:r>
          <a:r>
            <a:rPr lang="en-GB" sz="1700" b="1" kern="1200"/>
            <a:t>HIGH COURT</a:t>
          </a:r>
          <a:r>
            <a:rPr lang="en-GB" sz="1700" kern="1200"/>
            <a:t> are the two </a:t>
          </a:r>
          <a:r>
            <a:rPr lang="en-GB" sz="1700" b="1" kern="1200"/>
            <a:t>FIRST INSTANCE CIVIL COURTS</a:t>
          </a:r>
          <a:r>
            <a:rPr lang="en-GB" sz="1700" kern="1200"/>
            <a:t>.</a:t>
          </a:r>
          <a:endParaRPr lang="en-US" sz="1700" kern="1200"/>
        </a:p>
      </dsp:txBody>
      <dsp:txXfrm>
        <a:off x="68839" y="394414"/>
        <a:ext cx="4833925" cy="1272491"/>
      </dsp:txXfrm>
    </dsp:sp>
    <dsp:sp modelId="{5B1871D9-4115-45F0-B17E-C0B66B6355C0}">
      <dsp:nvSpPr>
        <dsp:cNvPr id="0" name=""/>
        <dsp:cNvSpPr/>
      </dsp:nvSpPr>
      <dsp:spPr>
        <a:xfrm>
          <a:off x="0" y="1784705"/>
          <a:ext cx="4971603" cy="1410169"/>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These courts play an important role in the DISPUTE SETTLEMENT function of the legal system.</a:t>
          </a:r>
          <a:endParaRPr lang="en-US" sz="1700" kern="1200"/>
        </a:p>
      </dsp:txBody>
      <dsp:txXfrm>
        <a:off x="68839" y="1853544"/>
        <a:ext cx="4833925" cy="1272491"/>
      </dsp:txXfrm>
    </dsp:sp>
    <dsp:sp modelId="{E6080918-D391-493E-B376-15F334D4BFFF}">
      <dsp:nvSpPr>
        <dsp:cNvPr id="0" name=""/>
        <dsp:cNvSpPr/>
      </dsp:nvSpPr>
      <dsp:spPr>
        <a:xfrm>
          <a:off x="0" y="3243835"/>
          <a:ext cx="4971603" cy="1410169"/>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i="1" kern="1200"/>
            <a:t>“In most civil matters people regard a court case as a </a:t>
          </a:r>
          <a:r>
            <a:rPr lang="en-GB" sz="1700" b="1" i="1" kern="1200"/>
            <a:t>last resort</a:t>
          </a:r>
          <a:r>
            <a:rPr lang="en-GB" sz="1700" i="1" kern="1200"/>
            <a:t> and will try to resolve the problem without going to court, so that when a dispute arises it is likely that some form of </a:t>
          </a:r>
          <a:r>
            <a:rPr lang="en-GB" sz="1700" b="1" i="1" kern="1200"/>
            <a:t>negotiation </a:t>
          </a:r>
          <a:r>
            <a:rPr lang="en-GB" sz="1700" i="1" kern="1200"/>
            <a:t>will take place.”</a:t>
          </a:r>
          <a:r>
            <a:rPr lang="en-GB" sz="1700" kern="1200"/>
            <a:t>  J.Martin</a:t>
          </a:r>
          <a:endParaRPr lang="en-US" sz="1700" kern="1200"/>
        </a:p>
      </dsp:txBody>
      <dsp:txXfrm>
        <a:off x="68839" y="3312674"/>
        <a:ext cx="4833925" cy="127249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A67B8E-C196-43FF-8222-3B4161E64226}">
      <dsp:nvSpPr>
        <dsp:cNvPr id="0" name=""/>
        <dsp:cNvSpPr/>
      </dsp:nvSpPr>
      <dsp:spPr>
        <a:xfrm>
          <a:off x="0" y="809181"/>
          <a:ext cx="4971603" cy="14938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C62D15-0250-4A82-9132-7A9D9492B36E}">
      <dsp:nvSpPr>
        <dsp:cNvPr id="0" name=""/>
        <dsp:cNvSpPr/>
      </dsp:nvSpPr>
      <dsp:spPr>
        <a:xfrm>
          <a:off x="451896" y="1145303"/>
          <a:ext cx="821630" cy="8216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74BB319-6686-4F78-B832-9F2D09F29ACE}">
      <dsp:nvSpPr>
        <dsp:cNvPr id="0" name=""/>
        <dsp:cNvSpPr/>
      </dsp:nvSpPr>
      <dsp:spPr>
        <a:xfrm>
          <a:off x="1725424" y="809181"/>
          <a:ext cx="3246178" cy="1493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02" tIns="158102" rIns="158102" bIns="158102" numCol="1" spcCol="1270" anchor="ctr" anchorCtr="0">
          <a:noAutofit/>
        </a:bodyPr>
        <a:lstStyle/>
        <a:p>
          <a:pPr marL="0" lvl="0" indent="0" algn="l" defTabSz="666750">
            <a:lnSpc>
              <a:spcPct val="90000"/>
            </a:lnSpc>
            <a:spcBef>
              <a:spcPct val="0"/>
            </a:spcBef>
            <a:spcAft>
              <a:spcPct val="35000"/>
            </a:spcAft>
            <a:buNone/>
          </a:pPr>
          <a:r>
            <a:rPr lang="en-GB" sz="1500" kern="1200"/>
            <a:t>All civil cases not dealt with in the county court are dealt with in the High Court.  </a:t>
          </a:r>
          <a:endParaRPr lang="en-US" sz="1500" kern="1200"/>
        </a:p>
      </dsp:txBody>
      <dsp:txXfrm>
        <a:off x="1725424" y="809181"/>
        <a:ext cx="3246178" cy="1493874"/>
      </dsp:txXfrm>
    </dsp:sp>
    <dsp:sp modelId="{585B4204-FE20-4C68-9E84-F871EB4D70B7}">
      <dsp:nvSpPr>
        <dsp:cNvPr id="0" name=""/>
        <dsp:cNvSpPr/>
      </dsp:nvSpPr>
      <dsp:spPr>
        <a:xfrm>
          <a:off x="0" y="2676524"/>
          <a:ext cx="4971603" cy="14938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628C36-88A8-4015-9FCA-F44382F62296}">
      <dsp:nvSpPr>
        <dsp:cNvPr id="0" name=""/>
        <dsp:cNvSpPr/>
      </dsp:nvSpPr>
      <dsp:spPr>
        <a:xfrm>
          <a:off x="451896" y="3012646"/>
          <a:ext cx="821630" cy="8216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ADAE1FA-A249-477E-A0E4-0A34D35090E9}">
      <dsp:nvSpPr>
        <dsp:cNvPr id="0" name=""/>
        <dsp:cNvSpPr/>
      </dsp:nvSpPr>
      <dsp:spPr>
        <a:xfrm>
          <a:off x="1725424" y="2676524"/>
          <a:ext cx="3246178" cy="1493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02" tIns="158102" rIns="158102" bIns="158102" numCol="1" spcCol="1270" anchor="ctr" anchorCtr="0">
          <a:noAutofit/>
        </a:bodyPr>
        <a:lstStyle/>
        <a:p>
          <a:pPr marL="0" lvl="0" indent="0" algn="l" defTabSz="666750">
            <a:lnSpc>
              <a:spcPct val="90000"/>
            </a:lnSpc>
            <a:spcBef>
              <a:spcPct val="0"/>
            </a:spcBef>
            <a:spcAft>
              <a:spcPct val="35000"/>
            </a:spcAft>
            <a:buNone/>
          </a:pPr>
          <a:r>
            <a:rPr lang="en-GB" sz="1500" kern="1200"/>
            <a:t>Cases in the High Court are organised according to </a:t>
          </a:r>
          <a:r>
            <a:rPr lang="en-GB" sz="1500" u="sng" kern="1200"/>
            <a:t>case type</a:t>
          </a:r>
          <a:r>
            <a:rPr lang="en-GB" sz="1500" kern="1200"/>
            <a:t> and are heard in one of the three separate courts within the High Court, called divisions. </a:t>
          </a:r>
          <a:endParaRPr lang="en-US" sz="1500" kern="1200"/>
        </a:p>
      </dsp:txBody>
      <dsp:txXfrm>
        <a:off x="1725424" y="2676524"/>
        <a:ext cx="3246178" cy="149387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7586" name="Rectangle 2">
            <a:extLst>
              <a:ext uri="{FF2B5EF4-FFF2-40B4-BE49-F238E27FC236}">
                <a16:creationId xmlns:a16="http://schemas.microsoft.com/office/drawing/2014/main" id="{AF4BF50D-35AD-45F6-9ACF-4BA0F511BCA0}"/>
              </a:ext>
            </a:extLst>
          </p:cNvPr>
          <p:cNvSpPr>
            <a:spLocks noGrp="1" noChangeArrowheads="1"/>
          </p:cNvSpPr>
          <p:nvPr>
            <p:ph type="hdr" sz="quarter"/>
          </p:nvPr>
        </p:nvSpPr>
        <p:spPr bwMode="auto">
          <a:xfrm>
            <a:off x="0" y="1"/>
            <a:ext cx="2972725" cy="496961"/>
          </a:xfrm>
          <a:prstGeom prst="rect">
            <a:avLst/>
          </a:prstGeom>
          <a:noFill/>
          <a:ln w="9525">
            <a:noFill/>
            <a:miter lim="800000"/>
            <a:headEnd/>
            <a:tailEnd/>
          </a:ln>
          <a:effectLst/>
        </p:spPr>
        <p:txBody>
          <a:bodyPr vert="horz" wrap="square" lIns="93552" tIns="46776" rIns="93552" bIns="46776" numCol="1" anchor="t"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67587" name="Rectangle 3">
            <a:extLst>
              <a:ext uri="{FF2B5EF4-FFF2-40B4-BE49-F238E27FC236}">
                <a16:creationId xmlns:a16="http://schemas.microsoft.com/office/drawing/2014/main" id="{3DF0A1D3-497D-469C-ABD6-843ED468FF11}"/>
              </a:ext>
            </a:extLst>
          </p:cNvPr>
          <p:cNvSpPr>
            <a:spLocks noGrp="1" noChangeArrowheads="1"/>
          </p:cNvSpPr>
          <p:nvPr>
            <p:ph type="dt" sz="quarter" idx="1"/>
          </p:nvPr>
        </p:nvSpPr>
        <p:spPr bwMode="auto">
          <a:xfrm>
            <a:off x="3883643" y="1"/>
            <a:ext cx="2972724" cy="496961"/>
          </a:xfrm>
          <a:prstGeom prst="rect">
            <a:avLst/>
          </a:prstGeom>
          <a:noFill/>
          <a:ln w="9525">
            <a:noFill/>
            <a:miter lim="800000"/>
            <a:headEnd/>
            <a:tailEnd/>
          </a:ln>
          <a:effectLst/>
        </p:spPr>
        <p:txBody>
          <a:bodyPr vert="horz" wrap="square" lIns="93552" tIns="46776" rIns="93552" bIns="46776" numCol="1" anchor="t" anchorCtr="0" compatLnSpc="1">
            <a:prstTxWarp prst="textNoShape">
              <a:avLst/>
            </a:prstTxWarp>
          </a:bodyPr>
          <a:lstStyle>
            <a:lvl1pPr algn="r" eaLnBrk="1" hangingPunct="1">
              <a:defRPr sz="1200">
                <a:latin typeface="Arial" charset="0"/>
                <a:cs typeface="Arial" charset="0"/>
              </a:defRPr>
            </a:lvl1pPr>
          </a:lstStyle>
          <a:p>
            <a:pPr>
              <a:defRPr/>
            </a:pPr>
            <a:endParaRPr lang="en-GB"/>
          </a:p>
        </p:txBody>
      </p:sp>
      <p:sp>
        <p:nvSpPr>
          <p:cNvPr id="67588" name="Rectangle 4">
            <a:extLst>
              <a:ext uri="{FF2B5EF4-FFF2-40B4-BE49-F238E27FC236}">
                <a16:creationId xmlns:a16="http://schemas.microsoft.com/office/drawing/2014/main" id="{B27E5247-CE6A-401F-A5FB-5ACDA364D23C}"/>
              </a:ext>
            </a:extLst>
          </p:cNvPr>
          <p:cNvSpPr>
            <a:spLocks noGrp="1" noChangeArrowheads="1"/>
          </p:cNvSpPr>
          <p:nvPr>
            <p:ph type="ftr" sz="quarter" idx="2"/>
          </p:nvPr>
        </p:nvSpPr>
        <p:spPr bwMode="auto">
          <a:xfrm>
            <a:off x="0" y="9447109"/>
            <a:ext cx="2972725" cy="496961"/>
          </a:xfrm>
          <a:prstGeom prst="rect">
            <a:avLst/>
          </a:prstGeom>
          <a:noFill/>
          <a:ln w="9525">
            <a:noFill/>
            <a:miter lim="800000"/>
            <a:headEnd/>
            <a:tailEnd/>
          </a:ln>
          <a:effectLst/>
        </p:spPr>
        <p:txBody>
          <a:bodyPr vert="horz" wrap="square" lIns="93552" tIns="46776" rIns="93552" bIns="46776" numCol="1" anchor="b"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67589" name="Rectangle 5">
            <a:extLst>
              <a:ext uri="{FF2B5EF4-FFF2-40B4-BE49-F238E27FC236}">
                <a16:creationId xmlns:a16="http://schemas.microsoft.com/office/drawing/2014/main" id="{E5A3A2C7-BD90-43BD-AEE8-90D3251C10C6}"/>
              </a:ext>
            </a:extLst>
          </p:cNvPr>
          <p:cNvSpPr>
            <a:spLocks noGrp="1" noChangeArrowheads="1"/>
          </p:cNvSpPr>
          <p:nvPr>
            <p:ph type="sldNum" sz="quarter" idx="3"/>
          </p:nvPr>
        </p:nvSpPr>
        <p:spPr bwMode="auto">
          <a:xfrm>
            <a:off x="3883643" y="9447109"/>
            <a:ext cx="2972724" cy="496961"/>
          </a:xfrm>
          <a:prstGeom prst="rect">
            <a:avLst/>
          </a:prstGeom>
          <a:noFill/>
          <a:ln w="9525">
            <a:noFill/>
            <a:miter lim="800000"/>
            <a:headEnd/>
            <a:tailEnd/>
          </a:ln>
          <a:effectLst/>
        </p:spPr>
        <p:txBody>
          <a:bodyPr vert="horz" wrap="square" lIns="93552" tIns="46776" rIns="93552" bIns="46776"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3C733CA0-229A-4A0A-BE7A-D857DB7029E4}"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17">
            <a:extLst>
              <a:ext uri="{FF2B5EF4-FFF2-40B4-BE49-F238E27FC236}">
                <a16:creationId xmlns:a16="http://schemas.microsoft.com/office/drawing/2014/main" id="{B16715B9-E498-463E-A66E-AEEFF5BAB718}"/>
              </a:ext>
            </a:extLst>
          </p:cNvPr>
          <p:cNvGrpSpPr>
            <a:grpSpLocks/>
          </p:cNvGrpSpPr>
          <p:nvPr/>
        </p:nvGrpSpPr>
        <p:grpSpPr bwMode="auto">
          <a:xfrm>
            <a:off x="-7938" y="-7938"/>
            <a:ext cx="9169401" cy="6873876"/>
            <a:chOff x="-8466" y="-8468"/>
            <a:chExt cx="9169804" cy="6874935"/>
          </a:xfrm>
        </p:grpSpPr>
        <p:cxnSp>
          <p:nvCxnSpPr>
            <p:cNvPr id="5" name="Straight Connector 4">
              <a:extLst>
                <a:ext uri="{FF2B5EF4-FFF2-40B4-BE49-F238E27FC236}">
                  <a16:creationId xmlns:a16="http://schemas.microsoft.com/office/drawing/2014/main" id="{EE1DA964-073F-4CA0-A3E9-198362AC1457}"/>
                </a:ext>
              </a:extLst>
            </p:cNvPr>
            <p:cNvCxnSpPr/>
            <p:nvPr/>
          </p:nvCxnSpPr>
          <p:spPr>
            <a:xfrm flipV="1">
              <a:off x="5130498" y="4175239"/>
              <a:ext cx="4022902" cy="2683288"/>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id="{E098BEEF-91C8-461F-9991-0068654AFA8B}"/>
                </a:ext>
              </a:extLst>
            </p:cNvPr>
            <p:cNvCxnSpPr/>
            <p:nvPr/>
          </p:nvCxnSpPr>
          <p:spPr>
            <a:xfrm>
              <a:off x="7041932" y="-529"/>
              <a:ext cx="1219254" cy="6859057"/>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7" name="Freeform 20">
              <a:extLst>
                <a:ext uri="{FF2B5EF4-FFF2-40B4-BE49-F238E27FC236}">
                  <a16:creationId xmlns:a16="http://schemas.microsoft.com/office/drawing/2014/main" id="{13BCC9C5-A4A8-4D66-89A8-8979F34D13B9}"/>
                </a:ext>
              </a:extLst>
            </p:cNvPr>
            <p:cNvSpPr/>
            <p:nvPr/>
          </p:nvSpPr>
          <p:spPr>
            <a:xfrm>
              <a:off x="6891113" y="-529"/>
              <a:ext cx="2270225" cy="686699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 name="Freeform 21">
              <a:extLst>
                <a:ext uri="{FF2B5EF4-FFF2-40B4-BE49-F238E27FC236}">
                  <a16:creationId xmlns:a16="http://schemas.microsoft.com/office/drawing/2014/main" id="{67AD7788-2830-4B42-87AB-EE21CFA3B7BE}"/>
                </a:ext>
              </a:extLst>
            </p:cNvPr>
            <p:cNvSpPr/>
            <p:nvPr/>
          </p:nvSpPr>
          <p:spPr>
            <a:xfrm>
              <a:off x="7205452" y="-8468"/>
              <a:ext cx="1947948" cy="6866996"/>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 name="Freeform 22">
              <a:extLst>
                <a:ext uri="{FF2B5EF4-FFF2-40B4-BE49-F238E27FC236}">
                  <a16:creationId xmlns:a16="http://schemas.microsoft.com/office/drawing/2014/main" id="{77FF656D-4B0E-4623-B02F-1B12FFBF8E35}"/>
                </a:ext>
              </a:extLst>
            </p:cNvPr>
            <p:cNvSpPr/>
            <p:nvPr/>
          </p:nvSpPr>
          <p:spPr>
            <a:xfrm>
              <a:off x="6638689" y="3919613"/>
              <a:ext cx="2513123" cy="2938915"/>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23">
              <a:extLst>
                <a:ext uri="{FF2B5EF4-FFF2-40B4-BE49-F238E27FC236}">
                  <a16:creationId xmlns:a16="http://schemas.microsoft.com/office/drawing/2014/main" id="{31B494C9-7588-471D-B707-D48F0BE6A0EE}"/>
                </a:ext>
              </a:extLst>
            </p:cNvPr>
            <p:cNvSpPr/>
            <p:nvPr/>
          </p:nvSpPr>
          <p:spPr>
            <a:xfrm>
              <a:off x="7010180" y="-8468"/>
              <a:ext cx="2143219" cy="6866996"/>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24">
              <a:extLst>
                <a:ext uri="{FF2B5EF4-FFF2-40B4-BE49-F238E27FC236}">
                  <a16:creationId xmlns:a16="http://schemas.microsoft.com/office/drawing/2014/main" id="{5308D9DB-3532-40A4-8AF5-4608BBEA8913}"/>
                </a:ext>
              </a:extLst>
            </p:cNvPr>
            <p:cNvSpPr/>
            <p:nvPr/>
          </p:nvSpPr>
          <p:spPr>
            <a:xfrm>
              <a:off x="8296112" y="-8468"/>
              <a:ext cx="857288" cy="6866996"/>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25">
              <a:extLst>
                <a:ext uri="{FF2B5EF4-FFF2-40B4-BE49-F238E27FC236}">
                  <a16:creationId xmlns:a16="http://schemas.microsoft.com/office/drawing/2014/main" id="{E56F7675-0A4D-4C8E-AAE0-D26739C72BE0}"/>
                </a:ext>
              </a:extLst>
            </p:cNvPr>
            <p:cNvSpPr/>
            <p:nvPr/>
          </p:nvSpPr>
          <p:spPr>
            <a:xfrm>
              <a:off x="8077027" y="-8468"/>
              <a:ext cx="1066847" cy="6866996"/>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26">
              <a:extLst>
                <a:ext uri="{FF2B5EF4-FFF2-40B4-BE49-F238E27FC236}">
                  <a16:creationId xmlns:a16="http://schemas.microsoft.com/office/drawing/2014/main" id="{1AA24491-BD83-4C7D-8340-43A08A61659F}"/>
                </a:ext>
              </a:extLst>
            </p:cNvPr>
            <p:cNvSpPr/>
            <p:nvPr/>
          </p:nvSpPr>
          <p:spPr>
            <a:xfrm>
              <a:off x="8059565" y="4894488"/>
              <a:ext cx="1095423" cy="1964040"/>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27">
              <a:extLst>
                <a:ext uri="{FF2B5EF4-FFF2-40B4-BE49-F238E27FC236}">
                  <a16:creationId xmlns:a16="http://schemas.microsoft.com/office/drawing/2014/main" id="{77AA5D27-41FE-4BA9-86D6-66378F63CB05}"/>
                </a:ext>
              </a:extLst>
            </p:cNvPr>
            <p:cNvSpPr/>
            <p:nvPr/>
          </p:nvSpPr>
          <p:spPr>
            <a:xfrm>
              <a:off x="-8466" y="-8468"/>
              <a:ext cx="863639" cy="5698416"/>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3">
            <a:extLst>
              <a:ext uri="{FF2B5EF4-FFF2-40B4-BE49-F238E27FC236}">
                <a16:creationId xmlns:a16="http://schemas.microsoft.com/office/drawing/2014/main" id="{C833B156-A101-40F4-ADE5-45834D6390CB}"/>
              </a:ext>
            </a:extLst>
          </p:cNvPr>
          <p:cNvSpPr>
            <a:spLocks noGrp="1"/>
          </p:cNvSpPr>
          <p:nvPr>
            <p:ph type="dt" sz="half" idx="10"/>
          </p:nvPr>
        </p:nvSpPr>
        <p:spPr/>
        <p:txBody>
          <a:bodyPr/>
          <a:lstStyle>
            <a:lvl1pPr>
              <a:defRPr/>
            </a:lvl1pPr>
          </a:lstStyle>
          <a:p>
            <a:pPr>
              <a:defRPr/>
            </a:pPr>
            <a:endParaRPr lang="en-GB"/>
          </a:p>
        </p:txBody>
      </p:sp>
      <p:sp>
        <p:nvSpPr>
          <p:cNvPr id="16" name="Footer Placeholder 4">
            <a:extLst>
              <a:ext uri="{FF2B5EF4-FFF2-40B4-BE49-F238E27FC236}">
                <a16:creationId xmlns:a16="http://schemas.microsoft.com/office/drawing/2014/main" id="{389F180C-5997-4E57-B806-BEED339A8B5D}"/>
              </a:ext>
            </a:extLst>
          </p:cNvPr>
          <p:cNvSpPr>
            <a:spLocks noGrp="1"/>
          </p:cNvSpPr>
          <p:nvPr>
            <p:ph type="ftr" sz="quarter" idx="11"/>
          </p:nvPr>
        </p:nvSpPr>
        <p:spPr/>
        <p:txBody>
          <a:bodyPr/>
          <a:lstStyle>
            <a:lvl1pPr>
              <a:defRPr/>
            </a:lvl1pPr>
          </a:lstStyle>
          <a:p>
            <a:pPr>
              <a:defRPr/>
            </a:pPr>
            <a:endParaRPr lang="en-GB"/>
          </a:p>
        </p:txBody>
      </p:sp>
      <p:sp>
        <p:nvSpPr>
          <p:cNvPr id="17" name="Slide Number Placeholder 5">
            <a:extLst>
              <a:ext uri="{FF2B5EF4-FFF2-40B4-BE49-F238E27FC236}">
                <a16:creationId xmlns:a16="http://schemas.microsoft.com/office/drawing/2014/main" id="{E8642F5C-6676-4657-B172-5986DD1C558F}"/>
              </a:ext>
            </a:extLst>
          </p:cNvPr>
          <p:cNvSpPr>
            <a:spLocks noGrp="1"/>
          </p:cNvSpPr>
          <p:nvPr>
            <p:ph type="sldNum" sz="quarter" idx="12"/>
          </p:nvPr>
        </p:nvSpPr>
        <p:spPr/>
        <p:txBody>
          <a:bodyPr/>
          <a:lstStyle>
            <a:lvl1pPr>
              <a:defRPr smtClean="0"/>
            </a:lvl1pPr>
          </a:lstStyle>
          <a:p>
            <a:pPr>
              <a:defRPr/>
            </a:pPr>
            <a:fld id="{816C6C9A-8534-42DF-8AE5-4734128CADDF}" type="slidenum">
              <a:rPr lang="en-GB" altLang="en-US"/>
              <a:pPr>
                <a:defRPr/>
              </a:pPr>
              <a:t>‹#›</a:t>
            </a:fld>
            <a:endParaRPr lang="en-GB" altLang="en-US"/>
          </a:p>
        </p:txBody>
      </p:sp>
    </p:spTree>
    <p:extLst>
      <p:ext uri="{BB962C8B-B14F-4D97-AF65-F5344CB8AC3E}">
        <p14:creationId xmlns:p14="http://schemas.microsoft.com/office/powerpoint/2010/main" val="24879231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A9D631-BB11-4ED9-8F8E-166156721F5E}"/>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EE9ADCCC-5E43-4791-B4C0-A28C00BE9D67}"/>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BE08A9F-D92A-4951-84E7-08439E7A2E2E}"/>
              </a:ext>
            </a:extLst>
          </p:cNvPr>
          <p:cNvSpPr>
            <a:spLocks noGrp="1"/>
          </p:cNvSpPr>
          <p:nvPr>
            <p:ph type="sldNum" sz="quarter" idx="12"/>
          </p:nvPr>
        </p:nvSpPr>
        <p:spPr/>
        <p:txBody>
          <a:bodyPr/>
          <a:lstStyle>
            <a:lvl1pPr>
              <a:defRPr/>
            </a:lvl1pPr>
          </a:lstStyle>
          <a:p>
            <a:pPr>
              <a:defRPr/>
            </a:pPr>
            <a:fld id="{3DAA9ADF-3364-4063-96D9-72D54B924097}" type="slidenum">
              <a:rPr lang="en-GB" altLang="en-US"/>
              <a:pPr>
                <a:defRPr/>
              </a:pPr>
              <a:t>‹#›</a:t>
            </a:fld>
            <a:endParaRPr lang="en-GB" altLang="en-US"/>
          </a:p>
        </p:txBody>
      </p:sp>
    </p:spTree>
    <p:extLst>
      <p:ext uri="{BB962C8B-B14F-4D97-AF65-F5344CB8AC3E}">
        <p14:creationId xmlns:p14="http://schemas.microsoft.com/office/powerpoint/2010/main" val="39316748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4BFCFB9-8FA2-468C-BFBA-1017A53F3584}"/>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3EB0FF9C-EE4F-4E57-9DF5-434A64E9698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CFA2E0B5-E793-44F8-83B0-88F1D5668C95}"/>
              </a:ext>
            </a:extLst>
          </p:cNvPr>
          <p:cNvSpPr>
            <a:spLocks noGrp="1"/>
          </p:cNvSpPr>
          <p:nvPr>
            <p:ph type="sldNum" sz="quarter" idx="12"/>
          </p:nvPr>
        </p:nvSpPr>
        <p:spPr/>
        <p:txBody>
          <a:bodyPr/>
          <a:lstStyle>
            <a:lvl1pPr>
              <a:defRPr/>
            </a:lvl1pPr>
          </a:lstStyle>
          <a:p>
            <a:pPr>
              <a:defRPr/>
            </a:pPr>
            <a:fld id="{AFC66B36-8F85-4A81-A0AE-2ACFE716D0B1}" type="slidenum">
              <a:rPr lang="en-GB" altLang="en-US"/>
              <a:pPr>
                <a:defRPr/>
              </a:pPr>
              <a:t>‹#›</a:t>
            </a:fld>
            <a:endParaRPr lang="en-GB" altLang="en-US"/>
          </a:p>
        </p:txBody>
      </p:sp>
    </p:spTree>
    <p:extLst>
      <p:ext uri="{BB962C8B-B14F-4D97-AF65-F5344CB8AC3E}">
        <p14:creationId xmlns:p14="http://schemas.microsoft.com/office/powerpoint/2010/main" val="39492475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88F95D00-0F47-47C2-A159-E322A8B7EEFB}"/>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270138D4-CA16-4CAF-9F27-C0ED62A32002}"/>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0AA81172-1846-49AD-825D-CEB34F4A7732}"/>
              </a:ext>
            </a:extLst>
          </p:cNvPr>
          <p:cNvSpPr>
            <a:spLocks noGrp="1"/>
          </p:cNvSpPr>
          <p:nvPr>
            <p:ph type="sldNum" sz="quarter" idx="12"/>
          </p:nvPr>
        </p:nvSpPr>
        <p:spPr/>
        <p:txBody>
          <a:bodyPr/>
          <a:lstStyle>
            <a:lvl1pPr>
              <a:defRPr/>
            </a:lvl1pPr>
          </a:lstStyle>
          <a:p>
            <a:pPr>
              <a:defRPr/>
            </a:pPr>
            <a:fld id="{09A6DA5D-B068-4306-8A28-B833B3AF6C88}" type="slidenum">
              <a:rPr lang="en-GB" altLang="en-US"/>
              <a:pPr>
                <a:defRPr/>
              </a:pPr>
              <a:t>‹#›</a:t>
            </a:fld>
            <a:endParaRPr lang="en-GB" altLang="en-US"/>
          </a:p>
        </p:txBody>
      </p:sp>
    </p:spTree>
    <p:extLst>
      <p:ext uri="{BB962C8B-B14F-4D97-AF65-F5344CB8AC3E}">
        <p14:creationId xmlns:p14="http://schemas.microsoft.com/office/powerpoint/2010/main" val="5376048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433125EB-8417-4650-8A9B-15709F154D28}"/>
              </a:ext>
            </a:extLst>
          </p:cNvPr>
          <p:cNvSpPr>
            <a:spLocks noGrp="1"/>
          </p:cNvSpPr>
          <p:nvPr>
            <p:ph type="dt" sz="half" idx="10"/>
          </p:nvPr>
        </p:nvSpPr>
        <p:spPr/>
        <p:txBody>
          <a:bodyPr/>
          <a:lstStyle>
            <a:lvl1pPr>
              <a:defRPr/>
            </a:lvl1pPr>
          </a:lstStyle>
          <a:p>
            <a:pPr>
              <a:defRPr/>
            </a:pPr>
            <a:endParaRPr lang="en-GB"/>
          </a:p>
        </p:txBody>
      </p:sp>
      <p:sp>
        <p:nvSpPr>
          <p:cNvPr id="8" name="Footer Placeholder 4">
            <a:extLst>
              <a:ext uri="{FF2B5EF4-FFF2-40B4-BE49-F238E27FC236}">
                <a16:creationId xmlns:a16="http://schemas.microsoft.com/office/drawing/2014/main" id="{0F9C1A42-1328-4078-AFE7-26E1364F17C2}"/>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1F34736E-3942-4BAD-A00F-36B031DDDD87}"/>
              </a:ext>
            </a:extLst>
          </p:cNvPr>
          <p:cNvSpPr>
            <a:spLocks noGrp="1"/>
          </p:cNvSpPr>
          <p:nvPr>
            <p:ph type="sldNum" sz="quarter" idx="12"/>
          </p:nvPr>
        </p:nvSpPr>
        <p:spPr/>
        <p:txBody>
          <a:bodyPr/>
          <a:lstStyle>
            <a:lvl1pPr>
              <a:defRPr/>
            </a:lvl1pPr>
          </a:lstStyle>
          <a:p>
            <a:pPr>
              <a:defRPr/>
            </a:pPr>
            <a:fld id="{CE44E933-3F1F-4A75-A148-03FA73C409ED}" type="slidenum">
              <a:rPr lang="en-GB" altLang="en-US"/>
              <a:pPr>
                <a:defRPr/>
              </a:pPr>
              <a:t>‹#›</a:t>
            </a:fld>
            <a:endParaRPr lang="en-GB" altLang="en-US"/>
          </a:p>
        </p:txBody>
      </p:sp>
    </p:spTree>
    <p:extLst>
      <p:ext uri="{BB962C8B-B14F-4D97-AF65-F5344CB8AC3E}">
        <p14:creationId xmlns:p14="http://schemas.microsoft.com/office/powerpoint/2010/main" val="1772864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20DD2F2A-93C9-4272-B814-9462E08F2FA5}"/>
              </a:ext>
            </a:extLst>
          </p:cNvPr>
          <p:cNvSpPr>
            <a:spLocks noGrp="1"/>
          </p:cNvSpPr>
          <p:nvPr>
            <p:ph type="dt" sz="half" idx="10"/>
          </p:nvPr>
        </p:nvSpPr>
        <p:spPr/>
        <p:txBody>
          <a:bodyPr/>
          <a:lstStyle>
            <a:lvl1pPr>
              <a:defRPr/>
            </a:lvl1pPr>
          </a:lstStyle>
          <a:p>
            <a:pPr>
              <a:defRPr/>
            </a:pPr>
            <a:endParaRPr lang="en-GB"/>
          </a:p>
        </p:txBody>
      </p:sp>
      <p:sp>
        <p:nvSpPr>
          <p:cNvPr id="4" name="Footer Placeholder 4">
            <a:extLst>
              <a:ext uri="{FF2B5EF4-FFF2-40B4-BE49-F238E27FC236}">
                <a16:creationId xmlns:a16="http://schemas.microsoft.com/office/drawing/2014/main" id="{19523AEB-12A3-4E14-84FD-6C4B191A45A3}"/>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548FD287-2859-4D3D-888E-B90BB5D9721D}"/>
              </a:ext>
            </a:extLst>
          </p:cNvPr>
          <p:cNvSpPr>
            <a:spLocks noGrp="1"/>
          </p:cNvSpPr>
          <p:nvPr>
            <p:ph type="sldNum" sz="quarter" idx="12"/>
          </p:nvPr>
        </p:nvSpPr>
        <p:spPr/>
        <p:txBody>
          <a:bodyPr/>
          <a:lstStyle>
            <a:lvl1pPr>
              <a:defRPr/>
            </a:lvl1pPr>
          </a:lstStyle>
          <a:p>
            <a:pPr>
              <a:defRPr/>
            </a:pPr>
            <a:fld id="{BBE09B5A-0E4E-4FA3-B99A-B083BF8123CA}" type="slidenum">
              <a:rPr lang="en-GB" altLang="en-US"/>
              <a:pPr>
                <a:defRPr/>
              </a:pPr>
              <a:t>‹#›</a:t>
            </a:fld>
            <a:endParaRPr lang="en-GB" altLang="en-US"/>
          </a:p>
        </p:txBody>
      </p:sp>
    </p:spTree>
    <p:extLst>
      <p:ext uri="{BB962C8B-B14F-4D97-AF65-F5344CB8AC3E}">
        <p14:creationId xmlns:p14="http://schemas.microsoft.com/office/powerpoint/2010/main" val="16476525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B184497-1DE3-4877-8D9C-A57C2CCA60D4}"/>
              </a:ext>
            </a:extLst>
          </p:cNvPr>
          <p:cNvSpPr>
            <a:spLocks noGrp="1"/>
          </p:cNvSpPr>
          <p:nvPr>
            <p:ph type="dt" sz="half" idx="10"/>
          </p:nvPr>
        </p:nvSpPr>
        <p:spPr/>
        <p:txBody>
          <a:bodyPr/>
          <a:lstStyle>
            <a:lvl1pPr>
              <a:defRPr/>
            </a:lvl1pPr>
          </a:lstStyle>
          <a:p>
            <a:pPr>
              <a:defRPr/>
            </a:pPr>
            <a:endParaRPr lang="en-GB"/>
          </a:p>
        </p:txBody>
      </p:sp>
      <p:sp>
        <p:nvSpPr>
          <p:cNvPr id="3" name="Footer Placeholder 4">
            <a:extLst>
              <a:ext uri="{FF2B5EF4-FFF2-40B4-BE49-F238E27FC236}">
                <a16:creationId xmlns:a16="http://schemas.microsoft.com/office/drawing/2014/main" id="{0FC052E9-7F55-49A6-8C1D-C982579167AA}"/>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19FC04BB-CD04-4C0A-A2DD-235B6D9FEAF0}"/>
              </a:ext>
            </a:extLst>
          </p:cNvPr>
          <p:cNvSpPr>
            <a:spLocks noGrp="1"/>
          </p:cNvSpPr>
          <p:nvPr>
            <p:ph type="sldNum" sz="quarter" idx="12"/>
          </p:nvPr>
        </p:nvSpPr>
        <p:spPr/>
        <p:txBody>
          <a:bodyPr/>
          <a:lstStyle>
            <a:lvl1pPr>
              <a:defRPr/>
            </a:lvl1pPr>
          </a:lstStyle>
          <a:p>
            <a:pPr>
              <a:defRPr/>
            </a:pPr>
            <a:fld id="{B99A5C60-4917-471B-B576-1D02C250AD61}" type="slidenum">
              <a:rPr lang="en-GB" altLang="en-US"/>
              <a:pPr>
                <a:defRPr/>
              </a:pPr>
              <a:t>‹#›</a:t>
            </a:fld>
            <a:endParaRPr lang="en-GB" altLang="en-US"/>
          </a:p>
        </p:txBody>
      </p:sp>
    </p:spTree>
    <p:extLst>
      <p:ext uri="{BB962C8B-B14F-4D97-AF65-F5344CB8AC3E}">
        <p14:creationId xmlns:p14="http://schemas.microsoft.com/office/powerpoint/2010/main" val="25460253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id="{88502920-E257-4C24-9D16-2B46D3E526C8}"/>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75AC94FA-72CC-468E-A933-1FDCCECC6931}"/>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DE414CE0-ED4E-414B-BE0C-C075F6A24EE6}"/>
              </a:ext>
            </a:extLst>
          </p:cNvPr>
          <p:cNvSpPr>
            <a:spLocks noGrp="1"/>
          </p:cNvSpPr>
          <p:nvPr>
            <p:ph type="sldNum" sz="quarter" idx="12"/>
          </p:nvPr>
        </p:nvSpPr>
        <p:spPr/>
        <p:txBody>
          <a:bodyPr/>
          <a:lstStyle>
            <a:lvl1pPr>
              <a:defRPr/>
            </a:lvl1pPr>
          </a:lstStyle>
          <a:p>
            <a:pPr>
              <a:defRPr/>
            </a:pPr>
            <a:fld id="{81F55A8E-C6A5-43B0-B445-F4C92FBA2050}" type="slidenum">
              <a:rPr lang="en-GB" altLang="en-US"/>
              <a:pPr>
                <a:defRPr/>
              </a:pPr>
              <a:t>‹#›</a:t>
            </a:fld>
            <a:endParaRPr lang="en-GB" altLang="en-US"/>
          </a:p>
        </p:txBody>
      </p:sp>
    </p:spTree>
    <p:extLst>
      <p:ext uri="{BB962C8B-B14F-4D97-AF65-F5344CB8AC3E}">
        <p14:creationId xmlns:p14="http://schemas.microsoft.com/office/powerpoint/2010/main" val="27644440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E4F93CC-B016-481F-BF65-684806F4A5FF}"/>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24D1AD9C-2EDD-4E70-980C-4CB72A4BE9CD}"/>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5B81A6FA-7B74-48D1-87F0-3F9A82DB4FB7}"/>
              </a:ext>
            </a:extLst>
          </p:cNvPr>
          <p:cNvSpPr>
            <a:spLocks noGrp="1"/>
          </p:cNvSpPr>
          <p:nvPr>
            <p:ph type="sldNum" sz="quarter" idx="12"/>
          </p:nvPr>
        </p:nvSpPr>
        <p:spPr/>
        <p:txBody>
          <a:bodyPr/>
          <a:lstStyle>
            <a:lvl1pPr>
              <a:defRPr/>
            </a:lvl1pPr>
          </a:lstStyle>
          <a:p>
            <a:pPr>
              <a:defRPr/>
            </a:pPr>
            <a:fld id="{A61954B3-C955-48CB-A725-5A84A8BD7FE6}" type="slidenum">
              <a:rPr lang="en-GB" altLang="en-US"/>
              <a:pPr>
                <a:defRPr/>
              </a:pPr>
              <a:t>‹#›</a:t>
            </a:fld>
            <a:endParaRPr lang="en-GB" altLang="en-US"/>
          </a:p>
        </p:txBody>
      </p:sp>
    </p:spTree>
    <p:extLst>
      <p:ext uri="{BB962C8B-B14F-4D97-AF65-F5344CB8AC3E}">
        <p14:creationId xmlns:p14="http://schemas.microsoft.com/office/powerpoint/2010/main" val="14767360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48E5E8E-3AF5-4C22-9AB1-82A5F64E2324}"/>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016949E1-A0E1-4282-A88C-EAF069969AE7}"/>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D89B0DC3-272E-413D-BF9B-ADB0E91E3A4A}"/>
              </a:ext>
            </a:extLst>
          </p:cNvPr>
          <p:cNvSpPr>
            <a:spLocks noGrp="1"/>
          </p:cNvSpPr>
          <p:nvPr>
            <p:ph type="sldNum" sz="quarter" idx="12"/>
          </p:nvPr>
        </p:nvSpPr>
        <p:spPr/>
        <p:txBody>
          <a:bodyPr/>
          <a:lstStyle>
            <a:lvl1pPr>
              <a:defRPr/>
            </a:lvl1pPr>
          </a:lstStyle>
          <a:p>
            <a:pPr>
              <a:defRPr/>
            </a:pPr>
            <a:fld id="{5F19614D-8363-4CD1-882A-F8AAF6030AFA}" type="slidenum">
              <a:rPr lang="en-GB" altLang="en-US"/>
              <a:pPr>
                <a:defRPr/>
              </a:pPr>
              <a:t>‹#›</a:t>
            </a:fld>
            <a:endParaRPr lang="en-GB" altLang="en-US"/>
          </a:p>
        </p:txBody>
      </p:sp>
    </p:spTree>
    <p:extLst>
      <p:ext uri="{BB962C8B-B14F-4D97-AF65-F5344CB8AC3E}">
        <p14:creationId xmlns:p14="http://schemas.microsoft.com/office/powerpoint/2010/main" val="569710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AC89FAC-82BC-4B0E-B4DE-D40DB5DCCA1F}"/>
              </a:ext>
            </a:extLst>
          </p:cNvPr>
          <p:cNvSpPr txBox="1">
            <a:spLocks noChangeArrowheads="1"/>
          </p:cNvSpPr>
          <p:nvPr/>
        </p:nvSpPr>
        <p:spPr bwMode="auto">
          <a:xfrm>
            <a:off x="482600" y="790575"/>
            <a:ext cx="457200" cy="584200"/>
          </a:xfrm>
          <a:prstGeom prst="rect">
            <a:avLst/>
          </a:prstGeom>
          <a:noFill/>
          <a:ln>
            <a:noFill/>
          </a:ln>
        </p:spPr>
        <p:txBody>
          <a:bodyPr anchor="ctr"/>
          <a:lstStyle>
            <a:lvl1pPr>
              <a:defRPr>
                <a:solidFill>
                  <a:schemeClr val="tx1"/>
                </a:solidFill>
                <a:latin typeface="Verdana" panose="020B0604030504040204" pitchFamily="34" charset="0"/>
                <a:cs typeface="Arial" panose="020B0604020202020204" pitchFamily="34" charset="0"/>
              </a:defRPr>
            </a:lvl1pPr>
            <a:lvl2pPr marL="742950" indent="-285750">
              <a:defRPr>
                <a:solidFill>
                  <a:schemeClr val="tx1"/>
                </a:solidFill>
                <a:latin typeface="Verdana" panose="020B0604030504040204" pitchFamily="34" charset="0"/>
                <a:cs typeface="Arial" panose="020B0604020202020204" pitchFamily="34" charset="0"/>
              </a:defRPr>
            </a:lvl2pPr>
            <a:lvl3pPr marL="1143000" indent="-228600">
              <a:defRPr>
                <a:solidFill>
                  <a:schemeClr val="tx1"/>
                </a:solidFill>
                <a:latin typeface="Verdana" panose="020B0604030504040204" pitchFamily="34" charset="0"/>
                <a:cs typeface="Arial" panose="020B0604020202020204" pitchFamily="34" charset="0"/>
              </a:defRPr>
            </a:lvl3pPr>
            <a:lvl4pPr marL="1600200" indent="-228600">
              <a:defRPr>
                <a:solidFill>
                  <a:schemeClr val="tx1"/>
                </a:solidFill>
                <a:latin typeface="Verdana" panose="020B0604030504040204" pitchFamily="34" charset="0"/>
                <a:cs typeface="Arial" panose="020B0604020202020204" pitchFamily="34" charset="0"/>
              </a:defRPr>
            </a:lvl4pPr>
            <a:lvl5pPr marL="2057400" indent="-22860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eaLnBrk="1" hangingPunct="1">
              <a:defRPr/>
            </a:pPr>
            <a:r>
              <a:rPr lang="en-US" altLang="en-US" sz="8000">
                <a:solidFill>
                  <a:srgbClr val="C0E474"/>
                </a:solidFill>
                <a:latin typeface="Arial" panose="020B0604020202020204" pitchFamily="34" charset="0"/>
              </a:rPr>
              <a:t>“</a:t>
            </a:r>
          </a:p>
        </p:txBody>
      </p:sp>
      <p:sp>
        <p:nvSpPr>
          <p:cNvPr id="6" name="TextBox 5">
            <a:extLst>
              <a:ext uri="{FF2B5EF4-FFF2-40B4-BE49-F238E27FC236}">
                <a16:creationId xmlns:a16="http://schemas.microsoft.com/office/drawing/2014/main" id="{944147DF-7F65-459B-9FBE-D3DB7761AD94}"/>
              </a:ext>
            </a:extLst>
          </p:cNvPr>
          <p:cNvSpPr txBox="1">
            <a:spLocks noChangeArrowheads="1"/>
          </p:cNvSpPr>
          <p:nvPr/>
        </p:nvSpPr>
        <p:spPr bwMode="auto">
          <a:xfrm>
            <a:off x="6748463" y="2886075"/>
            <a:ext cx="457200" cy="585788"/>
          </a:xfrm>
          <a:prstGeom prst="rect">
            <a:avLst/>
          </a:prstGeom>
          <a:noFill/>
          <a:ln>
            <a:noFill/>
          </a:ln>
        </p:spPr>
        <p:txBody>
          <a:bodyPr anchor="ctr"/>
          <a:lstStyle>
            <a:lvl1pPr>
              <a:defRPr>
                <a:solidFill>
                  <a:schemeClr val="tx1"/>
                </a:solidFill>
                <a:latin typeface="Verdana" panose="020B0604030504040204" pitchFamily="34" charset="0"/>
                <a:cs typeface="Arial" panose="020B0604020202020204" pitchFamily="34" charset="0"/>
              </a:defRPr>
            </a:lvl1pPr>
            <a:lvl2pPr marL="742950" indent="-285750">
              <a:defRPr>
                <a:solidFill>
                  <a:schemeClr val="tx1"/>
                </a:solidFill>
                <a:latin typeface="Verdana" panose="020B0604030504040204" pitchFamily="34" charset="0"/>
                <a:cs typeface="Arial" panose="020B0604020202020204" pitchFamily="34" charset="0"/>
              </a:defRPr>
            </a:lvl2pPr>
            <a:lvl3pPr marL="1143000" indent="-228600">
              <a:defRPr>
                <a:solidFill>
                  <a:schemeClr val="tx1"/>
                </a:solidFill>
                <a:latin typeface="Verdana" panose="020B0604030504040204" pitchFamily="34" charset="0"/>
                <a:cs typeface="Arial" panose="020B0604020202020204" pitchFamily="34" charset="0"/>
              </a:defRPr>
            </a:lvl3pPr>
            <a:lvl4pPr marL="1600200" indent="-228600">
              <a:defRPr>
                <a:solidFill>
                  <a:schemeClr val="tx1"/>
                </a:solidFill>
                <a:latin typeface="Verdana" panose="020B0604030504040204" pitchFamily="34" charset="0"/>
                <a:cs typeface="Arial" panose="020B0604020202020204" pitchFamily="34" charset="0"/>
              </a:defRPr>
            </a:lvl4pPr>
            <a:lvl5pPr marL="2057400" indent="-22860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eaLnBrk="1" hangingPunct="1">
              <a:defRPr/>
            </a:pPr>
            <a:r>
              <a:rPr lang="en-US" altLang="en-US" sz="8000">
                <a:solidFill>
                  <a:srgbClr val="C0E474"/>
                </a:solidFill>
                <a:latin typeface="Arial" panose="020B0604020202020204" pitchFamily="34" charset="0"/>
              </a:rPr>
              <a:t>”</a:t>
            </a:r>
          </a:p>
        </p:txBody>
      </p:sp>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3">
            <a:extLst>
              <a:ext uri="{FF2B5EF4-FFF2-40B4-BE49-F238E27FC236}">
                <a16:creationId xmlns:a16="http://schemas.microsoft.com/office/drawing/2014/main" id="{6126286E-E608-4E82-99CB-E2E435BFD226}"/>
              </a:ext>
            </a:extLst>
          </p:cNvPr>
          <p:cNvSpPr>
            <a:spLocks noGrp="1"/>
          </p:cNvSpPr>
          <p:nvPr>
            <p:ph type="dt" sz="half" idx="14"/>
          </p:nvPr>
        </p:nvSpPr>
        <p:spPr/>
        <p:txBody>
          <a:bodyPr/>
          <a:lstStyle>
            <a:lvl1pPr>
              <a:defRPr/>
            </a:lvl1pPr>
          </a:lstStyle>
          <a:p>
            <a:pPr>
              <a:defRPr/>
            </a:pPr>
            <a:endParaRPr lang="en-GB"/>
          </a:p>
        </p:txBody>
      </p:sp>
      <p:sp>
        <p:nvSpPr>
          <p:cNvPr id="8" name="Footer Placeholder 4">
            <a:extLst>
              <a:ext uri="{FF2B5EF4-FFF2-40B4-BE49-F238E27FC236}">
                <a16:creationId xmlns:a16="http://schemas.microsoft.com/office/drawing/2014/main" id="{11CEF8AA-9CE9-44A2-9A5D-59F27836BD3F}"/>
              </a:ext>
            </a:extLst>
          </p:cNvPr>
          <p:cNvSpPr>
            <a:spLocks noGrp="1"/>
          </p:cNvSpPr>
          <p:nvPr>
            <p:ph type="ftr" sz="quarter" idx="15"/>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E294A693-3A0C-4C7A-9F4E-D36567DC1B11}"/>
              </a:ext>
            </a:extLst>
          </p:cNvPr>
          <p:cNvSpPr>
            <a:spLocks noGrp="1"/>
          </p:cNvSpPr>
          <p:nvPr>
            <p:ph type="sldNum" sz="quarter" idx="16"/>
          </p:nvPr>
        </p:nvSpPr>
        <p:spPr/>
        <p:txBody>
          <a:bodyPr/>
          <a:lstStyle>
            <a:lvl1pPr>
              <a:defRPr smtClean="0"/>
            </a:lvl1pPr>
          </a:lstStyle>
          <a:p>
            <a:pPr>
              <a:defRPr/>
            </a:pPr>
            <a:fld id="{7B1B1E20-2828-4BCD-AD0C-F769CB46D08E}" type="slidenum">
              <a:rPr lang="en-GB" altLang="en-US"/>
              <a:pPr>
                <a:defRPr/>
              </a:pPr>
              <a:t>‹#›</a:t>
            </a:fld>
            <a:endParaRPr lang="en-GB" altLang="en-US"/>
          </a:p>
        </p:txBody>
      </p:sp>
    </p:spTree>
    <p:extLst>
      <p:ext uri="{BB962C8B-B14F-4D97-AF65-F5344CB8AC3E}">
        <p14:creationId xmlns:p14="http://schemas.microsoft.com/office/powerpoint/2010/main" val="12097578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DEDF24-88A1-486E-B1BA-60B83EC4D3D6}"/>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A8749EDB-F2FE-45FF-9DE5-EC4DBA19ADF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5B9818D-50B9-4FC1-A5C2-0C9DA8720A0C}"/>
              </a:ext>
            </a:extLst>
          </p:cNvPr>
          <p:cNvSpPr>
            <a:spLocks noGrp="1"/>
          </p:cNvSpPr>
          <p:nvPr>
            <p:ph type="sldNum" sz="quarter" idx="12"/>
          </p:nvPr>
        </p:nvSpPr>
        <p:spPr/>
        <p:txBody>
          <a:bodyPr/>
          <a:lstStyle>
            <a:lvl1pPr>
              <a:defRPr/>
            </a:lvl1pPr>
          </a:lstStyle>
          <a:p>
            <a:pPr>
              <a:defRPr/>
            </a:pPr>
            <a:fld id="{2DDB93C3-1EA3-41C3-B737-98A85CB8389A}" type="slidenum">
              <a:rPr lang="en-GB" altLang="en-US"/>
              <a:pPr>
                <a:defRPr/>
              </a:pPr>
              <a:t>‹#›</a:t>
            </a:fld>
            <a:endParaRPr lang="en-GB" altLang="en-US"/>
          </a:p>
        </p:txBody>
      </p:sp>
    </p:spTree>
    <p:extLst>
      <p:ext uri="{BB962C8B-B14F-4D97-AF65-F5344CB8AC3E}">
        <p14:creationId xmlns:p14="http://schemas.microsoft.com/office/powerpoint/2010/main" val="23527576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92C387A-88EF-4765-9E1A-815943032619}"/>
              </a:ext>
            </a:extLst>
          </p:cNvPr>
          <p:cNvSpPr txBox="1">
            <a:spLocks noChangeArrowheads="1"/>
          </p:cNvSpPr>
          <p:nvPr/>
        </p:nvSpPr>
        <p:spPr bwMode="auto">
          <a:xfrm>
            <a:off x="482600" y="790575"/>
            <a:ext cx="457200" cy="584200"/>
          </a:xfrm>
          <a:prstGeom prst="rect">
            <a:avLst/>
          </a:prstGeom>
          <a:noFill/>
          <a:ln>
            <a:noFill/>
          </a:ln>
        </p:spPr>
        <p:txBody>
          <a:bodyPr anchor="ctr"/>
          <a:lstStyle>
            <a:lvl1pPr>
              <a:defRPr>
                <a:solidFill>
                  <a:schemeClr val="tx1"/>
                </a:solidFill>
                <a:latin typeface="Verdana" panose="020B0604030504040204" pitchFamily="34" charset="0"/>
                <a:cs typeface="Arial" panose="020B0604020202020204" pitchFamily="34" charset="0"/>
              </a:defRPr>
            </a:lvl1pPr>
            <a:lvl2pPr marL="742950" indent="-285750">
              <a:defRPr>
                <a:solidFill>
                  <a:schemeClr val="tx1"/>
                </a:solidFill>
                <a:latin typeface="Verdana" panose="020B0604030504040204" pitchFamily="34" charset="0"/>
                <a:cs typeface="Arial" panose="020B0604020202020204" pitchFamily="34" charset="0"/>
              </a:defRPr>
            </a:lvl2pPr>
            <a:lvl3pPr marL="1143000" indent="-228600">
              <a:defRPr>
                <a:solidFill>
                  <a:schemeClr val="tx1"/>
                </a:solidFill>
                <a:latin typeface="Verdana" panose="020B0604030504040204" pitchFamily="34" charset="0"/>
                <a:cs typeface="Arial" panose="020B0604020202020204" pitchFamily="34" charset="0"/>
              </a:defRPr>
            </a:lvl3pPr>
            <a:lvl4pPr marL="1600200" indent="-228600">
              <a:defRPr>
                <a:solidFill>
                  <a:schemeClr val="tx1"/>
                </a:solidFill>
                <a:latin typeface="Verdana" panose="020B0604030504040204" pitchFamily="34" charset="0"/>
                <a:cs typeface="Arial" panose="020B0604020202020204" pitchFamily="34" charset="0"/>
              </a:defRPr>
            </a:lvl4pPr>
            <a:lvl5pPr marL="2057400" indent="-22860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eaLnBrk="1" hangingPunct="1">
              <a:defRPr/>
            </a:pPr>
            <a:r>
              <a:rPr lang="en-US" altLang="en-US" sz="8000">
                <a:solidFill>
                  <a:srgbClr val="C0E474"/>
                </a:solidFill>
                <a:latin typeface="Arial" panose="020B0604020202020204" pitchFamily="34" charset="0"/>
              </a:rPr>
              <a:t>“</a:t>
            </a:r>
          </a:p>
        </p:txBody>
      </p:sp>
      <p:sp>
        <p:nvSpPr>
          <p:cNvPr id="6" name="TextBox 5">
            <a:extLst>
              <a:ext uri="{FF2B5EF4-FFF2-40B4-BE49-F238E27FC236}">
                <a16:creationId xmlns:a16="http://schemas.microsoft.com/office/drawing/2014/main" id="{4C1D06F2-75E0-4640-BF6A-FD829E800F33}"/>
              </a:ext>
            </a:extLst>
          </p:cNvPr>
          <p:cNvSpPr txBox="1">
            <a:spLocks noChangeArrowheads="1"/>
          </p:cNvSpPr>
          <p:nvPr/>
        </p:nvSpPr>
        <p:spPr bwMode="auto">
          <a:xfrm>
            <a:off x="6748463" y="2886075"/>
            <a:ext cx="457200" cy="585788"/>
          </a:xfrm>
          <a:prstGeom prst="rect">
            <a:avLst/>
          </a:prstGeom>
          <a:noFill/>
          <a:ln>
            <a:noFill/>
          </a:ln>
        </p:spPr>
        <p:txBody>
          <a:bodyPr anchor="ctr"/>
          <a:lstStyle>
            <a:lvl1pPr>
              <a:defRPr>
                <a:solidFill>
                  <a:schemeClr val="tx1"/>
                </a:solidFill>
                <a:latin typeface="Verdana" panose="020B0604030504040204" pitchFamily="34" charset="0"/>
                <a:cs typeface="Arial" panose="020B0604020202020204" pitchFamily="34" charset="0"/>
              </a:defRPr>
            </a:lvl1pPr>
            <a:lvl2pPr marL="742950" indent="-285750">
              <a:defRPr>
                <a:solidFill>
                  <a:schemeClr val="tx1"/>
                </a:solidFill>
                <a:latin typeface="Verdana" panose="020B0604030504040204" pitchFamily="34" charset="0"/>
                <a:cs typeface="Arial" panose="020B0604020202020204" pitchFamily="34" charset="0"/>
              </a:defRPr>
            </a:lvl2pPr>
            <a:lvl3pPr marL="1143000" indent="-228600">
              <a:defRPr>
                <a:solidFill>
                  <a:schemeClr val="tx1"/>
                </a:solidFill>
                <a:latin typeface="Verdana" panose="020B0604030504040204" pitchFamily="34" charset="0"/>
                <a:cs typeface="Arial" panose="020B0604020202020204" pitchFamily="34" charset="0"/>
              </a:defRPr>
            </a:lvl3pPr>
            <a:lvl4pPr marL="1600200" indent="-228600">
              <a:defRPr>
                <a:solidFill>
                  <a:schemeClr val="tx1"/>
                </a:solidFill>
                <a:latin typeface="Verdana" panose="020B0604030504040204" pitchFamily="34" charset="0"/>
                <a:cs typeface="Arial" panose="020B0604020202020204" pitchFamily="34" charset="0"/>
              </a:defRPr>
            </a:lvl4pPr>
            <a:lvl5pPr marL="2057400" indent="-228600">
              <a:defRPr>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cs typeface="Arial" panose="020B0604020202020204" pitchFamily="34" charset="0"/>
              </a:defRPr>
            </a:lvl9pPr>
          </a:lstStyle>
          <a:p>
            <a:pPr eaLnBrk="1" hangingPunct="1">
              <a:defRPr/>
            </a:pPr>
            <a:r>
              <a:rPr lang="en-US" altLang="en-US" sz="8000">
                <a:solidFill>
                  <a:srgbClr val="C0E474"/>
                </a:solidFill>
                <a:latin typeface="Arial" panose="020B0604020202020204" pitchFamily="34" charset="0"/>
              </a:rPr>
              <a:t>”</a:t>
            </a:r>
          </a:p>
        </p:txBody>
      </p:sp>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3">
            <a:extLst>
              <a:ext uri="{FF2B5EF4-FFF2-40B4-BE49-F238E27FC236}">
                <a16:creationId xmlns:a16="http://schemas.microsoft.com/office/drawing/2014/main" id="{FE148058-E277-4246-B4AD-E242AD1A5409}"/>
              </a:ext>
            </a:extLst>
          </p:cNvPr>
          <p:cNvSpPr>
            <a:spLocks noGrp="1"/>
          </p:cNvSpPr>
          <p:nvPr>
            <p:ph type="dt" sz="half" idx="14"/>
          </p:nvPr>
        </p:nvSpPr>
        <p:spPr/>
        <p:txBody>
          <a:bodyPr/>
          <a:lstStyle>
            <a:lvl1pPr>
              <a:defRPr/>
            </a:lvl1pPr>
          </a:lstStyle>
          <a:p>
            <a:pPr>
              <a:defRPr/>
            </a:pPr>
            <a:endParaRPr lang="en-GB"/>
          </a:p>
        </p:txBody>
      </p:sp>
      <p:sp>
        <p:nvSpPr>
          <p:cNvPr id="8" name="Footer Placeholder 4">
            <a:extLst>
              <a:ext uri="{FF2B5EF4-FFF2-40B4-BE49-F238E27FC236}">
                <a16:creationId xmlns:a16="http://schemas.microsoft.com/office/drawing/2014/main" id="{3F5DBD62-E654-4DBB-A374-136DD9FFF99F}"/>
              </a:ext>
            </a:extLst>
          </p:cNvPr>
          <p:cNvSpPr>
            <a:spLocks noGrp="1"/>
          </p:cNvSpPr>
          <p:nvPr>
            <p:ph type="ftr" sz="quarter" idx="15"/>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08D78830-597A-41E5-9091-0DCC9C21A597}"/>
              </a:ext>
            </a:extLst>
          </p:cNvPr>
          <p:cNvSpPr>
            <a:spLocks noGrp="1"/>
          </p:cNvSpPr>
          <p:nvPr>
            <p:ph type="sldNum" sz="quarter" idx="16"/>
          </p:nvPr>
        </p:nvSpPr>
        <p:spPr/>
        <p:txBody>
          <a:bodyPr/>
          <a:lstStyle>
            <a:lvl1pPr>
              <a:defRPr smtClean="0"/>
            </a:lvl1pPr>
          </a:lstStyle>
          <a:p>
            <a:pPr>
              <a:defRPr/>
            </a:pPr>
            <a:fld id="{B107CD6B-DADD-4AAA-A788-5289C3FF1A28}" type="slidenum">
              <a:rPr lang="en-GB" altLang="en-US"/>
              <a:pPr>
                <a:defRPr/>
              </a:pPr>
              <a:t>‹#›</a:t>
            </a:fld>
            <a:endParaRPr lang="en-GB" altLang="en-US"/>
          </a:p>
        </p:txBody>
      </p:sp>
    </p:spTree>
    <p:extLst>
      <p:ext uri="{BB962C8B-B14F-4D97-AF65-F5344CB8AC3E}">
        <p14:creationId xmlns:p14="http://schemas.microsoft.com/office/powerpoint/2010/main" val="6573911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Date Placeholder 3">
            <a:extLst>
              <a:ext uri="{FF2B5EF4-FFF2-40B4-BE49-F238E27FC236}">
                <a16:creationId xmlns:a16="http://schemas.microsoft.com/office/drawing/2014/main" id="{6699EBE3-4124-42F7-A1E8-FBFBC7B48BAA}"/>
              </a:ext>
            </a:extLst>
          </p:cNvPr>
          <p:cNvSpPr>
            <a:spLocks noGrp="1"/>
          </p:cNvSpPr>
          <p:nvPr>
            <p:ph type="dt" sz="half" idx="14"/>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396E3456-13B9-4E80-BF76-D364BFBF335E}"/>
              </a:ext>
            </a:extLst>
          </p:cNvPr>
          <p:cNvSpPr>
            <a:spLocks noGrp="1"/>
          </p:cNvSpPr>
          <p:nvPr>
            <p:ph type="ftr" sz="quarter" idx="15"/>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3E66B448-9D89-4E65-8893-A2AF885A4DCF}"/>
              </a:ext>
            </a:extLst>
          </p:cNvPr>
          <p:cNvSpPr>
            <a:spLocks noGrp="1"/>
          </p:cNvSpPr>
          <p:nvPr>
            <p:ph type="sldNum" sz="quarter" idx="16"/>
          </p:nvPr>
        </p:nvSpPr>
        <p:spPr/>
        <p:txBody>
          <a:bodyPr/>
          <a:lstStyle>
            <a:lvl1pPr>
              <a:defRPr/>
            </a:lvl1pPr>
          </a:lstStyle>
          <a:p>
            <a:pPr>
              <a:defRPr/>
            </a:pPr>
            <a:fld id="{3D35C7E4-2A2F-49E9-A72B-05CC52A6D422}" type="slidenum">
              <a:rPr lang="en-GB" altLang="en-US"/>
              <a:pPr>
                <a:defRPr/>
              </a:pPr>
              <a:t>‹#›</a:t>
            </a:fld>
            <a:endParaRPr lang="en-GB" altLang="en-US"/>
          </a:p>
        </p:txBody>
      </p:sp>
    </p:spTree>
    <p:extLst>
      <p:ext uri="{BB962C8B-B14F-4D97-AF65-F5344CB8AC3E}">
        <p14:creationId xmlns:p14="http://schemas.microsoft.com/office/powerpoint/2010/main" val="28195482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6AD56DE-BDA7-4CFF-870C-E48850E1B2DF}"/>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22449797-09A2-419E-90EE-8A1C2EB86C9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D9727B6-4619-42B0-8781-B77CA4760EA1}"/>
              </a:ext>
            </a:extLst>
          </p:cNvPr>
          <p:cNvSpPr>
            <a:spLocks noGrp="1"/>
          </p:cNvSpPr>
          <p:nvPr>
            <p:ph type="sldNum" sz="quarter" idx="12"/>
          </p:nvPr>
        </p:nvSpPr>
        <p:spPr/>
        <p:txBody>
          <a:bodyPr/>
          <a:lstStyle>
            <a:lvl1pPr>
              <a:defRPr/>
            </a:lvl1pPr>
          </a:lstStyle>
          <a:p>
            <a:pPr>
              <a:defRPr/>
            </a:pPr>
            <a:fld id="{9B0ED3A0-E33C-4BA3-A219-89D01411EC14}" type="slidenum">
              <a:rPr lang="en-GB" altLang="en-US"/>
              <a:pPr>
                <a:defRPr/>
              </a:pPr>
              <a:t>‹#›</a:t>
            </a:fld>
            <a:endParaRPr lang="en-GB" altLang="en-US"/>
          </a:p>
        </p:txBody>
      </p:sp>
    </p:spTree>
    <p:extLst>
      <p:ext uri="{BB962C8B-B14F-4D97-AF65-F5344CB8AC3E}">
        <p14:creationId xmlns:p14="http://schemas.microsoft.com/office/powerpoint/2010/main" val="20108150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E5F1B9D-91F7-4D14-A889-873C148ACC46}"/>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C5D5E9A8-FAFE-4B4D-9855-A6240CF6A846}"/>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7A668B7-49BB-49B4-9379-73F151F60E1A}"/>
              </a:ext>
            </a:extLst>
          </p:cNvPr>
          <p:cNvSpPr>
            <a:spLocks noGrp="1"/>
          </p:cNvSpPr>
          <p:nvPr>
            <p:ph type="sldNum" sz="quarter" idx="12"/>
          </p:nvPr>
        </p:nvSpPr>
        <p:spPr/>
        <p:txBody>
          <a:bodyPr/>
          <a:lstStyle>
            <a:lvl1pPr>
              <a:defRPr/>
            </a:lvl1pPr>
          </a:lstStyle>
          <a:p>
            <a:pPr>
              <a:defRPr/>
            </a:pPr>
            <a:fld id="{7B97A934-7E81-43E7-9065-9A26649B2AEA}" type="slidenum">
              <a:rPr lang="en-GB" altLang="en-US"/>
              <a:pPr>
                <a:defRPr/>
              </a:pPr>
              <a:t>‹#›</a:t>
            </a:fld>
            <a:endParaRPr lang="en-GB" altLang="en-US"/>
          </a:p>
        </p:txBody>
      </p:sp>
    </p:spTree>
    <p:extLst>
      <p:ext uri="{BB962C8B-B14F-4D97-AF65-F5344CB8AC3E}">
        <p14:creationId xmlns:p14="http://schemas.microsoft.com/office/powerpoint/2010/main" val="42600114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16">
            <a:extLst>
              <a:ext uri="{FF2B5EF4-FFF2-40B4-BE49-F238E27FC236}">
                <a16:creationId xmlns:a16="http://schemas.microsoft.com/office/drawing/2014/main" id="{1106D2BC-AB6D-4D11-92D6-6DFFB988FDB6}"/>
              </a:ext>
            </a:extLst>
          </p:cNvPr>
          <p:cNvGrpSpPr>
            <a:grpSpLocks/>
          </p:cNvGrpSpPr>
          <p:nvPr/>
        </p:nvGrpSpPr>
        <p:grpSpPr bwMode="auto">
          <a:xfrm>
            <a:off x="-7938" y="-7938"/>
            <a:ext cx="9169401" cy="6873876"/>
            <a:chOff x="-8467" y="-8468"/>
            <a:chExt cx="9169805" cy="6874935"/>
          </a:xfrm>
        </p:grpSpPr>
        <p:sp>
          <p:nvSpPr>
            <p:cNvPr id="7" name="Freeform 6">
              <a:extLst>
                <a:ext uri="{FF2B5EF4-FFF2-40B4-BE49-F238E27FC236}">
                  <a16:creationId xmlns:a16="http://schemas.microsoft.com/office/drawing/2014/main" id="{0004FE45-BC75-49D8-BCF8-BF19E6F3AEB6}"/>
                </a:ext>
              </a:extLst>
            </p:cNvPr>
            <p:cNvSpPr/>
            <p:nvPr/>
          </p:nvSpPr>
          <p:spPr>
            <a:xfrm>
              <a:off x="-8467" y="4013290"/>
              <a:ext cx="457221" cy="285317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a:extLst>
                <a:ext uri="{FF2B5EF4-FFF2-40B4-BE49-F238E27FC236}">
                  <a16:creationId xmlns:a16="http://schemas.microsoft.com/office/drawing/2014/main" id="{4FB9E229-90A8-4569-8F16-F304F1D0F4E8}"/>
                </a:ext>
              </a:extLst>
            </p:cNvPr>
            <p:cNvCxnSpPr/>
            <p:nvPr/>
          </p:nvCxnSpPr>
          <p:spPr>
            <a:xfrm flipV="1">
              <a:off x="5130497" y="4175239"/>
              <a:ext cx="4022902" cy="2683288"/>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B350DFB0-30F1-4DE0-9ACA-F99A81C444CC}"/>
                </a:ext>
              </a:extLst>
            </p:cNvPr>
            <p:cNvCxnSpPr/>
            <p:nvPr/>
          </p:nvCxnSpPr>
          <p:spPr>
            <a:xfrm>
              <a:off x="7041932" y="-529"/>
              <a:ext cx="1219254" cy="6859057"/>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a:extLst>
                <a:ext uri="{FF2B5EF4-FFF2-40B4-BE49-F238E27FC236}">
                  <a16:creationId xmlns:a16="http://schemas.microsoft.com/office/drawing/2014/main" id="{2CB339BC-B317-42DD-9898-D9FB21835A0D}"/>
                </a:ext>
              </a:extLst>
            </p:cNvPr>
            <p:cNvSpPr/>
            <p:nvPr/>
          </p:nvSpPr>
          <p:spPr>
            <a:xfrm>
              <a:off x="6891113" y="-529"/>
              <a:ext cx="2270225" cy="686699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a:extLst>
                <a:ext uri="{FF2B5EF4-FFF2-40B4-BE49-F238E27FC236}">
                  <a16:creationId xmlns:a16="http://schemas.microsoft.com/office/drawing/2014/main" id="{DD2E678A-FB42-446E-841B-5FB087DB7019}"/>
                </a:ext>
              </a:extLst>
            </p:cNvPr>
            <p:cNvSpPr/>
            <p:nvPr/>
          </p:nvSpPr>
          <p:spPr>
            <a:xfrm>
              <a:off x="7205452" y="-8468"/>
              <a:ext cx="1947948" cy="6866996"/>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a:extLst>
                <a:ext uri="{FF2B5EF4-FFF2-40B4-BE49-F238E27FC236}">
                  <a16:creationId xmlns:a16="http://schemas.microsoft.com/office/drawing/2014/main" id="{3E8BCA90-626E-404C-92EA-0EEF0B7083BC}"/>
                </a:ext>
              </a:extLst>
            </p:cNvPr>
            <p:cNvSpPr/>
            <p:nvPr/>
          </p:nvSpPr>
          <p:spPr>
            <a:xfrm>
              <a:off x="6638689" y="3919613"/>
              <a:ext cx="2513124" cy="2938915"/>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a:extLst>
                <a:ext uri="{FF2B5EF4-FFF2-40B4-BE49-F238E27FC236}">
                  <a16:creationId xmlns:a16="http://schemas.microsoft.com/office/drawing/2014/main" id="{691FD1C0-625C-4449-BCA5-B9ABFC5877CC}"/>
                </a:ext>
              </a:extLst>
            </p:cNvPr>
            <p:cNvSpPr/>
            <p:nvPr/>
          </p:nvSpPr>
          <p:spPr>
            <a:xfrm>
              <a:off x="7010180" y="-8468"/>
              <a:ext cx="2143219" cy="6866996"/>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a:extLst>
                <a:ext uri="{FF2B5EF4-FFF2-40B4-BE49-F238E27FC236}">
                  <a16:creationId xmlns:a16="http://schemas.microsoft.com/office/drawing/2014/main" id="{904843F9-8740-45B1-8CB9-2430E09578B0}"/>
                </a:ext>
              </a:extLst>
            </p:cNvPr>
            <p:cNvSpPr/>
            <p:nvPr/>
          </p:nvSpPr>
          <p:spPr>
            <a:xfrm>
              <a:off x="8296112" y="-8468"/>
              <a:ext cx="857288" cy="6866996"/>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a:extLst>
                <a:ext uri="{FF2B5EF4-FFF2-40B4-BE49-F238E27FC236}">
                  <a16:creationId xmlns:a16="http://schemas.microsoft.com/office/drawing/2014/main" id="{62DB6978-E894-4BD9-B7F6-41A1341F0650}"/>
                </a:ext>
              </a:extLst>
            </p:cNvPr>
            <p:cNvSpPr/>
            <p:nvPr/>
          </p:nvSpPr>
          <p:spPr>
            <a:xfrm>
              <a:off x="8077027" y="-8468"/>
              <a:ext cx="1066847" cy="6866996"/>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a:extLst>
                <a:ext uri="{FF2B5EF4-FFF2-40B4-BE49-F238E27FC236}">
                  <a16:creationId xmlns:a16="http://schemas.microsoft.com/office/drawing/2014/main" id="{1B18F5CB-3E7B-43CE-A5A5-121F7DD8B05E}"/>
                </a:ext>
              </a:extLst>
            </p:cNvPr>
            <p:cNvSpPr/>
            <p:nvPr/>
          </p:nvSpPr>
          <p:spPr>
            <a:xfrm>
              <a:off x="8059564" y="4894488"/>
              <a:ext cx="1095423" cy="1964040"/>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027" name="Title Placeholder 1">
            <a:extLst>
              <a:ext uri="{FF2B5EF4-FFF2-40B4-BE49-F238E27FC236}">
                <a16:creationId xmlns:a16="http://schemas.microsoft.com/office/drawing/2014/main" id="{DB589A8E-A08B-42B0-BD7D-37CEB1EBE9BE}"/>
              </a:ext>
            </a:extLst>
          </p:cNvPr>
          <p:cNvSpPr>
            <a:spLocks noGrp="1"/>
          </p:cNvSpPr>
          <p:nvPr>
            <p:ph type="title"/>
          </p:nvPr>
        </p:nvSpPr>
        <p:spPr bwMode="auto">
          <a:xfrm>
            <a:off x="609600" y="609600"/>
            <a:ext cx="6348413" cy="132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3" name="Text Placeholder 2">
            <a:extLst>
              <a:ext uri="{FF2B5EF4-FFF2-40B4-BE49-F238E27FC236}">
                <a16:creationId xmlns:a16="http://schemas.microsoft.com/office/drawing/2014/main" id="{1BC515DE-7959-472F-96C5-5F093B92A729}"/>
              </a:ext>
            </a:extLst>
          </p:cNvPr>
          <p:cNvSpPr>
            <a:spLocks noGrp="1"/>
          </p:cNvSpPr>
          <p:nvPr>
            <p:ph type="body" idx="1"/>
          </p:nvPr>
        </p:nvSpPr>
        <p:spPr bwMode="auto">
          <a:xfrm>
            <a:off x="609600" y="2160588"/>
            <a:ext cx="6348413" cy="3881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6FB44CD3-ACDB-4E06-AB16-057FCFC339C2}"/>
              </a:ext>
            </a:extLst>
          </p:cNvPr>
          <p:cNvSpPr>
            <a:spLocks noGrp="1"/>
          </p:cNvSpPr>
          <p:nvPr>
            <p:ph type="dt" sz="half" idx="2"/>
          </p:nvPr>
        </p:nvSpPr>
        <p:spPr>
          <a:xfrm>
            <a:off x="5405438" y="6042025"/>
            <a:ext cx="684212" cy="365125"/>
          </a:xfrm>
          <a:prstGeom prst="rect">
            <a:avLst/>
          </a:prstGeom>
        </p:spPr>
        <p:txBody>
          <a:bodyPr vert="horz" lIns="91440" tIns="45720" rIns="91440" bIns="45720" rtlCol="0" anchor="ctr"/>
          <a:lstStyle>
            <a:lvl1pPr algn="r" eaLnBrk="1" hangingPunct="1">
              <a:defRPr sz="900">
                <a:solidFill>
                  <a:schemeClr val="tx1">
                    <a:tint val="75000"/>
                  </a:schemeClr>
                </a:solidFill>
              </a:defRPr>
            </a:lvl1pPr>
          </a:lstStyle>
          <a:p>
            <a:pPr>
              <a:defRPr/>
            </a:pPr>
            <a:endParaRPr lang="en-GB"/>
          </a:p>
        </p:txBody>
      </p:sp>
      <p:sp>
        <p:nvSpPr>
          <p:cNvPr id="5" name="Footer Placeholder 4">
            <a:extLst>
              <a:ext uri="{FF2B5EF4-FFF2-40B4-BE49-F238E27FC236}">
                <a16:creationId xmlns:a16="http://schemas.microsoft.com/office/drawing/2014/main" id="{C5E079A5-1350-44CB-8E95-B74B6CF2F820}"/>
              </a:ext>
            </a:extLst>
          </p:cNvPr>
          <p:cNvSpPr>
            <a:spLocks noGrp="1"/>
          </p:cNvSpPr>
          <p:nvPr>
            <p:ph type="ftr" sz="quarter" idx="3"/>
          </p:nvPr>
        </p:nvSpPr>
        <p:spPr>
          <a:xfrm>
            <a:off x="609600" y="6042025"/>
            <a:ext cx="4622800" cy="365125"/>
          </a:xfrm>
          <a:prstGeom prst="rect">
            <a:avLst/>
          </a:prstGeom>
        </p:spPr>
        <p:txBody>
          <a:bodyPr vert="horz" lIns="91440" tIns="45720" rIns="91440" bIns="45720" rtlCol="0" anchor="ctr"/>
          <a:lstStyle>
            <a:lvl1pPr algn="l" eaLnBrk="1" hangingPunct="1">
              <a:defRPr sz="90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097775C4-FA8E-48DD-AD67-505DD890F85E}"/>
              </a:ext>
            </a:extLst>
          </p:cNvPr>
          <p:cNvSpPr>
            <a:spLocks noGrp="1"/>
          </p:cNvSpPr>
          <p:nvPr>
            <p:ph type="sldNum" sz="quarter" idx="4"/>
          </p:nvPr>
        </p:nvSpPr>
        <p:spPr>
          <a:xfrm>
            <a:off x="6445250" y="6042025"/>
            <a:ext cx="512763"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chemeClr val="accent1"/>
                </a:solidFill>
              </a:defRPr>
            </a:lvl1pPr>
          </a:lstStyle>
          <a:p>
            <a:pPr>
              <a:defRPr/>
            </a:pPr>
            <a:fld id="{40D54D28-B986-4699-A05D-6ECDB63FF3F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90" r:id="rId1"/>
    <p:sldLayoutId id="2147483777"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91" r:id="rId11"/>
    <p:sldLayoutId id="2147483786" r:id="rId12"/>
    <p:sldLayoutId id="2147483792" r:id="rId13"/>
    <p:sldLayoutId id="2147483787" r:id="rId14"/>
    <p:sldLayoutId id="2147483788" r:id="rId15"/>
    <p:sldLayoutId id="2147483789" r:id="rId16"/>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2">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3">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4">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 lvl="5">
            <p:tnLst>
              <p:par>
                <p:cTn presetID="1"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childTnLst>
                </p:cTn>
              </p:par>
            </p:tnLst>
          </p:tmpl>
        </p:tmplLst>
      </p:bldP>
    </p:bldLst>
  </p:timing>
  <p:txStyles>
    <p:titleStyle>
      <a:lvl1pPr algn="l" defTabSz="457200" rtl="0" eaLnBrk="0" fontAlgn="base" hangingPunct="0">
        <a:spcBef>
          <a:spcPct val="0"/>
        </a:spcBef>
        <a:spcAft>
          <a:spcPct val="0"/>
        </a:spcAft>
        <a:defRPr sz="3600" kern="1200">
          <a:solidFill>
            <a:schemeClr val="accent1"/>
          </a:solidFill>
          <a:latin typeface="+mj-lt"/>
          <a:ea typeface="+mj-ea"/>
          <a:cs typeface="+mj-cs"/>
        </a:defRPr>
      </a:lvl1pPr>
      <a:lvl2pPr algn="l" defTabSz="457200" rtl="0" eaLnBrk="0" fontAlgn="base" hangingPunct="0">
        <a:spcBef>
          <a:spcPct val="0"/>
        </a:spcBef>
        <a:spcAft>
          <a:spcPct val="0"/>
        </a:spcAft>
        <a:defRPr sz="3600">
          <a:solidFill>
            <a:schemeClr val="accent1"/>
          </a:solidFill>
          <a:latin typeface="Trebuchet MS" panose="020B0603020202020204" pitchFamily="34" charset="0"/>
        </a:defRPr>
      </a:lvl2pPr>
      <a:lvl3pPr algn="l" defTabSz="457200" rtl="0" eaLnBrk="0" fontAlgn="base" hangingPunct="0">
        <a:spcBef>
          <a:spcPct val="0"/>
        </a:spcBef>
        <a:spcAft>
          <a:spcPct val="0"/>
        </a:spcAft>
        <a:defRPr sz="3600">
          <a:solidFill>
            <a:schemeClr val="accent1"/>
          </a:solidFill>
          <a:latin typeface="Trebuchet MS" panose="020B0603020202020204" pitchFamily="34" charset="0"/>
        </a:defRPr>
      </a:lvl3pPr>
      <a:lvl4pPr algn="l" defTabSz="457200" rtl="0" eaLnBrk="0" fontAlgn="base" hangingPunct="0">
        <a:spcBef>
          <a:spcPct val="0"/>
        </a:spcBef>
        <a:spcAft>
          <a:spcPct val="0"/>
        </a:spcAft>
        <a:defRPr sz="3600">
          <a:solidFill>
            <a:schemeClr val="accent1"/>
          </a:solidFill>
          <a:latin typeface="Trebuchet MS" panose="020B0603020202020204" pitchFamily="34" charset="0"/>
        </a:defRPr>
      </a:lvl4pPr>
      <a:lvl5pPr algn="l" defTabSz="457200" rtl="0" eaLnBrk="0" fontAlgn="base" hangingPunct="0">
        <a:spcBef>
          <a:spcPct val="0"/>
        </a:spcBef>
        <a:spcAft>
          <a:spcPct val="0"/>
        </a:spcAft>
        <a:defRPr sz="3600">
          <a:solidFill>
            <a:schemeClr val="accent1"/>
          </a:solidFill>
          <a:latin typeface="Trebuchet MS" panose="020B0603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0" fontAlgn="base" hangingPunct="0">
        <a:spcBef>
          <a:spcPts val="1000"/>
        </a:spcBef>
        <a:spcAft>
          <a:spcPct val="0"/>
        </a:spcAft>
        <a:buClr>
          <a:schemeClr val="accent1"/>
        </a:buClr>
        <a:buSzPct val="80000"/>
        <a:buFont typeface="Wingdings 3" panose="05040102010807070707" pitchFamily="18" charset="2"/>
        <a:buChar char=""/>
        <a:defRPr kern="1200">
          <a:solidFill>
            <a:srgbClr val="404040"/>
          </a:solidFill>
          <a:latin typeface="+mn-lt"/>
          <a:ea typeface="+mn-ea"/>
          <a:cs typeface="+mn-cs"/>
        </a:defRPr>
      </a:lvl1pPr>
      <a:lvl2pPr marL="742950" indent="-28575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600" kern="1200">
          <a:solidFill>
            <a:srgbClr val="404040"/>
          </a:solidFill>
          <a:latin typeface="+mn-lt"/>
          <a:ea typeface="+mn-ea"/>
          <a:cs typeface="+mn-cs"/>
        </a:defRPr>
      </a:lvl2pPr>
      <a:lvl3pPr marL="11430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400" kern="1200">
          <a:solidFill>
            <a:srgbClr val="404040"/>
          </a:solidFill>
          <a:latin typeface="+mn-lt"/>
          <a:ea typeface="+mn-ea"/>
          <a:cs typeface="+mn-cs"/>
        </a:defRPr>
      </a:lvl3pPr>
      <a:lvl4pPr marL="16002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4pPr>
      <a:lvl5pPr marL="20574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48" name="Picture 6147">
            <a:extLst>
              <a:ext uri="{FF2B5EF4-FFF2-40B4-BE49-F238E27FC236}">
                <a16:creationId xmlns:a16="http://schemas.microsoft.com/office/drawing/2014/main" id="{BD75D818-FEC5-479A-9E93-874A8B4C38C2}"/>
              </a:ext>
            </a:extLst>
          </p:cNvPr>
          <p:cNvPicPr>
            <a:picLocks noChangeAspect="1"/>
          </p:cNvPicPr>
          <p:nvPr/>
        </p:nvPicPr>
        <p:blipFill rotWithShape="1">
          <a:blip r:embed="rId2">
            <a:duotone>
              <a:prstClr val="black"/>
              <a:prstClr val="white"/>
            </a:duotone>
          </a:blip>
          <a:srcRect l="25729" r="22694" b="-2"/>
          <a:stretch/>
        </p:blipFill>
        <p:spPr>
          <a:xfrm>
            <a:off x="3842657" y="-1"/>
            <a:ext cx="5298961" cy="6858001"/>
          </a:xfrm>
          <a:custGeom>
            <a:avLst/>
            <a:gdLst/>
            <a:ahLst/>
            <a:cxnLst/>
            <a:rect l="l" t="t" r="r" b="b"/>
            <a:pathLst>
              <a:path w="7065281" h="6858001">
                <a:moveTo>
                  <a:pt x="379987" y="0"/>
                </a:moveTo>
                <a:lnTo>
                  <a:pt x="7065281" y="0"/>
                </a:lnTo>
                <a:lnTo>
                  <a:pt x="7065281" y="6858001"/>
                </a:lnTo>
                <a:lnTo>
                  <a:pt x="27809" y="6858001"/>
                </a:lnTo>
                <a:lnTo>
                  <a:pt x="1803228" y="4521201"/>
                </a:lnTo>
                <a:close/>
                <a:moveTo>
                  <a:pt x="0" y="0"/>
                </a:moveTo>
                <a:lnTo>
                  <a:pt x="379987" y="0"/>
                </a:lnTo>
                <a:lnTo>
                  <a:pt x="0" y="407"/>
                </a:lnTo>
                <a:close/>
              </a:path>
            </a:pathLst>
          </a:custGeom>
        </p:spPr>
      </p:pic>
      <p:sp>
        <p:nvSpPr>
          <p:cNvPr id="6146" name="Rectangle 2">
            <a:extLst>
              <a:ext uri="{FF2B5EF4-FFF2-40B4-BE49-F238E27FC236}">
                <a16:creationId xmlns:a16="http://schemas.microsoft.com/office/drawing/2014/main" id="{BBF9B319-0A00-4772-8078-B4D7178CB803}"/>
              </a:ext>
            </a:extLst>
          </p:cNvPr>
          <p:cNvSpPr>
            <a:spLocks noGrp="1"/>
          </p:cNvSpPr>
          <p:nvPr>
            <p:ph type="ctrTitle"/>
          </p:nvPr>
        </p:nvSpPr>
        <p:spPr>
          <a:xfrm>
            <a:off x="501649" y="1678666"/>
            <a:ext cx="3842636" cy="2369093"/>
          </a:xfrm>
        </p:spPr>
        <p:txBody>
          <a:bodyPr>
            <a:normAutofit/>
          </a:bodyPr>
          <a:lstStyle/>
          <a:p>
            <a:pPr eaLnBrk="1" hangingPunct="1"/>
            <a:r>
              <a:rPr lang="en-GB" altLang="en-US" sz="4200"/>
              <a:t>Legal Process</a:t>
            </a:r>
            <a:endParaRPr lang="en-US" altLang="en-US" sz="4200"/>
          </a:p>
        </p:txBody>
      </p:sp>
      <p:sp>
        <p:nvSpPr>
          <p:cNvPr id="3075" name="Rectangle 3">
            <a:extLst>
              <a:ext uri="{FF2B5EF4-FFF2-40B4-BE49-F238E27FC236}">
                <a16:creationId xmlns:a16="http://schemas.microsoft.com/office/drawing/2014/main" id="{6D62579E-CBFC-475E-B472-1830E52433F2}"/>
              </a:ext>
            </a:extLst>
          </p:cNvPr>
          <p:cNvSpPr>
            <a:spLocks noGrp="1" noChangeArrowheads="1"/>
          </p:cNvSpPr>
          <p:nvPr>
            <p:ph type="subTitle" idx="1"/>
          </p:nvPr>
        </p:nvSpPr>
        <p:spPr>
          <a:xfrm>
            <a:off x="508001" y="4050831"/>
            <a:ext cx="3834913" cy="1096901"/>
          </a:xfrm>
        </p:spPr>
        <p:txBody>
          <a:bodyPr rtlCol="0">
            <a:normAutofit/>
          </a:bodyPr>
          <a:lstStyle/>
          <a:p>
            <a:pPr eaLnBrk="1" fontAlgn="auto" hangingPunct="1">
              <a:spcAft>
                <a:spcPts val="0"/>
              </a:spcAft>
              <a:buFont typeface="Wingdings 3" charset="2"/>
              <a:buNone/>
              <a:defRPr/>
            </a:pPr>
            <a:endParaRPr lang="en-GB" altLang="en-US" sz="1400"/>
          </a:p>
          <a:p>
            <a:pPr eaLnBrk="1" fontAlgn="auto" hangingPunct="1">
              <a:spcAft>
                <a:spcPts val="0"/>
              </a:spcAft>
              <a:buFont typeface="Wingdings 3" charset="2"/>
              <a:buNone/>
              <a:defRPr/>
            </a:pPr>
            <a:r>
              <a:rPr lang="en-GB" altLang="en-US" sz="1400" b="1"/>
              <a:t>Hierarchy of the Courts</a:t>
            </a:r>
            <a:endParaRPr lang="en-US" altLang="en-US" sz="1400" b="1"/>
          </a:p>
        </p:txBody>
      </p:sp>
      <p:cxnSp>
        <p:nvCxnSpPr>
          <p:cNvPr id="73" name="Straight Connector 72">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28259" y="0"/>
            <a:ext cx="9144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5" name="Straight Connector 74">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568950" y="3681413"/>
            <a:ext cx="357266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7"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6" name="Rectangle 75">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8" name="Straight Connector 77">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33484" y="0"/>
            <a:ext cx="9144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0" name="Straight Connector 79">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468234" y="3681413"/>
            <a:ext cx="357266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82"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61926"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8400"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Isosceles Triangle 85">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068"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6694"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Isosceles Triangle 89">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4568"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Freeform: Shape 91">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223" y="-8467"/>
            <a:ext cx="4495777"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70" name="Rectangle 2">
            <a:extLst>
              <a:ext uri="{FF2B5EF4-FFF2-40B4-BE49-F238E27FC236}">
                <a16:creationId xmlns:a16="http://schemas.microsoft.com/office/drawing/2014/main" id="{5897AA2D-74C0-4DB0-951A-B1CCBEBF7EB1}"/>
              </a:ext>
            </a:extLst>
          </p:cNvPr>
          <p:cNvSpPr>
            <a:spLocks noGrp="1"/>
          </p:cNvSpPr>
          <p:nvPr>
            <p:ph type="title"/>
          </p:nvPr>
        </p:nvSpPr>
        <p:spPr>
          <a:xfrm>
            <a:off x="5386292" y="609600"/>
            <a:ext cx="3384742" cy="2227730"/>
          </a:xfrm>
        </p:spPr>
        <p:txBody>
          <a:bodyPr anchor="ctr">
            <a:normAutofit/>
          </a:bodyPr>
          <a:lstStyle/>
          <a:p>
            <a:pPr eaLnBrk="1" hangingPunct="1"/>
            <a:r>
              <a:rPr lang="en-GB" altLang="en-US">
                <a:solidFill>
                  <a:srgbClr val="FFFFFF"/>
                </a:solidFill>
              </a:rPr>
              <a:t>Aim of the Lecture</a:t>
            </a:r>
            <a:endParaRPr lang="en-US" altLang="en-US">
              <a:solidFill>
                <a:srgbClr val="FFFFFF"/>
              </a:solidFill>
            </a:endParaRPr>
          </a:p>
        </p:txBody>
      </p:sp>
      <p:pic>
        <p:nvPicPr>
          <p:cNvPr id="71" name="Graphic 70" descr="Lecturer">
            <a:extLst>
              <a:ext uri="{FF2B5EF4-FFF2-40B4-BE49-F238E27FC236}">
                <a16:creationId xmlns:a16="http://schemas.microsoft.com/office/drawing/2014/main" id="{A5B72FD4-1E91-4D60-A357-D11F386E359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7938" y="2027159"/>
            <a:ext cx="2892580" cy="2892580"/>
          </a:xfrm>
          <a:prstGeom prst="rect">
            <a:avLst/>
          </a:prstGeom>
        </p:spPr>
      </p:pic>
      <p:sp>
        <p:nvSpPr>
          <p:cNvPr id="7171" name="Rectangle 3">
            <a:extLst>
              <a:ext uri="{FF2B5EF4-FFF2-40B4-BE49-F238E27FC236}">
                <a16:creationId xmlns:a16="http://schemas.microsoft.com/office/drawing/2014/main" id="{9F2BBF2E-B3CA-41F4-A4F5-22C8BB1E411F}"/>
              </a:ext>
            </a:extLst>
          </p:cNvPr>
          <p:cNvSpPr>
            <a:spLocks noGrp="1"/>
          </p:cNvSpPr>
          <p:nvPr>
            <p:ph idx="1"/>
          </p:nvPr>
        </p:nvSpPr>
        <p:spPr>
          <a:xfrm>
            <a:off x="5386293" y="2837329"/>
            <a:ext cx="3384741" cy="3317938"/>
          </a:xfrm>
        </p:spPr>
        <p:txBody>
          <a:bodyPr anchor="t">
            <a:normAutofit/>
          </a:bodyPr>
          <a:lstStyle/>
          <a:p>
            <a:pPr eaLnBrk="1" hangingPunct="1">
              <a:buFont typeface="Wingdings" panose="05000000000000000000" pitchFamily="2" charset="2"/>
              <a:buNone/>
            </a:pPr>
            <a:endParaRPr lang="en-GB" altLang="en-US">
              <a:solidFill>
                <a:srgbClr val="FFFFFF"/>
              </a:solidFill>
            </a:endParaRPr>
          </a:p>
          <a:p>
            <a:pPr eaLnBrk="1" hangingPunct="1">
              <a:buFont typeface="Wingdings" panose="05000000000000000000" pitchFamily="2" charset="2"/>
              <a:buNone/>
            </a:pPr>
            <a:endParaRPr lang="en-GB" altLang="en-US">
              <a:solidFill>
                <a:srgbClr val="FFFFFF"/>
              </a:solidFill>
            </a:endParaRPr>
          </a:p>
          <a:p>
            <a:pPr eaLnBrk="1" hangingPunct="1">
              <a:buFont typeface="Wingdings" panose="05000000000000000000" pitchFamily="2" charset="2"/>
              <a:buNone/>
            </a:pPr>
            <a:r>
              <a:rPr lang="en-GB" altLang="en-US">
                <a:solidFill>
                  <a:srgbClr val="FFFFFF"/>
                </a:solidFill>
              </a:rPr>
              <a:t>	The aim of this lecture is to introduce the </a:t>
            </a:r>
            <a:r>
              <a:rPr lang="en-GB" altLang="en-US" u="sng">
                <a:solidFill>
                  <a:srgbClr val="FFFFFF"/>
                </a:solidFill>
              </a:rPr>
              <a:t>6 main courts</a:t>
            </a:r>
            <a:r>
              <a:rPr lang="en-GB" altLang="en-US">
                <a:solidFill>
                  <a:srgbClr val="FFFFFF"/>
                </a:solidFill>
              </a:rPr>
              <a:t> within the ELS and to explain how they are organised via jurisdiction, function and hierarchy</a:t>
            </a:r>
            <a:endParaRPr lang="en-US" altLang="en-US">
              <a:solidFill>
                <a:srgbClr val="FFFFFF"/>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a:extLst>
              <a:ext uri="{FF2B5EF4-FFF2-40B4-BE49-F238E27FC236}">
                <a16:creationId xmlns:a16="http://schemas.microsoft.com/office/drawing/2014/main" id="{99502CC4-154A-4EE2-AA91-812C969DB1D4}"/>
              </a:ext>
            </a:extLst>
          </p:cNvPr>
          <p:cNvSpPr>
            <a:spLocks noGrp="1"/>
          </p:cNvSpPr>
          <p:nvPr>
            <p:ph type="title"/>
          </p:nvPr>
        </p:nvSpPr>
        <p:spPr>
          <a:xfrm>
            <a:off x="489360" y="1382486"/>
            <a:ext cx="2660686" cy="4093028"/>
          </a:xfrm>
        </p:spPr>
        <p:txBody>
          <a:bodyPr anchor="ctr">
            <a:normAutofit/>
          </a:bodyPr>
          <a:lstStyle/>
          <a:p>
            <a:pPr eaLnBrk="1" hangingPunct="1"/>
            <a:r>
              <a:rPr lang="en-GB" altLang="en-US" sz="3800"/>
              <a:t>What is a court?</a:t>
            </a:r>
            <a:endParaRPr lang="en-US" altLang="en-US" sz="3800"/>
          </a:p>
        </p:txBody>
      </p:sp>
      <p:grpSp>
        <p:nvGrpSpPr>
          <p:cNvPr id="75" name="Group 74">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6950" y="-8467"/>
            <a:ext cx="3575050" cy="6866467"/>
            <a:chOff x="7425267" y="-8467"/>
            <a:chExt cx="4766733" cy="6866467"/>
          </a:xfrm>
        </p:grpSpPr>
        <p:cxnSp>
          <p:nvCxnSpPr>
            <p:cNvPr id="76" name="Straight Connector 75">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77" name="Straight Connector 76">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78"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Isosceles Triangle 79">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83">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86" name="Rectangle 85">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3289" y="0"/>
            <a:ext cx="4660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196" name="Rectangle 3">
            <a:extLst>
              <a:ext uri="{FF2B5EF4-FFF2-40B4-BE49-F238E27FC236}">
                <a16:creationId xmlns:a16="http://schemas.microsoft.com/office/drawing/2014/main" id="{64624BA2-8EC9-4B46-907E-057541096382}"/>
              </a:ext>
            </a:extLst>
          </p:cNvPr>
          <p:cNvGraphicFramePr>
            <a:graphicFrameLocks noGrp="1"/>
          </p:cNvGraphicFramePr>
          <p:nvPr>
            <p:ph idx="1"/>
            <p:extLst>
              <p:ext uri="{D42A27DB-BD31-4B8C-83A1-F6EECF244321}">
                <p14:modId xmlns:p14="http://schemas.microsoft.com/office/powerpoint/2010/main" val="1813696391"/>
              </p:ext>
            </p:extLst>
          </p:nvPr>
        </p:nvGraphicFramePr>
        <p:xfrm>
          <a:off x="3687414" y="944563"/>
          <a:ext cx="4971603"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9" name="Rectangle 3">
            <a:extLst>
              <a:ext uri="{FF2B5EF4-FFF2-40B4-BE49-F238E27FC236}">
                <a16:creationId xmlns:a16="http://schemas.microsoft.com/office/drawing/2014/main" id="{8B1EE87D-C0D5-4CC6-8258-74614105FCA0}"/>
              </a:ext>
            </a:extLst>
          </p:cNvPr>
          <p:cNvSpPr>
            <a:spLocks noGrp="1"/>
          </p:cNvSpPr>
          <p:nvPr>
            <p:ph idx="1"/>
          </p:nvPr>
        </p:nvSpPr>
        <p:spPr>
          <a:xfrm>
            <a:off x="508000" y="1253067"/>
            <a:ext cx="4616450" cy="4351866"/>
          </a:xfrm>
        </p:spPr>
        <p:txBody>
          <a:bodyPr anchor="ctr">
            <a:normAutofit/>
          </a:bodyPr>
          <a:lstStyle/>
          <a:p>
            <a:pPr eaLnBrk="1" hangingPunct="1"/>
            <a:r>
              <a:rPr lang="en-GB" altLang="en-US" b="1" i="1"/>
              <a:t>Used to be answerable to the Monarch</a:t>
            </a:r>
          </a:p>
          <a:p>
            <a:pPr eaLnBrk="1" hangingPunct="1"/>
            <a:endParaRPr lang="en-GB" altLang="en-US" b="1" i="1"/>
          </a:p>
          <a:p>
            <a:pPr eaLnBrk="1" hangingPunct="1"/>
            <a:r>
              <a:rPr lang="en-GB" altLang="en-US" b="1" i="1"/>
              <a:t>Courts Act</a:t>
            </a:r>
            <a:r>
              <a:rPr lang="en-GB" altLang="en-US" b="1"/>
              <a:t> 2003</a:t>
            </a:r>
            <a:r>
              <a:rPr lang="en-GB" altLang="en-US"/>
              <a:t> created </a:t>
            </a:r>
            <a:r>
              <a:rPr lang="en-GB" altLang="en-US" u="sng"/>
              <a:t>Her Majesty’s Court Service (HMCS)</a:t>
            </a:r>
            <a:r>
              <a:rPr lang="en-GB" altLang="en-US"/>
              <a:t> </a:t>
            </a:r>
          </a:p>
          <a:p>
            <a:pPr eaLnBrk="1" hangingPunct="1"/>
            <a:r>
              <a:rPr lang="en-GB" altLang="en-US"/>
              <a:t>April 2011 Her Majesty's Courts and Tribunals Service (HMCTS) created</a:t>
            </a:r>
            <a:endParaRPr lang="en-US" altLang="en-US"/>
          </a:p>
        </p:txBody>
      </p:sp>
      <p:sp>
        <p:nvSpPr>
          <p:cNvPr id="74" name="Rectangle 73">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76" name="Straight Connector 75">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78" name="Straight Connector 77">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80"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83">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Isosceles Triangle 91">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18" name="Rectangle 2">
            <a:extLst>
              <a:ext uri="{FF2B5EF4-FFF2-40B4-BE49-F238E27FC236}">
                <a16:creationId xmlns:a16="http://schemas.microsoft.com/office/drawing/2014/main" id="{7793BEB4-D68D-4CDB-88C0-66C12ACCD2D7}"/>
              </a:ext>
            </a:extLst>
          </p:cNvPr>
          <p:cNvSpPr>
            <a:spLocks noGrp="1"/>
          </p:cNvSpPr>
          <p:nvPr>
            <p:ph type="title"/>
          </p:nvPr>
        </p:nvSpPr>
        <p:spPr>
          <a:xfrm>
            <a:off x="5872243" y="1253067"/>
            <a:ext cx="2528807" cy="4351866"/>
          </a:xfrm>
        </p:spPr>
        <p:txBody>
          <a:bodyPr anchor="ctr">
            <a:normAutofit/>
          </a:bodyPr>
          <a:lstStyle/>
          <a:p>
            <a:pPr eaLnBrk="1" hangingPunct="1"/>
            <a:r>
              <a:rPr lang="en-GB" altLang="en-US" sz="3300">
                <a:solidFill>
                  <a:schemeClr val="bg1"/>
                </a:solidFill>
              </a:rPr>
              <a:t>Governance </a:t>
            </a:r>
            <a:endParaRPr lang="en-US" altLang="en-US" sz="3300">
              <a:solidFill>
                <a:schemeClr val="bg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F8713-4E35-43FB-886B-BEE288CC9DC7}"/>
              </a:ext>
            </a:extLst>
          </p:cNvPr>
          <p:cNvSpPr>
            <a:spLocks noGrp="1"/>
          </p:cNvSpPr>
          <p:nvPr>
            <p:ph type="title"/>
          </p:nvPr>
        </p:nvSpPr>
        <p:spPr>
          <a:xfrm>
            <a:off x="508000" y="609600"/>
            <a:ext cx="6447501" cy="1320800"/>
          </a:xfrm>
        </p:spPr>
        <p:txBody>
          <a:bodyPr anchor="t">
            <a:normAutofit/>
          </a:bodyPr>
          <a:lstStyle/>
          <a:p>
            <a:r>
              <a:rPr lang="en-US"/>
              <a:t>Courts </a:t>
            </a:r>
            <a:endParaRPr lang="en-GB"/>
          </a:p>
        </p:txBody>
      </p:sp>
      <p:sp>
        <p:nvSpPr>
          <p:cNvPr id="3" name="Content Placeholder 2">
            <a:extLst>
              <a:ext uri="{FF2B5EF4-FFF2-40B4-BE49-F238E27FC236}">
                <a16:creationId xmlns:a16="http://schemas.microsoft.com/office/drawing/2014/main" id="{711D73FD-46DB-4345-8C26-ED69127D59B8}"/>
              </a:ext>
            </a:extLst>
          </p:cNvPr>
          <p:cNvSpPr>
            <a:spLocks noGrp="1"/>
          </p:cNvSpPr>
          <p:nvPr>
            <p:ph idx="1"/>
          </p:nvPr>
        </p:nvSpPr>
        <p:spPr>
          <a:xfrm>
            <a:off x="508000" y="2160590"/>
            <a:ext cx="3915323" cy="3701270"/>
          </a:xfrm>
        </p:spPr>
        <p:txBody>
          <a:bodyPr>
            <a:normAutofit/>
          </a:bodyPr>
          <a:lstStyle/>
          <a:p>
            <a:r>
              <a:rPr lang="en-US" dirty="0"/>
              <a:t>Supreme Court (formerly House of Lords), Court of Appeal, </a:t>
            </a:r>
          </a:p>
          <a:p>
            <a:r>
              <a:rPr lang="en-US" dirty="0"/>
              <a:t>High Court, Crown Court, County Court, Magistrates’ Court</a:t>
            </a:r>
          </a:p>
          <a:p>
            <a:endParaRPr lang="en-GB" dirty="0"/>
          </a:p>
        </p:txBody>
      </p:sp>
      <p:pic>
        <p:nvPicPr>
          <p:cNvPr id="7" name="Graphic 6" descr="Gavel">
            <a:extLst>
              <a:ext uri="{FF2B5EF4-FFF2-40B4-BE49-F238E27FC236}">
                <a16:creationId xmlns:a16="http://schemas.microsoft.com/office/drawing/2014/main" id="{A5E008BA-F39C-4453-9760-A991AD222E8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565562" y="2159000"/>
            <a:ext cx="2359152" cy="2359152"/>
          </a:xfrm>
          <a:prstGeom prst="rect">
            <a:avLst/>
          </a:prstGeom>
        </p:spPr>
      </p:pic>
    </p:spTree>
    <p:extLst>
      <p:ext uri="{BB962C8B-B14F-4D97-AF65-F5344CB8AC3E}">
        <p14:creationId xmlns:p14="http://schemas.microsoft.com/office/powerpoint/2010/main" val="2654190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728ACC04-38E8-434F-97E4-726AB7388E6A}"/>
              </a:ext>
            </a:extLst>
          </p:cNvPr>
          <p:cNvSpPr>
            <a:spLocks noGrp="1"/>
          </p:cNvSpPr>
          <p:nvPr>
            <p:ph type="title"/>
          </p:nvPr>
        </p:nvSpPr>
        <p:spPr/>
        <p:txBody>
          <a:bodyPr/>
          <a:lstStyle/>
          <a:p>
            <a:pPr eaLnBrk="1" hangingPunct="1"/>
            <a:r>
              <a:rPr lang="en-GB" altLang="en-US"/>
              <a:t>Hierarchy</a:t>
            </a:r>
            <a:endParaRPr lang="en-US" altLang="en-US"/>
          </a:p>
        </p:txBody>
      </p:sp>
      <p:sp>
        <p:nvSpPr>
          <p:cNvPr id="11267" name="Rectangle 3">
            <a:extLst>
              <a:ext uri="{FF2B5EF4-FFF2-40B4-BE49-F238E27FC236}">
                <a16:creationId xmlns:a16="http://schemas.microsoft.com/office/drawing/2014/main" id="{4D37F621-65A7-487F-8633-3D8AC5781F83}"/>
              </a:ext>
            </a:extLst>
          </p:cNvPr>
          <p:cNvSpPr>
            <a:spLocks noGrp="1"/>
          </p:cNvSpPr>
          <p:nvPr>
            <p:ph idx="1"/>
          </p:nvPr>
        </p:nvSpPr>
        <p:spPr/>
        <p:txBody>
          <a:bodyPr/>
          <a:lstStyle/>
          <a:p>
            <a:pPr eaLnBrk="1" hangingPunct="1"/>
            <a:r>
              <a:rPr lang="en-GB" altLang="en-US"/>
              <a:t>Within the ELS there exists a court hierarchy – courts can be organised in a diagram in terms of their seniority and authority.</a:t>
            </a:r>
            <a:endParaRPr lang="en-US"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74" name="Straight Connector 73">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5"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Isosceles Triangle 76">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Isosceles Triangle 81">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84" name="Rectangle 83">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5">
            <a:extLst>
              <a:ext uri="{FF2B5EF4-FFF2-40B4-BE49-F238E27FC236}">
                <a16:creationId xmlns:a16="http://schemas.microsoft.com/office/drawing/2014/main" id="{937E3A20-7427-4E42-AAC9-72A33320148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764179" y="1131994"/>
            <a:ext cx="3617048" cy="459038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2AB47684-3B0A-48E6-BD65-0D4141BA4EF0}"/>
              </a:ext>
            </a:extLst>
          </p:cNvPr>
          <p:cNvSpPr>
            <a:spLocks noGrp="1"/>
          </p:cNvSpPr>
          <p:nvPr>
            <p:ph type="title"/>
          </p:nvPr>
        </p:nvSpPr>
        <p:spPr>
          <a:xfrm>
            <a:off x="489360" y="1382486"/>
            <a:ext cx="2660686" cy="4093028"/>
          </a:xfrm>
        </p:spPr>
        <p:txBody>
          <a:bodyPr anchor="ctr">
            <a:normAutofit/>
          </a:bodyPr>
          <a:lstStyle/>
          <a:p>
            <a:pPr eaLnBrk="1" hangingPunct="1"/>
            <a:r>
              <a:rPr lang="en-GB" altLang="en-US" sz="3800"/>
              <a:t>Function</a:t>
            </a:r>
            <a:endParaRPr lang="en-US" altLang="en-US" sz="3800"/>
          </a:p>
        </p:txBody>
      </p:sp>
      <p:grpSp>
        <p:nvGrpSpPr>
          <p:cNvPr id="75" name="Group 74">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6950" y="-8467"/>
            <a:ext cx="3575050" cy="6866467"/>
            <a:chOff x="7425267" y="-8467"/>
            <a:chExt cx="4766733" cy="6866467"/>
          </a:xfrm>
        </p:grpSpPr>
        <p:cxnSp>
          <p:nvCxnSpPr>
            <p:cNvPr id="76" name="Straight Connector 75">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77" name="Straight Connector 76">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78"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Isosceles Triangle 79">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83">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86" name="Rectangle 85">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3289" y="0"/>
            <a:ext cx="4660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3317" name="Rectangle 3">
            <a:extLst>
              <a:ext uri="{FF2B5EF4-FFF2-40B4-BE49-F238E27FC236}">
                <a16:creationId xmlns:a16="http://schemas.microsoft.com/office/drawing/2014/main" id="{FE728E16-CDC9-416A-956B-F6154DC111E2}"/>
              </a:ext>
            </a:extLst>
          </p:cNvPr>
          <p:cNvGraphicFramePr>
            <a:graphicFrameLocks noGrp="1"/>
          </p:cNvGraphicFramePr>
          <p:nvPr>
            <p:ph idx="1"/>
            <p:extLst>
              <p:ext uri="{D42A27DB-BD31-4B8C-83A1-F6EECF244321}">
                <p14:modId xmlns:p14="http://schemas.microsoft.com/office/powerpoint/2010/main" val="255936825"/>
              </p:ext>
            </p:extLst>
          </p:nvPr>
        </p:nvGraphicFramePr>
        <p:xfrm>
          <a:off x="3687414" y="944563"/>
          <a:ext cx="4971603"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9" name="Rectangle 3">
            <a:extLst>
              <a:ext uri="{FF2B5EF4-FFF2-40B4-BE49-F238E27FC236}">
                <a16:creationId xmlns:a16="http://schemas.microsoft.com/office/drawing/2014/main" id="{1879E3A7-BA6C-498C-88B0-5D6929472E45}"/>
              </a:ext>
            </a:extLst>
          </p:cNvPr>
          <p:cNvSpPr>
            <a:spLocks noGrp="1"/>
          </p:cNvSpPr>
          <p:nvPr>
            <p:ph idx="1"/>
          </p:nvPr>
        </p:nvSpPr>
        <p:spPr>
          <a:xfrm>
            <a:off x="508000" y="1253067"/>
            <a:ext cx="4616450" cy="4351866"/>
          </a:xfrm>
        </p:spPr>
        <p:txBody>
          <a:bodyPr anchor="ctr">
            <a:normAutofit/>
          </a:bodyPr>
          <a:lstStyle/>
          <a:p>
            <a:pPr eaLnBrk="1" hangingPunct="1"/>
            <a:r>
              <a:rPr lang="en-GB" altLang="en-US"/>
              <a:t>Not all courts in the ELS are able to hear all cases – there exists a specific </a:t>
            </a:r>
            <a:r>
              <a:rPr lang="en-GB" altLang="en-US" u="sng"/>
              <a:t>jurisdiction </a:t>
            </a:r>
            <a:r>
              <a:rPr lang="en-GB" altLang="en-US"/>
              <a:t>which means that: </a:t>
            </a:r>
          </a:p>
          <a:p>
            <a:pPr lvl="1" eaLnBrk="1" hangingPunct="1"/>
            <a:r>
              <a:rPr lang="en-GB" altLang="en-US"/>
              <a:t>Some courts have a civil jurisdiction</a:t>
            </a:r>
          </a:p>
          <a:p>
            <a:pPr lvl="1" eaLnBrk="1" hangingPunct="1"/>
            <a:r>
              <a:rPr lang="en-GB" altLang="en-US"/>
              <a:t>Some courts have a criminal jurisdiction </a:t>
            </a:r>
          </a:p>
          <a:p>
            <a:pPr lvl="1" eaLnBrk="1" hangingPunct="1"/>
            <a:r>
              <a:rPr lang="en-GB" altLang="en-US"/>
              <a:t>Some courts have both criminal and civil jurisdiction</a:t>
            </a:r>
            <a:endParaRPr lang="en-US" altLang="en-US"/>
          </a:p>
        </p:txBody>
      </p:sp>
      <p:sp>
        <p:nvSpPr>
          <p:cNvPr id="74" name="Rectangle 73">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76" name="Straight Connector 75">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78" name="Straight Connector 77">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80"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83">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Isosceles Triangle 91">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338" name="Rectangle 2">
            <a:extLst>
              <a:ext uri="{FF2B5EF4-FFF2-40B4-BE49-F238E27FC236}">
                <a16:creationId xmlns:a16="http://schemas.microsoft.com/office/drawing/2014/main" id="{7B8F1003-535C-4578-A513-68D090DE3DED}"/>
              </a:ext>
            </a:extLst>
          </p:cNvPr>
          <p:cNvSpPr>
            <a:spLocks noGrp="1"/>
          </p:cNvSpPr>
          <p:nvPr>
            <p:ph type="title"/>
          </p:nvPr>
        </p:nvSpPr>
        <p:spPr>
          <a:xfrm>
            <a:off x="5872243" y="1253067"/>
            <a:ext cx="2528807" cy="4351866"/>
          </a:xfrm>
        </p:spPr>
        <p:txBody>
          <a:bodyPr anchor="ctr">
            <a:normAutofit/>
          </a:bodyPr>
          <a:lstStyle/>
          <a:p>
            <a:pPr eaLnBrk="1" hangingPunct="1"/>
            <a:r>
              <a:rPr lang="en-GB" altLang="en-US" sz="3300">
                <a:solidFill>
                  <a:schemeClr val="bg1"/>
                </a:solidFill>
              </a:rPr>
              <a:t>Jurisdiction</a:t>
            </a:r>
            <a:endParaRPr lang="en-US" altLang="en-US" sz="3300">
              <a:solidFill>
                <a:schemeClr val="bg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492648-FD93-4D55-8833-7D6BEEE0674B}"/>
              </a:ext>
            </a:extLst>
          </p:cNvPr>
          <p:cNvSpPr>
            <a:spLocks noGrp="1"/>
          </p:cNvSpPr>
          <p:nvPr>
            <p:ph type="title"/>
          </p:nvPr>
        </p:nvSpPr>
        <p:spPr>
          <a:xfrm>
            <a:off x="965199" y="609600"/>
            <a:ext cx="7648121" cy="1099457"/>
          </a:xfrm>
        </p:spPr>
        <p:txBody>
          <a:bodyPr>
            <a:normAutofit/>
          </a:bodyPr>
          <a:lstStyle/>
          <a:p>
            <a:r>
              <a:rPr lang="en-US" dirty="0"/>
              <a:t>Courts</a:t>
            </a:r>
            <a:endParaRPr lang="en-GB" dirty="0"/>
          </a:p>
        </p:txBody>
      </p:sp>
      <p:sp>
        <p:nvSpPr>
          <p:cNvPr id="75" name="Isosceles Triangle 74">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Isosceles Triangle 76">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07450" y="4013200"/>
            <a:ext cx="336550"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13317" name="Rectangle 3">
            <a:extLst>
              <a:ext uri="{FF2B5EF4-FFF2-40B4-BE49-F238E27FC236}">
                <a16:creationId xmlns:a16="http://schemas.microsoft.com/office/drawing/2014/main" id="{46031DAB-7F0C-46EC-909A-76F655E790A0}"/>
              </a:ext>
            </a:extLst>
          </p:cNvPr>
          <p:cNvGraphicFramePr>
            <a:graphicFrameLocks noGrp="1"/>
          </p:cNvGraphicFramePr>
          <p:nvPr>
            <p:ph idx="1"/>
            <p:extLst>
              <p:ext uri="{D42A27DB-BD31-4B8C-83A1-F6EECF244321}">
                <p14:modId xmlns:p14="http://schemas.microsoft.com/office/powerpoint/2010/main" val="756232796"/>
              </p:ext>
            </p:extLst>
          </p:nvPr>
        </p:nvGraphicFramePr>
        <p:xfrm>
          <a:off x="965199" y="1948543"/>
          <a:ext cx="7213600"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9" name="Rectangle 3">
            <a:extLst>
              <a:ext uri="{FF2B5EF4-FFF2-40B4-BE49-F238E27FC236}">
                <a16:creationId xmlns:a16="http://schemas.microsoft.com/office/drawing/2014/main" id="{4E51EBAA-59E8-4F22-9856-A0DDF42E3A7B}"/>
              </a:ext>
            </a:extLst>
          </p:cNvPr>
          <p:cNvSpPr>
            <a:spLocks noGrp="1" noChangeArrowheads="1"/>
          </p:cNvSpPr>
          <p:nvPr>
            <p:ph idx="1"/>
          </p:nvPr>
        </p:nvSpPr>
        <p:spPr>
          <a:xfrm>
            <a:off x="508000" y="1253067"/>
            <a:ext cx="4616450" cy="4351866"/>
          </a:xfrm>
        </p:spPr>
        <p:txBody>
          <a:bodyPr rtlCol="0" anchor="ctr">
            <a:normAutofit/>
          </a:bodyPr>
          <a:lstStyle/>
          <a:p>
            <a:pPr eaLnBrk="1" fontAlgn="auto" hangingPunct="1">
              <a:spcAft>
                <a:spcPts val="0"/>
              </a:spcAft>
              <a:buFont typeface="Wingdings 3" charset="2"/>
              <a:buChar char=""/>
              <a:defRPr/>
            </a:pPr>
            <a:r>
              <a:rPr lang="en-GB" altLang="en-US"/>
              <a:t>In civil cases, the </a:t>
            </a:r>
            <a:r>
              <a:rPr lang="en-GB" altLang="en-US" b="1"/>
              <a:t>CLAIMANT SUES THE DEFENDANT</a:t>
            </a:r>
            <a:r>
              <a:rPr lang="en-GB" altLang="en-US"/>
              <a:t> and is seeking a </a:t>
            </a:r>
            <a:r>
              <a:rPr lang="en-GB" altLang="en-US" u="sng"/>
              <a:t>private remedy</a:t>
            </a:r>
            <a:r>
              <a:rPr lang="en-GB" altLang="en-US"/>
              <a:t>, such as compensation or an injunction. Punishment is not an objective of the civil law. </a:t>
            </a:r>
          </a:p>
          <a:p>
            <a:pPr eaLnBrk="1" fontAlgn="auto" hangingPunct="1">
              <a:spcAft>
                <a:spcPts val="0"/>
              </a:spcAft>
              <a:buFont typeface="Wingdings 3" charset="2"/>
              <a:buChar char=""/>
              <a:defRPr/>
            </a:pPr>
            <a:r>
              <a:rPr lang="en-GB" altLang="en-US"/>
              <a:t>A criminal case involves </a:t>
            </a:r>
            <a:r>
              <a:rPr lang="en-GB" altLang="en-US" u="sng"/>
              <a:t>state institutions</a:t>
            </a:r>
            <a:r>
              <a:rPr lang="en-GB" altLang="en-US"/>
              <a:t> (usually the Crown Prosecution Service) taking action against an individual suspected of criminal behaviour. The institutions are the </a:t>
            </a:r>
            <a:r>
              <a:rPr lang="en-GB" altLang="en-US" b="1"/>
              <a:t>PROSECUTION</a:t>
            </a:r>
            <a:r>
              <a:rPr lang="en-GB" altLang="en-US"/>
              <a:t> who </a:t>
            </a:r>
            <a:r>
              <a:rPr lang="en-GB" altLang="en-US" b="1"/>
              <a:t>PROSECUTE</a:t>
            </a:r>
            <a:r>
              <a:rPr lang="en-GB" altLang="en-US"/>
              <a:t> the </a:t>
            </a:r>
            <a:r>
              <a:rPr lang="en-GB" altLang="en-US" b="1"/>
              <a:t>DEFENDANT</a:t>
            </a:r>
            <a:r>
              <a:rPr lang="en-GB" altLang="en-US"/>
              <a:t>. If the defendant is found guilty, he is </a:t>
            </a:r>
            <a:r>
              <a:rPr lang="en-GB" altLang="en-US" b="1"/>
              <a:t>PUNISHED</a:t>
            </a:r>
            <a:r>
              <a:rPr lang="en-GB" altLang="en-US"/>
              <a:t> </a:t>
            </a:r>
            <a:endParaRPr lang="en-US" altLang="en-US"/>
          </a:p>
        </p:txBody>
      </p:sp>
      <p:sp>
        <p:nvSpPr>
          <p:cNvPr id="137" name="Rectangle 136">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39" name="Straight Connector 138">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1" name="Straight Connector 140">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43"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5"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7" name="Isosceles Triangle 146">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9"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1"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3"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5" name="Isosceles Triangle 154">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410" name="Rectangle 2">
            <a:extLst>
              <a:ext uri="{FF2B5EF4-FFF2-40B4-BE49-F238E27FC236}">
                <a16:creationId xmlns:a16="http://schemas.microsoft.com/office/drawing/2014/main" id="{EB75DCD9-70F5-4DBC-8299-E4FCCF221F42}"/>
              </a:ext>
            </a:extLst>
          </p:cNvPr>
          <p:cNvSpPr>
            <a:spLocks noGrp="1"/>
          </p:cNvSpPr>
          <p:nvPr>
            <p:ph type="title"/>
          </p:nvPr>
        </p:nvSpPr>
        <p:spPr>
          <a:xfrm>
            <a:off x="5872243" y="1253067"/>
            <a:ext cx="2528807" cy="4351866"/>
          </a:xfrm>
        </p:spPr>
        <p:txBody>
          <a:bodyPr anchor="ctr">
            <a:normAutofit/>
          </a:bodyPr>
          <a:lstStyle/>
          <a:p>
            <a:pPr eaLnBrk="1" hangingPunct="1"/>
            <a:r>
              <a:rPr lang="en-GB" altLang="en-US">
                <a:solidFill>
                  <a:schemeClr val="bg1"/>
                </a:solidFill>
              </a:rPr>
              <a:t>Criminal Courts v Civil Courts</a:t>
            </a:r>
            <a:endParaRPr lang="en-US" altLang="en-US">
              <a:solidFill>
                <a:schemeClr val="bg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8437" name="Straight Connector 71">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81353"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18434" name="Rectangle 2">
            <a:extLst>
              <a:ext uri="{FF2B5EF4-FFF2-40B4-BE49-F238E27FC236}">
                <a16:creationId xmlns:a16="http://schemas.microsoft.com/office/drawing/2014/main" id="{C99888EF-EFA5-4293-8279-8801AA041852}"/>
              </a:ext>
            </a:extLst>
          </p:cNvPr>
          <p:cNvSpPr>
            <a:spLocks noGrp="1"/>
          </p:cNvSpPr>
          <p:nvPr>
            <p:ph type="title"/>
          </p:nvPr>
        </p:nvSpPr>
        <p:spPr>
          <a:xfrm>
            <a:off x="482600" y="816638"/>
            <a:ext cx="2525519" cy="5224724"/>
          </a:xfrm>
        </p:spPr>
        <p:txBody>
          <a:bodyPr anchor="ctr">
            <a:normAutofit/>
          </a:bodyPr>
          <a:lstStyle/>
          <a:p>
            <a:pPr eaLnBrk="1" hangingPunct="1"/>
            <a:r>
              <a:rPr lang="en-GB" altLang="en-US"/>
              <a:t>Criminal Courts</a:t>
            </a:r>
            <a:endParaRPr lang="en-US" altLang="en-US"/>
          </a:p>
        </p:txBody>
      </p:sp>
      <p:sp>
        <p:nvSpPr>
          <p:cNvPr id="18435" name="Rectangle 3">
            <a:extLst>
              <a:ext uri="{FF2B5EF4-FFF2-40B4-BE49-F238E27FC236}">
                <a16:creationId xmlns:a16="http://schemas.microsoft.com/office/drawing/2014/main" id="{608C62C8-C922-4319-9002-FDB9684C8CB2}"/>
              </a:ext>
            </a:extLst>
          </p:cNvPr>
          <p:cNvSpPr>
            <a:spLocks noGrp="1"/>
          </p:cNvSpPr>
          <p:nvPr>
            <p:ph idx="1"/>
          </p:nvPr>
        </p:nvSpPr>
        <p:spPr>
          <a:xfrm>
            <a:off x="3490721" y="816638"/>
            <a:ext cx="3464779" cy="5224724"/>
          </a:xfrm>
        </p:spPr>
        <p:txBody>
          <a:bodyPr anchor="ctr">
            <a:normAutofit/>
          </a:bodyPr>
          <a:lstStyle/>
          <a:p>
            <a:pPr eaLnBrk="1" hangingPunct="1"/>
            <a:r>
              <a:rPr lang="en-GB" altLang="en-US"/>
              <a:t>There are 2 criminal courts of first instance – Magistrates’ Court and Crown Court.</a:t>
            </a:r>
          </a:p>
          <a:p>
            <a:pPr eaLnBrk="1" hangingPunct="1"/>
            <a:endParaRPr lang="en-GB" altLang="en-US"/>
          </a:p>
          <a:p>
            <a:pPr eaLnBrk="1" hangingPunct="1"/>
            <a:r>
              <a:rPr lang="en-GB" altLang="en-US"/>
              <a:t>These courts play an important role in the social control function of the legal system.</a:t>
            </a:r>
          </a:p>
          <a:p>
            <a:pPr eaLnBrk="1" hangingPunct="1"/>
            <a:endParaRPr lang="en-GB" altLang="en-US"/>
          </a:p>
          <a:p>
            <a:pPr eaLnBrk="1" hangingPunct="1"/>
            <a:endParaRPr lang="en-US"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2" name="Straight Connector 71">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81353"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19458" name="Rectangle 2">
            <a:extLst>
              <a:ext uri="{FF2B5EF4-FFF2-40B4-BE49-F238E27FC236}">
                <a16:creationId xmlns:a16="http://schemas.microsoft.com/office/drawing/2014/main" id="{8C3D094D-AB87-4013-BAB1-A90EA5CD41DD}"/>
              </a:ext>
            </a:extLst>
          </p:cNvPr>
          <p:cNvSpPr>
            <a:spLocks noGrp="1"/>
          </p:cNvSpPr>
          <p:nvPr>
            <p:ph type="title"/>
          </p:nvPr>
        </p:nvSpPr>
        <p:spPr>
          <a:xfrm>
            <a:off x="482600" y="816638"/>
            <a:ext cx="2525519" cy="5224724"/>
          </a:xfrm>
        </p:spPr>
        <p:txBody>
          <a:bodyPr anchor="ctr">
            <a:normAutofit/>
          </a:bodyPr>
          <a:lstStyle/>
          <a:p>
            <a:pPr eaLnBrk="1" hangingPunct="1"/>
            <a:r>
              <a:rPr lang="en-GB" altLang="en-US"/>
              <a:t>Magistrates Court or Crown Court: What decides?</a:t>
            </a:r>
            <a:endParaRPr lang="en-US" altLang="en-US"/>
          </a:p>
        </p:txBody>
      </p:sp>
      <p:sp>
        <p:nvSpPr>
          <p:cNvPr id="16387" name="Rectangle 3">
            <a:extLst>
              <a:ext uri="{FF2B5EF4-FFF2-40B4-BE49-F238E27FC236}">
                <a16:creationId xmlns:a16="http://schemas.microsoft.com/office/drawing/2014/main" id="{E06102E7-C02D-4751-85F7-5594D96A78F9}"/>
              </a:ext>
            </a:extLst>
          </p:cNvPr>
          <p:cNvSpPr>
            <a:spLocks noGrp="1" noChangeArrowheads="1"/>
          </p:cNvSpPr>
          <p:nvPr>
            <p:ph idx="1"/>
          </p:nvPr>
        </p:nvSpPr>
        <p:spPr>
          <a:xfrm>
            <a:off x="3490721" y="816638"/>
            <a:ext cx="3464779" cy="5224724"/>
          </a:xfrm>
        </p:spPr>
        <p:txBody>
          <a:bodyPr rtlCol="0" anchor="ctr">
            <a:normAutofit/>
          </a:bodyPr>
          <a:lstStyle/>
          <a:p>
            <a:pPr eaLnBrk="1" fontAlgn="auto" hangingPunct="1">
              <a:spcAft>
                <a:spcPts val="0"/>
              </a:spcAft>
              <a:buFont typeface="Wingdings" panose="05000000000000000000" pitchFamily="2" charset="2"/>
              <a:buNone/>
              <a:defRPr/>
            </a:pPr>
            <a:r>
              <a:rPr lang="en-GB" altLang="en-US"/>
              <a:t>Criminal offences can be divided into </a:t>
            </a:r>
            <a:r>
              <a:rPr lang="en-GB" altLang="en-US" b="1"/>
              <a:t>three categories</a:t>
            </a:r>
            <a:r>
              <a:rPr lang="en-GB" altLang="en-US"/>
              <a:t>:</a:t>
            </a:r>
          </a:p>
          <a:p>
            <a:pPr lvl="1" eaLnBrk="1" fontAlgn="auto" hangingPunct="1">
              <a:spcAft>
                <a:spcPts val="0"/>
              </a:spcAft>
              <a:buFont typeface="Wingdings 3" charset="2"/>
              <a:buChar char=""/>
              <a:defRPr/>
            </a:pPr>
            <a:r>
              <a:rPr lang="en-GB" altLang="en-US" b="1" u="sng"/>
              <a:t>i.</a:t>
            </a:r>
            <a:r>
              <a:rPr lang="en-GB" altLang="en-US" u="sng"/>
              <a:t> </a:t>
            </a:r>
            <a:r>
              <a:rPr lang="en-GB" altLang="en-US" b="1" u="sng"/>
              <a:t>Indictable offences</a:t>
            </a:r>
          </a:p>
          <a:p>
            <a:pPr lvl="1" eaLnBrk="1" fontAlgn="auto" hangingPunct="1">
              <a:spcAft>
                <a:spcPts val="0"/>
              </a:spcAft>
              <a:buFont typeface="Wingdings 3" charset="2"/>
              <a:buChar char=""/>
              <a:defRPr/>
            </a:pPr>
            <a:r>
              <a:rPr lang="en-GB" altLang="en-US" b="1"/>
              <a:t>Serious offences tried in the Crown Court</a:t>
            </a:r>
          </a:p>
          <a:p>
            <a:pPr lvl="1" eaLnBrk="1" fontAlgn="auto" hangingPunct="1">
              <a:spcAft>
                <a:spcPts val="0"/>
              </a:spcAft>
              <a:buFont typeface="Wingdings 3" charset="2"/>
              <a:buChar char=""/>
              <a:defRPr/>
            </a:pPr>
            <a:r>
              <a:rPr lang="en-GB" altLang="en-US" b="1" u="sng"/>
              <a:t>ii</a:t>
            </a:r>
            <a:r>
              <a:rPr lang="en-GB" altLang="en-US" u="sng"/>
              <a:t>. </a:t>
            </a:r>
            <a:r>
              <a:rPr lang="en-GB" altLang="en-US" b="1" u="sng"/>
              <a:t>Summary offences</a:t>
            </a:r>
            <a:r>
              <a:rPr lang="en-GB" altLang="en-US"/>
              <a:t> </a:t>
            </a:r>
          </a:p>
          <a:p>
            <a:pPr lvl="1" eaLnBrk="1" fontAlgn="auto" hangingPunct="1">
              <a:spcAft>
                <a:spcPts val="0"/>
              </a:spcAft>
              <a:buFont typeface="Wingdings 3" charset="2"/>
              <a:buChar char=""/>
              <a:defRPr/>
            </a:pPr>
            <a:r>
              <a:rPr lang="en-GB" altLang="en-US" b="1"/>
              <a:t>Least serious offences tried in the Magistrates’ Court</a:t>
            </a:r>
          </a:p>
          <a:p>
            <a:pPr lvl="1" eaLnBrk="1" fontAlgn="auto" hangingPunct="1">
              <a:spcAft>
                <a:spcPts val="0"/>
              </a:spcAft>
              <a:buFont typeface="Wingdings 3" charset="2"/>
              <a:buChar char=""/>
              <a:defRPr/>
            </a:pPr>
            <a:r>
              <a:rPr lang="en-GB" altLang="en-US" b="1" u="sng"/>
              <a:t>iii</a:t>
            </a:r>
            <a:r>
              <a:rPr lang="en-GB" altLang="en-US" u="sng"/>
              <a:t>. </a:t>
            </a:r>
            <a:r>
              <a:rPr lang="en-GB" altLang="en-US" b="1" u="sng"/>
              <a:t>Either-Way offences</a:t>
            </a:r>
          </a:p>
          <a:p>
            <a:pPr lvl="1" eaLnBrk="1" fontAlgn="auto" hangingPunct="1">
              <a:spcAft>
                <a:spcPts val="0"/>
              </a:spcAft>
              <a:buFont typeface="Wingdings 3" charset="2"/>
              <a:buChar char=""/>
              <a:defRPr/>
            </a:pPr>
            <a:r>
              <a:rPr lang="en-GB" altLang="en-US" b="1"/>
              <a:t>Middle ranking offences can be tried in either court</a:t>
            </a:r>
            <a:endParaRPr lang="en-US" altLang="en-US" b="1"/>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3" name="Rectangle 3">
            <a:extLst>
              <a:ext uri="{FF2B5EF4-FFF2-40B4-BE49-F238E27FC236}">
                <a16:creationId xmlns:a16="http://schemas.microsoft.com/office/drawing/2014/main" id="{A70ACF65-80C1-46ED-8B88-DB7FD721EC6F}"/>
              </a:ext>
            </a:extLst>
          </p:cNvPr>
          <p:cNvSpPr>
            <a:spLocks noGrp="1"/>
          </p:cNvSpPr>
          <p:nvPr>
            <p:ph idx="1"/>
          </p:nvPr>
        </p:nvSpPr>
        <p:spPr>
          <a:xfrm>
            <a:off x="508000" y="1253067"/>
            <a:ext cx="4616450" cy="4351866"/>
          </a:xfrm>
        </p:spPr>
        <p:txBody>
          <a:bodyPr anchor="ctr">
            <a:normAutofit/>
          </a:bodyPr>
          <a:lstStyle/>
          <a:p>
            <a:pPr eaLnBrk="1" hangingPunct="1"/>
            <a:r>
              <a:rPr lang="en-GB" altLang="en-US" b="1" u="sng"/>
              <a:t>All</a:t>
            </a:r>
            <a:r>
              <a:rPr lang="en-GB" altLang="en-US" u="sng"/>
              <a:t> criminal cases begin in a Magistrates’ Court</a:t>
            </a:r>
            <a:r>
              <a:rPr lang="en-GB" altLang="en-US"/>
              <a:t> but the more serious cases are passed on to the Crown Court. </a:t>
            </a:r>
          </a:p>
          <a:p>
            <a:pPr eaLnBrk="1" hangingPunct="1"/>
            <a:r>
              <a:rPr lang="en-GB" altLang="en-US"/>
              <a:t>Hears approximately 2 million cases annually – 97% of the total number of first instance criminal cases.</a:t>
            </a:r>
            <a:r>
              <a:rPr lang="en-US" altLang="en-US"/>
              <a:t> </a:t>
            </a:r>
          </a:p>
          <a:p>
            <a:pPr eaLnBrk="1" hangingPunct="1"/>
            <a:r>
              <a:rPr lang="en-GB" altLang="en-US"/>
              <a:t>90% of cases heard in the magistrates’ court do </a:t>
            </a:r>
            <a:r>
              <a:rPr lang="en-GB" altLang="en-US" b="1"/>
              <a:t>NOT </a:t>
            </a:r>
            <a:r>
              <a:rPr lang="en-GB" altLang="en-US"/>
              <a:t>result in a trial as the defendant pleads guilty. </a:t>
            </a:r>
            <a:endParaRPr lang="en-US" altLang="en-US"/>
          </a:p>
        </p:txBody>
      </p:sp>
      <p:sp>
        <p:nvSpPr>
          <p:cNvPr id="74" name="Rectangle 73">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76" name="Straight Connector 75">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78" name="Straight Connector 77">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80"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83">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Isosceles Triangle 91">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482" name="Rectangle 2">
            <a:extLst>
              <a:ext uri="{FF2B5EF4-FFF2-40B4-BE49-F238E27FC236}">
                <a16:creationId xmlns:a16="http://schemas.microsoft.com/office/drawing/2014/main" id="{08B1D377-2116-4FE6-8E83-5865AE304952}"/>
              </a:ext>
            </a:extLst>
          </p:cNvPr>
          <p:cNvSpPr>
            <a:spLocks noGrp="1"/>
          </p:cNvSpPr>
          <p:nvPr>
            <p:ph type="title"/>
          </p:nvPr>
        </p:nvSpPr>
        <p:spPr>
          <a:xfrm>
            <a:off x="5872243" y="1253067"/>
            <a:ext cx="2528807" cy="4351866"/>
          </a:xfrm>
        </p:spPr>
        <p:txBody>
          <a:bodyPr anchor="ctr">
            <a:normAutofit/>
          </a:bodyPr>
          <a:lstStyle/>
          <a:p>
            <a:pPr eaLnBrk="1" hangingPunct="1"/>
            <a:r>
              <a:rPr lang="en-GB" altLang="en-US" sz="3300">
                <a:solidFill>
                  <a:schemeClr val="bg1"/>
                </a:solidFill>
              </a:rPr>
              <a:t>Magistrates’ Court</a:t>
            </a:r>
            <a:endParaRPr lang="en-US" altLang="en-US" sz="3300">
              <a:solidFill>
                <a:schemeClr val="bg1"/>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2" name="Straight Connector 71">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81353"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1506" name="Rectangle 2">
            <a:extLst>
              <a:ext uri="{FF2B5EF4-FFF2-40B4-BE49-F238E27FC236}">
                <a16:creationId xmlns:a16="http://schemas.microsoft.com/office/drawing/2014/main" id="{AEACEC2E-B8E5-4D9B-A00E-6DC6716E79F7}"/>
              </a:ext>
            </a:extLst>
          </p:cNvPr>
          <p:cNvSpPr>
            <a:spLocks noGrp="1"/>
          </p:cNvSpPr>
          <p:nvPr>
            <p:ph type="title"/>
          </p:nvPr>
        </p:nvSpPr>
        <p:spPr>
          <a:xfrm>
            <a:off x="482600" y="816638"/>
            <a:ext cx="2525519" cy="5224724"/>
          </a:xfrm>
        </p:spPr>
        <p:txBody>
          <a:bodyPr anchor="ctr">
            <a:normAutofit/>
          </a:bodyPr>
          <a:lstStyle/>
          <a:p>
            <a:pPr eaLnBrk="1" hangingPunct="1"/>
            <a:r>
              <a:rPr lang="en-GB" altLang="en-US" sz="3300"/>
              <a:t>Magistrates’ Court</a:t>
            </a:r>
            <a:endParaRPr lang="en-US" altLang="en-US" sz="3300"/>
          </a:p>
        </p:txBody>
      </p:sp>
      <p:sp>
        <p:nvSpPr>
          <p:cNvPr id="18435" name="Rectangle 3">
            <a:extLst>
              <a:ext uri="{FF2B5EF4-FFF2-40B4-BE49-F238E27FC236}">
                <a16:creationId xmlns:a16="http://schemas.microsoft.com/office/drawing/2014/main" id="{F4DF3AF4-55D2-4D15-9E9A-0F80078435C8}"/>
              </a:ext>
            </a:extLst>
          </p:cNvPr>
          <p:cNvSpPr>
            <a:spLocks noGrp="1" noChangeArrowheads="1"/>
          </p:cNvSpPr>
          <p:nvPr>
            <p:ph idx="1"/>
          </p:nvPr>
        </p:nvSpPr>
        <p:spPr>
          <a:xfrm>
            <a:off x="3490721" y="816638"/>
            <a:ext cx="3464779" cy="5224724"/>
          </a:xfrm>
        </p:spPr>
        <p:txBody>
          <a:bodyPr rtlCol="0" anchor="ctr">
            <a:normAutofit/>
          </a:bodyPr>
          <a:lstStyle/>
          <a:p>
            <a:pPr eaLnBrk="1" fontAlgn="auto" hangingPunct="1">
              <a:spcAft>
                <a:spcPts val="0"/>
              </a:spcAft>
              <a:buFont typeface="Wingdings 3" charset="2"/>
              <a:buChar char=""/>
              <a:defRPr/>
            </a:pPr>
            <a:r>
              <a:rPr lang="en-GB" altLang="en-US"/>
              <a:t>Over 95% of all either-way offences are heard in the Magistrates’ Court.  The choice is the defendant’s.  </a:t>
            </a:r>
          </a:p>
          <a:p>
            <a:pPr eaLnBrk="1" fontAlgn="auto" hangingPunct="1">
              <a:spcAft>
                <a:spcPts val="0"/>
              </a:spcAft>
              <a:buFont typeface="Wingdings" panose="05000000000000000000" pitchFamily="2" charset="2"/>
              <a:buNone/>
              <a:defRPr/>
            </a:pPr>
            <a:endParaRPr lang="en-GB" altLang="en-US"/>
          </a:p>
          <a:p>
            <a:pPr eaLnBrk="1" fontAlgn="auto" hangingPunct="1">
              <a:spcAft>
                <a:spcPts val="0"/>
              </a:spcAft>
              <a:buFont typeface="Wingdings 3" charset="2"/>
              <a:buChar char=""/>
              <a:defRPr/>
            </a:pPr>
            <a:r>
              <a:rPr lang="en-GB" altLang="en-US"/>
              <a:t>COMMITTAL PROCEEDINGS AND TRANSFER PROCEEDINGS</a:t>
            </a:r>
          </a:p>
          <a:p>
            <a:pPr eaLnBrk="1" fontAlgn="auto" hangingPunct="1">
              <a:spcAft>
                <a:spcPts val="0"/>
              </a:spcAft>
              <a:buFont typeface="Wingdings 3" charset="2"/>
              <a:buChar char=""/>
              <a:defRPr/>
            </a:pPr>
            <a:endParaRPr lang="en-GB" altLang="en-US"/>
          </a:p>
          <a:p>
            <a:pPr eaLnBrk="1" fontAlgn="auto" hangingPunct="1">
              <a:spcAft>
                <a:spcPts val="0"/>
              </a:spcAft>
              <a:buFont typeface="Wingdings 3" charset="2"/>
              <a:buChar char=""/>
              <a:defRPr/>
            </a:pPr>
            <a:r>
              <a:rPr lang="en-GB" altLang="en-US"/>
              <a:t>Magistrates constitute an important example of </a:t>
            </a:r>
            <a:r>
              <a:rPr lang="en-GB" altLang="en-US" b="1"/>
              <a:t>LAY DECISION MAKING</a:t>
            </a:r>
            <a:r>
              <a:rPr lang="en-GB" altLang="en-US"/>
              <a:t> in the ELS. First established in 1195 by Richard I as ‘keepers of the peace’ </a:t>
            </a:r>
            <a:endParaRPr lang="en-US"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1" name="Content Placeholder 2">
            <a:extLst>
              <a:ext uri="{FF2B5EF4-FFF2-40B4-BE49-F238E27FC236}">
                <a16:creationId xmlns:a16="http://schemas.microsoft.com/office/drawing/2014/main" id="{E4F29E63-74E5-4D6C-BEC3-F0477FD8BA06}"/>
              </a:ext>
            </a:extLst>
          </p:cNvPr>
          <p:cNvSpPr>
            <a:spLocks noGrp="1"/>
          </p:cNvSpPr>
          <p:nvPr>
            <p:ph idx="1"/>
          </p:nvPr>
        </p:nvSpPr>
        <p:spPr>
          <a:xfrm>
            <a:off x="508000" y="1253067"/>
            <a:ext cx="4616450" cy="4351866"/>
          </a:xfrm>
        </p:spPr>
        <p:txBody>
          <a:bodyPr anchor="ctr">
            <a:normAutofit/>
          </a:bodyPr>
          <a:lstStyle/>
          <a:p>
            <a:pPr eaLnBrk="1" hangingPunct="1"/>
            <a:r>
              <a:rPr lang="en-GB" altLang="en-US"/>
              <a:t>Maximum fine is £5000</a:t>
            </a:r>
          </a:p>
          <a:p>
            <a:pPr eaLnBrk="1" hangingPunct="1"/>
            <a:r>
              <a:rPr lang="en-GB" altLang="en-US"/>
              <a:t>Maximum sentence is 12 months for more than one either way offence OR 6 months for one offence. </a:t>
            </a:r>
          </a:p>
          <a:p>
            <a:pPr eaLnBrk="1" hangingPunct="1"/>
            <a:r>
              <a:rPr lang="en-GB" altLang="en-US"/>
              <a:t>Criminal Justice Act 2003.</a:t>
            </a:r>
          </a:p>
          <a:p>
            <a:pPr eaLnBrk="1" hangingPunct="1"/>
            <a:r>
              <a:rPr lang="en-GB" altLang="en-US"/>
              <a:t>Powers of the Criminal Courts (Sentencing) Act 2000 </a:t>
            </a:r>
          </a:p>
          <a:p>
            <a:pPr eaLnBrk="1" hangingPunct="1"/>
            <a:r>
              <a:rPr lang="en-GB" altLang="en-US"/>
              <a:t>‘Unit Fine’ system. Fines linked to offender’s income. </a:t>
            </a:r>
          </a:p>
        </p:txBody>
      </p:sp>
      <p:sp>
        <p:nvSpPr>
          <p:cNvPr id="74" name="Rectangle 73">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76" name="Straight Connector 75">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78" name="Straight Connector 77">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80"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83">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Isosceles Triangle 91">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530" name="Title 1">
            <a:extLst>
              <a:ext uri="{FF2B5EF4-FFF2-40B4-BE49-F238E27FC236}">
                <a16:creationId xmlns:a16="http://schemas.microsoft.com/office/drawing/2014/main" id="{BCDA8C1B-26E0-489D-B257-AE490652D639}"/>
              </a:ext>
            </a:extLst>
          </p:cNvPr>
          <p:cNvSpPr>
            <a:spLocks noGrp="1"/>
          </p:cNvSpPr>
          <p:nvPr>
            <p:ph type="title"/>
          </p:nvPr>
        </p:nvSpPr>
        <p:spPr>
          <a:xfrm>
            <a:off x="5872243" y="1253067"/>
            <a:ext cx="2528807" cy="4351866"/>
          </a:xfrm>
        </p:spPr>
        <p:txBody>
          <a:bodyPr anchor="ctr">
            <a:normAutofit/>
          </a:bodyPr>
          <a:lstStyle/>
          <a:p>
            <a:pPr eaLnBrk="1" hangingPunct="1"/>
            <a:r>
              <a:rPr lang="en-GB" altLang="en-US">
                <a:solidFill>
                  <a:schemeClr val="bg1"/>
                </a:solidFill>
              </a:rPr>
              <a:t>Sentencing and Fines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2" name="Straight Connector 71">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81353"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3554" name="Rectangle 2">
            <a:extLst>
              <a:ext uri="{FF2B5EF4-FFF2-40B4-BE49-F238E27FC236}">
                <a16:creationId xmlns:a16="http://schemas.microsoft.com/office/drawing/2014/main" id="{25F7E0A2-B47D-43E7-94DC-78208608EB37}"/>
              </a:ext>
            </a:extLst>
          </p:cNvPr>
          <p:cNvSpPr>
            <a:spLocks noGrp="1"/>
          </p:cNvSpPr>
          <p:nvPr>
            <p:ph type="title"/>
          </p:nvPr>
        </p:nvSpPr>
        <p:spPr>
          <a:xfrm>
            <a:off x="482600" y="816638"/>
            <a:ext cx="2525519" cy="5224724"/>
          </a:xfrm>
        </p:spPr>
        <p:txBody>
          <a:bodyPr anchor="ctr">
            <a:normAutofit/>
          </a:bodyPr>
          <a:lstStyle/>
          <a:p>
            <a:pPr eaLnBrk="1" hangingPunct="1"/>
            <a:r>
              <a:rPr lang="en-GB" altLang="en-US" b="1"/>
              <a:t>The Youth Court</a:t>
            </a:r>
            <a:endParaRPr lang="en-US" altLang="en-US" b="1"/>
          </a:p>
        </p:txBody>
      </p:sp>
      <p:sp>
        <p:nvSpPr>
          <p:cNvPr id="23555" name="Rectangle 3">
            <a:extLst>
              <a:ext uri="{FF2B5EF4-FFF2-40B4-BE49-F238E27FC236}">
                <a16:creationId xmlns:a16="http://schemas.microsoft.com/office/drawing/2014/main" id="{F3C326B2-D5C1-4BF3-A9B0-C2C7C414ADA4}"/>
              </a:ext>
            </a:extLst>
          </p:cNvPr>
          <p:cNvSpPr>
            <a:spLocks noGrp="1"/>
          </p:cNvSpPr>
          <p:nvPr>
            <p:ph idx="1"/>
          </p:nvPr>
        </p:nvSpPr>
        <p:spPr>
          <a:xfrm>
            <a:off x="3490721" y="816638"/>
            <a:ext cx="3464779" cy="5224724"/>
          </a:xfrm>
        </p:spPr>
        <p:txBody>
          <a:bodyPr anchor="ctr">
            <a:normAutofit/>
          </a:bodyPr>
          <a:lstStyle/>
          <a:p>
            <a:pPr eaLnBrk="1" hangingPunct="1"/>
            <a:r>
              <a:rPr lang="en-GB" altLang="en-US"/>
              <a:t>Aged 10-17</a:t>
            </a:r>
          </a:p>
          <a:p>
            <a:pPr eaLnBrk="1" hangingPunct="1"/>
            <a:endParaRPr lang="en-GB" altLang="en-US"/>
          </a:p>
          <a:p>
            <a:pPr eaLnBrk="1" hangingPunct="1"/>
            <a:r>
              <a:rPr lang="en-GB" altLang="en-US"/>
              <a:t>There are usually 3 magistrates in the Youth Court and at least one must be a man and one a woman. </a:t>
            </a:r>
          </a:p>
          <a:p>
            <a:pPr eaLnBrk="1" hangingPunct="1"/>
            <a:r>
              <a:rPr lang="en-GB" altLang="en-US"/>
              <a:t>Max fine for a child (under 14)  is £250</a:t>
            </a:r>
          </a:p>
          <a:p>
            <a:pPr eaLnBrk="1" hangingPunct="1"/>
            <a:r>
              <a:rPr lang="en-GB" altLang="en-US"/>
              <a:t>Max fine for a young person (15-18) is £1000</a:t>
            </a:r>
            <a:endParaRPr lang="en-US"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3" name="Rectangle 72">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Rectangle 2">
            <a:extLst>
              <a:ext uri="{FF2B5EF4-FFF2-40B4-BE49-F238E27FC236}">
                <a16:creationId xmlns:a16="http://schemas.microsoft.com/office/drawing/2014/main" id="{60767F98-EFAA-40B3-8F77-9AAA3CEC6F60}"/>
              </a:ext>
            </a:extLst>
          </p:cNvPr>
          <p:cNvSpPr>
            <a:spLocks noGrp="1"/>
          </p:cNvSpPr>
          <p:nvPr>
            <p:ph type="title"/>
          </p:nvPr>
        </p:nvSpPr>
        <p:spPr>
          <a:xfrm>
            <a:off x="489360" y="1382486"/>
            <a:ext cx="2660686" cy="4093028"/>
          </a:xfrm>
        </p:spPr>
        <p:txBody>
          <a:bodyPr anchor="ctr">
            <a:normAutofit/>
          </a:bodyPr>
          <a:lstStyle/>
          <a:p>
            <a:pPr eaLnBrk="1" hangingPunct="1"/>
            <a:r>
              <a:rPr lang="en-GB" altLang="en-US" sz="3500"/>
              <a:t>Magistrates’ Courts’ civil jurisdiction</a:t>
            </a:r>
            <a:endParaRPr lang="en-US" altLang="en-US" sz="3500"/>
          </a:p>
        </p:txBody>
      </p:sp>
      <p:grpSp>
        <p:nvGrpSpPr>
          <p:cNvPr id="24584" name="Group 74">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6950" y="-8467"/>
            <a:ext cx="3575050" cy="6866467"/>
            <a:chOff x="7425267" y="-8467"/>
            <a:chExt cx="4766733" cy="6866467"/>
          </a:xfrm>
        </p:grpSpPr>
        <p:cxnSp>
          <p:nvCxnSpPr>
            <p:cNvPr id="76" name="Straight Connector 75">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77" name="Straight Connector 76">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78"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Isosceles Triangle 79">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83">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4585" name="Rectangle 85">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3289" y="0"/>
            <a:ext cx="4660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4586" name="Rectangle 3">
            <a:extLst>
              <a:ext uri="{FF2B5EF4-FFF2-40B4-BE49-F238E27FC236}">
                <a16:creationId xmlns:a16="http://schemas.microsoft.com/office/drawing/2014/main" id="{06C652D4-602E-4C38-ADA5-B42DF99998C0}"/>
              </a:ext>
            </a:extLst>
          </p:cNvPr>
          <p:cNvGraphicFramePr>
            <a:graphicFrameLocks noGrp="1"/>
          </p:cNvGraphicFramePr>
          <p:nvPr>
            <p:ph idx="1"/>
            <p:extLst>
              <p:ext uri="{D42A27DB-BD31-4B8C-83A1-F6EECF244321}">
                <p14:modId xmlns:p14="http://schemas.microsoft.com/office/powerpoint/2010/main" val="3317055966"/>
              </p:ext>
            </p:extLst>
          </p:nvPr>
        </p:nvGraphicFramePr>
        <p:xfrm>
          <a:off x="3687414" y="944563"/>
          <a:ext cx="4971603"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7" name="Rectangle 3">
            <a:extLst>
              <a:ext uri="{FF2B5EF4-FFF2-40B4-BE49-F238E27FC236}">
                <a16:creationId xmlns:a16="http://schemas.microsoft.com/office/drawing/2014/main" id="{6D644E31-1A2A-45BD-BBC2-29C53739E9D9}"/>
              </a:ext>
            </a:extLst>
          </p:cNvPr>
          <p:cNvSpPr>
            <a:spLocks noGrp="1" noChangeArrowheads="1"/>
          </p:cNvSpPr>
          <p:nvPr>
            <p:ph idx="1"/>
          </p:nvPr>
        </p:nvSpPr>
        <p:spPr>
          <a:xfrm>
            <a:off x="508000" y="1253067"/>
            <a:ext cx="4616450" cy="4351866"/>
          </a:xfrm>
        </p:spPr>
        <p:txBody>
          <a:bodyPr rtlCol="0" anchor="ctr">
            <a:normAutofit/>
          </a:bodyPr>
          <a:lstStyle/>
          <a:p>
            <a:pPr eaLnBrk="1" fontAlgn="auto" hangingPunct="1">
              <a:spcAft>
                <a:spcPts val="0"/>
              </a:spcAft>
              <a:buFont typeface="Wingdings 3" charset="2"/>
              <a:buChar char=""/>
              <a:defRPr/>
            </a:pPr>
            <a:r>
              <a:rPr lang="en-GB" altLang="en-US"/>
              <a:t>The second criminal court of first instance came into existence as a result of the </a:t>
            </a:r>
            <a:r>
              <a:rPr lang="en-GB" altLang="en-US" b="1" u="sng"/>
              <a:t>COURTS ACT 1971</a:t>
            </a:r>
            <a:r>
              <a:rPr lang="en-US" altLang="en-US"/>
              <a:t> </a:t>
            </a:r>
          </a:p>
          <a:p>
            <a:pPr eaLnBrk="1" fontAlgn="auto" hangingPunct="1">
              <a:spcAft>
                <a:spcPts val="0"/>
              </a:spcAft>
              <a:buFont typeface="Wingdings 3" charset="2"/>
              <a:buChar char=""/>
              <a:defRPr/>
            </a:pPr>
            <a:r>
              <a:rPr lang="en-GB" altLang="en-US" b="1"/>
              <a:t>S.46</a:t>
            </a:r>
            <a:r>
              <a:rPr lang="en-GB" altLang="en-US"/>
              <a:t> of the </a:t>
            </a:r>
            <a:r>
              <a:rPr lang="en-GB" altLang="en-US" b="1"/>
              <a:t>Supreme Court Act 1981</a:t>
            </a:r>
            <a:r>
              <a:rPr lang="en-GB" altLang="en-US"/>
              <a:t>, all </a:t>
            </a:r>
            <a:r>
              <a:rPr lang="en-GB" altLang="en-US" b="1"/>
              <a:t>trials on indictment</a:t>
            </a:r>
            <a:r>
              <a:rPr lang="en-GB" altLang="en-US"/>
              <a:t> are heard in the Crown Court </a:t>
            </a:r>
          </a:p>
          <a:p>
            <a:pPr eaLnBrk="1" fontAlgn="auto" hangingPunct="1">
              <a:spcAft>
                <a:spcPts val="0"/>
              </a:spcAft>
              <a:buFont typeface="Wingdings 3" charset="2"/>
              <a:buChar char=""/>
              <a:defRPr/>
            </a:pPr>
            <a:r>
              <a:rPr lang="en-GB" altLang="en-US"/>
              <a:t>only 5% of either/or cases are heard in the Crown Court </a:t>
            </a:r>
          </a:p>
          <a:p>
            <a:pPr eaLnBrk="1" fontAlgn="auto" hangingPunct="1">
              <a:spcAft>
                <a:spcPts val="0"/>
              </a:spcAft>
              <a:buFont typeface="Wingdings 3" charset="2"/>
              <a:buChar char=""/>
              <a:defRPr/>
            </a:pPr>
            <a:r>
              <a:rPr lang="en-GB" altLang="en-US"/>
              <a:t>It is in the Crown Court that the </a:t>
            </a:r>
            <a:r>
              <a:rPr lang="en-GB" altLang="en-US" b="1"/>
              <a:t>JURY</a:t>
            </a:r>
            <a:r>
              <a:rPr lang="en-GB" altLang="en-US"/>
              <a:t> plays its most important role in the ELS</a:t>
            </a:r>
            <a:endParaRPr lang="en-US" altLang="en-US"/>
          </a:p>
        </p:txBody>
      </p:sp>
      <p:sp>
        <p:nvSpPr>
          <p:cNvPr id="137" name="Rectangle 136">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39" name="Straight Connector 138">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1" name="Straight Connector 140">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43"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5"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7" name="Isosceles Triangle 146">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9"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1"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3"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5" name="Isosceles Triangle 154">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602" name="Rectangle 2">
            <a:extLst>
              <a:ext uri="{FF2B5EF4-FFF2-40B4-BE49-F238E27FC236}">
                <a16:creationId xmlns:a16="http://schemas.microsoft.com/office/drawing/2014/main" id="{BF762E14-FB60-4E0B-AB8A-BC6FB8E4E9AB}"/>
              </a:ext>
            </a:extLst>
          </p:cNvPr>
          <p:cNvSpPr>
            <a:spLocks noGrp="1"/>
          </p:cNvSpPr>
          <p:nvPr>
            <p:ph type="title"/>
          </p:nvPr>
        </p:nvSpPr>
        <p:spPr>
          <a:xfrm>
            <a:off x="5872243" y="1253067"/>
            <a:ext cx="2528807" cy="4351866"/>
          </a:xfrm>
        </p:spPr>
        <p:txBody>
          <a:bodyPr anchor="ctr">
            <a:normAutofit/>
          </a:bodyPr>
          <a:lstStyle/>
          <a:p>
            <a:pPr eaLnBrk="1" hangingPunct="1"/>
            <a:r>
              <a:rPr lang="en-GB" altLang="en-US">
                <a:solidFill>
                  <a:schemeClr val="bg1"/>
                </a:solidFill>
              </a:rPr>
              <a:t>Crown Court</a:t>
            </a:r>
            <a:endParaRPr lang="en-US" altLang="en-US">
              <a:solidFill>
                <a:schemeClr val="bg1"/>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2" name="Straight Connector 71">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81353"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6626" name="Title 1">
            <a:extLst>
              <a:ext uri="{FF2B5EF4-FFF2-40B4-BE49-F238E27FC236}">
                <a16:creationId xmlns:a16="http://schemas.microsoft.com/office/drawing/2014/main" id="{7796877B-17D4-4851-82A5-4BA4460AC964}"/>
              </a:ext>
            </a:extLst>
          </p:cNvPr>
          <p:cNvSpPr>
            <a:spLocks noGrp="1"/>
          </p:cNvSpPr>
          <p:nvPr>
            <p:ph type="title"/>
          </p:nvPr>
        </p:nvSpPr>
        <p:spPr>
          <a:xfrm>
            <a:off x="482600" y="816638"/>
            <a:ext cx="2525519" cy="5224724"/>
          </a:xfrm>
        </p:spPr>
        <p:txBody>
          <a:bodyPr anchor="ctr">
            <a:normAutofit/>
          </a:bodyPr>
          <a:lstStyle/>
          <a:p>
            <a:pPr eaLnBrk="1" hangingPunct="1"/>
            <a:r>
              <a:rPr lang="en-GB" altLang="en-US" sz="2800"/>
              <a:t>Classification of offences </a:t>
            </a:r>
          </a:p>
        </p:txBody>
      </p:sp>
      <p:sp>
        <p:nvSpPr>
          <p:cNvPr id="26627" name="Content Placeholder 2">
            <a:extLst>
              <a:ext uri="{FF2B5EF4-FFF2-40B4-BE49-F238E27FC236}">
                <a16:creationId xmlns:a16="http://schemas.microsoft.com/office/drawing/2014/main" id="{8453CA7A-E1EA-4335-B94C-D2535E1C52A9}"/>
              </a:ext>
            </a:extLst>
          </p:cNvPr>
          <p:cNvSpPr>
            <a:spLocks noGrp="1"/>
          </p:cNvSpPr>
          <p:nvPr>
            <p:ph idx="1"/>
          </p:nvPr>
        </p:nvSpPr>
        <p:spPr>
          <a:xfrm>
            <a:off x="3490721" y="816638"/>
            <a:ext cx="3464779" cy="5224724"/>
          </a:xfrm>
        </p:spPr>
        <p:txBody>
          <a:bodyPr anchor="ctr">
            <a:normAutofit/>
          </a:bodyPr>
          <a:lstStyle/>
          <a:p>
            <a:pPr eaLnBrk="1" hangingPunct="1"/>
            <a:endParaRPr lang="en-GB" altLang="en-US"/>
          </a:p>
          <a:p>
            <a:pPr eaLnBrk="1" hangingPunct="1"/>
            <a:endParaRPr lang="en-GB" altLang="en-US"/>
          </a:p>
          <a:p>
            <a:pPr eaLnBrk="1" hangingPunct="1"/>
            <a:r>
              <a:rPr lang="en-GB" altLang="en-US"/>
              <a:t>Class 1 – treason, murder – usually a high court judge</a:t>
            </a:r>
          </a:p>
          <a:p>
            <a:pPr eaLnBrk="1" hangingPunct="1"/>
            <a:r>
              <a:rPr lang="en-GB" altLang="en-US"/>
              <a:t>Class 2 – manslaughter, rape</a:t>
            </a:r>
          </a:p>
          <a:p>
            <a:pPr eaLnBrk="1" hangingPunct="1"/>
            <a:r>
              <a:rPr lang="en-GB" altLang="en-US"/>
              <a:t>Class 3 – all remaining offences, triable only on indictment. </a:t>
            </a:r>
          </a:p>
          <a:p>
            <a:pPr eaLnBrk="1" hangingPunct="1"/>
            <a:r>
              <a:rPr lang="en-GB" altLang="en-US"/>
              <a:t>Class 4 – robbery, GBH and all other ‘either way’ offences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654" name="Rectangle 135">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0" name="Rectangle 2">
            <a:extLst>
              <a:ext uri="{FF2B5EF4-FFF2-40B4-BE49-F238E27FC236}">
                <a16:creationId xmlns:a16="http://schemas.microsoft.com/office/drawing/2014/main" id="{57D080CF-3BDF-4237-8755-97C0245E3130}"/>
              </a:ext>
            </a:extLst>
          </p:cNvPr>
          <p:cNvSpPr>
            <a:spLocks noGrp="1"/>
          </p:cNvSpPr>
          <p:nvPr>
            <p:ph type="title"/>
          </p:nvPr>
        </p:nvSpPr>
        <p:spPr>
          <a:xfrm>
            <a:off x="489360" y="1382486"/>
            <a:ext cx="2660686" cy="4093028"/>
          </a:xfrm>
        </p:spPr>
        <p:txBody>
          <a:bodyPr anchor="ctr">
            <a:normAutofit/>
          </a:bodyPr>
          <a:lstStyle/>
          <a:p>
            <a:pPr eaLnBrk="1" hangingPunct="1"/>
            <a:r>
              <a:rPr lang="en-GB" altLang="en-US" sz="3800"/>
              <a:t>Civil Courts</a:t>
            </a:r>
            <a:endParaRPr lang="en-US" altLang="en-US" sz="3800"/>
          </a:p>
        </p:txBody>
      </p:sp>
      <p:grpSp>
        <p:nvGrpSpPr>
          <p:cNvPr id="27655" name="Group 137">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6950" y="-8467"/>
            <a:ext cx="3575050" cy="6866467"/>
            <a:chOff x="7425267" y="-8467"/>
            <a:chExt cx="4766733" cy="6866467"/>
          </a:xfrm>
        </p:grpSpPr>
        <p:cxnSp>
          <p:nvCxnSpPr>
            <p:cNvPr id="139" name="Straight Connector 138">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0" name="Straight Connector 139">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1"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2"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3" name="Isosceles Triangle 142">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4"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5"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6"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7" name="Isosceles Triangle 146">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7656" name="Rectangle 148">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3289" y="0"/>
            <a:ext cx="4660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7657" name="Rectangle 3">
            <a:extLst>
              <a:ext uri="{FF2B5EF4-FFF2-40B4-BE49-F238E27FC236}">
                <a16:creationId xmlns:a16="http://schemas.microsoft.com/office/drawing/2014/main" id="{74D14FC4-7478-463E-8E7E-6B597E006166}"/>
              </a:ext>
            </a:extLst>
          </p:cNvPr>
          <p:cNvGraphicFramePr>
            <a:graphicFrameLocks noGrp="1"/>
          </p:cNvGraphicFramePr>
          <p:nvPr>
            <p:ph idx="1"/>
            <p:extLst>
              <p:ext uri="{D42A27DB-BD31-4B8C-83A1-F6EECF244321}">
                <p14:modId xmlns:p14="http://schemas.microsoft.com/office/powerpoint/2010/main" val="48073892"/>
              </p:ext>
            </p:extLst>
          </p:nvPr>
        </p:nvGraphicFramePr>
        <p:xfrm>
          <a:off x="3687414" y="944563"/>
          <a:ext cx="4971603"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5" name="Rectangle 3">
            <a:extLst>
              <a:ext uri="{FF2B5EF4-FFF2-40B4-BE49-F238E27FC236}">
                <a16:creationId xmlns:a16="http://schemas.microsoft.com/office/drawing/2014/main" id="{349458BD-3A8E-454E-BD14-7ECC7FEAC842}"/>
              </a:ext>
            </a:extLst>
          </p:cNvPr>
          <p:cNvSpPr>
            <a:spLocks noGrp="1" noChangeArrowheads="1"/>
          </p:cNvSpPr>
          <p:nvPr>
            <p:ph idx="1"/>
          </p:nvPr>
        </p:nvSpPr>
        <p:spPr>
          <a:xfrm>
            <a:off x="508000" y="1253067"/>
            <a:ext cx="4616450" cy="4351866"/>
          </a:xfrm>
        </p:spPr>
        <p:txBody>
          <a:bodyPr rtlCol="0" anchor="ctr">
            <a:normAutofit lnSpcReduction="10000"/>
          </a:bodyPr>
          <a:lstStyle/>
          <a:p>
            <a:pPr eaLnBrk="1" fontAlgn="auto" hangingPunct="1">
              <a:lnSpc>
                <a:spcPct val="90000"/>
              </a:lnSpc>
              <a:spcAft>
                <a:spcPts val="0"/>
              </a:spcAft>
              <a:buFont typeface="Wingdings" panose="05000000000000000000" pitchFamily="2" charset="2"/>
              <a:buNone/>
              <a:defRPr/>
            </a:pPr>
            <a:r>
              <a:rPr lang="en-GB" altLang="en-US" sz="1700"/>
              <a:t>Since the implementation of reforms proposed by Lord Woolf in the mid 1990s, civil cases fall into three categories. </a:t>
            </a:r>
          </a:p>
          <a:p>
            <a:pPr eaLnBrk="1" fontAlgn="auto" hangingPunct="1">
              <a:lnSpc>
                <a:spcPct val="90000"/>
              </a:lnSpc>
              <a:spcAft>
                <a:spcPts val="0"/>
              </a:spcAft>
              <a:buFont typeface="Wingdings" panose="05000000000000000000" pitchFamily="2" charset="2"/>
              <a:buNone/>
              <a:defRPr/>
            </a:pPr>
            <a:endParaRPr lang="en-GB" altLang="en-US" sz="1700"/>
          </a:p>
          <a:p>
            <a:pPr eaLnBrk="1" fontAlgn="auto" hangingPunct="1">
              <a:lnSpc>
                <a:spcPct val="90000"/>
              </a:lnSpc>
              <a:spcAft>
                <a:spcPts val="0"/>
              </a:spcAft>
              <a:buFont typeface="Wingdings 3" charset="2"/>
              <a:buChar char=""/>
              <a:defRPr/>
            </a:pPr>
            <a:r>
              <a:rPr lang="en-GB" altLang="en-US" sz="1700" u="sng"/>
              <a:t>The small claims track</a:t>
            </a:r>
            <a:r>
              <a:rPr lang="en-GB" altLang="en-US" sz="1700"/>
              <a:t> </a:t>
            </a:r>
          </a:p>
          <a:p>
            <a:pPr lvl="1" eaLnBrk="1" fontAlgn="auto" hangingPunct="1">
              <a:lnSpc>
                <a:spcPct val="90000"/>
              </a:lnSpc>
              <a:spcAft>
                <a:spcPts val="0"/>
              </a:spcAft>
              <a:buFont typeface="Wingdings 3" charset="2"/>
              <a:buChar char=""/>
              <a:defRPr/>
            </a:pPr>
            <a:r>
              <a:rPr lang="en-GB" altLang="en-US" sz="1700"/>
              <a:t>– claims under£5,000</a:t>
            </a:r>
          </a:p>
          <a:p>
            <a:pPr eaLnBrk="1" fontAlgn="auto" hangingPunct="1">
              <a:lnSpc>
                <a:spcPct val="90000"/>
              </a:lnSpc>
              <a:spcAft>
                <a:spcPts val="0"/>
              </a:spcAft>
              <a:buFont typeface="Wingdings" panose="05000000000000000000" pitchFamily="2" charset="2"/>
              <a:buNone/>
              <a:defRPr/>
            </a:pPr>
            <a:endParaRPr lang="en-GB" altLang="en-US" sz="1700"/>
          </a:p>
          <a:p>
            <a:pPr eaLnBrk="1" fontAlgn="auto" hangingPunct="1">
              <a:lnSpc>
                <a:spcPct val="90000"/>
              </a:lnSpc>
              <a:spcAft>
                <a:spcPts val="0"/>
              </a:spcAft>
              <a:buFont typeface="Wingdings 3" charset="2"/>
              <a:buChar char=""/>
              <a:defRPr/>
            </a:pPr>
            <a:r>
              <a:rPr lang="en-GB" altLang="en-US" sz="1700" u="sng"/>
              <a:t>The fast track</a:t>
            </a:r>
            <a:r>
              <a:rPr lang="en-GB" altLang="en-US" sz="1700"/>
              <a:t> </a:t>
            </a:r>
          </a:p>
          <a:p>
            <a:pPr lvl="1" eaLnBrk="1" fontAlgn="auto" hangingPunct="1">
              <a:lnSpc>
                <a:spcPct val="90000"/>
              </a:lnSpc>
              <a:spcAft>
                <a:spcPts val="0"/>
              </a:spcAft>
              <a:buFont typeface="Wingdings 3" charset="2"/>
              <a:buChar char=""/>
              <a:defRPr/>
            </a:pPr>
            <a:r>
              <a:rPr lang="en-GB" altLang="en-US" sz="1700"/>
              <a:t>– generally claims between £5,000-£15,000</a:t>
            </a:r>
          </a:p>
          <a:p>
            <a:pPr eaLnBrk="1" fontAlgn="auto" hangingPunct="1">
              <a:lnSpc>
                <a:spcPct val="90000"/>
              </a:lnSpc>
              <a:spcAft>
                <a:spcPts val="0"/>
              </a:spcAft>
              <a:buFont typeface="Wingdings" panose="05000000000000000000" pitchFamily="2" charset="2"/>
              <a:buNone/>
              <a:defRPr/>
            </a:pPr>
            <a:endParaRPr lang="en-GB" altLang="en-US" sz="1700"/>
          </a:p>
          <a:p>
            <a:pPr eaLnBrk="1" fontAlgn="auto" hangingPunct="1">
              <a:lnSpc>
                <a:spcPct val="90000"/>
              </a:lnSpc>
              <a:spcAft>
                <a:spcPts val="0"/>
              </a:spcAft>
              <a:buFont typeface="Wingdings 3" charset="2"/>
              <a:buChar char=""/>
              <a:defRPr/>
            </a:pPr>
            <a:r>
              <a:rPr lang="en-GB" altLang="en-US" sz="1700" u="sng"/>
              <a:t>The multi-track</a:t>
            </a:r>
            <a:r>
              <a:rPr lang="en-GB" altLang="en-US" sz="1700"/>
              <a:t> </a:t>
            </a:r>
          </a:p>
          <a:p>
            <a:pPr lvl="1" eaLnBrk="1" fontAlgn="auto" hangingPunct="1">
              <a:lnSpc>
                <a:spcPct val="90000"/>
              </a:lnSpc>
              <a:spcAft>
                <a:spcPts val="0"/>
              </a:spcAft>
              <a:buFont typeface="Wingdings 3" charset="2"/>
              <a:buChar char=""/>
              <a:defRPr/>
            </a:pPr>
            <a:r>
              <a:rPr lang="en-GB" altLang="en-US" sz="1700"/>
              <a:t>– claims over £15, 000 OR complex cases of lesser value</a:t>
            </a:r>
            <a:endParaRPr lang="en-US" altLang="en-US" sz="1700"/>
          </a:p>
        </p:txBody>
      </p:sp>
      <p:sp>
        <p:nvSpPr>
          <p:cNvPr id="74" name="Rectangle 73">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76" name="Straight Connector 75">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78" name="Straight Connector 77">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80"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83">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Isosceles Triangle 91">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674" name="Rectangle 2">
            <a:extLst>
              <a:ext uri="{FF2B5EF4-FFF2-40B4-BE49-F238E27FC236}">
                <a16:creationId xmlns:a16="http://schemas.microsoft.com/office/drawing/2014/main" id="{6A43FA3D-9384-4852-BF7F-3816E6F978B7}"/>
              </a:ext>
            </a:extLst>
          </p:cNvPr>
          <p:cNvSpPr>
            <a:spLocks noGrp="1"/>
          </p:cNvSpPr>
          <p:nvPr>
            <p:ph type="title"/>
          </p:nvPr>
        </p:nvSpPr>
        <p:spPr>
          <a:xfrm>
            <a:off x="5872243" y="1253067"/>
            <a:ext cx="2528807" cy="4351866"/>
          </a:xfrm>
        </p:spPr>
        <p:txBody>
          <a:bodyPr anchor="ctr">
            <a:normAutofit/>
          </a:bodyPr>
          <a:lstStyle/>
          <a:p>
            <a:pPr eaLnBrk="1" hangingPunct="1"/>
            <a:r>
              <a:rPr lang="en-GB" altLang="en-US">
                <a:solidFill>
                  <a:schemeClr val="bg1"/>
                </a:solidFill>
              </a:rPr>
              <a:t>County Court or High Court? What decides?</a:t>
            </a:r>
            <a:endParaRPr lang="en-US" altLang="en-US">
              <a:solidFill>
                <a:schemeClr val="bg1"/>
              </a:solidFill>
            </a:endParaRPr>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8AAC5872-F2E8-4E73-81E3-C2EC6372C6E0}"/>
              </a:ext>
            </a:extLst>
          </p:cNvPr>
          <p:cNvSpPr>
            <a:spLocks noGrp="1"/>
          </p:cNvSpPr>
          <p:nvPr>
            <p:ph type="title"/>
          </p:nvPr>
        </p:nvSpPr>
        <p:spPr/>
        <p:txBody>
          <a:bodyPr/>
          <a:lstStyle/>
          <a:p>
            <a:pPr eaLnBrk="1" hangingPunct="1"/>
            <a:r>
              <a:rPr lang="en-GB" altLang="en-US"/>
              <a:t>County Court</a:t>
            </a:r>
            <a:endParaRPr lang="en-US" altLang="en-US"/>
          </a:p>
        </p:txBody>
      </p:sp>
      <p:sp>
        <p:nvSpPr>
          <p:cNvPr id="29699" name="Rectangle 3">
            <a:extLst>
              <a:ext uri="{FF2B5EF4-FFF2-40B4-BE49-F238E27FC236}">
                <a16:creationId xmlns:a16="http://schemas.microsoft.com/office/drawing/2014/main" id="{36FB6EAB-A43B-42DB-A33E-889858F888D6}"/>
              </a:ext>
            </a:extLst>
          </p:cNvPr>
          <p:cNvSpPr>
            <a:spLocks noGrp="1"/>
          </p:cNvSpPr>
          <p:nvPr>
            <p:ph idx="1"/>
          </p:nvPr>
        </p:nvSpPr>
        <p:spPr/>
        <p:txBody>
          <a:bodyPr/>
          <a:lstStyle/>
          <a:p>
            <a:pPr marL="609600" indent="-609600" eaLnBrk="1" hangingPunct="1"/>
            <a:r>
              <a:rPr lang="en-GB" altLang="en-US" sz="2500"/>
              <a:t>With 218 county courts throughout England &amp; Wales, all but the most complicated civil cases are heard in the County Court. </a:t>
            </a:r>
          </a:p>
          <a:p>
            <a:pPr marL="609600" indent="-609600" eaLnBrk="1" hangingPunct="1"/>
            <a:endParaRPr lang="en-GB" altLang="en-US" sz="2500"/>
          </a:p>
          <a:p>
            <a:pPr marL="609600" indent="-609600" eaLnBrk="1" hangingPunct="1"/>
            <a:r>
              <a:rPr lang="en-GB" altLang="en-US" sz="2500"/>
              <a:t>Small claims track and fast track are heard in the County Court.</a:t>
            </a:r>
            <a:endParaRPr lang="en-US" altLang="en-US" sz="250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5" name="Straight Connector 134">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81353"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0722" name="Rectangle 2">
            <a:extLst>
              <a:ext uri="{FF2B5EF4-FFF2-40B4-BE49-F238E27FC236}">
                <a16:creationId xmlns:a16="http://schemas.microsoft.com/office/drawing/2014/main" id="{F0F35777-AC0F-4944-A698-00C73B1504B4}"/>
              </a:ext>
            </a:extLst>
          </p:cNvPr>
          <p:cNvSpPr>
            <a:spLocks noGrp="1"/>
          </p:cNvSpPr>
          <p:nvPr>
            <p:ph type="title"/>
          </p:nvPr>
        </p:nvSpPr>
        <p:spPr>
          <a:xfrm>
            <a:off x="482600" y="816638"/>
            <a:ext cx="2525519" cy="5224724"/>
          </a:xfrm>
        </p:spPr>
        <p:txBody>
          <a:bodyPr anchor="ctr">
            <a:normAutofit/>
          </a:bodyPr>
          <a:lstStyle/>
          <a:p>
            <a:pPr eaLnBrk="1" hangingPunct="1"/>
            <a:r>
              <a:rPr lang="en-GB" altLang="en-US"/>
              <a:t>County Court</a:t>
            </a:r>
            <a:endParaRPr lang="en-US" altLang="en-US"/>
          </a:p>
        </p:txBody>
      </p:sp>
      <p:sp>
        <p:nvSpPr>
          <p:cNvPr id="25603" name="Rectangle 3">
            <a:extLst>
              <a:ext uri="{FF2B5EF4-FFF2-40B4-BE49-F238E27FC236}">
                <a16:creationId xmlns:a16="http://schemas.microsoft.com/office/drawing/2014/main" id="{7EF1C71E-5FB3-421E-ABF8-F09281CE9693}"/>
              </a:ext>
            </a:extLst>
          </p:cNvPr>
          <p:cNvSpPr>
            <a:spLocks noGrp="1" noChangeArrowheads="1"/>
          </p:cNvSpPr>
          <p:nvPr>
            <p:ph idx="1"/>
          </p:nvPr>
        </p:nvSpPr>
        <p:spPr>
          <a:xfrm>
            <a:off x="3490721" y="816638"/>
            <a:ext cx="3464779" cy="5224724"/>
          </a:xfrm>
        </p:spPr>
        <p:txBody>
          <a:bodyPr rtlCol="0" anchor="ctr">
            <a:normAutofit/>
          </a:bodyPr>
          <a:lstStyle/>
          <a:p>
            <a:pPr eaLnBrk="1" fontAlgn="auto" hangingPunct="1">
              <a:spcAft>
                <a:spcPts val="0"/>
              </a:spcAft>
              <a:buFont typeface="Wingdings 3" charset="2"/>
              <a:buChar char=""/>
              <a:defRPr/>
            </a:pPr>
            <a:r>
              <a:rPr lang="en-GB" altLang="en-US"/>
              <a:t>County Courts have jurisdiction over the following types of cases:</a:t>
            </a:r>
          </a:p>
          <a:p>
            <a:pPr eaLnBrk="1" fontAlgn="auto" hangingPunct="1">
              <a:spcAft>
                <a:spcPts val="0"/>
              </a:spcAft>
              <a:buFont typeface="Wingdings 3" charset="2"/>
              <a:buChar char=""/>
              <a:defRPr/>
            </a:pPr>
            <a:r>
              <a:rPr lang="en-GB" altLang="en-US"/>
              <a:t>claims under contract and tort (with the three ‘tracks’ determining how each case is dealt with)</a:t>
            </a:r>
          </a:p>
          <a:p>
            <a:pPr eaLnBrk="1" fontAlgn="auto" hangingPunct="1">
              <a:spcAft>
                <a:spcPts val="0"/>
              </a:spcAft>
              <a:buFont typeface="Wingdings 3" charset="2"/>
              <a:buChar char=""/>
              <a:defRPr/>
            </a:pPr>
            <a:r>
              <a:rPr lang="en-GB" altLang="en-US"/>
              <a:t>Disputes over partnerships, trusts and inheritance up to a value of £30,000</a:t>
            </a:r>
          </a:p>
          <a:p>
            <a:pPr eaLnBrk="1" fontAlgn="auto" hangingPunct="1">
              <a:spcAft>
                <a:spcPts val="0"/>
              </a:spcAft>
              <a:buFont typeface="Wingdings 3" charset="2"/>
              <a:buChar char=""/>
              <a:defRPr/>
            </a:pPr>
            <a:r>
              <a:rPr lang="en-GB" altLang="en-US"/>
              <a:t>Matrimonial matters, including divorces and a range of orders in relation to children</a:t>
            </a:r>
            <a:endParaRPr lang="en-US"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6" name="Rectangle 2">
            <a:extLst>
              <a:ext uri="{FF2B5EF4-FFF2-40B4-BE49-F238E27FC236}">
                <a16:creationId xmlns:a16="http://schemas.microsoft.com/office/drawing/2014/main" id="{97770969-CF49-42D0-99F7-CFF7125EB8BD}"/>
              </a:ext>
            </a:extLst>
          </p:cNvPr>
          <p:cNvSpPr>
            <a:spLocks noGrp="1"/>
          </p:cNvSpPr>
          <p:nvPr>
            <p:ph type="title"/>
          </p:nvPr>
        </p:nvSpPr>
        <p:spPr>
          <a:xfrm>
            <a:off x="489360" y="1382486"/>
            <a:ext cx="2660686" cy="4093028"/>
          </a:xfrm>
        </p:spPr>
        <p:txBody>
          <a:bodyPr anchor="ctr">
            <a:normAutofit/>
          </a:bodyPr>
          <a:lstStyle/>
          <a:p>
            <a:pPr eaLnBrk="1" hangingPunct="1"/>
            <a:r>
              <a:rPr lang="en-GB" altLang="en-US" sz="3800"/>
              <a:t>High Court</a:t>
            </a:r>
            <a:endParaRPr lang="en-US" altLang="en-US" sz="3800"/>
          </a:p>
        </p:txBody>
      </p:sp>
      <p:grpSp>
        <p:nvGrpSpPr>
          <p:cNvPr id="75" name="Group 74">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6950" y="-8467"/>
            <a:ext cx="3575050" cy="6866467"/>
            <a:chOff x="7425267" y="-8467"/>
            <a:chExt cx="4766733" cy="6866467"/>
          </a:xfrm>
        </p:grpSpPr>
        <p:cxnSp>
          <p:nvCxnSpPr>
            <p:cNvPr id="76" name="Straight Connector 75">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77" name="Straight Connector 76">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78"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Isosceles Triangle 79">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83">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86" name="Rectangle 85">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3289" y="0"/>
            <a:ext cx="4660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1749" name="Rectangle 3">
            <a:extLst>
              <a:ext uri="{FF2B5EF4-FFF2-40B4-BE49-F238E27FC236}">
                <a16:creationId xmlns:a16="http://schemas.microsoft.com/office/drawing/2014/main" id="{D6B0AEFB-5693-4153-9A45-D6AF48A347F4}"/>
              </a:ext>
            </a:extLst>
          </p:cNvPr>
          <p:cNvGraphicFramePr>
            <a:graphicFrameLocks noGrp="1"/>
          </p:cNvGraphicFramePr>
          <p:nvPr>
            <p:ph idx="1"/>
            <p:extLst>
              <p:ext uri="{D42A27DB-BD31-4B8C-83A1-F6EECF244321}">
                <p14:modId xmlns:p14="http://schemas.microsoft.com/office/powerpoint/2010/main" val="1954818556"/>
              </p:ext>
            </p:extLst>
          </p:nvPr>
        </p:nvGraphicFramePr>
        <p:xfrm>
          <a:off x="3687414" y="944563"/>
          <a:ext cx="4971603"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2" name="Straight Connector 71">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81353"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2770" name="Rectangle 2">
            <a:extLst>
              <a:ext uri="{FF2B5EF4-FFF2-40B4-BE49-F238E27FC236}">
                <a16:creationId xmlns:a16="http://schemas.microsoft.com/office/drawing/2014/main" id="{62077AD9-5C6D-44D5-AB0F-BEB697118057}"/>
              </a:ext>
            </a:extLst>
          </p:cNvPr>
          <p:cNvSpPr>
            <a:spLocks noGrp="1"/>
          </p:cNvSpPr>
          <p:nvPr>
            <p:ph type="title"/>
          </p:nvPr>
        </p:nvSpPr>
        <p:spPr>
          <a:xfrm>
            <a:off x="482600" y="816638"/>
            <a:ext cx="2525519" cy="5224724"/>
          </a:xfrm>
        </p:spPr>
        <p:txBody>
          <a:bodyPr anchor="ctr">
            <a:normAutofit/>
          </a:bodyPr>
          <a:lstStyle/>
          <a:p>
            <a:pPr eaLnBrk="1" hangingPunct="1"/>
            <a:r>
              <a:rPr lang="en-GB" altLang="en-US"/>
              <a:t>High Court</a:t>
            </a:r>
            <a:endParaRPr lang="en-US" altLang="en-US"/>
          </a:p>
        </p:txBody>
      </p:sp>
      <p:sp>
        <p:nvSpPr>
          <p:cNvPr id="32771" name="Rectangle 3">
            <a:extLst>
              <a:ext uri="{FF2B5EF4-FFF2-40B4-BE49-F238E27FC236}">
                <a16:creationId xmlns:a16="http://schemas.microsoft.com/office/drawing/2014/main" id="{27E6E85D-3B0F-436D-B286-7120248095E7}"/>
              </a:ext>
            </a:extLst>
          </p:cNvPr>
          <p:cNvSpPr>
            <a:spLocks noGrp="1"/>
          </p:cNvSpPr>
          <p:nvPr>
            <p:ph idx="1"/>
          </p:nvPr>
        </p:nvSpPr>
        <p:spPr>
          <a:xfrm>
            <a:off x="3490721" y="816638"/>
            <a:ext cx="3464779" cy="5224724"/>
          </a:xfrm>
        </p:spPr>
        <p:txBody>
          <a:bodyPr anchor="ctr">
            <a:normAutofit/>
          </a:bodyPr>
          <a:lstStyle/>
          <a:p>
            <a:pPr eaLnBrk="1" hangingPunct="1"/>
            <a:r>
              <a:rPr lang="en-GB" altLang="en-US" b="1"/>
              <a:t>Queen’s Bench Division</a:t>
            </a:r>
            <a:r>
              <a:rPr lang="en-GB" altLang="en-US"/>
              <a:t>: </a:t>
            </a:r>
          </a:p>
          <a:p>
            <a:pPr eaLnBrk="1" hangingPunct="1"/>
            <a:endParaRPr lang="en-GB" altLang="en-US"/>
          </a:p>
          <a:p>
            <a:pPr eaLnBrk="1" hangingPunct="1"/>
            <a:endParaRPr lang="en-GB" altLang="en-US"/>
          </a:p>
          <a:p>
            <a:pPr eaLnBrk="1" hangingPunct="1"/>
            <a:r>
              <a:rPr lang="en-GB" altLang="en-US" b="1"/>
              <a:t>Family Division</a:t>
            </a:r>
          </a:p>
          <a:p>
            <a:pPr eaLnBrk="1" hangingPunct="1"/>
            <a:endParaRPr lang="en-GB" altLang="en-US" b="1"/>
          </a:p>
          <a:p>
            <a:pPr eaLnBrk="1" hangingPunct="1"/>
            <a:endParaRPr lang="en-GB" altLang="en-US" b="1"/>
          </a:p>
          <a:p>
            <a:pPr eaLnBrk="1" hangingPunct="1"/>
            <a:r>
              <a:rPr lang="en-GB" altLang="en-US" b="1"/>
              <a:t>Chancery Division</a:t>
            </a:r>
          </a:p>
          <a:p>
            <a:pPr eaLnBrk="1" hangingPunct="1">
              <a:buFont typeface="Wingdings" panose="05000000000000000000" pitchFamily="2" charset="2"/>
              <a:buNone/>
            </a:pPr>
            <a:endParaRPr lang="en-GB" altLang="en-US" b="1"/>
          </a:p>
          <a:p>
            <a:pPr eaLnBrk="1" hangingPunct="1"/>
            <a:endParaRPr lang="en-US" altLang="en-US" b="1"/>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E67BD033-4A44-42EA-82EC-F15371D187A3}"/>
              </a:ext>
            </a:extLst>
          </p:cNvPr>
          <p:cNvSpPr>
            <a:spLocks noGrp="1"/>
          </p:cNvSpPr>
          <p:nvPr>
            <p:ph type="title"/>
          </p:nvPr>
        </p:nvSpPr>
        <p:spPr/>
        <p:txBody>
          <a:bodyPr/>
          <a:lstStyle/>
          <a:p>
            <a:pPr eaLnBrk="1" hangingPunct="1"/>
            <a:r>
              <a:rPr lang="en-GB" altLang="en-US"/>
              <a:t>High Court</a:t>
            </a:r>
            <a:endParaRPr lang="en-US" altLang="en-US"/>
          </a:p>
        </p:txBody>
      </p:sp>
      <p:sp>
        <p:nvSpPr>
          <p:cNvPr id="28675" name="Rectangle 3">
            <a:extLst>
              <a:ext uri="{FF2B5EF4-FFF2-40B4-BE49-F238E27FC236}">
                <a16:creationId xmlns:a16="http://schemas.microsoft.com/office/drawing/2014/main" id="{BB41A800-17DD-4F94-8FC5-7BB63BDB5EF3}"/>
              </a:ext>
            </a:extLst>
          </p:cNvPr>
          <p:cNvSpPr>
            <a:spLocks noGrp="1" noChangeArrowheads="1"/>
          </p:cNvSpPr>
          <p:nvPr>
            <p:ph idx="1"/>
          </p:nvPr>
        </p:nvSpPr>
        <p:spPr/>
        <p:txBody>
          <a:bodyPr rtlCol="0">
            <a:normAutofit lnSpcReduction="10000"/>
          </a:bodyPr>
          <a:lstStyle/>
          <a:p>
            <a:pPr algn="ctr" eaLnBrk="1" fontAlgn="auto" hangingPunct="1">
              <a:spcAft>
                <a:spcPts val="0"/>
              </a:spcAft>
              <a:buFont typeface="Wingdings" panose="05000000000000000000" pitchFamily="2" charset="2"/>
              <a:buNone/>
              <a:defRPr/>
            </a:pPr>
            <a:r>
              <a:rPr lang="en-GB" altLang="en-US" sz="2500" b="1" u="sng">
                <a:solidFill>
                  <a:schemeClr val="tx1">
                    <a:lumMod val="75000"/>
                    <a:lumOff val="25000"/>
                  </a:schemeClr>
                </a:solidFill>
              </a:rPr>
              <a:t>DIVISIONAL COURTS</a:t>
            </a:r>
          </a:p>
          <a:p>
            <a:pPr eaLnBrk="1" fontAlgn="auto" hangingPunct="1">
              <a:spcAft>
                <a:spcPts val="0"/>
              </a:spcAft>
              <a:buFont typeface="Wingdings" panose="05000000000000000000" pitchFamily="2" charset="2"/>
              <a:buNone/>
              <a:defRPr/>
            </a:pPr>
            <a:r>
              <a:rPr lang="en-GB" altLang="en-US" sz="2500">
                <a:solidFill>
                  <a:schemeClr val="tx1">
                    <a:lumMod val="75000"/>
                    <a:lumOff val="25000"/>
                  </a:schemeClr>
                </a:solidFill>
              </a:rPr>
              <a:t>  It is important to appreciate that, so far, the </a:t>
            </a:r>
            <a:r>
              <a:rPr lang="en-GB" altLang="en-US" sz="2500" b="1" u="sng">
                <a:solidFill>
                  <a:schemeClr val="tx1">
                    <a:lumMod val="75000"/>
                    <a:lumOff val="25000"/>
                  </a:schemeClr>
                </a:solidFill>
              </a:rPr>
              <a:t>first instance</a:t>
            </a:r>
            <a:r>
              <a:rPr lang="en-GB" altLang="en-US" sz="2500" b="1">
                <a:solidFill>
                  <a:schemeClr val="tx1">
                    <a:lumMod val="75000"/>
                    <a:lumOff val="25000"/>
                  </a:schemeClr>
                </a:solidFill>
              </a:rPr>
              <a:t> </a:t>
            </a:r>
            <a:r>
              <a:rPr lang="en-GB" altLang="en-US" sz="2500">
                <a:solidFill>
                  <a:schemeClr val="tx1">
                    <a:lumMod val="75000"/>
                    <a:lumOff val="25000"/>
                  </a:schemeClr>
                </a:solidFill>
              </a:rPr>
              <a:t>jurisdiction of the various divisions of the High Court has been set out. </a:t>
            </a:r>
          </a:p>
          <a:p>
            <a:pPr eaLnBrk="1" fontAlgn="auto" hangingPunct="1">
              <a:spcAft>
                <a:spcPts val="0"/>
              </a:spcAft>
              <a:buFont typeface="Wingdings" panose="05000000000000000000" pitchFamily="2" charset="2"/>
              <a:buNone/>
              <a:defRPr/>
            </a:pPr>
            <a:r>
              <a:rPr lang="en-GB" altLang="en-US" sz="2500">
                <a:solidFill>
                  <a:schemeClr val="tx1">
                    <a:lumMod val="75000"/>
                    <a:lumOff val="25000"/>
                  </a:schemeClr>
                </a:solidFill>
              </a:rPr>
              <a:t>    You should also be aware that each of these divisions also has an </a:t>
            </a:r>
            <a:r>
              <a:rPr lang="en-GB" altLang="en-US" sz="2500" b="1" u="sng">
                <a:solidFill>
                  <a:schemeClr val="tx1">
                    <a:lumMod val="75000"/>
                    <a:lumOff val="25000"/>
                  </a:schemeClr>
                </a:solidFill>
              </a:rPr>
              <a:t>appellate jurisdiction</a:t>
            </a:r>
            <a:r>
              <a:rPr lang="en-GB" altLang="en-US" sz="2500">
                <a:solidFill>
                  <a:schemeClr val="tx1">
                    <a:lumMod val="75000"/>
                    <a:lumOff val="25000"/>
                  </a:schemeClr>
                </a:solidFill>
              </a:rPr>
              <a:t>, that each has the power to reconsider cases originally tried in another court or by another body. </a:t>
            </a:r>
            <a:endParaRPr lang="en-US" altLang="en-US" sz="2500">
              <a:solidFill>
                <a:schemeClr val="tx1">
                  <a:lumMod val="75000"/>
                  <a:lumOff val="25000"/>
                </a:schemeClr>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9" name="Rectangle 3">
            <a:extLst>
              <a:ext uri="{FF2B5EF4-FFF2-40B4-BE49-F238E27FC236}">
                <a16:creationId xmlns:a16="http://schemas.microsoft.com/office/drawing/2014/main" id="{A2DBAC90-3B0E-4AFD-A54B-5DC6DA94758C}"/>
              </a:ext>
            </a:extLst>
          </p:cNvPr>
          <p:cNvSpPr>
            <a:spLocks noGrp="1"/>
          </p:cNvSpPr>
          <p:nvPr>
            <p:ph idx="1"/>
          </p:nvPr>
        </p:nvSpPr>
        <p:spPr>
          <a:xfrm>
            <a:off x="508000" y="1253067"/>
            <a:ext cx="4616450" cy="4351866"/>
          </a:xfrm>
        </p:spPr>
        <p:txBody>
          <a:bodyPr anchor="ctr">
            <a:normAutofit/>
          </a:bodyPr>
          <a:lstStyle/>
          <a:p>
            <a:pPr eaLnBrk="1" hangingPunct="1"/>
            <a:r>
              <a:rPr lang="en-GB" altLang="en-US"/>
              <a:t>The ELS operates a 2 tier level of appeal</a:t>
            </a:r>
          </a:p>
          <a:p>
            <a:pPr eaLnBrk="1" hangingPunct="1"/>
            <a:endParaRPr lang="en-GB" altLang="en-US"/>
          </a:p>
          <a:p>
            <a:pPr eaLnBrk="1" hangingPunct="1"/>
            <a:endParaRPr lang="en-GB" altLang="en-US"/>
          </a:p>
          <a:p>
            <a:pPr eaLnBrk="1" hangingPunct="1"/>
            <a:r>
              <a:rPr lang="en-GB" altLang="en-US"/>
              <a:t>Court of Appeal</a:t>
            </a:r>
          </a:p>
          <a:p>
            <a:pPr eaLnBrk="1" hangingPunct="1"/>
            <a:endParaRPr lang="en-GB" altLang="en-US"/>
          </a:p>
          <a:p>
            <a:pPr eaLnBrk="1" hangingPunct="1"/>
            <a:r>
              <a:rPr lang="en-GB" altLang="en-US"/>
              <a:t>Supreme Court/House of Lords</a:t>
            </a:r>
            <a:endParaRPr lang="en-US" altLang="en-US"/>
          </a:p>
        </p:txBody>
      </p:sp>
      <p:sp>
        <p:nvSpPr>
          <p:cNvPr id="74" name="Rectangle 73">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76" name="Straight Connector 75">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78" name="Straight Connector 77">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80"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83">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Isosceles Triangle 91">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818" name="Rectangle 2">
            <a:extLst>
              <a:ext uri="{FF2B5EF4-FFF2-40B4-BE49-F238E27FC236}">
                <a16:creationId xmlns:a16="http://schemas.microsoft.com/office/drawing/2014/main" id="{13529434-6984-4662-A321-914D01F1B007}"/>
              </a:ext>
            </a:extLst>
          </p:cNvPr>
          <p:cNvSpPr>
            <a:spLocks noGrp="1"/>
          </p:cNvSpPr>
          <p:nvPr>
            <p:ph type="title"/>
          </p:nvPr>
        </p:nvSpPr>
        <p:spPr>
          <a:xfrm>
            <a:off x="5872243" y="1253067"/>
            <a:ext cx="2528807" cy="4351866"/>
          </a:xfrm>
        </p:spPr>
        <p:txBody>
          <a:bodyPr anchor="ctr">
            <a:normAutofit/>
          </a:bodyPr>
          <a:lstStyle/>
          <a:p>
            <a:pPr eaLnBrk="1" hangingPunct="1"/>
            <a:r>
              <a:rPr lang="en-GB" altLang="en-US">
                <a:solidFill>
                  <a:schemeClr val="bg1"/>
                </a:solidFill>
              </a:rPr>
              <a:t>Appellate Courts</a:t>
            </a:r>
            <a:endParaRPr lang="en-US" altLang="en-US">
              <a:solidFill>
                <a:schemeClr val="bg1"/>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2" name="Straight Connector 71">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81353"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5842" name="Rectangle 2">
            <a:extLst>
              <a:ext uri="{FF2B5EF4-FFF2-40B4-BE49-F238E27FC236}">
                <a16:creationId xmlns:a16="http://schemas.microsoft.com/office/drawing/2014/main" id="{4F9B525C-5907-46B2-8D0F-86C0FEE5B0EC}"/>
              </a:ext>
            </a:extLst>
          </p:cNvPr>
          <p:cNvSpPr>
            <a:spLocks noGrp="1"/>
          </p:cNvSpPr>
          <p:nvPr>
            <p:ph type="title"/>
          </p:nvPr>
        </p:nvSpPr>
        <p:spPr>
          <a:xfrm>
            <a:off x="482600" y="816638"/>
            <a:ext cx="2525519" cy="5224724"/>
          </a:xfrm>
        </p:spPr>
        <p:txBody>
          <a:bodyPr anchor="ctr">
            <a:normAutofit/>
          </a:bodyPr>
          <a:lstStyle/>
          <a:p>
            <a:pPr eaLnBrk="1" hangingPunct="1"/>
            <a:r>
              <a:rPr lang="en-GB" altLang="en-US"/>
              <a:t>Court of Appeal</a:t>
            </a:r>
            <a:endParaRPr lang="en-US" altLang="en-US"/>
          </a:p>
        </p:txBody>
      </p:sp>
      <p:sp>
        <p:nvSpPr>
          <p:cNvPr id="35843" name="Rectangle 3">
            <a:extLst>
              <a:ext uri="{FF2B5EF4-FFF2-40B4-BE49-F238E27FC236}">
                <a16:creationId xmlns:a16="http://schemas.microsoft.com/office/drawing/2014/main" id="{9A2142E2-0FDA-44F3-96B8-4AFC64E79A98}"/>
              </a:ext>
            </a:extLst>
          </p:cNvPr>
          <p:cNvSpPr>
            <a:spLocks noGrp="1"/>
          </p:cNvSpPr>
          <p:nvPr>
            <p:ph idx="1"/>
          </p:nvPr>
        </p:nvSpPr>
        <p:spPr>
          <a:xfrm>
            <a:off x="3490721" y="816638"/>
            <a:ext cx="3464779" cy="5224724"/>
          </a:xfrm>
        </p:spPr>
        <p:txBody>
          <a:bodyPr anchor="ctr">
            <a:normAutofit/>
          </a:bodyPr>
          <a:lstStyle/>
          <a:p>
            <a:pPr eaLnBrk="1" hangingPunct="1">
              <a:buFont typeface="Wingdings" panose="05000000000000000000" pitchFamily="2" charset="2"/>
              <a:buNone/>
            </a:pPr>
            <a:r>
              <a:rPr lang="en-GB" altLang="en-US"/>
              <a:t>Consists of </a:t>
            </a:r>
            <a:r>
              <a:rPr lang="en-GB" altLang="en-US" b="1"/>
              <a:t>two divisions</a:t>
            </a:r>
            <a:r>
              <a:rPr lang="en-GB" altLang="en-US"/>
              <a:t>: </a:t>
            </a:r>
          </a:p>
          <a:p>
            <a:pPr eaLnBrk="1" hangingPunct="1"/>
            <a:r>
              <a:rPr lang="en-GB" altLang="en-US" b="1"/>
              <a:t>Criminal Division</a:t>
            </a:r>
            <a:r>
              <a:rPr lang="en-GB" altLang="en-US"/>
              <a:t> </a:t>
            </a:r>
          </a:p>
          <a:p>
            <a:pPr eaLnBrk="1" hangingPunct="1"/>
            <a:r>
              <a:rPr lang="en-GB" altLang="en-US" b="1"/>
              <a:t>Civil Division</a:t>
            </a:r>
            <a:r>
              <a:rPr lang="en-GB" altLang="en-US"/>
              <a:t> </a:t>
            </a:r>
          </a:p>
          <a:p>
            <a:pPr eaLnBrk="1" hangingPunct="1">
              <a:buFont typeface="Wingdings" panose="05000000000000000000" pitchFamily="2" charset="2"/>
              <a:buNone/>
            </a:pPr>
            <a:endParaRPr lang="en-GB" altLang="en-US"/>
          </a:p>
          <a:p>
            <a:pPr eaLnBrk="1" hangingPunct="1"/>
            <a:r>
              <a:rPr lang="en-GB" altLang="en-US"/>
              <a:t>This arrangement came into operation on October 1st 1966 as a result of the </a:t>
            </a:r>
            <a:r>
              <a:rPr lang="en-GB" altLang="en-US" u="sng"/>
              <a:t>Criminal Appeal Act 1966</a:t>
            </a:r>
            <a:r>
              <a:rPr lang="en-GB" altLang="en-US"/>
              <a:t>. </a:t>
            </a:r>
            <a:endParaRPr lang="en-US" alt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67" name="Rectangle 3">
            <a:extLst>
              <a:ext uri="{FF2B5EF4-FFF2-40B4-BE49-F238E27FC236}">
                <a16:creationId xmlns:a16="http://schemas.microsoft.com/office/drawing/2014/main" id="{7FFD24BA-61F9-4111-A5B2-4D2A119AC1DE}"/>
              </a:ext>
            </a:extLst>
          </p:cNvPr>
          <p:cNvSpPr>
            <a:spLocks noGrp="1"/>
          </p:cNvSpPr>
          <p:nvPr>
            <p:ph idx="1"/>
          </p:nvPr>
        </p:nvSpPr>
        <p:spPr>
          <a:xfrm>
            <a:off x="508000" y="1253067"/>
            <a:ext cx="4616450" cy="4351866"/>
          </a:xfrm>
        </p:spPr>
        <p:txBody>
          <a:bodyPr anchor="ctr">
            <a:normAutofit/>
          </a:bodyPr>
          <a:lstStyle/>
          <a:p>
            <a:pPr eaLnBrk="1" hangingPunct="1"/>
            <a:r>
              <a:rPr lang="en-GB" altLang="en-US"/>
              <a:t>The Civil Division hears about 1000 appeals each year from the High Court as well as from the County Courts and a few more specialised courts and tribunals.</a:t>
            </a:r>
          </a:p>
          <a:p>
            <a:pPr eaLnBrk="1" hangingPunct="1"/>
            <a:endParaRPr lang="en-GB" altLang="en-US"/>
          </a:p>
          <a:p>
            <a:pPr eaLnBrk="1" hangingPunct="1"/>
            <a:r>
              <a:rPr lang="en-GB" altLang="en-US"/>
              <a:t>Master of the Rolls</a:t>
            </a:r>
          </a:p>
        </p:txBody>
      </p:sp>
      <p:sp>
        <p:nvSpPr>
          <p:cNvPr id="74" name="Rectangle 73">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76" name="Straight Connector 75">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78" name="Straight Connector 77">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80"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83">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Isosceles Triangle 91">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866" name="Rectangle 2">
            <a:extLst>
              <a:ext uri="{FF2B5EF4-FFF2-40B4-BE49-F238E27FC236}">
                <a16:creationId xmlns:a16="http://schemas.microsoft.com/office/drawing/2014/main" id="{85B8D63C-6327-4770-BDB1-2978D64F7371}"/>
              </a:ext>
            </a:extLst>
          </p:cNvPr>
          <p:cNvSpPr>
            <a:spLocks noGrp="1"/>
          </p:cNvSpPr>
          <p:nvPr>
            <p:ph type="title"/>
          </p:nvPr>
        </p:nvSpPr>
        <p:spPr>
          <a:xfrm>
            <a:off x="5872243" y="1253067"/>
            <a:ext cx="2528807" cy="4351866"/>
          </a:xfrm>
        </p:spPr>
        <p:txBody>
          <a:bodyPr anchor="ctr">
            <a:normAutofit/>
          </a:bodyPr>
          <a:lstStyle/>
          <a:p>
            <a:pPr eaLnBrk="1" hangingPunct="1"/>
            <a:r>
              <a:rPr lang="en-GB" altLang="en-US">
                <a:solidFill>
                  <a:schemeClr val="bg1"/>
                </a:solidFill>
              </a:rPr>
              <a:t>Court of Appeal Civil Division</a:t>
            </a:r>
            <a:endParaRPr lang="en-US" altLang="en-US">
              <a:solidFill>
                <a:schemeClr val="bg1"/>
              </a:solidFil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2" name="Straight Connector 71">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81353"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7890" name="Rectangle 2">
            <a:extLst>
              <a:ext uri="{FF2B5EF4-FFF2-40B4-BE49-F238E27FC236}">
                <a16:creationId xmlns:a16="http://schemas.microsoft.com/office/drawing/2014/main" id="{6EA6A06E-4B64-4991-921C-3C4C72CAE544}"/>
              </a:ext>
            </a:extLst>
          </p:cNvPr>
          <p:cNvSpPr>
            <a:spLocks noGrp="1"/>
          </p:cNvSpPr>
          <p:nvPr>
            <p:ph type="title"/>
          </p:nvPr>
        </p:nvSpPr>
        <p:spPr>
          <a:xfrm>
            <a:off x="482600" y="816638"/>
            <a:ext cx="2525519" cy="5224724"/>
          </a:xfrm>
        </p:spPr>
        <p:txBody>
          <a:bodyPr anchor="ctr">
            <a:normAutofit/>
          </a:bodyPr>
          <a:lstStyle/>
          <a:p>
            <a:pPr eaLnBrk="1" hangingPunct="1"/>
            <a:r>
              <a:rPr lang="en-GB" altLang="en-US"/>
              <a:t>Court of Appeal Criminal Division</a:t>
            </a:r>
            <a:endParaRPr lang="en-US" altLang="en-US"/>
          </a:p>
        </p:txBody>
      </p:sp>
      <p:sp>
        <p:nvSpPr>
          <p:cNvPr id="37891" name="Rectangle 3">
            <a:extLst>
              <a:ext uri="{FF2B5EF4-FFF2-40B4-BE49-F238E27FC236}">
                <a16:creationId xmlns:a16="http://schemas.microsoft.com/office/drawing/2014/main" id="{79A65078-DAFB-4E46-92B8-04DAAD07FCAF}"/>
              </a:ext>
            </a:extLst>
          </p:cNvPr>
          <p:cNvSpPr>
            <a:spLocks noGrp="1"/>
          </p:cNvSpPr>
          <p:nvPr>
            <p:ph idx="1"/>
          </p:nvPr>
        </p:nvSpPr>
        <p:spPr>
          <a:xfrm>
            <a:off x="3490721" y="816638"/>
            <a:ext cx="3464779" cy="5224724"/>
          </a:xfrm>
        </p:spPr>
        <p:txBody>
          <a:bodyPr anchor="ctr">
            <a:normAutofit/>
          </a:bodyPr>
          <a:lstStyle/>
          <a:p>
            <a:pPr eaLnBrk="1" hangingPunct="1"/>
            <a:r>
              <a:rPr lang="en-GB" altLang="en-US"/>
              <a:t>The Criminal Division deals with approx 2,000 appeals mostly against sentence not conviction</a:t>
            </a:r>
          </a:p>
          <a:p>
            <a:pPr eaLnBrk="1" hangingPunct="1">
              <a:buFont typeface="Wingdings" panose="05000000000000000000" pitchFamily="2" charset="2"/>
              <a:buNone/>
            </a:pPr>
            <a:endParaRPr lang="en-GB" altLang="en-US"/>
          </a:p>
          <a:p>
            <a:pPr eaLnBrk="1" hangingPunct="1"/>
            <a:r>
              <a:rPr lang="en-GB" altLang="en-US"/>
              <a:t>Manned by High Court as well as appeal judges.</a:t>
            </a:r>
          </a:p>
          <a:p>
            <a:pPr eaLnBrk="1" hangingPunct="1"/>
            <a:endParaRPr lang="en-GB" altLang="en-US"/>
          </a:p>
          <a:p>
            <a:pPr eaLnBrk="1" hangingPunct="1"/>
            <a:r>
              <a:rPr lang="en-GB" altLang="en-US"/>
              <a:t>Lord Chief Justice</a:t>
            </a:r>
            <a:endParaRPr lang="en-US" altLang="en-US"/>
          </a:p>
          <a:p>
            <a:pPr eaLnBrk="1" hangingPunct="1"/>
            <a:endParaRPr lang="en-US" alt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5" name="Rectangle 3">
            <a:extLst>
              <a:ext uri="{FF2B5EF4-FFF2-40B4-BE49-F238E27FC236}">
                <a16:creationId xmlns:a16="http://schemas.microsoft.com/office/drawing/2014/main" id="{3A1C5650-4754-4B4E-BD45-BE64F4F622A5}"/>
              </a:ext>
            </a:extLst>
          </p:cNvPr>
          <p:cNvSpPr>
            <a:spLocks noGrp="1" noChangeArrowheads="1"/>
          </p:cNvSpPr>
          <p:nvPr>
            <p:ph idx="1"/>
          </p:nvPr>
        </p:nvSpPr>
        <p:spPr>
          <a:xfrm>
            <a:off x="508000" y="1253067"/>
            <a:ext cx="4616450" cy="4351866"/>
          </a:xfrm>
        </p:spPr>
        <p:txBody>
          <a:bodyPr rtlCol="0" anchor="ctr">
            <a:normAutofit/>
          </a:bodyPr>
          <a:lstStyle/>
          <a:p>
            <a:pPr eaLnBrk="1" fontAlgn="auto" hangingPunct="1">
              <a:spcAft>
                <a:spcPts val="0"/>
              </a:spcAft>
              <a:buFont typeface="Wingdings 3" charset="2"/>
              <a:buChar char=""/>
              <a:defRPr/>
            </a:pPr>
            <a:r>
              <a:rPr lang="en-GB" altLang="en-US"/>
              <a:t>The Supreme Court now sits at the top of the hierarchy of ELS.</a:t>
            </a:r>
          </a:p>
          <a:p>
            <a:pPr eaLnBrk="1" fontAlgn="auto" hangingPunct="1">
              <a:spcAft>
                <a:spcPts val="0"/>
              </a:spcAft>
              <a:buFont typeface="Wingdings 3" charset="2"/>
              <a:buChar char=""/>
              <a:defRPr/>
            </a:pPr>
            <a:r>
              <a:rPr lang="en-GB" altLang="en-US"/>
              <a:t>Provides a second level of appeal. </a:t>
            </a:r>
          </a:p>
          <a:p>
            <a:pPr eaLnBrk="1" fontAlgn="auto" hangingPunct="1">
              <a:spcAft>
                <a:spcPts val="0"/>
              </a:spcAft>
              <a:buFont typeface="Wingdings 3" charset="2"/>
              <a:buChar char=""/>
              <a:defRPr/>
            </a:pPr>
            <a:r>
              <a:rPr lang="en-GB" altLang="en-US"/>
              <a:t>A case will only be heard in this court if ‘</a:t>
            </a:r>
            <a:r>
              <a:rPr lang="en-GB" altLang="en-US" u="sng"/>
              <a:t>leave to appeal</a:t>
            </a:r>
            <a:r>
              <a:rPr lang="en-GB" altLang="en-US"/>
              <a:t>’ is granted, either by the Supreme Court or by the court against whose decision the appeal is being sought (usually the Court of Appeal). </a:t>
            </a:r>
          </a:p>
          <a:p>
            <a:pPr eaLnBrk="1" fontAlgn="auto" hangingPunct="1">
              <a:spcAft>
                <a:spcPts val="0"/>
              </a:spcAft>
              <a:buFont typeface="Wingdings 3" charset="2"/>
              <a:buChar char=""/>
              <a:defRPr/>
            </a:pPr>
            <a:r>
              <a:rPr lang="en-GB" altLang="en-US"/>
              <a:t>In general, Supreme Court (like the HoL before it) will hear only cases involving ‘</a:t>
            </a:r>
            <a:r>
              <a:rPr lang="en-GB" altLang="en-US" u="sng"/>
              <a:t>points of law of general public importance.’</a:t>
            </a:r>
            <a:endParaRPr lang="en-US" altLang="en-US" u="sng"/>
          </a:p>
        </p:txBody>
      </p:sp>
      <p:sp>
        <p:nvSpPr>
          <p:cNvPr id="137" name="Rectangle 136">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39" name="Straight Connector 138">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1" name="Straight Connector 140">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43"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5"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7" name="Isosceles Triangle 146">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9"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1"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3"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5" name="Isosceles Triangle 154">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914" name="Rectangle 2">
            <a:extLst>
              <a:ext uri="{FF2B5EF4-FFF2-40B4-BE49-F238E27FC236}">
                <a16:creationId xmlns:a16="http://schemas.microsoft.com/office/drawing/2014/main" id="{59575A86-EBCA-42B2-BB27-6B7962B98D37}"/>
              </a:ext>
            </a:extLst>
          </p:cNvPr>
          <p:cNvSpPr>
            <a:spLocks noGrp="1"/>
          </p:cNvSpPr>
          <p:nvPr>
            <p:ph type="title"/>
          </p:nvPr>
        </p:nvSpPr>
        <p:spPr>
          <a:xfrm>
            <a:off x="5872243" y="1253067"/>
            <a:ext cx="2528807" cy="4351866"/>
          </a:xfrm>
        </p:spPr>
        <p:txBody>
          <a:bodyPr anchor="ctr">
            <a:normAutofit/>
          </a:bodyPr>
          <a:lstStyle/>
          <a:p>
            <a:pPr eaLnBrk="1" hangingPunct="1"/>
            <a:r>
              <a:rPr lang="en-GB" altLang="en-US" sz="3100">
                <a:solidFill>
                  <a:schemeClr val="bg1"/>
                </a:solidFill>
              </a:rPr>
              <a:t>Supreme Court/House of Lords</a:t>
            </a:r>
            <a:endParaRPr lang="en-US" altLang="en-US" sz="3100">
              <a:solidFill>
                <a:schemeClr val="bg1"/>
              </a:solidFil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39" name="Rectangle 3">
            <a:extLst>
              <a:ext uri="{FF2B5EF4-FFF2-40B4-BE49-F238E27FC236}">
                <a16:creationId xmlns:a16="http://schemas.microsoft.com/office/drawing/2014/main" id="{D15E22F5-92EE-4B00-AFA3-C0FB98DF96EC}"/>
              </a:ext>
            </a:extLst>
          </p:cNvPr>
          <p:cNvSpPr>
            <a:spLocks noGrp="1"/>
          </p:cNvSpPr>
          <p:nvPr>
            <p:ph idx="1"/>
          </p:nvPr>
        </p:nvSpPr>
        <p:spPr>
          <a:xfrm>
            <a:off x="508000" y="1253067"/>
            <a:ext cx="4616450" cy="4351866"/>
          </a:xfrm>
        </p:spPr>
        <p:txBody>
          <a:bodyPr anchor="ctr">
            <a:normAutofit/>
          </a:bodyPr>
          <a:lstStyle/>
          <a:p>
            <a:pPr eaLnBrk="1" hangingPunct="1"/>
            <a:r>
              <a:rPr lang="en-GB" altLang="en-US"/>
              <a:t>The </a:t>
            </a:r>
            <a:r>
              <a:rPr lang="en-GB" altLang="en-US" b="1"/>
              <a:t>Judicial Committee of the Privy Council </a:t>
            </a:r>
            <a:r>
              <a:rPr lang="en-GB" altLang="en-US"/>
              <a:t>was created in 1833 and hears appeals from some Commonwealth countries</a:t>
            </a:r>
            <a:endParaRPr lang="en-US" altLang="en-US"/>
          </a:p>
        </p:txBody>
      </p:sp>
      <p:sp>
        <p:nvSpPr>
          <p:cNvPr id="75" name="Rectangle 74">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77" name="Straight Connector 76">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79" name="Straight Connector 78">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81"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Isosceles Triangle 84">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Isosceles Triangle 92">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818" name="Rectangle 2">
            <a:extLst>
              <a:ext uri="{FF2B5EF4-FFF2-40B4-BE49-F238E27FC236}">
                <a16:creationId xmlns:a16="http://schemas.microsoft.com/office/drawing/2014/main" id="{6AAEAFBB-5BC2-4876-90D0-B0E5E00E8E4B}"/>
              </a:ext>
            </a:extLst>
          </p:cNvPr>
          <p:cNvSpPr>
            <a:spLocks noGrp="1" noChangeArrowheads="1"/>
          </p:cNvSpPr>
          <p:nvPr>
            <p:ph type="title"/>
          </p:nvPr>
        </p:nvSpPr>
        <p:spPr>
          <a:xfrm>
            <a:off x="5872243" y="1253067"/>
            <a:ext cx="2528807" cy="4351866"/>
          </a:xfrm>
        </p:spPr>
        <p:txBody>
          <a:bodyPr rtlCol="0" anchor="ctr">
            <a:normAutofit/>
          </a:bodyPr>
          <a:lstStyle/>
          <a:p>
            <a:pPr eaLnBrk="1" fontAlgn="auto" hangingPunct="1">
              <a:spcAft>
                <a:spcPts val="0"/>
              </a:spcAft>
              <a:defRPr/>
            </a:pPr>
            <a:br>
              <a:rPr lang="en-GB" altLang="en-US" sz="3100">
                <a:solidFill>
                  <a:schemeClr val="bg1"/>
                </a:solidFill>
              </a:rPr>
            </a:br>
            <a:r>
              <a:rPr lang="en-GB" altLang="en-US" sz="3100">
                <a:solidFill>
                  <a:schemeClr val="bg1"/>
                </a:solidFill>
              </a:rPr>
              <a:t>Supreme Court/House of Lords as the Privy Council</a:t>
            </a:r>
            <a:endParaRPr lang="en-US" altLang="en-US" sz="3100">
              <a:solidFill>
                <a:schemeClr val="bg1"/>
              </a:solidFill>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5" name="Rectangle 3">
            <a:extLst>
              <a:ext uri="{FF2B5EF4-FFF2-40B4-BE49-F238E27FC236}">
                <a16:creationId xmlns:a16="http://schemas.microsoft.com/office/drawing/2014/main" id="{F0A8A529-19EE-4C33-857C-9463974F117D}"/>
              </a:ext>
            </a:extLst>
          </p:cNvPr>
          <p:cNvSpPr>
            <a:spLocks noGrp="1" noChangeArrowheads="1"/>
          </p:cNvSpPr>
          <p:nvPr>
            <p:ph idx="1"/>
          </p:nvPr>
        </p:nvSpPr>
        <p:spPr>
          <a:xfrm>
            <a:off x="508000" y="1253067"/>
            <a:ext cx="4616450" cy="4351866"/>
          </a:xfrm>
        </p:spPr>
        <p:txBody>
          <a:bodyPr rtlCol="0" anchor="ctr">
            <a:normAutofit/>
          </a:bodyPr>
          <a:lstStyle/>
          <a:p>
            <a:pPr eaLnBrk="1" fontAlgn="auto" hangingPunct="1">
              <a:spcAft>
                <a:spcPts val="0"/>
              </a:spcAft>
              <a:buFont typeface="Wingdings 3" charset="2"/>
              <a:buChar char=""/>
              <a:defRPr/>
            </a:pPr>
            <a:r>
              <a:rPr lang="en-GB" altLang="en-US" b="1" u="sng"/>
              <a:t>CLIENT A - </a:t>
            </a:r>
            <a:r>
              <a:rPr lang="en-GB" altLang="en-US"/>
              <a:t>Samantha wishes to start a legal action for defamation against her local newspaper.  Advise her as to which court she should use.</a:t>
            </a:r>
          </a:p>
          <a:p>
            <a:pPr eaLnBrk="1" fontAlgn="auto" hangingPunct="1">
              <a:spcAft>
                <a:spcPts val="0"/>
              </a:spcAft>
              <a:buFont typeface="Wingdings 3" charset="2"/>
              <a:buChar char=""/>
              <a:defRPr/>
            </a:pPr>
            <a:r>
              <a:rPr lang="en-GB" altLang="en-US" b="1" u="sng"/>
              <a:t>CLIENT B</a:t>
            </a:r>
            <a:r>
              <a:rPr lang="en-GB" altLang="en-US" b="1"/>
              <a:t>  - </a:t>
            </a:r>
            <a:r>
              <a:rPr lang="en-GB" altLang="en-US"/>
              <a:t>Frank has bought a computer costing £600.  The computer has never worked properly and he wants to claim his money back.  Advise him which type of court will hear his case and why.</a:t>
            </a:r>
          </a:p>
          <a:p>
            <a:pPr eaLnBrk="1" fontAlgn="auto" hangingPunct="1">
              <a:spcAft>
                <a:spcPts val="0"/>
              </a:spcAft>
              <a:buFont typeface="Wingdings 3" charset="2"/>
              <a:buChar char=""/>
              <a:defRPr/>
            </a:pPr>
            <a:r>
              <a:rPr lang="en-GB" altLang="en-US" b="1" u="sng"/>
              <a:t>CLIENT C</a:t>
            </a:r>
            <a:r>
              <a:rPr lang="en-GB" altLang="en-US" b="1"/>
              <a:t>  -  J</a:t>
            </a:r>
            <a:r>
              <a:rPr lang="en-GB" altLang="en-US"/>
              <a:t>ack assaulted Jane on a drunken night out.  Advise Jack as to which court he is likely to attend.</a:t>
            </a:r>
          </a:p>
          <a:p>
            <a:pPr eaLnBrk="1" fontAlgn="auto" hangingPunct="1">
              <a:spcAft>
                <a:spcPts val="0"/>
              </a:spcAft>
              <a:buFont typeface="Wingdings" panose="05000000000000000000" pitchFamily="2" charset="2"/>
              <a:buNone/>
              <a:defRPr/>
            </a:pPr>
            <a:endParaRPr lang="en-GB" altLang="en-US"/>
          </a:p>
          <a:p>
            <a:pPr eaLnBrk="1" fontAlgn="auto" hangingPunct="1">
              <a:spcAft>
                <a:spcPts val="0"/>
              </a:spcAft>
              <a:buFont typeface="Wingdings" panose="05000000000000000000" pitchFamily="2" charset="2"/>
              <a:buNone/>
              <a:defRPr/>
            </a:pPr>
            <a:endParaRPr lang="en-GB" altLang="en-US"/>
          </a:p>
        </p:txBody>
      </p:sp>
      <p:sp>
        <p:nvSpPr>
          <p:cNvPr id="74" name="Rectangle 73">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76" name="Straight Connector 75">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78" name="Straight Connector 77">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80"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83">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Isosceles Triangle 91">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034" name="Rectangle 2">
            <a:extLst>
              <a:ext uri="{FF2B5EF4-FFF2-40B4-BE49-F238E27FC236}">
                <a16:creationId xmlns:a16="http://schemas.microsoft.com/office/drawing/2014/main" id="{00B8344E-16E3-47CD-859B-D3E4DFB9A039}"/>
              </a:ext>
            </a:extLst>
          </p:cNvPr>
          <p:cNvSpPr>
            <a:spLocks noGrp="1"/>
          </p:cNvSpPr>
          <p:nvPr>
            <p:ph type="title"/>
          </p:nvPr>
        </p:nvSpPr>
        <p:spPr>
          <a:xfrm>
            <a:off x="5872243" y="1253067"/>
            <a:ext cx="2528807" cy="4351866"/>
          </a:xfrm>
        </p:spPr>
        <p:txBody>
          <a:bodyPr anchor="ctr">
            <a:normAutofit/>
          </a:bodyPr>
          <a:lstStyle/>
          <a:p>
            <a:pPr eaLnBrk="1" hangingPunct="1"/>
            <a:r>
              <a:rPr lang="en-GB" altLang="en-US">
                <a:solidFill>
                  <a:schemeClr val="bg1"/>
                </a:solidFill>
              </a:rPr>
              <a:t>Task: Which court?</a:t>
            </a:r>
            <a:endParaRPr lang="en-US" altLang="en-US">
              <a:solidFill>
                <a:schemeClr val="bg1"/>
              </a:solidFill>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39" name="Rectangle 3">
            <a:extLst>
              <a:ext uri="{FF2B5EF4-FFF2-40B4-BE49-F238E27FC236}">
                <a16:creationId xmlns:a16="http://schemas.microsoft.com/office/drawing/2014/main" id="{5F071D0C-CBAB-486D-A590-C1001559C176}"/>
              </a:ext>
            </a:extLst>
          </p:cNvPr>
          <p:cNvSpPr>
            <a:spLocks noGrp="1" noChangeArrowheads="1"/>
          </p:cNvSpPr>
          <p:nvPr>
            <p:ph idx="1"/>
          </p:nvPr>
        </p:nvSpPr>
        <p:spPr>
          <a:xfrm>
            <a:off x="508000" y="1253067"/>
            <a:ext cx="4616450" cy="4351866"/>
          </a:xfrm>
        </p:spPr>
        <p:txBody>
          <a:bodyPr rtlCol="0" anchor="ctr">
            <a:normAutofit/>
          </a:bodyPr>
          <a:lstStyle/>
          <a:p>
            <a:pPr eaLnBrk="1" fontAlgn="auto" hangingPunct="1">
              <a:spcAft>
                <a:spcPts val="0"/>
              </a:spcAft>
              <a:buFont typeface="Wingdings 3" charset="2"/>
              <a:buChar char=""/>
              <a:defRPr/>
            </a:pPr>
            <a:r>
              <a:rPr lang="en-GB" altLang="en-US" b="1" u="sng" dirty="0"/>
              <a:t>CLIENT D</a:t>
            </a:r>
            <a:r>
              <a:rPr lang="en-GB" altLang="en-US" dirty="0"/>
              <a:t> - Nigel has a car accident and is injured.  He wants to claim personal injury damages from the other driver, Jason.  Advise Nigel as to which court he can use to start the case.</a:t>
            </a:r>
          </a:p>
          <a:p>
            <a:pPr eaLnBrk="1" fontAlgn="auto" hangingPunct="1">
              <a:spcAft>
                <a:spcPts val="0"/>
              </a:spcAft>
              <a:buFont typeface="Wingdings 3" charset="2"/>
              <a:buChar char=""/>
              <a:defRPr/>
            </a:pPr>
            <a:r>
              <a:rPr lang="en-GB" altLang="en-US" b="1" u="sng" dirty="0"/>
              <a:t>CLIENT E - </a:t>
            </a:r>
            <a:r>
              <a:rPr lang="en-GB" altLang="en-US" dirty="0"/>
              <a:t>Rachel has been charged with murder.  She wants to plead not guilty.  Advise her whether she can, what court will hear her case and how it is likely to be heard.</a:t>
            </a:r>
          </a:p>
          <a:p>
            <a:pPr eaLnBrk="1" fontAlgn="auto" hangingPunct="1">
              <a:spcAft>
                <a:spcPts val="0"/>
              </a:spcAft>
              <a:buFont typeface="Wingdings 3" charset="2"/>
              <a:buChar char=""/>
              <a:defRPr/>
            </a:pPr>
            <a:r>
              <a:rPr lang="en-GB" altLang="en-US" b="1" u="sng" dirty="0"/>
              <a:t>CLIENT F - </a:t>
            </a:r>
            <a:r>
              <a:rPr lang="en-GB" altLang="en-US" dirty="0"/>
              <a:t>John has been charged with theft.  Explain to him his options regarding where his case could be tried.</a:t>
            </a:r>
          </a:p>
          <a:p>
            <a:pPr eaLnBrk="1" fontAlgn="auto" hangingPunct="1">
              <a:spcAft>
                <a:spcPts val="0"/>
              </a:spcAft>
              <a:buFont typeface="Wingdings 3" charset="2"/>
              <a:buChar char=""/>
              <a:defRPr/>
            </a:pPr>
            <a:endParaRPr lang="en-GB" altLang="en-US" dirty="0"/>
          </a:p>
        </p:txBody>
      </p:sp>
      <p:sp>
        <p:nvSpPr>
          <p:cNvPr id="74" name="Rectangle 73">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76" name="Straight Connector 75">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78" name="Straight Connector 77">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80"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Isosceles Triangle 83">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Isosceles Triangle 91">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D080947-42D6-4487-9CBF-013DC431D588}"/>
              </a:ext>
            </a:extLst>
          </p:cNvPr>
          <p:cNvSpPr>
            <a:spLocks noGrp="1"/>
          </p:cNvSpPr>
          <p:nvPr>
            <p:ph type="title"/>
          </p:nvPr>
        </p:nvSpPr>
        <p:spPr>
          <a:xfrm>
            <a:off x="5872243" y="1253067"/>
            <a:ext cx="2528807" cy="4351866"/>
          </a:xfrm>
        </p:spPr>
        <p:txBody>
          <a:bodyPr anchor="ctr">
            <a:normAutofit/>
          </a:bodyPr>
          <a:lstStyle/>
          <a:p>
            <a:r>
              <a:rPr lang="en-US">
                <a:solidFill>
                  <a:schemeClr val="bg1"/>
                </a:solidFill>
              </a:rPr>
              <a:t>Task: Which court? </a:t>
            </a:r>
            <a:endParaRPr lang="en-GB">
              <a:solidFill>
                <a:schemeClr val="bg1"/>
              </a:solidFill>
            </a:endParaRP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1700</Words>
  <Application>Microsoft Office PowerPoint</Application>
  <PresentationFormat>On-screen Show (4:3)</PresentationFormat>
  <Paragraphs>169</Paragraphs>
  <Slides>35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Arial</vt:lpstr>
      <vt:lpstr>Trebuchet MS</vt:lpstr>
      <vt:lpstr>Verdana</vt:lpstr>
      <vt:lpstr>Wingdings</vt:lpstr>
      <vt:lpstr>Wingdings 3</vt:lpstr>
      <vt:lpstr>Facet</vt:lpstr>
      <vt:lpstr>Legal Process</vt:lpstr>
      <vt:lpstr>Aim of the Lecture</vt:lpstr>
      <vt:lpstr>What is a court?</vt:lpstr>
      <vt:lpstr>Governance </vt:lpstr>
      <vt:lpstr>Courts </vt:lpstr>
      <vt:lpstr>Hierarchy</vt:lpstr>
      <vt:lpstr>PowerPoint Presentation</vt:lpstr>
      <vt:lpstr>Function</vt:lpstr>
      <vt:lpstr>Jurisdiction</vt:lpstr>
      <vt:lpstr>Courts</vt:lpstr>
      <vt:lpstr>Criminal Courts v Civil Courts</vt:lpstr>
      <vt:lpstr>Criminal Courts</vt:lpstr>
      <vt:lpstr>Magistrates Court or Crown Court: What decides?</vt:lpstr>
      <vt:lpstr>Magistrates’ Court</vt:lpstr>
      <vt:lpstr>Magistrates’ Court</vt:lpstr>
      <vt:lpstr>Sentencing and Fines</vt:lpstr>
      <vt:lpstr>The Youth Court</vt:lpstr>
      <vt:lpstr>Magistrates’ Courts’ civil jurisdiction</vt:lpstr>
      <vt:lpstr>Crown Court</vt:lpstr>
      <vt:lpstr>Classification of offences </vt:lpstr>
      <vt:lpstr>Civil Courts</vt:lpstr>
      <vt:lpstr>County Court or High Court? What decides?</vt:lpstr>
      <vt:lpstr>County Court</vt:lpstr>
      <vt:lpstr>County Court</vt:lpstr>
      <vt:lpstr>High Court</vt:lpstr>
      <vt:lpstr>High Court</vt:lpstr>
      <vt:lpstr>High Court</vt:lpstr>
      <vt:lpstr>Appellate Courts</vt:lpstr>
      <vt:lpstr>Court of Appeal</vt:lpstr>
      <vt:lpstr>Court of Appeal Civil Division</vt:lpstr>
      <vt:lpstr>Court of Appeal Criminal Division</vt:lpstr>
      <vt:lpstr>Supreme Court/House of Lords</vt:lpstr>
      <vt:lpstr> Supreme Court/House of Lords as the Privy Council</vt:lpstr>
      <vt:lpstr>Task: Which court?</vt:lpstr>
      <vt:lpstr>Task: Which court?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Legal Process</dc:title>
  <dc:creator>Bronwen Williams</dc:creator>
  <cp:lastModifiedBy>Sian Turvey</cp:lastModifiedBy>
  <cp:revision>2</cp:revision>
  <cp:lastPrinted>2020-10-22T15:17:39Z</cp:lastPrinted>
  <dcterms:created xsi:type="dcterms:W3CDTF">2020-10-21T13:13:04Z</dcterms:created>
  <dcterms:modified xsi:type="dcterms:W3CDTF">2022-02-17T10:06:46Z</dcterms:modified>
</cp:coreProperties>
</file>