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Lst>
  <p:sldSz cy="6858000" cx="9144000"/>
  <p:notesSz cx="6746875" cy="9913925"/>
  <p:embeddedFontLst>
    <p:embeddedFont>
      <p:font typeface="Open Sans"/>
      <p:regular r:id="rId17"/>
      <p:bold r:id="rId18"/>
      <p:italic r:id="rId19"/>
      <p:boldItalic r:id="rId20"/>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2160">
          <p15:clr>
            <a:srgbClr val="A4A3A4"/>
          </p15:clr>
        </p15:guide>
        <p15:guide id="2" pos="2880">
          <p15:clr>
            <a:srgbClr val="A4A3A4"/>
          </p15:clr>
        </p15:guide>
      </p15:sldGuideLst>
    </p:ext>
    <p:ext uri="{2D200454-40CA-4A62-9FC3-DE9A4176ACB9}">
      <p15:notesGuideLst>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Comments="0">
  <p:slideViewPr>
    <p:cSldViewPr snapToGrid="0">
      <p:cViewPr varScale="1">
        <p:scale>
          <a:sx n="100" d="100"/>
          <a:sy n="100" d="100"/>
        </p:scale>
        <p:origin x="0" y="0"/>
      </p:cViewPr>
      <p:guideLst>
        <p:guide pos="2160" orient="horz"/>
        <p:guide pos="2880"/>
      </p:guideLst>
    </p:cSldViewPr>
  </p:slideViewPr>
  <p:notesViewPr>
    <p:cSldViewPr snapToGrid="0">
      <p:cViewPr varScale="1">
        <p:scale>
          <a:sx n="100" d="100"/>
          <a:sy n="100" d="100"/>
        </p:scale>
        <p:origin x="0" y="0"/>
      </p:cViewPr>
      <p:guideLst>
        <p:guide pos="3123" orient="horz"/>
        <p:guide pos="2125"/>
      </p:guideLst>
    </p:cSldViewPr>
  </p:notesViewPr>
</p:viewPr>
</file>

<file path=ppt/_rels/presentation.xml.rels><?xml version="1.0" encoding="UTF-8" standalone="yes"?><Relationships xmlns="http://schemas.openxmlformats.org/package/2006/relationships"><Relationship Id="rId20" Type="http://schemas.openxmlformats.org/officeDocument/2006/relationships/font" Target="fonts/OpenSans-boldItalic.fntdata"/><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font" Target="fonts/OpenSans-regular.fntdata"/><Relationship Id="rId16" Type="http://schemas.openxmlformats.org/officeDocument/2006/relationships/slide" Target="slides/slide11.xml"/><Relationship Id="rId5" Type="http://schemas.openxmlformats.org/officeDocument/2006/relationships/notesMaster" Target="notesMasters/notesMaster1.xml"/><Relationship Id="rId19" Type="http://schemas.openxmlformats.org/officeDocument/2006/relationships/font" Target="fonts/OpenSans-italic.fntdata"/><Relationship Id="rId6" Type="http://schemas.openxmlformats.org/officeDocument/2006/relationships/slide" Target="slides/slide1.xml"/><Relationship Id="rId18" Type="http://schemas.openxmlformats.org/officeDocument/2006/relationships/font" Target="fonts/OpenSans-bold.fntdata"/><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24175" cy="495300"/>
          </a:xfrm>
          <a:prstGeom prst="rect">
            <a:avLst/>
          </a:prstGeom>
          <a:noFill/>
          <a:ln>
            <a:noFill/>
          </a:ln>
        </p:spPr>
        <p:txBody>
          <a:bodyPr anchorCtr="0" anchor="t"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Verdana"/>
                <a:ea typeface="Verdana"/>
                <a:cs typeface="Verdana"/>
                <a:sym typeface="Verdana"/>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9pPr>
          </a:lstStyle>
          <a:p/>
        </p:txBody>
      </p:sp>
      <p:sp>
        <p:nvSpPr>
          <p:cNvPr id="4" name="Google Shape;4;n"/>
          <p:cNvSpPr txBox="1"/>
          <p:nvPr>
            <p:ph idx="10" type="dt"/>
          </p:nvPr>
        </p:nvSpPr>
        <p:spPr>
          <a:xfrm>
            <a:off x="3822700" y="0"/>
            <a:ext cx="2924175" cy="495300"/>
          </a:xfrm>
          <a:prstGeom prst="rect">
            <a:avLst/>
          </a:prstGeom>
          <a:noFill/>
          <a:ln>
            <a:noFill/>
          </a:ln>
        </p:spPr>
        <p:txBody>
          <a:bodyPr anchorCtr="0" anchor="t" bIns="45700" lIns="91425" spcFirstLastPara="1" rIns="91425" wrap="square" tIns="45700">
            <a:noAutofit/>
          </a:bodyPr>
          <a:lstStyle>
            <a:lvl1pPr lvl="0" marR="0" rtl="0" algn="r">
              <a:lnSpc>
                <a:spcPct val="100000"/>
              </a:lnSpc>
              <a:spcBef>
                <a:spcPts val="0"/>
              </a:spcBef>
              <a:spcAft>
                <a:spcPts val="0"/>
              </a:spcAft>
              <a:buClr>
                <a:srgbClr val="000000"/>
              </a:buClr>
              <a:buSzPts val="1400"/>
              <a:buFont typeface="Arial"/>
              <a:buNone/>
              <a:defRPr b="0" i="0" sz="1200" u="none" cap="none" strike="noStrike">
                <a:solidFill>
                  <a:schemeClr val="dk1"/>
                </a:solidFill>
                <a:latin typeface="Verdana"/>
                <a:ea typeface="Verdana"/>
                <a:cs typeface="Verdana"/>
                <a:sym typeface="Verdana"/>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9pPr>
          </a:lstStyle>
          <a:p/>
        </p:txBody>
      </p:sp>
      <p:sp>
        <p:nvSpPr>
          <p:cNvPr id="5" name="Google Shape;5;n"/>
          <p:cNvSpPr/>
          <p:nvPr>
            <p:ph idx="3" type="sldImg"/>
          </p:nvPr>
        </p:nvSpPr>
        <p:spPr>
          <a:xfrm>
            <a:off x="895350" y="742950"/>
            <a:ext cx="4957763" cy="3717925"/>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
        <p:nvSpPr>
          <p:cNvPr id="6" name="Google Shape;6;n"/>
          <p:cNvSpPr txBox="1"/>
          <p:nvPr>
            <p:ph idx="1" type="body"/>
          </p:nvPr>
        </p:nvSpPr>
        <p:spPr>
          <a:xfrm>
            <a:off x="900113" y="4708525"/>
            <a:ext cx="4946650" cy="4462463"/>
          </a:xfrm>
          <a:prstGeom prst="rect">
            <a:avLst/>
          </a:prstGeom>
          <a:noFill/>
          <a:ln>
            <a:noFill/>
          </a:ln>
        </p:spPr>
        <p:txBody>
          <a:bodyPr anchorCtr="0" anchor="t" bIns="45700" lIns="91425" spcFirstLastPara="1" rIns="91425" wrap="square" tIns="45700">
            <a:noAutofit/>
          </a:bodyPr>
          <a:lstStyle>
            <a:lvl1pPr indent="-228600" lvl="0" marL="457200" marR="0" rtl="0" algn="l">
              <a:lnSpc>
                <a:spcPct val="100000"/>
              </a:lnSpc>
              <a:spcBef>
                <a:spcPts val="360"/>
              </a:spcBef>
              <a:spcAft>
                <a:spcPts val="0"/>
              </a:spcAft>
              <a:buClr>
                <a:srgbClr val="000000"/>
              </a:buClr>
              <a:buSzPts val="1400"/>
              <a:buFont typeface="Arial"/>
              <a:buNone/>
              <a:defRPr b="0" i="0" sz="1200" u="none" cap="none" strike="noStrike">
                <a:solidFill>
                  <a:schemeClr val="dk1"/>
                </a:solidFill>
                <a:latin typeface="Arial"/>
                <a:ea typeface="Arial"/>
                <a:cs typeface="Arial"/>
                <a:sym typeface="Arial"/>
              </a:defRPr>
            </a:lvl1pPr>
            <a:lvl2pPr indent="-228600" lvl="1" marL="914400" marR="0" rtl="0" algn="l">
              <a:lnSpc>
                <a:spcPct val="100000"/>
              </a:lnSpc>
              <a:spcBef>
                <a:spcPts val="360"/>
              </a:spcBef>
              <a:spcAft>
                <a:spcPts val="0"/>
              </a:spcAft>
              <a:buClr>
                <a:srgbClr val="000000"/>
              </a:buClr>
              <a:buSzPts val="1400"/>
              <a:buFont typeface="Arial"/>
              <a:buNone/>
              <a:defRPr b="0" i="0" sz="1200" u="none" cap="none" strike="noStrike">
                <a:solidFill>
                  <a:schemeClr val="dk1"/>
                </a:solidFill>
                <a:latin typeface="Arial"/>
                <a:ea typeface="Arial"/>
                <a:cs typeface="Arial"/>
                <a:sym typeface="Arial"/>
              </a:defRPr>
            </a:lvl2pPr>
            <a:lvl3pPr indent="-228600" lvl="2" marL="1371600" marR="0" rtl="0" algn="l">
              <a:lnSpc>
                <a:spcPct val="100000"/>
              </a:lnSpc>
              <a:spcBef>
                <a:spcPts val="360"/>
              </a:spcBef>
              <a:spcAft>
                <a:spcPts val="0"/>
              </a:spcAft>
              <a:buClr>
                <a:srgbClr val="000000"/>
              </a:buClr>
              <a:buSzPts val="1400"/>
              <a:buFont typeface="Arial"/>
              <a:buNone/>
              <a:defRPr b="0" i="0" sz="1200" u="none" cap="none" strike="noStrike">
                <a:solidFill>
                  <a:schemeClr val="dk1"/>
                </a:solidFill>
                <a:latin typeface="Arial"/>
                <a:ea typeface="Arial"/>
                <a:cs typeface="Arial"/>
                <a:sym typeface="Arial"/>
              </a:defRPr>
            </a:lvl3pPr>
            <a:lvl4pPr indent="-228600" lvl="3" marL="1828800" marR="0" rtl="0" algn="l">
              <a:lnSpc>
                <a:spcPct val="100000"/>
              </a:lnSpc>
              <a:spcBef>
                <a:spcPts val="360"/>
              </a:spcBef>
              <a:spcAft>
                <a:spcPts val="0"/>
              </a:spcAft>
              <a:buClr>
                <a:srgbClr val="000000"/>
              </a:buClr>
              <a:buSzPts val="1400"/>
              <a:buFont typeface="Arial"/>
              <a:buNone/>
              <a:defRPr b="0" i="0" sz="1200" u="none" cap="none" strike="noStrike">
                <a:solidFill>
                  <a:schemeClr val="dk1"/>
                </a:solidFill>
                <a:latin typeface="Arial"/>
                <a:ea typeface="Arial"/>
                <a:cs typeface="Arial"/>
                <a:sym typeface="Arial"/>
              </a:defRPr>
            </a:lvl4pPr>
            <a:lvl5pPr indent="-228600" lvl="4" marL="2286000" marR="0" rtl="0" algn="l">
              <a:lnSpc>
                <a:spcPct val="100000"/>
              </a:lnSpc>
              <a:spcBef>
                <a:spcPts val="360"/>
              </a:spcBef>
              <a:spcAft>
                <a:spcPts val="0"/>
              </a:spcAft>
              <a:buClr>
                <a:srgbClr val="000000"/>
              </a:buClr>
              <a:buSzPts val="1400"/>
              <a:buFont typeface="Arial"/>
              <a:buNone/>
              <a:defRPr b="0" i="0" sz="1200" u="none" cap="none" strike="noStrike">
                <a:solidFill>
                  <a:schemeClr val="dk1"/>
                </a:solidFill>
                <a:latin typeface="Arial"/>
                <a:ea typeface="Arial"/>
                <a:cs typeface="Arial"/>
                <a:sym typeface="Arial"/>
              </a:defRPr>
            </a:lvl5pPr>
            <a:lvl6pPr indent="-228600" lvl="5" marL="27432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6pPr>
            <a:lvl7pPr indent="-228600" lvl="6" marL="32004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7pPr>
            <a:lvl8pPr indent="-228600" lvl="7" marL="36576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8pPr>
            <a:lvl9pPr indent="-228600" lvl="8" marL="41148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9418638"/>
            <a:ext cx="2924175" cy="495300"/>
          </a:xfrm>
          <a:prstGeom prst="rect">
            <a:avLst/>
          </a:prstGeom>
          <a:noFill/>
          <a:ln>
            <a:noFill/>
          </a:ln>
        </p:spPr>
        <p:txBody>
          <a:bodyPr anchorCtr="0" anchor="b"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Verdana"/>
                <a:ea typeface="Verdana"/>
                <a:cs typeface="Verdana"/>
                <a:sym typeface="Verdana"/>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9pPr>
          </a:lstStyle>
          <a:p/>
        </p:txBody>
      </p:sp>
      <p:sp>
        <p:nvSpPr>
          <p:cNvPr id="8" name="Google Shape;8;n"/>
          <p:cNvSpPr txBox="1"/>
          <p:nvPr>
            <p:ph idx="12" type="sldNum"/>
          </p:nvPr>
        </p:nvSpPr>
        <p:spPr>
          <a:xfrm>
            <a:off x="3822700" y="9418638"/>
            <a:ext cx="2924175" cy="495300"/>
          </a:xfrm>
          <a:prstGeom prst="rect">
            <a:avLst/>
          </a:prstGeom>
          <a:noFill/>
          <a:ln>
            <a:noFill/>
          </a:ln>
        </p:spPr>
        <p:txBody>
          <a:bodyPr anchorCtr="0" anchor="b" bIns="45700" lIns="91425" spcFirstLastPara="1" rIns="91425" wrap="square" tIns="45700">
            <a:noAutofit/>
          </a:bodyPr>
          <a:lstStyle/>
          <a:p>
            <a:pPr indent="0" lvl="0" marL="0" marR="0" rtl="0" algn="r">
              <a:lnSpc>
                <a:spcPct val="100000"/>
              </a:lnSpc>
              <a:spcBef>
                <a:spcPts val="0"/>
              </a:spcBef>
              <a:spcAft>
                <a:spcPts val="0"/>
              </a:spcAft>
              <a:buClr>
                <a:srgbClr val="000000"/>
              </a:buClr>
              <a:buSzPts val="1200"/>
              <a:buFont typeface="Arial"/>
              <a:buNone/>
            </a:pPr>
            <a:fld id="{00000000-1234-1234-1234-123412341234}" type="slidenum">
              <a:rPr b="0" i="0" lang="en-GB" sz="1200" u="none" cap="none" strike="noStrike">
                <a:solidFill>
                  <a:schemeClr val="dk1"/>
                </a:solidFill>
                <a:latin typeface="Verdana"/>
                <a:ea typeface="Verdana"/>
                <a:cs typeface="Verdana"/>
                <a:sym typeface="Verdana"/>
              </a:rPr>
              <a:t>‹#›</a:t>
            </a:fld>
            <a:endParaRPr b="0" i="0" sz="1200" u="none" cap="none" strike="noStrike">
              <a:solidFill>
                <a:schemeClr val="dk1"/>
              </a:solidFill>
              <a:latin typeface="Verdana"/>
              <a:ea typeface="Verdana"/>
              <a:cs typeface="Verdana"/>
              <a:sym typeface="Verdana"/>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hyperlink" Target="http://buddhistdoor.net/features/the-story-of-jivaka-the-buddhas-personal-physician" TargetMode="Externa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74" name="Shape 74"/>
        <p:cNvGrpSpPr/>
        <p:nvPr/>
      </p:nvGrpSpPr>
      <p:grpSpPr>
        <a:xfrm>
          <a:off x="0" y="0"/>
          <a:ext cx="0" cy="0"/>
          <a:chOff x="0" y="0"/>
          <a:chExt cx="0" cy="0"/>
        </a:xfrm>
      </p:grpSpPr>
      <p:sp>
        <p:nvSpPr>
          <p:cNvPr id="75" name="Google Shape;75;p1:notes"/>
          <p:cNvSpPr txBox="1"/>
          <p:nvPr>
            <p:ph idx="1" type="body"/>
          </p:nvPr>
        </p:nvSpPr>
        <p:spPr>
          <a:xfrm>
            <a:off x="900113" y="4708525"/>
            <a:ext cx="4946650" cy="4462463"/>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360"/>
              </a:spcBef>
              <a:spcAft>
                <a:spcPts val="0"/>
              </a:spcAft>
              <a:buSzPts val="1400"/>
              <a:buNone/>
            </a:pPr>
            <a:r>
              <a:t/>
            </a:r>
            <a:endParaRPr/>
          </a:p>
        </p:txBody>
      </p:sp>
      <p:sp>
        <p:nvSpPr>
          <p:cNvPr id="76" name="Google Shape;76;p1:notes"/>
          <p:cNvSpPr/>
          <p:nvPr>
            <p:ph idx="2" type="sldImg"/>
          </p:nvPr>
        </p:nvSpPr>
        <p:spPr>
          <a:xfrm>
            <a:off x="895350" y="742950"/>
            <a:ext cx="4957763" cy="3717925"/>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81" name="Shape 81"/>
        <p:cNvGrpSpPr/>
        <p:nvPr/>
      </p:nvGrpSpPr>
      <p:grpSpPr>
        <a:xfrm>
          <a:off x="0" y="0"/>
          <a:ext cx="0" cy="0"/>
          <a:chOff x="0" y="0"/>
          <a:chExt cx="0" cy="0"/>
        </a:xfrm>
      </p:grpSpPr>
      <p:sp>
        <p:nvSpPr>
          <p:cNvPr id="82" name="Google Shape;82;g76c70f2b4d_0_0:notes"/>
          <p:cNvSpPr/>
          <p:nvPr>
            <p:ph idx="2" type="sldImg"/>
          </p:nvPr>
        </p:nvSpPr>
        <p:spPr>
          <a:xfrm>
            <a:off x="895350" y="742950"/>
            <a:ext cx="4957800" cy="3717900"/>
          </a:xfrm>
          <a:custGeom>
            <a:rect b="b" l="l" r="r" t="t"/>
            <a:pathLst>
              <a:path extrusionOk="0" h="120000" w="120000">
                <a:moveTo>
                  <a:pt x="0" y="0"/>
                </a:moveTo>
                <a:lnTo>
                  <a:pt x="120000" y="0"/>
                </a:lnTo>
                <a:lnTo>
                  <a:pt x="120000" y="120000"/>
                </a:lnTo>
                <a:lnTo>
                  <a:pt x="0" y="120000"/>
                </a:lnTo>
                <a:close/>
              </a:path>
            </a:pathLst>
          </a:custGeom>
        </p:spPr>
      </p:sp>
      <p:sp>
        <p:nvSpPr>
          <p:cNvPr id="83" name="Google Shape;83;g76c70f2b4d_0_0:notes"/>
          <p:cNvSpPr txBox="1"/>
          <p:nvPr>
            <p:ph idx="1" type="body"/>
          </p:nvPr>
        </p:nvSpPr>
        <p:spPr>
          <a:xfrm>
            <a:off x="900113" y="4708525"/>
            <a:ext cx="4946700" cy="4462500"/>
          </a:xfrm>
          <a:prstGeom prst="rect">
            <a:avLst/>
          </a:prstGeom>
        </p:spPr>
        <p:txBody>
          <a:bodyPr anchorCtr="0" anchor="t" bIns="45700" lIns="91425" spcFirstLastPara="1" rIns="91425" wrap="square" tIns="45700">
            <a:noAutofit/>
          </a:bodyPr>
          <a:lstStyle/>
          <a:p>
            <a:pPr indent="0" lvl="0" marL="0" rtl="0" algn="l">
              <a:spcBef>
                <a:spcPts val="360"/>
              </a:spcBef>
              <a:spcAft>
                <a:spcPts val="0"/>
              </a:spcAft>
              <a:buNone/>
            </a:pPr>
            <a:r>
              <a:t/>
            </a:r>
            <a:endParaRPr/>
          </a:p>
        </p:txBody>
      </p:sp>
      <p:sp>
        <p:nvSpPr>
          <p:cNvPr id="84" name="Google Shape;84;g76c70f2b4d_0_0:notes"/>
          <p:cNvSpPr txBox="1"/>
          <p:nvPr>
            <p:ph idx="12" type="sldNum"/>
          </p:nvPr>
        </p:nvSpPr>
        <p:spPr>
          <a:xfrm>
            <a:off x="3822700" y="9418638"/>
            <a:ext cx="2924100" cy="4953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SzPts val="1200"/>
              <a:buFont typeface="Arial"/>
              <a:buNone/>
            </a:pPr>
            <a:fld id="{00000000-1234-1234-1234-123412341234}" type="slidenum">
              <a:rPr lang="en-GB"/>
              <a:t>‹#›</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89" name="Shape 89"/>
        <p:cNvGrpSpPr/>
        <p:nvPr/>
      </p:nvGrpSpPr>
      <p:grpSpPr>
        <a:xfrm>
          <a:off x="0" y="0"/>
          <a:ext cx="0" cy="0"/>
          <a:chOff x="0" y="0"/>
          <a:chExt cx="0" cy="0"/>
        </a:xfrm>
      </p:grpSpPr>
      <p:sp>
        <p:nvSpPr>
          <p:cNvPr id="90" name="Google Shape;90;g76c70f2b4d_0_7:notes"/>
          <p:cNvSpPr/>
          <p:nvPr>
            <p:ph idx="2" type="sldImg"/>
          </p:nvPr>
        </p:nvSpPr>
        <p:spPr>
          <a:xfrm>
            <a:off x="895350" y="742950"/>
            <a:ext cx="4957800" cy="3717900"/>
          </a:xfrm>
          <a:custGeom>
            <a:rect b="b" l="l" r="r" t="t"/>
            <a:pathLst>
              <a:path extrusionOk="0" h="120000" w="120000">
                <a:moveTo>
                  <a:pt x="0" y="0"/>
                </a:moveTo>
                <a:lnTo>
                  <a:pt x="120000" y="0"/>
                </a:lnTo>
                <a:lnTo>
                  <a:pt x="120000" y="120000"/>
                </a:lnTo>
                <a:lnTo>
                  <a:pt x="0" y="120000"/>
                </a:lnTo>
                <a:close/>
              </a:path>
            </a:pathLst>
          </a:custGeom>
        </p:spPr>
      </p:sp>
      <p:sp>
        <p:nvSpPr>
          <p:cNvPr id="91" name="Google Shape;91;g76c70f2b4d_0_7:notes"/>
          <p:cNvSpPr txBox="1"/>
          <p:nvPr>
            <p:ph idx="1" type="body"/>
          </p:nvPr>
        </p:nvSpPr>
        <p:spPr>
          <a:xfrm>
            <a:off x="900113" y="4708525"/>
            <a:ext cx="4946700" cy="4462500"/>
          </a:xfrm>
          <a:prstGeom prst="rect">
            <a:avLst/>
          </a:prstGeom>
        </p:spPr>
        <p:txBody>
          <a:bodyPr anchorCtr="0" anchor="t" bIns="45700" lIns="91425" spcFirstLastPara="1" rIns="91425" wrap="square" tIns="45700">
            <a:noAutofit/>
          </a:bodyPr>
          <a:lstStyle/>
          <a:p>
            <a:pPr indent="0" lvl="0" marL="0" rtl="0" algn="l">
              <a:spcBef>
                <a:spcPts val="360"/>
              </a:spcBef>
              <a:spcAft>
                <a:spcPts val="0"/>
              </a:spcAft>
              <a:buNone/>
            </a:pPr>
            <a:r>
              <a:rPr lang="en-GB"/>
              <a:t>Introduce class to the subject. Ask if any know of this healing process. Involve and draw from their lived experience to enhance their learning. Introduce the massage within the context of </a:t>
            </a:r>
            <a:r>
              <a:rPr lang="en-GB">
                <a:solidFill>
                  <a:srgbClr val="000000"/>
                </a:solidFill>
                <a:highlight>
                  <a:srgbClr val="FFFFFF"/>
                </a:highlight>
              </a:rPr>
              <a:t>Traditional Thai Medicine (TTM). TTM  is an essential part of Thai culture and way of life. TTM dates back to the Sukothai Period, between the years 1238-1377 in the Buddha calendar. Some aspects of traditional healing, such as massage and herbal medicine, have been around as long as humans. This introduction focuses upon the use of traditional massage in the healing process.</a:t>
            </a:r>
            <a:endParaRPr>
              <a:solidFill>
                <a:srgbClr val="000000"/>
              </a:solidFill>
            </a:endParaRPr>
          </a:p>
          <a:p>
            <a:pPr indent="0" lvl="0" marL="0" rtl="0" algn="l">
              <a:spcBef>
                <a:spcPts val="360"/>
              </a:spcBef>
              <a:spcAft>
                <a:spcPts val="0"/>
              </a:spcAft>
              <a:buNone/>
            </a:pPr>
            <a:r>
              <a:t/>
            </a:r>
            <a:endParaRPr/>
          </a:p>
        </p:txBody>
      </p:sp>
      <p:sp>
        <p:nvSpPr>
          <p:cNvPr id="92" name="Google Shape;92;g76c70f2b4d_0_7:notes"/>
          <p:cNvSpPr txBox="1"/>
          <p:nvPr>
            <p:ph idx="12" type="sldNum"/>
          </p:nvPr>
        </p:nvSpPr>
        <p:spPr>
          <a:xfrm>
            <a:off x="3822700" y="9418638"/>
            <a:ext cx="2924100" cy="4953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SzPts val="1200"/>
              <a:buFont typeface="Arial"/>
              <a:buNone/>
            </a:pPr>
            <a:fld id="{00000000-1234-1234-1234-123412341234}" type="slidenum">
              <a:rPr lang="en-GB"/>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97" name="Shape 97"/>
        <p:cNvGrpSpPr/>
        <p:nvPr/>
      </p:nvGrpSpPr>
      <p:grpSpPr>
        <a:xfrm>
          <a:off x="0" y="0"/>
          <a:ext cx="0" cy="0"/>
          <a:chOff x="0" y="0"/>
          <a:chExt cx="0" cy="0"/>
        </a:xfrm>
      </p:grpSpPr>
      <p:sp>
        <p:nvSpPr>
          <p:cNvPr id="98" name="Google Shape;98;g7dddc24714_0_0:notes"/>
          <p:cNvSpPr/>
          <p:nvPr>
            <p:ph idx="2" type="sldImg"/>
          </p:nvPr>
        </p:nvSpPr>
        <p:spPr>
          <a:xfrm>
            <a:off x="895350" y="742950"/>
            <a:ext cx="4957800" cy="3717900"/>
          </a:xfrm>
          <a:custGeom>
            <a:rect b="b" l="l" r="r" t="t"/>
            <a:pathLst>
              <a:path extrusionOk="0" h="120000" w="120000">
                <a:moveTo>
                  <a:pt x="0" y="0"/>
                </a:moveTo>
                <a:lnTo>
                  <a:pt x="120000" y="0"/>
                </a:lnTo>
                <a:lnTo>
                  <a:pt x="120000" y="120000"/>
                </a:lnTo>
                <a:lnTo>
                  <a:pt x="0" y="120000"/>
                </a:lnTo>
                <a:close/>
              </a:path>
            </a:pathLst>
          </a:custGeom>
        </p:spPr>
      </p:sp>
      <p:sp>
        <p:nvSpPr>
          <p:cNvPr id="99" name="Google Shape;99;g7dddc24714_0_0:notes"/>
          <p:cNvSpPr txBox="1"/>
          <p:nvPr>
            <p:ph idx="1" type="body"/>
          </p:nvPr>
        </p:nvSpPr>
        <p:spPr>
          <a:xfrm>
            <a:off x="900113" y="4708525"/>
            <a:ext cx="4946700" cy="4462500"/>
          </a:xfrm>
          <a:prstGeom prst="rect">
            <a:avLst/>
          </a:prstGeom>
        </p:spPr>
        <p:txBody>
          <a:bodyPr anchorCtr="0" anchor="t" bIns="45700" lIns="91425" spcFirstLastPara="1" rIns="91425" wrap="square" tIns="45700">
            <a:noAutofit/>
          </a:bodyPr>
          <a:lstStyle/>
          <a:p>
            <a:pPr indent="0" lvl="0" marL="0" rtl="0" algn="l">
              <a:spcBef>
                <a:spcPts val="360"/>
              </a:spcBef>
              <a:spcAft>
                <a:spcPts val="0"/>
              </a:spcAft>
              <a:buNone/>
            </a:pPr>
            <a:r>
              <a:rPr lang="en-GB"/>
              <a:t>The links between Religion and Royalty. In Siam (pre-Modern Thailand), indigenous medical practices, including massage, intermingled with Chinese and Indian influences and developed into a complex medical tradition encompassing therapy for the mind, body, and vital energies. Long preserved in Buddhist temples, which served as community centres and cultural libraries. Thai medical wisdom was transmitted from teacher to student through oral and written tradition, </a:t>
            </a:r>
            <a:endParaRPr/>
          </a:p>
          <a:p>
            <a:pPr indent="0" lvl="0" marL="0" rtl="0" algn="l">
              <a:spcBef>
                <a:spcPts val="360"/>
              </a:spcBef>
              <a:spcAft>
                <a:spcPts val="0"/>
              </a:spcAft>
              <a:buNone/>
            </a:pPr>
            <a:r>
              <a:rPr lang="en-GB"/>
              <a:t>Reading (lecturer support): Global Buddhist Door: </a:t>
            </a:r>
            <a:r>
              <a:rPr lang="en-GB" sz="1100" u="sng">
                <a:hlinkClick r:id="rId2"/>
              </a:rPr>
              <a:t>http://buddhistdoor.net/features/the-story-of-jivaka-the-buddhas-personal-physician</a:t>
            </a:r>
            <a:endParaRPr/>
          </a:p>
          <a:p>
            <a:pPr indent="0" lvl="0" marL="0" rtl="0" algn="l">
              <a:spcBef>
                <a:spcPts val="360"/>
              </a:spcBef>
              <a:spcAft>
                <a:spcPts val="0"/>
              </a:spcAft>
              <a:buNone/>
            </a:pPr>
            <a:r>
              <a:rPr lang="en-GB"/>
              <a:t>Personal physician also to the King of India and therefore not  only a significant spiritual element within this healing process but associated with the Royal Kingdom.</a:t>
            </a:r>
            <a:endParaRPr/>
          </a:p>
        </p:txBody>
      </p:sp>
      <p:sp>
        <p:nvSpPr>
          <p:cNvPr id="100" name="Google Shape;100;g7dddc24714_0_0:notes"/>
          <p:cNvSpPr txBox="1"/>
          <p:nvPr>
            <p:ph idx="12" type="sldNum"/>
          </p:nvPr>
        </p:nvSpPr>
        <p:spPr>
          <a:xfrm>
            <a:off x="3822700" y="9418638"/>
            <a:ext cx="2924100" cy="4953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SzPts val="1200"/>
              <a:buFont typeface="Arial"/>
              <a:buNone/>
            </a:pPr>
            <a:fld id="{00000000-1234-1234-1234-123412341234}" type="slidenum">
              <a:rPr lang="en-GB"/>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06" name="Shape 106"/>
        <p:cNvGrpSpPr/>
        <p:nvPr/>
      </p:nvGrpSpPr>
      <p:grpSpPr>
        <a:xfrm>
          <a:off x="0" y="0"/>
          <a:ext cx="0" cy="0"/>
          <a:chOff x="0" y="0"/>
          <a:chExt cx="0" cy="0"/>
        </a:xfrm>
      </p:grpSpPr>
      <p:sp>
        <p:nvSpPr>
          <p:cNvPr id="107" name="Google Shape;107;g7dddc24714_1_22:notes"/>
          <p:cNvSpPr/>
          <p:nvPr>
            <p:ph idx="2" type="sldImg"/>
          </p:nvPr>
        </p:nvSpPr>
        <p:spPr>
          <a:xfrm>
            <a:off x="895350" y="742950"/>
            <a:ext cx="4957800" cy="3717900"/>
          </a:xfrm>
          <a:custGeom>
            <a:rect b="b" l="l" r="r" t="t"/>
            <a:pathLst>
              <a:path extrusionOk="0" h="120000" w="120000">
                <a:moveTo>
                  <a:pt x="0" y="0"/>
                </a:moveTo>
                <a:lnTo>
                  <a:pt x="120000" y="0"/>
                </a:lnTo>
                <a:lnTo>
                  <a:pt x="120000" y="120000"/>
                </a:lnTo>
                <a:lnTo>
                  <a:pt x="0" y="120000"/>
                </a:lnTo>
                <a:close/>
              </a:path>
            </a:pathLst>
          </a:custGeom>
        </p:spPr>
      </p:sp>
      <p:sp>
        <p:nvSpPr>
          <p:cNvPr id="108" name="Google Shape;108;g7dddc24714_1_22:notes"/>
          <p:cNvSpPr txBox="1"/>
          <p:nvPr>
            <p:ph idx="1" type="body"/>
          </p:nvPr>
        </p:nvSpPr>
        <p:spPr>
          <a:xfrm>
            <a:off x="900113" y="4708525"/>
            <a:ext cx="4946700" cy="4462500"/>
          </a:xfrm>
          <a:prstGeom prst="rect">
            <a:avLst/>
          </a:prstGeom>
        </p:spPr>
        <p:txBody>
          <a:bodyPr anchorCtr="0" anchor="t" bIns="45700" lIns="91425" spcFirstLastPara="1" rIns="91425" wrap="square" tIns="45700">
            <a:noAutofit/>
          </a:bodyPr>
          <a:lstStyle/>
          <a:p>
            <a:pPr indent="0" lvl="0" marL="0" rtl="0" algn="l">
              <a:spcBef>
                <a:spcPts val="360"/>
              </a:spcBef>
              <a:spcAft>
                <a:spcPts val="0"/>
              </a:spcAft>
              <a:buNone/>
            </a:pPr>
            <a:r>
              <a:rPr lang="en-GB"/>
              <a:t>It is said the Buddha laid down these principles to encourage harmony and peace among humankind and to avoid the production  of negative karma. It underpins the basic code of Thai ethics regardless of profession.</a:t>
            </a:r>
            <a:endParaRPr/>
          </a:p>
        </p:txBody>
      </p:sp>
      <p:sp>
        <p:nvSpPr>
          <p:cNvPr id="109" name="Google Shape;109;g7dddc24714_1_22:notes"/>
          <p:cNvSpPr txBox="1"/>
          <p:nvPr>
            <p:ph idx="12" type="sldNum"/>
          </p:nvPr>
        </p:nvSpPr>
        <p:spPr>
          <a:xfrm>
            <a:off x="3822700" y="9418638"/>
            <a:ext cx="2924100" cy="4953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SzPts val="1200"/>
              <a:buFont typeface="Arial"/>
              <a:buNone/>
            </a:pPr>
            <a:fld id="{00000000-1234-1234-1234-123412341234}" type="slidenum">
              <a:rPr lang="en-GB"/>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14" name="Shape 114"/>
        <p:cNvGrpSpPr/>
        <p:nvPr/>
      </p:nvGrpSpPr>
      <p:grpSpPr>
        <a:xfrm>
          <a:off x="0" y="0"/>
          <a:ext cx="0" cy="0"/>
          <a:chOff x="0" y="0"/>
          <a:chExt cx="0" cy="0"/>
        </a:xfrm>
      </p:grpSpPr>
      <p:sp>
        <p:nvSpPr>
          <p:cNvPr id="115" name="Google Shape;115;g76c7565c92_0_0:notes"/>
          <p:cNvSpPr/>
          <p:nvPr>
            <p:ph idx="2" type="sldImg"/>
          </p:nvPr>
        </p:nvSpPr>
        <p:spPr>
          <a:xfrm>
            <a:off x="895350" y="742950"/>
            <a:ext cx="4957800" cy="3717900"/>
          </a:xfrm>
          <a:custGeom>
            <a:rect b="b" l="l" r="r" t="t"/>
            <a:pathLst>
              <a:path extrusionOk="0" h="120000" w="120000">
                <a:moveTo>
                  <a:pt x="0" y="0"/>
                </a:moveTo>
                <a:lnTo>
                  <a:pt x="120000" y="0"/>
                </a:lnTo>
                <a:lnTo>
                  <a:pt x="120000" y="120000"/>
                </a:lnTo>
                <a:lnTo>
                  <a:pt x="0" y="120000"/>
                </a:lnTo>
                <a:close/>
              </a:path>
            </a:pathLst>
          </a:custGeom>
        </p:spPr>
      </p:sp>
      <p:sp>
        <p:nvSpPr>
          <p:cNvPr id="116" name="Google Shape;116;g76c7565c92_0_0:notes"/>
          <p:cNvSpPr txBox="1"/>
          <p:nvPr>
            <p:ph idx="1" type="body"/>
          </p:nvPr>
        </p:nvSpPr>
        <p:spPr>
          <a:xfrm>
            <a:off x="900113" y="4708525"/>
            <a:ext cx="4946700" cy="4462500"/>
          </a:xfrm>
          <a:prstGeom prst="rect">
            <a:avLst/>
          </a:prstGeom>
        </p:spPr>
        <p:txBody>
          <a:bodyPr anchorCtr="0" anchor="t" bIns="45700" lIns="91425" spcFirstLastPara="1" rIns="91425" wrap="square" tIns="45700">
            <a:noAutofit/>
          </a:bodyPr>
          <a:lstStyle/>
          <a:p>
            <a:pPr indent="0" lvl="0" marL="0" rtl="0" algn="l">
              <a:spcBef>
                <a:spcPts val="360"/>
              </a:spcBef>
              <a:spcAft>
                <a:spcPts val="0"/>
              </a:spcAft>
              <a:buNone/>
            </a:pPr>
            <a:r>
              <a:rPr lang="en-GB"/>
              <a:t>Advise students: At one end of the spectrum, Thai Massage, is a medical discipline, part of a 4 year degree programme. At the other it is practiced in many villages by healers who have learned orally without much theoretical background or informally among family members. The historical influences are 5 fold Buddhism, Ayurveda, Yoga, China and Traditional Thai medicine. These 5 distinct layers are a unique to Thailand. As example, yam kaeng (walking on the back) and tok sen (tapping specific points on the body with a wooden mallet). The Wat Po Temple in Bangkok created in the 19th century remains an important traditional medicine facility.</a:t>
            </a:r>
            <a:endParaRPr/>
          </a:p>
          <a:p>
            <a:pPr indent="0" lvl="0" marL="0" rtl="0" algn="l">
              <a:spcBef>
                <a:spcPts val="360"/>
              </a:spcBef>
              <a:spcAft>
                <a:spcPts val="0"/>
              </a:spcAft>
              <a:buNone/>
            </a:pPr>
            <a:r>
              <a:rPr lang="en-GB"/>
              <a:t>Watch clips: 1. Thai Massage School. Chiang Mai (2014) Thai Massage Stretching Part 1 (6mins) Part 2 (4mins) discuss in feedback.</a:t>
            </a:r>
            <a:endParaRPr/>
          </a:p>
        </p:txBody>
      </p:sp>
      <p:sp>
        <p:nvSpPr>
          <p:cNvPr id="117" name="Google Shape;117;g76c7565c92_0_0:notes"/>
          <p:cNvSpPr txBox="1"/>
          <p:nvPr>
            <p:ph idx="12" type="sldNum"/>
          </p:nvPr>
        </p:nvSpPr>
        <p:spPr>
          <a:xfrm>
            <a:off x="3822700" y="9418638"/>
            <a:ext cx="2924100" cy="4953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SzPts val="1200"/>
              <a:buFont typeface="Arial"/>
              <a:buNone/>
            </a:pPr>
            <a:fld id="{00000000-1234-1234-1234-123412341234}" type="slidenum">
              <a:rPr lang="en-GB"/>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24" name="Shape 124"/>
        <p:cNvGrpSpPr/>
        <p:nvPr/>
      </p:nvGrpSpPr>
      <p:grpSpPr>
        <a:xfrm>
          <a:off x="0" y="0"/>
          <a:ext cx="0" cy="0"/>
          <a:chOff x="0" y="0"/>
          <a:chExt cx="0" cy="0"/>
        </a:xfrm>
      </p:grpSpPr>
      <p:sp>
        <p:nvSpPr>
          <p:cNvPr id="125" name="Google Shape;125;g7dddc24714_1_15:notes"/>
          <p:cNvSpPr/>
          <p:nvPr>
            <p:ph idx="2" type="sldImg"/>
          </p:nvPr>
        </p:nvSpPr>
        <p:spPr>
          <a:xfrm>
            <a:off x="895350" y="742950"/>
            <a:ext cx="4957800" cy="3717900"/>
          </a:xfrm>
          <a:custGeom>
            <a:rect b="b" l="l" r="r" t="t"/>
            <a:pathLst>
              <a:path extrusionOk="0" h="120000" w="120000">
                <a:moveTo>
                  <a:pt x="0" y="0"/>
                </a:moveTo>
                <a:lnTo>
                  <a:pt x="120000" y="0"/>
                </a:lnTo>
                <a:lnTo>
                  <a:pt x="120000" y="120000"/>
                </a:lnTo>
                <a:lnTo>
                  <a:pt x="0" y="120000"/>
                </a:lnTo>
                <a:close/>
              </a:path>
            </a:pathLst>
          </a:custGeom>
        </p:spPr>
      </p:sp>
      <p:sp>
        <p:nvSpPr>
          <p:cNvPr id="126" name="Google Shape;126;g7dddc24714_1_15:notes"/>
          <p:cNvSpPr txBox="1"/>
          <p:nvPr>
            <p:ph idx="1" type="body"/>
          </p:nvPr>
        </p:nvSpPr>
        <p:spPr>
          <a:xfrm>
            <a:off x="900113" y="4708525"/>
            <a:ext cx="4946700" cy="4462500"/>
          </a:xfrm>
          <a:prstGeom prst="rect">
            <a:avLst/>
          </a:prstGeom>
        </p:spPr>
        <p:txBody>
          <a:bodyPr anchorCtr="0" anchor="t" bIns="45700" lIns="91425" spcFirstLastPara="1" rIns="91425" wrap="square" tIns="45700">
            <a:noAutofit/>
          </a:bodyPr>
          <a:lstStyle/>
          <a:p>
            <a:pPr indent="0" lvl="0" marL="0" rtl="0" algn="l">
              <a:spcBef>
                <a:spcPts val="360"/>
              </a:spcBef>
              <a:spcAft>
                <a:spcPts val="0"/>
              </a:spcAft>
              <a:buNone/>
            </a:pPr>
            <a:r>
              <a:rPr lang="en-GB"/>
              <a:t>Thai massage is almost always taught within the Buddhist context. The 5 precepts of Buddhism. Therefore an underpinning lesson is that it is universally desirable to make a sincere attempt to live honestly, humbly and compassionately. To reduce the self-centredness of the practitioner and increase his/her attention and compassion to the client. It is linked with meridians (energy lines) or Sen as they are named. As these lines are massaged (acupressure points) energy flow is increased and blockages are released. </a:t>
            </a:r>
            <a:endParaRPr/>
          </a:p>
        </p:txBody>
      </p:sp>
      <p:sp>
        <p:nvSpPr>
          <p:cNvPr id="127" name="Google Shape;127;g7dddc24714_1_15:notes"/>
          <p:cNvSpPr txBox="1"/>
          <p:nvPr>
            <p:ph idx="12" type="sldNum"/>
          </p:nvPr>
        </p:nvSpPr>
        <p:spPr>
          <a:xfrm>
            <a:off x="3822700" y="9418638"/>
            <a:ext cx="2924100" cy="4953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SzPts val="1200"/>
              <a:buFont typeface="Arial"/>
              <a:buNone/>
            </a:pPr>
            <a:fld id="{00000000-1234-1234-1234-123412341234}" type="slidenum">
              <a:rPr lang="en-GB"/>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32" name="Shape 132"/>
        <p:cNvGrpSpPr/>
        <p:nvPr/>
      </p:nvGrpSpPr>
      <p:grpSpPr>
        <a:xfrm>
          <a:off x="0" y="0"/>
          <a:ext cx="0" cy="0"/>
          <a:chOff x="0" y="0"/>
          <a:chExt cx="0" cy="0"/>
        </a:xfrm>
      </p:grpSpPr>
      <p:sp>
        <p:nvSpPr>
          <p:cNvPr id="133" name="Google Shape;133;g7dddc24714_1_1:notes"/>
          <p:cNvSpPr/>
          <p:nvPr>
            <p:ph idx="2" type="sldImg"/>
          </p:nvPr>
        </p:nvSpPr>
        <p:spPr>
          <a:xfrm>
            <a:off x="895350" y="742950"/>
            <a:ext cx="4957800" cy="3717900"/>
          </a:xfrm>
          <a:custGeom>
            <a:rect b="b" l="l" r="r" t="t"/>
            <a:pathLst>
              <a:path extrusionOk="0" h="120000" w="120000">
                <a:moveTo>
                  <a:pt x="0" y="0"/>
                </a:moveTo>
                <a:lnTo>
                  <a:pt x="120000" y="0"/>
                </a:lnTo>
                <a:lnTo>
                  <a:pt x="120000" y="120000"/>
                </a:lnTo>
                <a:lnTo>
                  <a:pt x="0" y="120000"/>
                </a:lnTo>
                <a:close/>
              </a:path>
            </a:pathLst>
          </a:custGeom>
        </p:spPr>
      </p:sp>
      <p:sp>
        <p:nvSpPr>
          <p:cNvPr id="134" name="Google Shape;134;g7dddc24714_1_1:notes"/>
          <p:cNvSpPr txBox="1"/>
          <p:nvPr>
            <p:ph idx="1" type="body"/>
          </p:nvPr>
        </p:nvSpPr>
        <p:spPr>
          <a:xfrm>
            <a:off x="900113" y="4708525"/>
            <a:ext cx="4946700" cy="4462500"/>
          </a:xfrm>
          <a:prstGeom prst="rect">
            <a:avLst/>
          </a:prstGeom>
        </p:spPr>
        <p:txBody>
          <a:bodyPr anchorCtr="0" anchor="t" bIns="45700" lIns="91425" spcFirstLastPara="1" rIns="91425" wrap="square" tIns="45700">
            <a:noAutofit/>
          </a:bodyPr>
          <a:lstStyle/>
          <a:p>
            <a:pPr indent="0" lvl="0" marL="0" rtl="0" algn="l">
              <a:spcBef>
                <a:spcPts val="360"/>
              </a:spcBef>
              <a:spcAft>
                <a:spcPts val="0"/>
              </a:spcAft>
              <a:buNone/>
            </a:pPr>
            <a:r>
              <a:t/>
            </a:r>
            <a:endParaRPr sz="1100"/>
          </a:p>
          <a:p>
            <a:pPr indent="0" lvl="0" marL="0" rtl="0" algn="l">
              <a:spcBef>
                <a:spcPts val="360"/>
              </a:spcBef>
              <a:spcAft>
                <a:spcPts val="0"/>
              </a:spcAft>
              <a:buNone/>
            </a:pPr>
            <a:r>
              <a:rPr lang="en-GB"/>
              <a:t>Go through </a:t>
            </a:r>
            <a:r>
              <a:rPr lang="en-GB">
                <a:solidFill>
                  <a:srgbClr val="000000"/>
                </a:solidFill>
                <a:highlight>
                  <a:srgbClr val="FFFFFF"/>
                </a:highlight>
              </a:rPr>
              <a:t>The theory of sen lines is extremely important to Thai Traditional Medicine especially Thai massage. Sen lines are a network of channels in the body that carry vital force, called lom pran in Thai and prana in Sanskrit. There are said to be 72,000 sen lines, but only ten are important in practice. Some lines are in pairs, mirroring each other. Further, the sen have sensitive points that respond to massage and yoga. Vital energy or “wind” travels through the sen to feed the body. If a pathway is blocked, illness results. Massage and yoga manipulate the sen lines to restore them to health. The five elements of Earth, Water, Fire, Air and Space create the composite human being that is body, energy and spirit.</a:t>
            </a:r>
            <a:endParaRPr>
              <a:solidFill>
                <a:srgbClr val="000000"/>
              </a:solidFill>
            </a:endParaRPr>
          </a:p>
        </p:txBody>
      </p:sp>
      <p:sp>
        <p:nvSpPr>
          <p:cNvPr id="135" name="Google Shape;135;g7dddc24714_1_1:notes"/>
          <p:cNvSpPr txBox="1"/>
          <p:nvPr>
            <p:ph idx="12" type="sldNum"/>
          </p:nvPr>
        </p:nvSpPr>
        <p:spPr>
          <a:xfrm>
            <a:off x="3822700" y="9418638"/>
            <a:ext cx="2924100" cy="4953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SzPts val="1200"/>
              <a:buFont typeface="Arial"/>
              <a:buNone/>
            </a:pPr>
            <a:fld id="{00000000-1234-1234-1234-123412341234}" type="slidenum">
              <a:rPr lang="en-GB"/>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41" name="Shape 141"/>
        <p:cNvGrpSpPr/>
        <p:nvPr/>
      </p:nvGrpSpPr>
      <p:grpSpPr>
        <a:xfrm>
          <a:off x="0" y="0"/>
          <a:ext cx="0" cy="0"/>
          <a:chOff x="0" y="0"/>
          <a:chExt cx="0" cy="0"/>
        </a:xfrm>
      </p:grpSpPr>
      <p:sp>
        <p:nvSpPr>
          <p:cNvPr id="142" name="Google Shape;142;g7dddc24714_1_8:notes"/>
          <p:cNvSpPr/>
          <p:nvPr>
            <p:ph idx="2" type="sldImg"/>
          </p:nvPr>
        </p:nvSpPr>
        <p:spPr>
          <a:xfrm>
            <a:off x="895350" y="742950"/>
            <a:ext cx="4957800" cy="3717900"/>
          </a:xfrm>
          <a:custGeom>
            <a:rect b="b" l="l" r="r" t="t"/>
            <a:pathLst>
              <a:path extrusionOk="0" h="120000" w="120000">
                <a:moveTo>
                  <a:pt x="0" y="0"/>
                </a:moveTo>
                <a:lnTo>
                  <a:pt x="120000" y="0"/>
                </a:lnTo>
                <a:lnTo>
                  <a:pt x="120000" y="120000"/>
                </a:lnTo>
                <a:lnTo>
                  <a:pt x="0" y="120000"/>
                </a:lnTo>
                <a:close/>
              </a:path>
            </a:pathLst>
          </a:custGeom>
        </p:spPr>
      </p:sp>
      <p:sp>
        <p:nvSpPr>
          <p:cNvPr id="143" name="Google Shape;143;g7dddc24714_1_8:notes"/>
          <p:cNvSpPr txBox="1"/>
          <p:nvPr>
            <p:ph idx="1" type="body"/>
          </p:nvPr>
        </p:nvSpPr>
        <p:spPr>
          <a:xfrm>
            <a:off x="900113" y="4708525"/>
            <a:ext cx="4946700" cy="4462500"/>
          </a:xfrm>
          <a:prstGeom prst="rect">
            <a:avLst/>
          </a:prstGeom>
        </p:spPr>
        <p:txBody>
          <a:bodyPr anchorCtr="0" anchor="t" bIns="45700" lIns="91425" spcFirstLastPara="1" rIns="91425" wrap="square" tIns="45700">
            <a:noAutofit/>
          </a:bodyPr>
          <a:lstStyle/>
          <a:p>
            <a:pPr indent="0" lvl="0" marL="0" rtl="0" algn="l">
              <a:spcBef>
                <a:spcPts val="360"/>
              </a:spcBef>
              <a:spcAft>
                <a:spcPts val="0"/>
              </a:spcAft>
              <a:buClr>
                <a:schemeClr val="dk1"/>
              </a:buClr>
              <a:buSzPts val="1100"/>
              <a:buFont typeface="Arial"/>
              <a:buNone/>
            </a:pPr>
            <a:r>
              <a:rPr lang="en-GB"/>
              <a:t>Watch clip.</a:t>
            </a:r>
            <a:endParaRPr/>
          </a:p>
          <a:p>
            <a:pPr indent="0" lvl="0" marL="0" rtl="0" algn="l">
              <a:spcBef>
                <a:spcPts val="360"/>
              </a:spcBef>
              <a:spcAft>
                <a:spcPts val="0"/>
              </a:spcAft>
              <a:buClr>
                <a:schemeClr val="dk1"/>
              </a:buClr>
              <a:buSzPts val="1100"/>
              <a:buFont typeface="Arial"/>
              <a:buNone/>
            </a:pPr>
            <a:r>
              <a:rPr lang="en-GB"/>
              <a:t>Post clip: </a:t>
            </a:r>
            <a:r>
              <a:rPr lang="en-GB"/>
              <a:t>Advise students: The four Principles of Thai Massage</a:t>
            </a:r>
            <a:endParaRPr/>
          </a:p>
          <a:p>
            <a:pPr indent="-317500" lvl="0" marL="457200" rtl="0" algn="l">
              <a:spcBef>
                <a:spcPts val="360"/>
              </a:spcBef>
              <a:spcAft>
                <a:spcPts val="0"/>
              </a:spcAft>
              <a:buClr>
                <a:schemeClr val="dk1"/>
              </a:buClr>
              <a:buSzPts val="1400"/>
              <a:buAutoNum type="arabicPeriod"/>
            </a:pPr>
            <a:r>
              <a:rPr lang="en-GB"/>
              <a:t>Always start from the extremities of the body and work toward the core of the body medially and then back. This motion clears stagnated energy from the sen, draining from the extremities to the navel and back out again.</a:t>
            </a:r>
            <a:endParaRPr/>
          </a:p>
          <a:p>
            <a:pPr indent="-317500" lvl="0" marL="457200" rtl="0" algn="l">
              <a:spcBef>
                <a:spcPts val="0"/>
              </a:spcBef>
              <a:spcAft>
                <a:spcPts val="0"/>
              </a:spcAft>
              <a:buClr>
                <a:schemeClr val="dk1"/>
              </a:buClr>
              <a:buSzPts val="1400"/>
              <a:buAutoNum type="arabicPeriod"/>
            </a:pPr>
            <a:r>
              <a:rPr lang="en-GB"/>
              <a:t>Always start from the lowest part of the body, the feet and move toward the top, the head. Front of torso, practitioner drains towards the colon. It is believed energy is purified as it moves up through the body.</a:t>
            </a:r>
            <a:endParaRPr/>
          </a:p>
          <a:p>
            <a:pPr indent="-317500" lvl="0" marL="457200" rtl="0" algn="l">
              <a:spcBef>
                <a:spcPts val="0"/>
              </a:spcBef>
              <a:spcAft>
                <a:spcPts val="0"/>
              </a:spcAft>
              <a:buClr>
                <a:schemeClr val="dk1"/>
              </a:buClr>
              <a:buSzPts val="1400"/>
              <a:buAutoNum type="arabicPeriod"/>
            </a:pPr>
            <a:r>
              <a:rPr lang="en-GB"/>
              <a:t>Sen work first, then joint mobilisation, then stretches. This allows the client to warm up, physically and energetically.</a:t>
            </a:r>
            <a:endParaRPr/>
          </a:p>
          <a:p>
            <a:pPr indent="-317500" lvl="0" marL="457200" rtl="0" algn="l">
              <a:spcBef>
                <a:spcPts val="0"/>
              </a:spcBef>
              <a:spcAft>
                <a:spcPts val="0"/>
              </a:spcAft>
              <a:buClr>
                <a:schemeClr val="dk1"/>
              </a:buClr>
              <a:buSzPts val="1400"/>
              <a:buAutoNum type="arabicPeriod"/>
            </a:pPr>
            <a:r>
              <a:rPr lang="en-GB"/>
              <a:t>Provide balance</a:t>
            </a:r>
            <a:endParaRPr/>
          </a:p>
          <a:p>
            <a:pPr indent="0" lvl="0" marL="457200" rtl="0" algn="l">
              <a:spcBef>
                <a:spcPts val="360"/>
              </a:spcBef>
              <a:spcAft>
                <a:spcPts val="0"/>
              </a:spcAft>
              <a:buNone/>
            </a:pPr>
            <a:r>
              <a:rPr lang="en-GB"/>
              <a:t>Gather feedback from class re: healing form. Pair then group feedback.</a:t>
            </a:r>
            <a:endParaRPr/>
          </a:p>
          <a:p>
            <a:pPr indent="0" lvl="0" marL="0" rtl="0" algn="l">
              <a:spcBef>
                <a:spcPts val="360"/>
              </a:spcBef>
              <a:spcAft>
                <a:spcPts val="0"/>
              </a:spcAft>
              <a:buNone/>
            </a:pPr>
            <a:r>
              <a:t/>
            </a:r>
            <a:endParaRPr/>
          </a:p>
        </p:txBody>
      </p:sp>
      <p:sp>
        <p:nvSpPr>
          <p:cNvPr id="144" name="Google Shape;144;g7dddc24714_1_8:notes"/>
          <p:cNvSpPr txBox="1"/>
          <p:nvPr>
            <p:ph idx="12" type="sldNum"/>
          </p:nvPr>
        </p:nvSpPr>
        <p:spPr>
          <a:xfrm>
            <a:off x="3822700" y="9418638"/>
            <a:ext cx="2924100" cy="4953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SzPts val="1200"/>
              <a:buFont typeface="Arial"/>
              <a:buNone/>
            </a:pPr>
            <a:fld id="{00000000-1234-1234-1234-123412341234}" type="slidenum">
              <a:rPr lang="en-GB"/>
              <a:t>‹#›</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49" name="Shape 149"/>
        <p:cNvGrpSpPr/>
        <p:nvPr/>
      </p:nvGrpSpPr>
      <p:grpSpPr>
        <a:xfrm>
          <a:off x="0" y="0"/>
          <a:ext cx="0" cy="0"/>
          <a:chOff x="0" y="0"/>
          <a:chExt cx="0" cy="0"/>
        </a:xfrm>
      </p:grpSpPr>
      <p:sp>
        <p:nvSpPr>
          <p:cNvPr id="150" name="Google Shape;150;g76c7565c97_0_0:notes"/>
          <p:cNvSpPr/>
          <p:nvPr>
            <p:ph idx="2" type="sldImg"/>
          </p:nvPr>
        </p:nvSpPr>
        <p:spPr>
          <a:xfrm>
            <a:off x="895350" y="742950"/>
            <a:ext cx="4957800" cy="3717900"/>
          </a:xfrm>
          <a:custGeom>
            <a:rect b="b" l="l" r="r" t="t"/>
            <a:pathLst>
              <a:path extrusionOk="0" h="120000" w="120000">
                <a:moveTo>
                  <a:pt x="0" y="0"/>
                </a:moveTo>
                <a:lnTo>
                  <a:pt x="120000" y="0"/>
                </a:lnTo>
                <a:lnTo>
                  <a:pt x="120000" y="120000"/>
                </a:lnTo>
                <a:lnTo>
                  <a:pt x="0" y="120000"/>
                </a:lnTo>
                <a:close/>
              </a:path>
            </a:pathLst>
          </a:custGeom>
        </p:spPr>
      </p:sp>
      <p:sp>
        <p:nvSpPr>
          <p:cNvPr id="151" name="Google Shape;151;g76c7565c97_0_0:notes"/>
          <p:cNvSpPr txBox="1"/>
          <p:nvPr>
            <p:ph idx="1" type="body"/>
          </p:nvPr>
        </p:nvSpPr>
        <p:spPr>
          <a:xfrm>
            <a:off x="900113" y="4708525"/>
            <a:ext cx="4946700" cy="4462500"/>
          </a:xfrm>
          <a:prstGeom prst="rect">
            <a:avLst/>
          </a:prstGeom>
        </p:spPr>
        <p:txBody>
          <a:bodyPr anchorCtr="0" anchor="t" bIns="45700" lIns="91425" spcFirstLastPara="1" rIns="91425" wrap="square" tIns="45700">
            <a:noAutofit/>
          </a:bodyPr>
          <a:lstStyle/>
          <a:p>
            <a:pPr indent="0" lvl="0" marL="0" rtl="0" algn="l">
              <a:spcBef>
                <a:spcPts val="360"/>
              </a:spcBef>
              <a:spcAft>
                <a:spcPts val="0"/>
              </a:spcAft>
              <a:buNone/>
            </a:pPr>
            <a:r>
              <a:rPr lang="en-GB"/>
              <a:t>For students to view at home: Thisis an example of a complete Thai Massage as a tutorial aligned to the respective sen points. </a:t>
            </a:r>
            <a:endParaRPr/>
          </a:p>
          <a:p>
            <a:pPr indent="0" lvl="0" marL="0" rtl="0" algn="l">
              <a:spcBef>
                <a:spcPts val="360"/>
              </a:spcBef>
              <a:spcAft>
                <a:spcPts val="0"/>
              </a:spcAft>
              <a:buNone/>
            </a:pPr>
            <a:r>
              <a:t/>
            </a:r>
            <a:endParaRPr/>
          </a:p>
        </p:txBody>
      </p:sp>
      <p:sp>
        <p:nvSpPr>
          <p:cNvPr id="152" name="Google Shape;152;g76c7565c97_0_0:notes"/>
          <p:cNvSpPr txBox="1"/>
          <p:nvPr>
            <p:ph idx="12" type="sldNum"/>
          </p:nvPr>
        </p:nvSpPr>
        <p:spPr>
          <a:xfrm>
            <a:off x="3822700" y="9418638"/>
            <a:ext cx="2924100" cy="4953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SzPts val="1200"/>
              <a:buFont typeface="Arial"/>
              <a:buNone/>
            </a:pPr>
            <a:fld id="{00000000-1234-1234-1234-123412341234}" type="slidenum">
              <a:rPr lang="en-GB"/>
              <a:t>‹#›</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59" name="Shape 159"/>
        <p:cNvGrpSpPr/>
        <p:nvPr/>
      </p:nvGrpSpPr>
      <p:grpSpPr>
        <a:xfrm>
          <a:off x="0" y="0"/>
          <a:ext cx="0" cy="0"/>
          <a:chOff x="0" y="0"/>
          <a:chExt cx="0" cy="0"/>
        </a:xfrm>
      </p:grpSpPr>
      <p:sp>
        <p:nvSpPr>
          <p:cNvPr id="160" name="Google Shape;160;g7dddc24714_2_9:notes"/>
          <p:cNvSpPr/>
          <p:nvPr>
            <p:ph idx="2" type="sldImg"/>
          </p:nvPr>
        </p:nvSpPr>
        <p:spPr>
          <a:xfrm>
            <a:off x="895350" y="742950"/>
            <a:ext cx="4957800" cy="3717900"/>
          </a:xfrm>
          <a:custGeom>
            <a:rect b="b" l="l" r="r" t="t"/>
            <a:pathLst>
              <a:path extrusionOk="0" h="120000" w="120000">
                <a:moveTo>
                  <a:pt x="0" y="0"/>
                </a:moveTo>
                <a:lnTo>
                  <a:pt x="120000" y="0"/>
                </a:lnTo>
                <a:lnTo>
                  <a:pt x="120000" y="120000"/>
                </a:lnTo>
                <a:lnTo>
                  <a:pt x="0" y="120000"/>
                </a:lnTo>
                <a:close/>
              </a:path>
            </a:pathLst>
          </a:custGeom>
        </p:spPr>
      </p:sp>
      <p:sp>
        <p:nvSpPr>
          <p:cNvPr id="161" name="Google Shape;161;g7dddc24714_2_9:notes"/>
          <p:cNvSpPr txBox="1"/>
          <p:nvPr>
            <p:ph idx="1" type="body"/>
          </p:nvPr>
        </p:nvSpPr>
        <p:spPr>
          <a:xfrm>
            <a:off x="900113" y="4708525"/>
            <a:ext cx="4946700" cy="4462500"/>
          </a:xfrm>
          <a:prstGeom prst="rect">
            <a:avLst/>
          </a:prstGeom>
        </p:spPr>
        <p:txBody>
          <a:bodyPr anchorCtr="0" anchor="t" bIns="45700" lIns="91425" spcFirstLastPara="1" rIns="91425" wrap="square" tIns="45700">
            <a:noAutofit/>
          </a:bodyPr>
          <a:lstStyle/>
          <a:p>
            <a:pPr indent="0" lvl="0" marL="0" rtl="0" algn="l">
              <a:spcBef>
                <a:spcPts val="360"/>
              </a:spcBef>
              <a:spcAft>
                <a:spcPts val="0"/>
              </a:spcAft>
              <a:buNone/>
            </a:pPr>
            <a:r>
              <a:t/>
            </a:r>
            <a:endParaRPr/>
          </a:p>
        </p:txBody>
      </p:sp>
      <p:sp>
        <p:nvSpPr>
          <p:cNvPr id="162" name="Google Shape;162;g7dddc24714_2_9:notes"/>
          <p:cNvSpPr txBox="1"/>
          <p:nvPr>
            <p:ph idx="12" type="sldNum"/>
          </p:nvPr>
        </p:nvSpPr>
        <p:spPr>
          <a:xfrm>
            <a:off x="3822700" y="9418638"/>
            <a:ext cx="2924100" cy="4953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SzPts val="1200"/>
              <a:buFont typeface="Arial"/>
              <a:buNone/>
            </a:pPr>
            <a:fld id="{00000000-1234-1234-1234-123412341234}" type="slidenum">
              <a:rPr lang="en-GB"/>
              <a:t>‹#›</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Slide" type="title">
  <p:cSld name="TITLE">
    <p:bg>
      <p:bgPr>
        <a:blipFill>
          <a:blip r:embed="rId2">
            <a:alphaModFix/>
          </a:blip>
          <a:stretch>
            <a:fillRect/>
          </a:stretch>
        </a:blipFill>
      </p:bgPr>
    </p:bg>
    <p:spTree>
      <p:nvGrpSpPr>
        <p:cNvPr id="14" name="Shape 14"/>
        <p:cNvGrpSpPr/>
        <p:nvPr/>
      </p:nvGrpSpPr>
      <p:grpSpPr>
        <a:xfrm>
          <a:off x="0" y="0"/>
          <a:ext cx="0" cy="0"/>
          <a:chOff x="0" y="0"/>
          <a:chExt cx="0" cy="0"/>
        </a:xfrm>
      </p:grpSpPr>
      <p:sp>
        <p:nvSpPr>
          <p:cNvPr id="15" name="Google Shape;15;p2"/>
          <p:cNvSpPr txBox="1"/>
          <p:nvPr>
            <p:ph type="ctrTitle"/>
          </p:nvPr>
        </p:nvSpPr>
        <p:spPr>
          <a:xfrm>
            <a:off x="683568" y="1988840"/>
            <a:ext cx="7772400" cy="14700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p:txBody>
      </p:sp>
      <p:sp>
        <p:nvSpPr>
          <p:cNvPr id="16" name="Google Shape;16;p2"/>
          <p:cNvSpPr txBox="1"/>
          <p:nvPr>
            <p:ph idx="1" type="subTitle"/>
          </p:nvPr>
        </p:nvSpPr>
        <p:spPr>
          <a:xfrm>
            <a:off x="1369368" y="3744615"/>
            <a:ext cx="6400800" cy="1752600"/>
          </a:xfrm>
          <a:prstGeom prst="rect">
            <a:avLst/>
          </a:prstGeom>
          <a:noFill/>
          <a:ln>
            <a:noFill/>
          </a:ln>
        </p:spPr>
        <p:txBody>
          <a:bodyPr anchorCtr="0" anchor="t" bIns="45700" lIns="91425" spcFirstLastPara="1" rIns="91425" wrap="square" tIns="45700">
            <a:noAutofit/>
          </a:bodyPr>
          <a:lstStyle>
            <a:lvl1pPr lvl="0" algn="ctr">
              <a:lnSpc>
                <a:spcPct val="100000"/>
              </a:lnSpc>
              <a:spcBef>
                <a:spcPts val="640"/>
              </a:spcBef>
              <a:spcAft>
                <a:spcPts val="0"/>
              </a:spcAft>
              <a:buClr>
                <a:srgbClr val="888888"/>
              </a:buClr>
              <a:buSzPts val="3200"/>
              <a:buNone/>
              <a:defRPr>
                <a:solidFill>
                  <a:srgbClr val="888888"/>
                </a:solidFill>
              </a:defRPr>
            </a:lvl1pPr>
            <a:lvl2pPr lvl="1" algn="ctr">
              <a:lnSpc>
                <a:spcPct val="100000"/>
              </a:lnSpc>
              <a:spcBef>
                <a:spcPts val="560"/>
              </a:spcBef>
              <a:spcAft>
                <a:spcPts val="0"/>
              </a:spcAft>
              <a:buClr>
                <a:srgbClr val="888888"/>
              </a:buClr>
              <a:buSzPts val="2800"/>
              <a:buNone/>
              <a:defRPr>
                <a:solidFill>
                  <a:srgbClr val="888888"/>
                </a:solidFill>
              </a:defRPr>
            </a:lvl2pPr>
            <a:lvl3pPr lvl="2" algn="ctr">
              <a:lnSpc>
                <a:spcPct val="100000"/>
              </a:lnSpc>
              <a:spcBef>
                <a:spcPts val="480"/>
              </a:spcBef>
              <a:spcAft>
                <a:spcPts val="0"/>
              </a:spcAft>
              <a:buClr>
                <a:srgbClr val="888888"/>
              </a:buClr>
              <a:buSzPts val="2400"/>
              <a:buNone/>
              <a:defRPr>
                <a:solidFill>
                  <a:srgbClr val="888888"/>
                </a:solidFill>
              </a:defRPr>
            </a:lvl3pPr>
            <a:lvl4pPr lvl="3" algn="ctr">
              <a:lnSpc>
                <a:spcPct val="100000"/>
              </a:lnSpc>
              <a:spcBef>
                <a:spcPts val="400"/>
              </a:spcBef>
              <a:spcAft>
                <a:spcPts val="0"/>
              </a:spcAft>
              <a:buClr>
                <a:srgbClr val="888888"/>
              </a:buClr>
              <a:buSzPts val="2000"/>
              <a:buNone/>
              <a:defRPr>
                <a:solidFill>
                  <a:srgbClr val="888888"/>
                </a:solidFill>
              </a:defRPr>
            </a:lvl4pPr>
            <a:lvl5pPr lvl="4" algn="ctr">
              <a:lnSpc>
                <a:spcPct val="100000"/>
              </a:lnSpc>
              <a:spcBef>
                <a:spcPts val="400"/>
              </a:spcBef>
              <a:spcAft>
                <a:spcPts val="0"/>
              </a:spcAft>
              <a:buClr>
                <a:srgbClr val="888888"/>
              </a:buClr>
              <a:buSzPts val="2000"/>
              <a:buNone/>
              <a:defRPr>
                <a:solidFill>
                  <a:srgbClr val="888888"/>
                </a:solidFill>
              </a:defRPr>
            </a:lvl5pPr>
            <a:lvl6pPr lvl="5" algn="ctr">
              <a:lnSpc>
                <a:spcPct val="100000"/>
              </a:lnSpc>
              <a:spcBef>
                <a:spcPts val="400"/>
              </a:spcBef>
              <a:spcAft>
                <a:spcPts val="0"/>
              </a:spcAft>
              <a:buClr>
                <a:srgbClr val="888888"/>
              </a:buClr>
              <a:buSzPts val="2000"/>
              <a:buNone/>
              <a:defRPr>
                <a:solidFill>
                  <a:srgbClr val="888888"/>
                </a:solidFill>
              </a:defRPr>
            </a:lvl6pPr>
            <a:lvl7pPr lvl="6" algn="ctr">
              <a:lnSpc>
                <a:spcPct val="100000"/>
              </a:lnSpc>
              <a:spcBef>
                <a:spcPts val="400"/>
              </a:spcBef>
              <a:spcAft>
                <a:spcPts val="0"/>
              </a:spcAft>
              <a:buClr>
                <a:srgbClr val="888888"/>
              </a:buClr>
              <a:buSzPts val="2000"/>
              <a:buNone/>
              <a:defRPr>
                <a:solidFill>
                  <a:srgbClr val="888888"/>
                </a:solidFill>
              </a:defRPr>
            </a:lvl7pPr>
            <a:lvl8pPr lvl="7" algn="ctr">
              <a:lnSpc>
                <a:spcPct val="100000"/>
              </a:lnSpc>
              <a:spcBef>
                <a:spcPts val="400"/>
              </a:spcBef>
              <a:spcAft>
                <a:spcPts val="0"/>
              </a:spcAft>
              <a:buClr>
                <a:srgbClr val="888888"/>
              </a:buClr>
              <a:buSzPts val="2000"/>
              <a:buNone/>
              <a:defRPr>
                <a:solidFill>
                  <a:srgbClr val="888888"/>
                </a:solidFill>
              </a:defRPr>
            </a:lvl8pPr>
            <a:lvl9pPr lvl="8" algn="ctr">
              <a:lnSpc>
                <a:spcPct val="100000"/>
              </a:lnSpc>
              <a:spcBef>
                <a:spcPts val="400"/>
              </a:spcBef>
              <a:spcAft>
                <a:spcPts val="0"/>
              </a:spcAft>
              <a:buClr>
                <a:srgbClr val="888888"/>
              </a:buClr>
              <a:buSzPts val="2000"/>
              <a:buNone/>
              <a:defRPr>
                <a:solidFill>
                  <a:srgbClr val="888888"/>
                </a:solidFill>
              </a:defRPr>
            </a:lvl9pPr>
          </a:lstStyle>
          <a:p/>
        </p:txBody>
      </p:sp>
      <p:sp>
        <p:nvSpPr>
          <p:cNvPr id="17" name="Google Shape;17;p2"/>
          <p:cNvSpPr txBox="1"/>
          <p:nvPr>
            <p:ph idx="10" type="dt"/>
          </p:nvPr>
        </p:nvSpPr>
        <p:spPr>
          <a:xfrm>
            <a:off x="395288" y="6524625"/>
            <a:ext cx="971550" cy="21907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8" name="Google Shape;18;p2"/>
          <p:cNvSpPr txBox="1"/>
          <p:nvPr>
            <p:ph idx="11" type="ftr"/>
          </p:nvPr>
        </p:nvSpPr>
        <p:spPr>
          <a:xfrm>
            <a:off x="4140200" y="6381750"/>
            <a:ext cx="2895600" cy="365125"/>
          </a:xfrm>
          <a:prstGeom prst="rect">
            <a:avLst/>
          </a:prstGeom>
          <a:noFill/>
          <a:ln>
            <a:noFill/>
          </a:ln>
        </p:spPr>
        <p:txBody>
          <a:bodyPr anchorCtr="0" anchor="t"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Open Sans"/>
                <a:ea typeface="Open Sans"/>
                <a:cs typeface="Open Sans"/>
                <a:sym typeface="Open Sans"/>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9pPr>
          </a:lstStyle>
          <a:p/>
        </p:txBody>
      </p:sp>
      <p:sp>
        <p:nvSpPr>
          <p:cNvPr id="19" name="Google Shape;19;p2"/>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Content" type="obj">
  <p:cSld name="OBJECT">
    <p:spTree>
      <p:nvGrpSpPr>
        <p:cNvPr id="20" name="Shape 20"/>
        <p:cNvGrpSpPr/>
        <p:nvPr/>
      </p:nvGrpSpPr>
      <p:grpSpPr>
        <a:xfrm>
          <a:off x="0" y="0"/>
          <a:ext cx="0" cy="0"/>
          <a:chOff x="0" y="0"/>
          <a:chExt cx="0" cy="0"/>
        </a:xfrm>
      </p:grpSpPr>
      <p:sp>
        <p:nvSpPr>
          <p:cNvPr id="21" name="Google Shape;21;p3"/>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p:txBody>
      </p:sp>
      <p:sp>
        <p:nvSpPr>
          <p:cNvPr id="22" name="Google Shape;22;p3"/>
          <p:cNvSpPr txBox="1"/>
          <p:nvPr>
            <p:ph idx="1" type="body"/>
          </p:nvPr>
        </p:nvSpPr>
        <p:spPr>
          <a:xfrm>
            <a:off x="457200" y="1600201"/>
            <a:ext cx="8229600" cy="3917032"/>
          </a:xfrm>
          <a:prstGeom prst="rect">
            <a:avLst/>
          </a:prstGeom>
          <a:noFill/>
          <a:ln>
            <a:noFill/>
          </a:ln>
        </p:spPr>
        <p:txBody>
          <a:bodyPr anchorCtr="0" anchor="t" bIns="45700" lIns="91425" spcFirstLastPara="1" rIns="91425" wrap="square" tIns="45700">
            <a:noAutofit/>
          </a:bodyPr>
          <a:lstStyle>
            <a:lvl1pPr indent="-342900" lvl="0" marL="457200" algn="l">
              <a:lnSpc>
                <a:spcPct val="100000"/>
              </a:lnSpc>
              <a:spcBef>
                <a:spcPts val="360"/>
              </a:spcBef>
              <a:spcAft>
                <a:spcPts val="0"/>
              </a:spcAft>
              <a:buClr>
                <a:schemeClr val="dk1"/>
              </a:buClr>
              <a:buSzPts val="1800"/>
              <a:buChar char="•"/>
              <a:defRPr/>
            </a:lvl1pPr>
            <a:lvl2pPr indent="-342900" lvl="1" marL="914400" algn="l">
              <a:lnSpc>
                <a:spcPct val="100000"/>
              </a:lnSpc>
              <a:spcBef>
                <a:spcPts val="360"/>
              </a:spcBef>
              <a:spcAft>
                <a:spcPts val="0"/>
              </a:spcAft>
              <a:buClr>
                <a:schemeClr val="dk1"/>
              </a:buClr>
              <a:buSzPts val="1800"/>
              <a:buChar char="–"/>
              <a:defRPr/>
            </a:lvl2pPr>
            <a:lvl3pPr indent="-342900" lvl="2" marL="1371600" algn="l">
              <a:lnSpc>
                <a:spcPct val="100000"/>
              </a:lnSpc>
              <a:spcBef>
                <a:spcPts val="360"/>
              </a:spcBef>
              <a:spcAft>
                <a:spcPts val="0"/>
              </a:spcAft>
              <a:buClr>
                <a:schemeClr val="dk1"/>
              </a:buClr>
              <a:buSzPts val="1800"/>
              <a:buChar char="•"/>
              <a:defRPr/>
            </a:lvl3pPr>
            <a:lvl4pPr indent="-342900" lvl="3" marL="1828800" algn="l">
              <a:lnSpc>
                <a:spcPct val="100000"/>
              </a:lnSpc>
              <a:spcBef>
                <a:spcPts val="360"/>
              </a:spcBef>
              <a:spcAft>
                <a:spcPts val="0"/>
              </a:spcAft>
              <a:buClr>
                <a:schemeClr val="dk1"/>
              </a:buClr>
              <a:buSzPts val="1800"/>
              <a:buChar char="–"/>
              <a:defRPr/>
            </a:lvl4pPr>
            <a:lvl5pPr indent="-342900" lvl="4" marL="2286000" algn="l">
              <a:lnSpc>
                <a:spcPct val="100000"/>
              </a:lnSpc>
              <a:spcBef>
                <a:spcPts val="360"/>
              </a:spcBef>
              <a:spcAft>
                <a:spcPts val="0"/>
              </a:spcAft>
              <a:buClr>
                <a:schemeClr val="dk1"/>
              </a:buClr>
              <a:buSzPts val="1800"/>
              <a:buChar char="»"/>
              <a:defRPr/>
            </a:lvl5pPr>
            <a:lvl6pPr indent="-342900" lvl="5" marL="2743200" algn="l">
              <a:lnSpc>
                <a:spcPct val="100000"/>
              </a:lnSpc>
              <a:spcBef>
                <a:spcPts val="360"/>
              </a:spcBef>
              <a:spcAft>
                <a:spcPts val="0"/>
              </a:spcAft>
              <a:buClr>
                <a:schemeClr val="dk1"/>
              </a:buClr>
              <a:buSzPts val="1800"/>
              <a:buChar char="•"/>
              <a:defRPr/>
            </a:lvl6pPr>
            <a:lvl7pPr indent="-342900" lvl="6" marL="3200400" algn="l">
              <a:lnSpc>
                <a:spcPct val="100000"/>
              </a:lnSpc>
              <a:spcBef>
                <a:spcPts val="360"/>
              </a:spcBef>
              <a:spcAft>
                <a:spcPts val="0"/>
              </a:spcAft>
              <a:buClr>
                <a:schemeClr val="dk1"/>
              </a:buClr>
              <a:buSzPts val="1800"/>
              <a:buChar char="•"/>
              <a:defRPr/>
            </a:lvl7pPr>
            <a:lvl8pPr indent="-342900" lvl="7" marL="3657600" algn="l">
              <a:lnSpc>
                <a:spcPct val="100000"/>
              </a:lnSpc>
              <a:spcBef>
                <a:spcPts val="360"/>
              </a:spcBef>
              <a:spcAft>
                <a:spcPts val="0"/>
              </a:spcAft>
              <a:buClr>
                <a:schemeClr val="dk1"/>
              </a:buClr>
              <a:buSzPts val="1800"/>
              <a:buChar char="•"/>
              <a:defRPr/>
            </a:lvl8pPr>
            <a:lvl9pPr indent="-342900" lvl="8" marL="4114800" algn="l">
              <a:lnSpc>
                <a:spcPct val="100000"/>
              </a:lnSpc>
              <a:spcBef>
                <a:spcPts val="360"/>
              </a:spcBef>
              <a:spcAft>
                <a:spcPts val="0"/>
              </a:spcAft>
              <a:buClr>
                <a:schemeClr val="dk1"/>
              </a:buClr>
              <a:buSzPts val="1800"/>
              <a:buChar char="•"/>
              <a:defRPr/>
            </a:lvl9pPr>
          </a:lstStyle>
          <a:p/>
        </p:txBody>
      </p:sp>
      <p:sp>
        <p:nvSpPr>
          <p:cNvPr id="23" name="Google Shape;23;p3"/>
          <p:cNvSpPr txBox="1"/>
          <p:nvPr>
            <p:ph idx="10" type="dt"/>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4" name="Google Shape;24;p3"/>
          <p:cNvSpPr txBox="1"/>
          <p:nvPr>
            <p:ph idx="11" type="ftr"/>
          </p:nvPr>
        </p:nvSpPr>
        <p:spPr>
          <a:xfrm>
            <a:off x="3132138" y="6461125"/>
            <a:ext cx="2895600" cy="365125"/>
          </a:xfrm>
          <a:prstGeom prst="rect">
            <a:avLst/>
          </a:prstGeom>
          <a:noFill/>
          <a:ln>
            <a:noFill/>
          </a:ln>
        </p:spPr>
        <p:txBody>
          <a:bodyPr anchorCtr="0" anchor="t"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Open Sans"/>
                <a:ea typeface="Open Sans"/>
                <a:cs typeface="Open Sans"/>
                <a:sym typeface="Open Sans"/>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9pPr>
          </a:lstStyle>
          <a:p/>
        </p:txBody>
      </p:sp>
      <p:sp>
        <p:nvSpPr>
          <p:cNvPr id="25" name="Google Shape;25;p3"/>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lank" type="blank">
  <p:cSld name="BLANK">
    <p:spTree>
      <p:nvGrpSpPr>
        <p:cNvPr id="26" name="Shape 26"/>
        <p:cNvGrpSpPr/>
        <p:nvPr/>
      </p:nvGrpSpPr>
      <p:grpSpPr>
        <a:xfrm>
          <a:off x="0" y="0"/>
          <a:ext cx="0" cy="0"/>
          <a:chOff x="0" y="0"/>
          <a:chExt cx="0" cy="0"/>
        </a:xfrm>
      </p:grpSpPr>
      <p:sp>
        <p:nvSpPr>
          <p:cNvPr id="27" name="Google Shape;27;p4"/>
          <p:cNvSpPr txBox="1"/>
          <p:nvPr>
            <p:ph idx="10" type="dt"/>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8" name="Google Shape;28;p4"/>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Header" type="secHead">
  <p:cSld name="SECTION_HEADER">
    <p:spTree>
      <p:nvGrpSpPr>
        <p:cNvPr id="29" name="Shape 29"/>
        <p:cNvGrpSpPr/>
        <p:nvPr/>
      </p:nvGrpSpPr>
      <p:grpSpPr>
        <a:xfrm>
          <a:off x="0" y="0"/>
          <a:ext cx="0" cy="0"/>
          <a:chOff x="0" y="0"/>
          <a:chExt cx="0" cy="0"/>
        </a:xfrm>
      </p:grpSpPr>
      <p:sp>
        <p:nvSpPr>
          <p:cNvPr id="30" name="Google Shape;30;p5"/>
          <p:cNvSpPr txBox="1"/>
          <p:nvPr>
            <p:ph type="title"/>
          </p:nvPr>
        </p:nvSpPr>
        <p:spPr>
          <a:xfrm>
            <a:off x="683568" y="3993083"/>
            <a:ext cx="7772400" cy="1362075"/>
          </a:xfrm>
          <a:prstGeom prst="rect">
            <a:avLst/>
          </a:prstGeom>
          <a:noFill/>
          <a:ln>
            <a:noFill/>
          </a:ln>
        </p:spPr>
        <p:txBody>
          <a:bodyPr anchorCtr="0" anchor="t" bIns="45700" lIns="91425" spcFirstLastPara="1" rIns="91425" wrap="square" tIns="45700">
            <a:noAutofit/>
          </a:bodyPr>
          <a:lstStyle>
            <a:lvl1pPr lvl="0" algn="l">
              <a:lnSpc>
                <a:spcPct val="100000"/>
              </a:lnSpc>
              <a:spcBef>
                <a:spcPts val="0"/>
              </a:spcBef>
              <a:spcAft>
                <a:spcPts val="0"/>
              </a:spcAft>
              <a:buSzPts val="1400"/>
              <a:buNone/>
              <a:defRPr b="1" sz="4000" cap="none"/>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p:txBody>
      </p:sp>
      <p:sp>
        <p:nvSpPr>
          <p:cNvPr id="31" name="Google Shape;31;p5"/>
          <p:cNvSpPr txBox="1"/>
          <p:nvPr>
            <p:ph idx="1" type="body"/>
          </p:nvPr>
        </p:nvSpPr>
        <p:spPr>
          <a:xfrm>
            <a:off x="683568" y="2492896"/>
            <a:ext cx="7772400" cy="1500187"/>
          </a:xfrm>
          <a:prstGeom prst="rect">
            <a:avLst/>
          </a:prstGeom>
          <a:noFill/>
          <a:ln>
            <a:noFill/>
          </a:ln>
        </p:spPr>
        <p:txBody>
          <a:bodyPr anchorCtr="0" anchor="b" bIns="45700" lIns="91425" spcFirstLastPara="1" rIns="91425" wrap="square" tIns="45700">
            <a:noAutofit/>
          </a:bodyPr>
          <a:lstStyle>
            <a:lvl1pPr indent="-228600" lvl="0" marL="457200" algn="l">
              <a:lnSpc>
                <a:spcPct val="100000"/>
              </a:lnSpc>
              <a:spcBef>
                <a:spcPts val="400"/>
              </a:spcBef>
              <a:spcAft>
                <a:spcPts val="0"/>
              </a:spcAft>
              <a:buClr>
                <a:srgbClr val="888888"/>
              </a:buClr>
              <a:buSzPts val="2000"/>
              <a:buNone/>
              <a:defRPr sz="2000">
                <a:solidFill>
                  <a:srgbClr val="888888"/>
                </a:solidFill>
              </a:defRPr>
            </a:lvl1pPr>
            <a:lvl2pPr indent="-228600" lvl="1" marL="914400" algn="l">
              <a:lnSpc>
                <a:spcPct val="100000"/>
              </a:lnSpc>
              <a:spcBef>
                <a:spcPts val="360"/>
              </a:spcBef>
              <a:spcAft>
                <a:spcPts val="0"/>
              </a:spcAft>
              <a:buClr>
                <a:srgbClr val="888888"/>
              </a:buClr>
              <a:buSzPts val="1800"/>
              <a:buNone/>
              <a:defRPr sz="1800">
                <a:solidFill>
                  <a:srgbClr val="888888"/>
                </a:solidFill>
              </a:defRPr>
            </a:lvl2pPr>
            <a:lvl3pPr indent="-228600" lvl="2" marL="1371600" algn="l">
              <a:lnSpc>
                <a:spcPct val="100000"/>
              </a:lnSpc>
              <a:spcBef>
                <a:spcPts val="320"/>
              </a:spcBef>
              <a:spcAft>
                <a:spcPts val="0"/>
              </a:spcAft>
              <a:buClr>
                <a:srgbClr val="888888"/>
              </a:buClr>
              <a:buSzPts val="1600"/>
              <a:buNone/>
              <a:defRPr sz="1600">
                <a:solidFill>
                  <a:srgbClr val="888888"/>
                </a:solidFill>
              </a:defRPr>
            </a:lvl3pPr>
            <a:lvl4pPr indent="-228600" lvl="3" marL="1828800" algn="l">
              <a:lnSpc>
                <a:spcPct val="100000"/>
              </a:lnSpc>
              <a:spcBef>
                <a:spcPts val="280"/>
              </a:spcBef>
              <a:spcAft>
                <a:spcPts val="0"/>
              </a:spcAft>
              <a:buClr>
                <a:srgbClr val="888888"/>
              </a:buClr>
              <a:buSzPts val="1400"/>
              <a:buNone/>
              <a:defRPr sz="1400">
                <a:solidFill>
                  <a:srgbClr val="888888"/>
                </a:solidFill>
              </a:defRPr>
            </a:lvl4pPr>
            <a:lvl5pPr indent="-228600" lvl="4" marL="2286000" algn="l">
              <a:lnSpc>
                <a:spcPct val="100000"/>
              </a:lnSpc>
              <a:spcBef>
                <a:spcPts val="280"/>
              </a:spcBef>
              <a:spcAft>
                <a:spcPts val="0"/>
              </a:spcAft>
              <a:buClr>
                <a:srgbClr val="888888"/>
              </a:buClr>
              <a:buSzPts val="1400"/>
              <a:buNone/>
              <a:defRPr sz="1400">
                <a:solidFill>
                  <a:srgbClr val="888888"/>
                </a:solidFill>
              </a:defRPr>
            </a:lvl5pPr>
            <a:lvl6pPr indent="-228600" lvl="5" marL="2743200" algn="l">
              <a:lnSpc>
                <a:spcPct val="100000"/>
              </a:lnSpc>
              <a:spcBef>
                <a:spcPts val="280"/>
              </a:spcBef>
              <a:spcAft>
                <a:spcPts val="0"/>
              </a:spcAft>
              <a:buClr>
                <a:srgbClr val="888888"/>
              </a:buClr>
              <a:buSzPts val="1400"/>
              <a:buNone/>
              <a:defRPr sz="1400">
                <a:solidFill>
                  <a:srgbClr val="888888"/>
                </a:solidFill>
              </a:defRPr>
            </a:lvl6pPr>
            <a:lvl7pPr indent="-228600" lvl="6" marL="3200400" algn="l">
              <a:lnSpc>
                <a:spcPct val="100000"/>
              </a:lnSpc>
              <a:spcBef>
                <a:spcPts val="280"/>
              </a:spcBef>
              <a:spcAft>
                <a:spcPts val="0"/>
              </a:spcAft>
              <a:buClr>
                <a:srgbClr val="888888"/>
              </a:buClr>
              <a:buSzPts val="1400"/>
              <a:buNone/>
              <a:defRPr sz="1400">
                <a:solidFill>
                  <a:srgbClr val="888888"/>
                </a:solidFill>
              </a:defRPr>
            </a:lvl7pPr>
            <a:lvl8pPr indent="-228600" lvl="7" marL="3657600" algn="l">
              <a:lnSpc>
                <a:spcPct val="100000"/>
              </a:lnSpc>
              <a:spcBef>
                <a:spcPts val="280"/>
              </a:spcBef>
              <a:spcAft>
                <a:spcPts val="0"/>
              </a:spcAft>
              <a:buClr>
                <a:srgbClr val="888888"/>
              </a:buClr>
              <a:buSzPts val="1400"/>
              <a:buNone/>
              <a:defRPr sz="1400">
                <a:solidFill>
                  <a:srgbClr val="888888"/>
                </a:solidFill>
              </a:defRPr>
            </a:lvl8pPr>
            <a:lvl9pPr indent="-228600" lvl="8" marL="4114800" algn="l">
              <a:lnSpc>
                <a:spcPct val="100000"/>
              </a:lnSpc>
              <a:spcBef>
                <a:spcPts val="280"/>
              </a:spcBef>
              <a:spcAft>
                <a:spcPts val="0"/>
              </a:spcAft>
              <a:buClr>
                <a:srgbClr val="888888"/>
              </a:buClr>
              <a:buSzPts val="1400"/>
              <a:buNone/>
              <a:defRPr sz="1400">
                <a:solidFill>
                  <a:srgbClr val="888888"/>
                </a:solidFill>
              </a:defRPr>
            </a:lvl9pPr>
          </a:lstStyle>
          <a:p/>
        </p:txBody>
      </p:sp>
      <p:sp>
        <p:nvSpPr>
          <p:cNvPr id="32" name="Google Shape;32;p5"/>
          <p:cNvSpPr txBox="1"/>
          <p:nvPr>
            <p:ph idx="10" type="dt"/>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3" name="Google Shape;33;p5"/>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wo Content" type="twoObj">
  <p:cSld name="TWO_OBJECTS">
    <p:spTree>
      <p:nvGrpSpPr>
        <p:cNvPr id="34" name="Shape 34"/>
        <p:cNvGrpSpPr/>
        <p:nvPr/>
      </p:nvGrpSpPr>
      <p:grpSpPr>
        <a:xfrm>
          <a:off x="0" y="0"/>
          <a:ext cx="0" cy="0"/>
          <a:chOff x="0" y="0"/>
          <a:chExt cx="0" cy="0"/>
        </a:xfrm>
      </p:grpSpPr>
      <p:sp>
        <p:nvSpPr>
          <p:cNvPr id="35" name="Google Shape;35;p6"/>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p:txBody>
      </p:sp>
      <p:sp>
        <p:nvSpPr>
          <p:cNvPr id="36" name="Google Shape;36;p6"/>
          <p:cNvSpPr txBox="1"/>
          <p:nvPr>
            <p:ph idx="1" type="body"/>
          </p:nvPr>
        </p:nvSpPr>
        <p:spPr>
          <a:xfrm>
            <a:off x="457200" y="1600201"/>
            <a:ext cx="4038600" cy="3989040"/>
          </a:xfrm>
          <a:prstGeom prst="rect">
            <a:avLst/>
          </a:prstGeom>
          <a:noFill/>
          <a:ln>
            <a:noFill/>
          </a:ln>
        </p:spPr>
        <p:txBody>
          <a:bodyPr anchorCtr="0" anchor="t" bIns="45700" lIns="91425" spcFirstLastPara="1" rIns="91425" wrap="square" tIns="45700">
            <a:noAutofit/>
          </a:bodyPr>
          <a:lstStyle>
            <a:lvl1pPr indent="-406400" lvl="0" marL="457200" algn="l">
              <a:lnSpc>
                <a:spcPct val="100000"/>
              </a:lnSpc>
              <a:spcBef>
                <a:spcPts val="560"/>
              </a:spcBef>
              <a:spcAft>
                <a:spcPts val="0"/>
              </a:spcAft>
              <a:buClr>
                <a:schemeClr val="dk1"/>
              </a:buClr>
              <a:buSzPts val="2800"/>
              <a:buChar char="•"/>
              <a:defRPr sz="2800"/>
            </a:lvl1pPr>
            <a:lvl2pPr indent="-381000" lvl="1" marL="914400" algn="l">
              <a:lnSpc>
                <a:spcPct val="100000"/>
              </a:lnSpc>
              <a:spcBef>
                <a:spcPts val="480"/>
              </a:spcBef>
              <a:spcAft>
                <a:spcPts val="0"/>
              </a:spcAft>
              <a:buClr>
                <a:schemeClr val="dk1"/>
              </a:buClr>
              <a:buSzPts val="2400"/>
              <a:buChar char="–"/>
              <a:defRPr sz="2400"/>
            </a:lvl2pPr>
            <a:lvl3pPr indent="-355600" lvl="2" marL="1371600" algn="l">
              <a:lnSpc>
                <a:spcPct val="100000"/>
              </a:lnSpc>
              <a:spcBef>
                <a:spcPts val="400"/>
              </a:spcBef>
              <a:spcAft>
                <a:spcPts val="0"/>
              </a:spcAft>
              <a:buClr>
                <a:schemeClr val="dk1"/>
              </a:buClr>
              <a:buSzPts val="2000"/>
              <a:buChar char="•"/>
              <a:defRPr sz="2000"/>
            </a:lvl3pPr>
            <a:lvl4pPr indent="-342900" lvl="3" marL="1828800" algn="l">
              <a:lnSpc>
                <a:spcPct val="100000"/>
              </a:lnSpc>
              <a:spcBef>
                <a:spcPts val="360"/>
              </a:spcBef>
              <a:spcAft>
                <a:spcPts val="0"/>
              </a:spcAft>
              <a:buClr>
                <a:schemeClr val="dk1"/>
              </a:buClr>
              <a:buSzPts val="1800"/>
              <a:buChar char="–"/>
              <a:defRPr sz="1800"/>
            </a:lvl4pPr>
            <a:lvl5pPr indent="-342900" lvl="4" marL="2286000" algn="l">
              <a:lnSpc>
                <a:spcPct val="100000"/>
              </a:lnSpc>
              <a:spcBef>
                <a:spcPts val="360"/>
              </a:spcBef>
              <a:spcAft>
                <a:spcPts val="0"/>
              </a:spcAft>
              <a:buClr>
                <a:schemeClr val="dk1"/>
              </a:buClr>
              <a:buSzPts val="1800"/>
              <a:buChar char="»"/>
              <a:defRPr sz="1800"/>
            </a:lvl5pPr>
            <a:lvl6pPr indent="-342900" lvl="5" marL="2743200" algn="l">
              <a:lnSpc>
                <a:spcPct val="100000"/>
              </a:lnSpc>
              <a:spcBef>
                <a:spcPts val="360"/>
              </a:spcBef>
              <a:spcAft>
                <a:spcPts val="0"/>
              </a:spcAft>
              <a:buClr>
                <a:schemeClr val="dk1"/>
              </a:buClr>
              <a:buSzPts val="1800"/>
              <a:buChar char="•"/>
              <a:defRPr sz="1800"/>
            </a:lvl6pPr>
            <a:lvl7pPr indent="-342900" lvl="6" marL="3200400" algn="l">
              <a:lnSpc>
                <a:spcPct val="100000"/>
              </a:lnSpc>
              <a:spcBef>
                <a:spcPts val="360"/>
              </a:spcBef>
              <a:spcAft>
                <a:spcPts val="0"/>
              </a:spcAft>
              <a:buClr>
                <a:schemeClr val="dk1"/>
              </a:buClr>
              <a:buSzPts val="1800"/>
              <a:buChar char="•"/>
              <a:defRPr sz="1800"/>
            </a:lvl7pPr>
            <a:lvl8pPr indent="-342900" lvl="7" marL="3657600" algn="l">
              <a:lnSpc>
                <a:spcPct val="100000"/>
              </a:lnSpc>
              <a:spcBef>
                <a:spcPts val="360"/>
              </a:spcBef>
              <a:spcAft>
                <a:spcPts val="0"/>
              </a:spcAft>
              <a:buClr>
                <a:schemeClr val="dk1"/>
              </a:buClr>
              <a:buSzPts val="1800"/>
              <a:buChar char="•"/>
              <a:defRPr sz="1800"/>
            </a:lvl8pPr>
            <a:lvl9pPr indent="-342900" lvl="8" marL="4114800" algn="l">
              <a:lnSpc>
                <a:spcPct val="100000"/>
              </a:lnSpc>
              <a:spcBef>
                <a:spcPts val="360"/>
              </a:spcBef>
              <a:spcAft>
                <a:spcPts val="0"/>
              </a:spcAft>
              <a:buClr>
                <a:schemeClr val="dk1"/>
              </a:buClr>
              <a:buSzPts val="1800"/>
              <a:buChar char="•"/>
              <a:defRPr sz="1800"/>
            </a:lvl9pPr>
          </a:lstStyle>
          <a:p/>
        </p:txBody>
      </p:sp>
      <p:sp>
        <p:nvSpPr>
          <p:cNvPr id="37" name="Google Shape;37;p6"/>
          <p:cNvSpPr txBox="1"/>
          <p:nvPr>
            <p:ph idx="2" type="body"/>
          </p:nvPr>
        </p:nvSpPr>
        <p:spPr>
          <a:xfrm>
            <a:off x="4648200" y="1600201"/>
            <a:ext cx="4038600" cy="3989040"/>
          </a:xfrm>
          <a:prstGeom prst="rect">
            <a:avLst/>
          </a:prstGeom>
          <a:noFill/>
          <a:ln>
            <a:noFill/>
          </a:ln>
        </p:spPr>
        <p:txBody>
          <a:bodyPr anchorCtr="0" anchor="t" bIns="45700" lIns="91425" spcFirstLastPara="1" rIns="91425" wrap="square" tIns="45700">
            <a:noAutofit/>
          </a:bodyPr>
          <a:lstStyle>
            <a:lvl1pPr indent="-406400" lvl="0" marL="457200" algn="l">
              <a:lnSpc>
                <a:spcPct val="100000"/>
              </a:lnSpc>
              <a:spcBef>
                <a:spcPts val="560"/>
              </a:spcBef>
              <a:spcAft>
                <a:spcPts val="0"/>
              </a:spcAft>
              <a:buClr>
                <a:schemeClr val="dk1"/>
              </a:buClr>
              <a:buSzPts val="2800"/>
              <a:buChar char="•"/>
              <a:defRPr sz="2800"/>
            </a:lvl1pPr>
            <a:lvl2pPr indent="-381000" lvl="1" marL="914400" algn="l">
              <a:lnSpc>
                <a:spcPct val="100000"/>
              </a:lnSpc>
              <a:spcBef>
                <a:spcPts val="480"/>
              </a:spcBef>
              <a:spcAft>
                <a:spcPts val="0"/>
              </a:spcAft>
              <a:buClr>
                <a:schemeClr val="dk1"/>
              </a:buClr>
              <a:buSzPts val="2400"/>
              <a:buChar char="–"/>
              <a:defRPr sz="2400"/>
            </a:lvl2pPr>
            <a:lvl3pPr indent="-355600" lvl="2" marL="1371600" algn="l">
              <a:lnSpc>
                <a:spcPct val="100000"/>
              </a:lnSpc>
              <a:spcBef>
                <a:spcPts val="400"/>
              </a:spcBef>
              <a:spcAft>
                <a:spcPts val="0"/>
              </a:spcAft>
              <a:buClr>
                <a:schemeClr val="dk1"/>
              </a:buClr>
              <a:buSzPts val="2000"/>
              <a:buChar char="•"/>
              <a:defRPr sz="2000"/>
            </a:lvl3pPr>
            <a:lvl4pPr indent="-342900" lvl="3" marL="1828800" algn="l">
              <a:lnSpc>
                <a:spcPct val="100000"/>
              </a:lnSpc>
              <a:spcBef>
                <a:spcPts val="360"/>
              </a:spcBef>
              <a:spcAft>
                <a:spcPts val="0"/>
              </a:spcAft>
              <a:buClr>
                <a:schemeClr val="dk1"/>
              </a:buClr>
              <a:buSzPts val="1800"/>
              <a:buChar char="–"/>
              <a:defRPr sz="1800"/>
            </a:lvl4pPr>
            <a:lvl5pPr indent="-342900" lvl="4" marL="2286000" algn="l">
              <a:lnSpc>
                <a:spcPct val="100000"/>
              </a:lnSpc>
              <a:spcBef>
                <a:spcPts val="360"/>
              </a:spcBef>
              <a:spcAft>
                <a:spcPts val="0"/>
              </a:spcAft>
              <a:buClr>
                <a:schemeClr val="dk1"/>
              </a:buClr>
              <a:buSzPts val="1800"/>
              <a:buChar char="»"/>
              <a:defRPr sz="1800"/>
            </a:lvl5pPr>
            <a:lvl6pPr indent="-342900" lvl="5" marL="2743200" algn="l">
              <a:lnSpc>
                <a:spcPct val="100000"/>
              </a:lnSpc>
              <a:spcBef>
                <a:spcPts val="360"/>
              </a:spcBef>
              <a:spcAft>
                <a:spcPts val="0"/>
              </a:spcAft>
              <a:buClr>
                <a:schemeClr val="dk1"/>
              </a:buClr>
              <a:buSzPts val="1800"/>
              <a:buChar char="•"/>
              <a:defRPr sz="1800"/>
            </a:lvl6pPr>
            <a:lvl7pPr indent="-342900" lvl="6" marL="3200400" algn="l">
              <a:lnSpc>
                <a:spcPct val="100000"/>
              </a:lnSpc>
              <a:spcBef>
                <a:spcPts val="360"/>
              </a:spcBef>
              <a:spcAft>
                <a:spcPts val="0"/>
              </a:spcAft>
              <a:buClr>
                <a:schemeClr val="dk1"/>
              </a:buClr>
              <a:buSzPts val="1800"/>
              <a:buChar char="•"/>
              <a:defRPr sz="1800"/>
            </a:lvl7pPr>
            <a:lvl8pPr indent="-342900" lvl="7" marL="3657600" algn="l">
              <a:lnSpc>
                <a:spcPct val="100000"/>
              </a:lnSpc>
              <a:spcBef>
                <a:spcPts val="360"/>
              </a:spcBef>
              <a:spcAft>
                <a:spcPts val="0"/>
              </a:spcAft>
              <a:buClr>
                <a:schemeClr val="dk1"/>
              </a:buClr>
              <a:buSzPts val="1800"/>
              <a:buChar char="•"/>
              <a:defRPr sz="1800"/>
            </a:lvl8pPr>
            <a:lvl9pPr indent="-342900" lvl="8" marL="4114800" algn="l">
              <a:lnSpc>
                <a:spcPct val="100000"/>
              </a:lnSpc>
              <a:spcBef>
                <a:spcPts val="360"/>
              </a:spcBef>
              <a:spcAft>
                <a:spcPts val="0"/>
              </a:spcAft>
              <a:buClr>
                <a:schemeClr val="dk1"/>
              </a:buClr>
              <a:buSzPts val="1800"/>
              <a:buChar char="•"/>
              <a:defRPr sz="1800"/>
            </a:lvl9pPr>
          </a:lstStyle>
          <a:p/>
        </p:txBody>
      </p:sp>
      <p:sp>
        <p:nvSpPr>
          <p:cNvPr id="38" name="Google Shape;38;p6"/>
          <p:cNvSpPr txBox="1"/>
          <p:nvPr>
            <p:ph idx="10" type="dt"/>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9" name="Google Shape;39;p6"/>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omparison" type="twoTxTwoObj">
  <p:cSld name="TWO_OBJECTS_WITH_TEXT">
    <p:spTree>
      <p:nvGrpSpPr>
        <p:cNvPr id="40" name="Shape 40"/>
        <p:cNvGrpSpPr/>
        <p:nvPr/>
      </p:nvGrpSpPr>
      <p:grpSpPr>
        <a:xfrm>
          <a:off x="0" y="0"/>
          <a:ext cx="0" cy="0"/>
          <a:chOff x="0" y="0"/>
          <a:chExt cx="0" cy="0"/>
        </a:xfrm>
      </p:grpSpPr>
      <p:sp>
        <p:nvSpPr>
          <p:cNvPr id="41" name="Google Shape;41;p7"/>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p:txBody>
      </p:sp>
      <p:sp>
        <p:nvSpPr>
          <p:cNvPr id="42" name="Google Shape;42;p7"/>
          <p:cNvSpPr txBox="1"/>
          <p:nvPr>
            <p:ph idx="1" type="body"/>
          </p:nvPr>
        </p:nvSpPr>
        <p:spPr>
          <a:xfrm>
            <a:off x="457200" y="1535113"/>
            <a:ext cx="4040188" cy="639762"/>
          </a:xfrm>
          <a:prstGeom prst="rect">
            <a:avLst/>
          </a:prstGeom>
          <a:noFill/>
          <a:ln>
            <a:noFill/>
          </a:ln>
        </p:spPr>
        <p:txBody>
          <a:bodyPr anchorCtr="0" anchor="b" bIns="45700" lIns="91425" spcFirstLastPara="1" rIns="91425" wrap="square" tIns="45700">
            <a:noAutofit/>
          </a:bodyPr>
          <a:lstStyle>
            <a:lvl1pPr indent="-228600" lvl="0" marL="457200" algn="l">
              <a:lnSpc>
                <a:spcPct val="100000"/>
              </a:lnSpc>
              <a:spcBef>
                <a:spcPts val="480"/>
              </a:spcBef>
              <a:spcAft>
                <a:spcPts val="0"/>
              </a:spcAft>
              <a:buClr>
                <a:schemeClr val="dk1"/>
              </a:buClr>
              <a:buSzPts val="2400"/>
              <a:buNone/>
              <a:defRPr b="1" sz="2400"/>
            </a:lvl1pPr>
            <a:lvl2pPr indent="-228600" lvl="1" marL="914400" algn="l">
              <a:lnSpc>
                <a:spcPct val="100000"/>
              </a:lnSpc>
              <a:spcBef>
                <a:spcPts val="400"/>
              </a:spcBef>
              <a:spcAft>
                <a:spcPts val="0"/>
              </a:spcAft>
              <a:buClr>
                <a:schemeClr val="dk1"/>
              </a:buClr>
              <a:buSzPts val="2000"/>
              <a:buNone/>
              <a:defRPr b="1" sz="2000"/>
            </a:lvl2pPr>
            <a:lvl3pPr indent="-228600" lvl="2" marL="1371600" algn="l">
              <a:lnSpc>
                <a:spcPct val="100000"/>
              </a:lnSpc>
              <a:spcBef>
                <a:spcPts val="360"/>
              </a:spcBef>
              <a:spcAft>
                <a:spcPts val="0"/>
              </a:spcAft>
              <a:buClr>
                <a:schemeClr val="dk1"/>
              </a:buClr>
              <a:buSzPts val="1800"/>
              <a:buNone/>
              <a:defRPr b="1" sz="1800"/>
            </a:lvl3pPr>
            <a:lvl4pPr indent="-228600" lvl="3" marL="1828800" algn="l">
              <a:lnSpc>
                <a:spcPct val="100000"/>
              </a:lnSpc>
              <a:spcBef>
                <a:spcPts val="320"/>
              </a:spcBef>
              <a:spcAft>
                <a:spcPts val="0"/>
              </a:spcAft>
              <a:buClr>
                <a:schemeClr val="dk1"/>
              </a:buClr>
              <a:buSzPts val="1600"/>
              <a:buNone/>
              <a:defRPr b="1" sz="1600"/>
            </a:lvl4pPr>
            <a:lvl5pPr indent="-228600" lvl="4" marL="2286000" algn="l">
              <a:lnSpc>
                <a:spcPct val="100000"/>
              </a:lnSpc>
              <a:spcBef>
                <a:spcPts val="320"/>
              </a:spcBef>
              <a:spcAft>
                <a:spcPts val="0"/>
              </a:spcAft>
              <a:buClr>
                <a:schemeClr val="dk1"/>
              </a:buClr>
              <a:buSzPts val="1600"/>
              <a:buNone/>
              <a:defRPr b="1" sz="1600"/>
            </a:lvl5pPr>
            <a:lvl6pPr indent="-228600" lvl="5" marL="2743200" algn="l">
              <a:lnSpc>
                <a:spcPct val="100000"/>
              </a:lnSpc>
              <a:spcBef>
                <a:spcPts val="320"/>
              </a:spcBef>
              <a:spcAft>
                <a:spcPts val="0"/>
              </a:spcAft>
              <a:buClr>
                <a:schemeClr val="dk1"/>
              </a:buClr>
              <a:buSzPts val="1600"/>
              <a:buNone/>
              <a:defRPr b="1" sz="1600"/>
            </a:lvl6pPr>
            <a:lvl7pPr indent="-228600" lvl="6" marL="3200400" algn="l">
              <a:lnSpc>
                <a:spcPct val="100000"/>
              </a:lnSpc>
              <a:spcBef>
                <a:spcPts val="320"/>
              </a:spcBef>
              <a:spcAft>
                <a:spcPts val="0"/>
              </a:spcAft>
              <a:buClr>
                <a:schemeClr val="dk1"/>
              </a:buClr>
              <a:buSzPts val="1600"/>
              <a:buNone/>
              <a:defRPr b="1" sz="1600"/>
            </a:lvl7pPr>
            <a:lvl8pPr indent="-228600" lvl="7" marL="3657600" algn="l">
              <a:lnSpc>
                <a:spcPct val="100000"/>
              </a:lnSpc>
              <a:spcBef>
                <a:spcPts val="320"/>
              </a:spcBef>
              <a:spcAft>
                <a:spcPts val="0"/>
              </a:spcAft>
              <a:buClr>
                <a:schemeClr val="dk1"/>
              </a:buClr>
              <a:buSzPts val="1600"/>
              <a:buNone/>
              <a:defRPr b="1" sz="1600"/>
            </a:lvl8pPr>
            <a:lvl9pPr indent="-228600" lvl="8" marL="4114800" algn="l">
              <a:lnSpc>
                <a:spcPct val="100000"/>
              </a:lnSpc>
              <a:spcBef>
                <a:spcPts val="320"/>
              </a:spcBef>
              <a:spcAft>
                <a:spcPts val="0"/>
              </a:spcAft>
              <a:buClr>
                <a:schemeClr val="dk1"/>
              </a:buClr>
              <a:buSzPts val="1600"/>
              <a:buNone/>
              <a:defRPr b="1" sz="1600"/>
            </a:lvl9pPr>
          </a:lstStyle>
          <a:p/>
        </p:txBody>
      </p:sp>
      <p:sp>
        <p:nvSpPr>
          <p:cNvPr id="43" name="Google Shape;43;p7"/>
          <p:cNvSpPr txBox="1"/>
          <p:nvPr>
            <p:ph idx="2" type="body"/>
          </p:nvPr>
        </p:nvSpPr>
        <p:spPr>
          <a:xfrm>
            <a:off x="457200" y="2174875"/>
            <a:ext cx="4040188" cy="3414365"/>
          </a:xfrm>
          <a:prstGeom prst="rect">
            <a:avLst/>
          </a:prstGeom>
          <a:noFill/>
          <a:ln>
            <a:noFill/>
          </a:ln>
        </p:spPr>
        <p:txBody>
          <a:bodyPr anchorCtr="0" anchor="t" bIns="45700" lIns="91425" spcFirstLastPara="1" rIns="91425" wrap="square" tIns="45700">
            <a:noAutofit/>
          </a:bodyPr>
          <a:lstStyle>
            <a:lvl1pPr indent="-381000" lvl="0" marL="457200" algn="l">
              <a:lnSpc>
                <a:spcPct val="100000"/>
              </a:lnSpc>
              <a:spcBef>
                <a:spcPts val="480"/>
              </a:spcBef>
              <a:spcAft>
                <a:spcPts val="0"/>
              </a:spcAft>
              <a:buClr>
                <a:schemeClr val="dk1"/>
              </a:buClr>
              <a:buSzPts val="2400"/>
              <a:buChar char="•"/>
              <a:defRPr sz="2400"/>
            </a:lvl1pPr>
            <a:lvl2pPr indent="-355600" lvl="1" marL="914400" algn="l">
              <a:lnSpc>
                <a:spcPct val="100000"/>
              </a:lnSpc>
              <a:spcBef>
                <a:spcPts val="400"/>
              </a:spcBef>
              <a:spcAft>
                <a:spcPts val="0"/>
              </a:spcAft>
              <a:buClr>
                <a:schemeClr val="dk1"/>
              </a:buClr>
              <a:buSzPts val="2000"/>
              <a:buChar char="–"/>
              <a:defRPr sz="2000"/>
            </a:lvl2pPr>
            <a:lvl3pPr indent="-342900" lvl="2" marL="1371600" algn="l">
              <a:lnSpc>
                <a:spcPct val="100000"/>
              </a:lnSpc>
              <a:spcBef>
                <a:spcPts val="360"/>
              </a:spcBef>
              <a:spcAft>
                <a:spcPts val="0"/>
              </a:spcAft>
              <a:buClr>
                <a:schemeClr val="dk1"/>
              </a:buClr>
              <a:buSzPts val="1800"/>
              <a:buChar char="•"/>
              <a:defRPr sz="1800"/>
            </a:lvl3pPr>
            <a:lvl4pPr indent="-330200" lvl="3" marL="1828800" algn="l">
              <a:lnSpc>
                <a:spcPct val="100000"/>
              </a:lnSpc>
              <a:spcBef>
                <a:spcPts val="320"/>
              </a:spcBef>
              <a:spcAft>
                <a:spcPts val="0"/>
              </a:spcAft>
              <a:buClr>
                <a:schemeClr val="dk1"/>
              </a:buClr>
              <a:buSzPts val="1600"/>
              <a:buChar char="–"/>
              <a:defRPr sz="1600"/>
            </a:lvl4pPr>
            <a:lvl5pPr indent="-330200" lvl="4" marL="2286000" algn="l">
              <a:lnSpc>
                <a:spcPct val="100000"/>
              </a:lnSpc>
              <a:spcBef>
                <a:spcPts val="320"/>
              </a:spcBef>
              <a:spcAft>
                <a:spcPts val="0"/>
              </a:spcAft>
              <a:buClr>
                <a:schemeClr val="dk1"/>
              </a:buClr>
              <a:buSzPts val="1600"/>
              <a:buChar char="»"/>
              <a:defRPr sz="1600"/>
            </a:lvl5pPr>
            <a:lvl6pPr indent="-330200" lvl="5" marL="2743200" algn="l">
              <a:lnSpc>
                <a:spcPct val="100000"/>
              </a:lnSpc>
              <a:spcBef>
                <a:spcPts val="320"/>
              </a:spcBef>
              <a:spcAft>
                <a:spcPts val="0"/>
              </a:spcAft>
              <a:buClr>
                <a:schemeClr val="dk1"/>
              </a:buClr>
              <a:buSzPts val="1600"/>
              <a:buChar char="•"/>
              <a:defRPr sz="1600"/>
            </a:lvl6pPr>
            <a:lvl7pPr indent="-330200" lvl="6" marL="3200400" algn="l">
              <a:lnSpc>
                <a:spcPct val="100000"/>
              </a:lnSpc>
              <a:spcBef>
                <a:spcPts val="320"/>
              </a:spcBef>
              <a:spcAft>
                <a:spcPts val="0"/>
              </a:spcAft>
              <a:buClr>
                <a:schemeClr val="dk1"/>
              </a:buClr>
              <a:buSzPts val="1600"/>
              <a:buChar char="•"/>
              <a:defRPr sz="1600"/>
            </a:lvl7pPr>
            <a:lvl8pPr indent="-330200" lvl="7" marL="3657600" algn="l">
              <a:lnSpc>
                <a:spcPct val="100000"/>
              </a:lnSpc>
              <a:spcBef>
                <a:spcPts val="320"/>
              </a:spcBef>
              <a:spcAft>
                <a:spcPts val="0"/>
              </a:spcAft>
              <a:buClr>
                <a:schemeClr val="dk1"/>
              </a:buClr>
              <a:buSzPts val="1600"/>
              <a:buChar char="•"/>
              <a:defRPr sz="1600"/>
            </a:lvl8pPr>
            <a:lvl9pPr indent="-330200" lvl="8" marL="4114800" algn="l">
              <a:lnSpc>
                <a:spcPct val="100000"/>
              </a:lnSpc>
              <a:spcBef>
                <a:spcPts val="320"/>
              </a:spcBef>
              <a:spcAft>
                <a:spcPts val="0"/>
              </a:spcAft>
              <a:buClr>
                <a:schemeClr val="dk1"/>
              </a:buClr>
              <a:buSzPts val="1600"/>
              <a:buChar char="•"/>
              <a:defRPr sz="1600"/>
            </a:lvl9pPr>
          </a:lstStyle>
          <a:p/>
        </p:txBody>
      </p:sp>
      <p:sp>
        <p:nvSpPr>
          <p:cNvPr id="44" name="Google Shape;44;p7"/>
          <p:cNvSpPr txBox="1"/>
          <p:nvPr>
            <p:ph idx="3" type="body"/>
          </p:nvPr>
        </p:nvSpPr>
        <p:spPr>
          <a:xfrm>
            <a:off x="4645025" y="1535113"/>
            <a:ext cx="4041775" cy="639762"/>
          </a:xfrm>
          <a:prstGeom prst="rect">
            <a:avLst/>
          </a:prstGeom>
          <a:noFill/>
          <a:ln>
            <a:noFill/>
          </a:ln>
        </p:spPr>
        <p:txBody>
          <a:bodyPr anchorCtr="0" anchor="b" bIns="45700" lIns="91425" spcFirstLastPara="1" rIns="91425" wrap="square" tIns="45700">
            <a:noAutofit/>
          </a:bodyPr>
          <a:lstStyle>
            <a:lvl1pPr indent="-228600" lvl="0" marL="457200" algn="l">
              <a:lnSpc>
                <a:spcPct val="100000"/>
              </a:lnSpc>
              <a:spcBef>
                <a:spcPts val="480"/>
              </a:spcBef>
              <a:spcAft>
                <a:spcPts val="0"/>
              </a:spcAft>
              <a:buClr>
                <a:schemeClr val="dk1"/>
              </a:buClr>
              <a:buSzPts val="2400"/>
              <a:buNone/>
              <a:defRPr b="1" sz="2400"/>
            </a:lvl1pPr>
            <a:lvl2pPr indent="-228600" lvl="1" marL="914400" algn="l">
              <a:lnSpc>
                <a:spcPct val="100000"/>
              </a:lnSpc>
              <a:spcBef>
                <a:spcPts val="400"/>
              </a:spcBef>
              <a:spcAft>
                <a:spcPts val="0"/>
              </a:spcAft>
              <a:buClr>
                <a:schemeClr val="dk1"/>
              </a:buClr>
              <a:buSzPts val="2000"/>
              <a:buNone/>
              <a:defRPr b="1" sz="2000"/>
            </a:lvl2pPr>
            <a:lvl3pPr indent="-228600" lvl="2" marL="1371600" algn="l">
              <a:lnSpc>
                <a:spcPct val="100000"/>
              </a:lnSpc>
              <a:spcBef>
                <a:spcPts val="360"/>
              </a:spcBef>
              <a:spcAft>
                <a:spcPts val="0"/>
              </a:spcAft>
              <a:buClr>
                <a:schemeClr val="dk1"/>
              </a:buClr>
              <a:buSzPts val="1800"/>
              <a:buNone/>
              <a:defRPr b="1" sz="1800"/>
            </a:lvl3pPr>
            <a:lvl4pPr indent="-228600" lvl="3" marL="1828800" algn="l">
              <a:lnSpc>
                <a:spcPct val="100000"/>
              </a:lnSpc>
              <a:spcBef>
                <a:spcPts val="320"/>
              </a:spcBef>
              <a:spcAft>
                <a:spcPts val="0"/>
              </a:spcAft>
              <a:buClr>
                <a:schemeClr val="dk1"/>
              </a:buClr>
              <a:buSzPts val="1600"/>
              <a:buNone/>
              <a:defRPr b="1" sz="1600"/>
            </a:lvl4pPr>
            <a:lvl5pPr indent="-228600" lvl="4" marL="2286000" algn="l">
              <a:lnSpc>
                <a:spcPct val="100000"/>
              </a:lnSpc>
              <a:spcBef>
                <a:spcPts val="320"/>
              </a:spcBef>
              <a:spcAft>
                <a:spcPts val="0"/>
              </a:spcAft>
              <a:buClr>
                <a:schemeClr val="dk1"/>
              </a:buClr>
              <a:buSzPts val="1600"/>
              <a:buNone/>
              <a:defRPr b="1" sz="1600"/>
            </a:lvl5pPr>
            <a:lvl6pPr indent="-228600" lvl="5" marL="2743200" algn="l">
              <a:lnSpc>
                <a:spcPct val="100000"/>
              </a:lnSpc>
              <a:spcBef>
                <a:spcPts val="320"/>
              </a:spcBef>
              <a:spcAft>
                <a:spcPts val="0"/>
              </a:spcAft>
              <a:buClr>
                <a:schemeClr val="dk1"/>
              </a:buClr>
              <a:buSzPts val="1600"/>
              <a:buNone/>
              <a:defRPr b="1" sz="1600"/>
            </a:lvl6pPr>
            <a:lvl7pPr indent="-228600" lvl="6" marL="3200400" algn="l">
              <a:lnSpc>
                <a:spcPct val="100000"/>
              </a:lnSpc>
              <a:spcBef>
                <a:spcPts val="320"/>
              </a:spcBef>
              <a:spcAft>
                <a:spcPts val="0"/>
              </a:spcAft>
              <a:buClr>
                <a:schemeClr val="dk1"/>
              </a:buClr>
              <a:buSzPts val="1600"/>
              <a:buNone/>
              <a:defRPr b="1" sz="1600"/>
            </a:lvl7pPr>
            <a:lvl8pPr indent="-228600" lvl="7" marL="3657600" algn="l">
              <a:lnSpc>
                <a:spcPct val="100000"/>
              </a:lnSpc>
              <a:spcBef>
                <a:spcPts val="320"/>
              </a:spcBef>
              <a:spcAft>
                <a:spcPts val="0"/>
              </a:spcAft>
              <a:buClr>
                <a:schemeClr val="dk1"/>
              </a:buClr>
              <a:buSzPts val="1600"/>
              <a:buNone/>
              <a:defRPr b="1" sz="1600"/>
            </a:lvl8pPr>
            <a:lvl9pPr indent="-228600" lvl="8" marL="4114800" algn="l">
              <a:lnSpc>
                <a:spcPct val="100000"/>
              </a:lnSpc>
              <a:spcBef>
                <a:spcPts val="320"/>
              </a:spcBef>
              <a:spcAft>
                <a:spcPts val="0"/>
              </a:spcAft>
              <a:buClr>
                <a:schemeClr val="dk1"/>
              </a:buClr>
              <a:buSzPts val="1600"/>
              <a:buNone/>
              <a:defRPr b="1" sz="1600"/>
            </a:lvl9pPr>
          </a:lstStyle>
          <a:p/>
        </p:txBody>
      </p:sp>
      <p:sp>
        <p:nvSpPr>
          <p:cNvPr id="45" name="Google Shape;45;p7"/>
          <p:cNvSpPr txBox="1"/>
          <p:nvPr>
            <p:ph idx="4" type="body"/>
          </p:nvPr>
        </p:nvSpPr>
        <p:spPr>
          <a:xfrm>
            <a:off x="4645025" y="2174875"/>
            <a:ext cx="4041775" cy="3414365"/>
          </a:xfrm>
          <a:prstGeom prst="rect">
            <a:avLst/>
          </a:prstGeom>
          <a:noFill/>
          <a:ln>
            <a:noFill/>
          </a:ln>
        </p:spPr>
        <p:txBody>
          <a:bodyPr anchorCtr="0" anchor="t" bIns="45700" lIns="91425" spcFirstLastPara="1" rIns="91425" wrap="square" tIns="45700">
            <a:noAutofit/>
          </a:bodyPr>
          <a:lstStyle>
            <a:lvl1pPr indent="-381000" lvl="0" marL="457200" algn="l">
              <a:lnSpc>
                <a:spcPct val="100000"/>
              </a:lnSpc>
              <a:spcBef>
                <a:spcPts val="480"/>
              </a:spcBef>
              <a:spcAft>
                <a:spcPts val="0"/>
              </a:spcAft>
              <a:buClr>
                <a:schemeClr val="dk1"/>
              </a:buClr>
              <a:buSzPts val="2400"/>
              <a:buChar char="•"/>
              <a:defRPr sz="2400"/>
            </a:lvl1pPr>
            <a:lvl2pPr indent="-355600" lvl="1" marL="914400" algn="l">
              <a:lnSpc>
                <a:spcPct val="100000"/>
              </a:lnSpc>
              <a:spcBef>
                <a:spcPts val="400"/>
              </a:spcBef>
              <a:spcAft>
                <a:spcPts val="0"/>
              </a:spcAft>
              <a:buClr>
                <a:schemeClr val="dk1"/>
              </a:buClr>
              <a:buSzPts val="2000"/>
              <a:buChar char="–"/>
              <a:defRPr sz="2000"/>
            </a:lvl2pPr>
            <a:lvl3pPr indent="-342900" lvl="2" marL="1371600" algn="l">
              <a:lnSpc>
                <a:spcPct val="100000"/>
              </a:lnSpc>
              <a:spcBef>
                <a:spcPts val="360"/>
              </a:spcBef>
              <a:spcAft>
                <a:spcPts val="0"/>
              </a:spcAft>
              <a:buClr>
                <a:schemeClr val="dk1"/>
              </a:buClr>
              <a:buSzPts val="1800"/>
              <a:buChar char="•"/>
              <a:defRPr sz="1800"/>
            </a:lvl3pPr>
            <a:lvl4pPr indent="-330200" lvl="3" marL="1828800" algn="l">
              <a:lnSpc>
                <a:spcPct val="100000"/>
              </a:lnSpc>
              <a:spcBef>
                <a:spcPts val="320"/>
              </a:spcBef>
              <a:spcAft>
                <a:spcPts val="0"/>
              </a:spcAft>
              <a:buClr>
                <a:schemeClr val="dk1"/>
              </a:buClr>
              <a:buSzPts val="1600"/>
              <a:buChar char="–"/>
              <a:defRPr sz="1600"/>
            </a:lvl4pPr>
            <a:lvl5pPr indent="-330200" lvl="4" marL="2286000" algn="l">
              <a:lnSpc>
                <a:spcPct val="100000"/>
              </a:lnSpc>
              <a:spcBef>
                <a:spcPts val="320"/>
              </a:spcBef>
              <a:spcAft>
                <a:spcPts val="0"/>
              </a:spcAft>
              <a:buClr>
                <a:schemeClr val="dk1"/>
              </a:buClr>
              <a:buSzPts val="1600"/>
              <a:buChar char="»"/>
              <a:defRPr sz="1600"/>
            </a:lvl5pPr>
            <a:lvl6pPr indent="-330200" lvl="5" marL="2743200" algn="l">
              <a:lnSpc>
                <a:spcPct val="100000"/>
              </a:lnSpc>
              <a:spcBef>
                <a:spcPts val="320"/>
              </a:spcBef>
              <a:spcAft>
                <a:spcPts val="0"/>
              </a:spcAft>
              <a:buClr>
                <a:schemeClr val="dk1"/>
              </a:buClr>
              <a:buSzPts val="1600"/>
              <a:buChar char="•"/>
              <a:defRPr sz="1600"/>
            </a:lvl6pPr>
            <a:lvl7pPr indent="-330200" lvl="6" marL="3200400" algn="l">
              <a:lnSpc>
                <a:spcPct val="100000"/>
              </a:lnSpc>
              <a:spcBef>
                <a:spcPts val="320"/>
              </a:spcBef>
              <a:spcAft>
                <a:spcPts val="0"/>
              </a:spcAft>
              <a:buClr>
                <a:schemeClr val="dk1"/>
              </a:buClr>
              <a:buSzPts val="1600"/>
              <a:buChar char="•"/>
              <a:defRPr sz="1600"/>
            </a:lvl7pPr>
            <a:lvl8pPr indent="-330200" lvl="7" marL="3657600" algn="l">
              <a:lnSpc>
                <a:spcPct val="100000"/>
              </a:lnSpc>
              <a:spcBef>
                <a:spcPts val="320"/>
              </a:spcBef>
              <a:spcAft>
                <a:spcPts val="0"/>
              </a:spcAft>
              <a:buClr>
                <a:schemeClr val="dk1"/>
              </a:buClr>
              <a:buSzPts val="1600"/>
              <a:buChar char="•"/>
              <a:defRPr sz="1600"/>
            </a:lvl8pPr>
            <a:lvl9pPr indent="-330200" lvl="8" marL="4114800" algn="l">
              <a:lnSpc>
                <a:spcPct val="100000"/>
              </a:lnSpc>
              <a:spcBef>
                <a:spcPts val="320"/>
              </a:spcBef>
              <a:spcAft>
                <a:spcPts val="0"/>
              </a:spcAft>
              <a:buClr>
                <a:schemeClr val="dk1"/>
              </a:buClr>
              <a:buSzPts val="1600"/>
              <a:buChar char="•"/>
              <a:defRPr sz="1600"/>
            </a:lvl9pPr>
          </a:lstStyle>
          <a:p/>
        </p:txBody>
      </p:sp>
      <p:sp>
        <p:nvSpPr>
          <p:cNvPr id="46" name="Google Shape;46;p7"/>
          <p:cNvSpPr txBox="1"/>
          <p:nvPr>
            <p:ph idx="10" type="dt"/>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7" name="Google Shape;47;p7"/>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Only" type="titleOnly">
  <p:cSld name="TITLE_ONLY">
    <p:spTree>
      <p:nvGrpSpPr>
        <p:cNvPr id="48" name="Shape 48"/>
        <p:cNvGrpSpPr/>
        <p:nvPr/>
      </p:nvGrpSpPr>
      <p:grpSpPr>
        <a:xfrm>
          <a:off x="0" y="0"/>
          <a:ext cx="0" cy="0"/>
          <a:chOff x="0" y="0"/>
          <a:chExt cx="0" cy="0"/>
        </a:xfrm>
      </p:grpSpPr>
      <p:sp>
        <p:nvSpPr>
          <p:cNvPr id="49" name="Google Shape;49;p8"/>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p:txBody>
      </p:sp>
      <p:sp>
        <p:nvSpPr>
          <p:cNvPr id="50" name="Google Shape;50;p8"/>
          <p:cNvSpPr txBox="1"/>
          <p:nvPr>
            <p:ph idx="10" type="dt"/>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1" name="Google Shape;51;p8"/>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ontent with Caption" type="objTx">
  <p:cSld name="OBJECT_WITH_CAPTION_TEXT">
    <p:spTree>
      <p:nvGrpSpPr>
        <p:cNvPr id="52" name="Shape 52"/>
        <p:cNvGrpSpPr/>
        <p:nvPr/>
      </p:nvGrpSpPr>
      <p:grpSpPr>
        <a:xfrm>
          <a:off x="0" y="0"/>
          <a:ext cx="0" cy="0"/>
          <a:chOff x="0" y="0"/>
          <a:chExt cx="0" cy="0"/>
        </a:xfrm>
      </p:grpSpPr>
      <p:sp>
        <p:nvSpPr>
          <p:cNvPr id="53" name="Google Shape;53;p9"/>
          <p:cNvSpPr txBox="1"/>
          <p:nvPr>
            <p:ph type="title"/>
          </p:nvPr>
        </p:nvSpPr>
        <p:spPr>
          <a:xfrm>
            <a:off x="457200" y="273050"/>
            <a:ext cx="3008313" cy="1162050"/>
          </a:xfrm>
          <a:prstGeom prst="rect">
            <a:avLst/>
          </a:prstGeom>
          <a:noFill/>
          <a:ln>
            <a:noFill/>
          </a:ln>
        </p:spPr>
        <p:txBody>
          <a:bodyPr anchorCtr="0" anchor="b" bIns="45700" lIns="91425" spcFirstLastPara="1" rIns="91425" wrap="square" tIns="45700">
            <a:noAutofit/>
          </a:bodyPr>
          <a:lstStyle>
            <a:lvl1pPr lvl="0" algn="l">
              <a:lnSpc>
                <a:spcPct val="100000"/>
              </a:lnSpc>
              <a:spcBef>
                <a:spcPts val="0"/>
              </a:spcBef>
              <a:spcAft>
                <a:spcPts val="0"/>
              </a:spcAft>
              <a:buSzPts val="1400"/>
              <a:buNone/>
              <a:defRPr b="1" sz="200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p:txBody>
      </p:sp>
      <p:sp>
        <p:nvSpPr>
          <p:cNvPr id="54" name="Google Shape;54;p9"/>
          <p:cNvSpPr txBox="1"/>
          <p:nvPr>
            <p:ph idx="1" type="body"/>
          </p:nvPr>
        </p:nvSpPr>
        <p:spPr>
          <a:xfrm>
            <a:off x="3575050" y="273050"/>
            <a:ext cx="5111750" cy="5172173"/>
          </a:xfrm>
          <a:prstGeom prst="rect">
            <a:avLst/>
          </a:prstGeom>
          <a:noFill/>
          <a:ln>
            <a:noFill/>
          </a:ln>
        </p:spPr>
        <p:txBody>
          <a:bodyPr anchorCtr="0" anchor="t" bIns="45700" lIns="91425" spcFirstLastPara="1" rIns="91425" wrap="square" tIns="45700">
            <a:noAutofit/>
          </a:bodyPr>
          <a:lstStyle>
            <a:lvl1pPr indent="-431800" lvl="0" marL="457200" algn="l">
              <a:lnSpc>
                <a:spcPct val="100000"/>
              </a:lnSpc>
              <a:spcBef>
                <a:spcPts val="640"/>
              </a:spcBef>
              <a:spcAft>
                <a:spcPts val="0"/>
              </a:spcAft>
              <a:buClr>
                <a:schemeClr val="dk1"/>
              </a:buClr>
              <a:buSzPts val="3200"/>
              <a:buChar char="•"/>
              <a:defRPr sz="3200"/>
            </a:lvl1pPr>
            <a:lvl2pPr indent="-406400" lvl="1" marL="914400" algn="l">
              <a:lnSpc>
                <a:spcPct val="100000"/>
              </a:lnSpc>
              <a:spcBef>
                <a:spcPts val="560"/>
              </a:spcBef>
              <a:spcAft>
                <a:spcPts val="0"/>
              </a:spcAft>
              <a:buClr>
                <a:schemeClr val="dk1"/>
              </a:buClr>
              <a:buSzPts val="2800"/>
              <a:buChar char="–"/>
              <a:defRPr sz="2800"/>
            </a:lvl2pPr>
            <a:lvl3pPr indent="-381000" lvl="2" marL="1371600" algn="l">
              <a:lnSpc>
                <a:spcPct val="100000"/>
              </a:lnSpc>
              <a:spcBef>
                <a:spcPts val="480"/>
              </a:spcBef>
              <a:spcAft>
                <a:spcPts val="0"/>
              </a:spcAft>
              <a:buClr>
                <a:schemeClr val="dk1"/>
              </a:buClr>
              <a:buSzPts val="2400"/>
              <a:buChar char="•"/>
              <a:defRPr sz="2400"/>
            </a:lvl3pPr>
            <a:lvl4pPr indent="-355600" lvl="3" marL="1828800" algn="l">
              <a:lnSpc>
                <a:spcPct val="100000"/>
              </a:lnSpc>
              <a:spcBef>
                <a:spcPts val="400"/>
              </a:spcBef>
              <a:spcAft>
                <a:spcPts val="0"/>
              </a:spcAft>
              <a:buClr>
                <a:schemeClr val="dk1"/>
              </a:buClr>
              <a:buSzPts val="2000"/>
              <a:buChar char="–"/>
              <a:defRPr sz="2000"/>
            </a:lvl4pPr>
            <a:lvl5pPr indent="-355600" lvl="4" marL="2286000" algn="l">
              <a:lnSpc>
                <a:spcPct val="100000"/>
              </a:lnSpc>
              <a:spcBef>
                <a:spcPts val="400"/>
              </a:spcBef>
              <a:spcAft>
                <a:spcPts val="0"/>
              </a:spcAft>
              <a:buClr>
                <a:schemeClr val="dk1"/>
              </a:buClr>
              <a:buSzPts val="2000"/>
              <a:buChar char="»"/>
              <a:defRPr sz="2000"/>
            </a:lvl5pPr>
            <a:lvl6pPr indent="-355600" lvl="5" marL="2743200" algn="l">
              <a:lnSpc>
                <a:spcPct val="100000"/>
              </a:lnSpc>
              <a:spcBef>
                <a:spcPts val="400"/>
              </a:spcBef>
              <a:spcAft>
                <a:spcPts val="0"/>
              </a:spcAft>
              <a:buClr>
                <a:schemeClr val="dk1"/>
              </a:buClr>
              <a:buSzPts val="2000"/>
              <a:buChar char="•"/>
              <a:defRPr sz="2000"/>
            </a:lvl6pPr>
            <a:lvl7pPr indent="-355600" lvl="6" marL="3200400" algn="l">
              <a:lnSpc>
                <a:spcPct val="100000"/>
              </a:lnSpc>
              <a:spcBef>
                <a:spcPts val="400"/>
              </a:spcBef>
              <a:spcAft>
                <a:spcPts val="0"/>
              </a:spcAft>
              <a:buClr>
                <a:schemeClr val="dk1"/>
              </a:buClr>
              <a:buSzPts val="2000"/>
              <a:buChar char="•"/>
              <a:defRPr sz="2000"/>
            </a:lvl7pPr>
            <a:lvl8pPr indent="-355600" lvl="7" marL="3657600" algn="l">
              <a:lnSpc>
                <a:spcPct val="100000"/>
              </a:lnSpc>
              <a:spcBef>
                <a:spcPts val="400"/>
              </a:spcBef>
              <a:spcAft>
                <a:spcPts val="0"/>
              </a:spcAft>
              <a:buClr>
                <a:schemeClr val="dk1"/>
              </a:buClr>
              <a:buSzPts val="2000"/>
              <a:buChar char="•"/>
              <a:defRPr sz="2000"/>
            </a:lvl8pPr>
            <a:lvl9pPr indent="-355600" lvl="8" marL="4114800" algn="l">
              <a:lnSpc>
                <a:spcPct val="100000"/>
              </a:lnSpc>
              <a:spcBef>
                <a:spcPts val="400"/>
              </a:spcBef>
              <a:spcAft>
                <a:spcPts val="0"/>
              </a:spcAft>
              <a:buClr>
                <a:schemeClr val="dk1"/>
              </a:buClr>
              <a:buSzPts val="2000"/>
              <a:buChar char="•"/>
              <a:defRPr sz="2000"/>
            </a:lvl9pPr>
          </a:lstStyle>
          <a:p/>
        </p:txBody>
      </p:sp>
      <p:sp>
        <p:nvSpPr>
          <p:cNvPr id="55" name="Google Shape;55;p9"/>
          <p:cNvSpPr txBox="1"/>
          <p:nvPr>
            <p:ph idx="2" type="body"/>
          </p:nvPr>
        </p:nvSpPr>
        <p:spPr>
          <a:xfrm>
            <a:off x="457200" y="1435100"/>
            <a:ext cx="3008313" cy="4029891"/>
          </a:xfrm>
          <a:prstGeom prst="rect">
            <a:avLst/>
          </a:prstGeom>
          <a:noFill/>
          <a:ln>
            <a:noFill/>
          </a:ln>
        </p:spPr>
        <p:txBody>
          <a:bodyPr anchorCtr="0" anchor="t" bIns="45700" lIns="91425" spcFirstLastPara="1" rIns="91425" wrap="square" tIns="45700">
            <a:noAutofit/>
          </a:bodyPr>
          <a:lstStyle>
            <a:lvl1pPr indent="-228600" lvl="0" marL="457200" algn="l">
              <a:lnSpc>
                <a:spcPct val="100000"/>
              </a:lnSpc>
              <a:spcBef>
                <a:spcPts val="280"/>
              </a:spcBef>
              <a:spcAft>
                <a:spcPts val="0"/>
              </a:spcAft>
              <a:buClr>
                <a:schemeClr val="dk1"/>
              </a:buClr>
              <a:buSzPts val="1400"/>
              <a:buNone/>
              <a:defRPr sz="1400"/>
            </a:lvl1pPr>
            <a:lvl2pPr indent="-228600" lvl="1" marL="914400" algn="l">
              <a:lnSpc>
                <a:spcPct val="100000"/>
              </a:lnSpc>
              <a:spcBef>
                <a:spcPts val="240"/>
              </a:spcBef>
              <a:spcAft>
                <a:spcPts val="0"/>
              </a:spcAft>
              <a:buClr>
                <a:schemeClr val="dk1"/>
              </a:buClr>
              <a:buSzPts val="1200"/>
              <a:buNone/>
              <a:defRPr sz="1200"/>
            </a:lvl2pPr>
            <a:lvl3pPr indent="-228600" lvl="2" marL="1371600" algn="l">
              <a:lnSpc>
                <a:spcPct val="100000"/>
              </a:lnSpc>
              <a:spcBef>
                <a:spcPts val="200"/>
              </a:spcBef>
              <a:spcAft>
                <a:spcPts val="0"/>
              </a:spcAft>
              <a:buClr>
                <a:schemeClr val="dk1"/>
              </a:buClr>
              <a:buSzPts val="1000"/>
              <a:buNone/>
              <a:defRPr sz="1000"/>
            </a:lvl3pPr>
            <a:lvl4pPr indent="-228600" lvl="3" marL="1828800" algn="l">
              <a:lnSpc>
                <a:spcPct val="100000"/>
              </a:lnSpc>
              <a:spcBef>
                <a:spcPts val="180"/>
              </a:spcBef>
              <a:spcAft>
                <a:spcPts val="0"/>
              </a:spcAft>
              <a:buClr>
                <a:schemeClr val="dk1"/>
              </a:buClr>
              <a:buSzPts val="900"/>
              <a:buNone/>
              <a:defRPr sz="900"/>
            </a:lvl4pPr>
            <a:lvl5pPr indent="-228600" lvl="4" marL="2286000" algn="l">
              <a:lnSpc>
                <a:spcPct val="100000"/>
              </a:lnSpc>
              <a:spcBef>
                <a:spcPts val="180"/>
              </a:spcBef>
              <a:spcAft>
                <a:spcPts val="0"/>
              </a:spcAft>
              <a:buClr>
                <a:schemeClr val="dk1"/>
              </a:buClr>
              <a:buSzPts val="900"/>
              <a:buNone/>
              <a:defRPr sz="900"/>
            </a:lvl5pPr>
            <a:lvl6pPr indent="-228600" lvl="5" marL="2743200" algn="l">
              <a:lnSpc>
                <a:spcPct val="100000"/>
              </a:lnSpc>
              <a:spcBef>
                <a:spcPts val="180"/>
              </a:spcBef>
              <a:spcAft>
                <a:spcPts val="0"/>
              </a:spcAft>
              <a:buClr>
                <a:schemeClr val="dk1"/>
              </a:buClr>
              <a:buSzPts val="900"/>
              <a:buNone/>
              <a:defRPr sz="900"/>
            </a:lvl6pPr>
            <a:lvl7pPr indent="-228600" lvl="6" marL="3200400" algn="l">
              <a:lnSpc>
                <a:spcPct val="100000"/>
              </a:lnSpc>
              <a:spcBef>
                <a:spcPts val="180"/>
              </a:spcBef>
              <a:spcAft>
                <a:spcPts val="0"/>
              </a:spcAft>
              <a:buClr>
                <a:schemeClr val="dk1"/>
              </a:buClr>
              <a:buSzPts val="900"/>
              <a:buNone/>
              <a:defRPr sz="900"/>
            </a:lvl7pPr>
            <a:lvl8pPr indent="-228600" lvl="7" marL="3657600" algn="l">
              <a:lnSpc>
                <a:spcPct val="100000"/>
              </a:lnSpc>
              <a:spcBef>
                <a:spcPts val="180"/>
              </a:spcBef>
              <a:spcAft>
                <a:spcPts val="0"/>
              </a:spcAft>
              <a:buClr>
                <a:schemeClr val="dk1"/>
              </a:buClr>
              <a:buSzPts val="900"/>
              <a:buNone/>
              <a:defRPr sz="900"/>
            </a:lvl8pPr>
            <a:lvl9pPr indent="-228600" lvl="8" marL="4114800" algn="l">
              <a:lnSpc>
                <a:spcPct val="100000"/>
              </a:lnSpc>
              <a:spcBef>
                <a:spcPts val="180"/>
              </a:spcBef>
              <a:spcAft>
                <a:spcPts val="0"/>
              </a:spcAft>
              <a:buClr>
                <a:schemeClr val="dk1"/>
              </a:buClr>
              <a:buSzPts val="900"/>
              <a:buNone/>
              <a:defRPr sz="900"/>
            </a:lvl9pPr>
          </a:lstStyle>
          <a:p/>
        </p:txBody>
      </p:sp>
      <p:sp>
        <p:nvSpPr>
          <p:cNvPr id="56" name="Google Shape;56;p9"/>
          <p:cNvSpPr txBox="1"/>
          <p:nvPr>
            <p:ph idx="10" type="dt"/>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7" name="Google Shape;57;p9"/>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Picture with Caption" type="picTx">
  <p:cSld name="PICTURE_WITH_CAPTION_TEXT">
    <p:spTree>
      <p:nvGrpSpPr>
        <p:cNvPr id="58" name="Shape 58"/>
        <p:cNvGrpSpPr/>
        <p:nvPr/>
      </p:nvGrpSpPr>
      <p:grpSpPr>
        <a:xfrm>
          <a:off x="0" y="0"/>
          <a:ext cx="0" cy="0"/>
          <a:chOff x="0" y="0"/>
          <a:chExt cx="0" cy="0"/>
        </a:xfrm>
      </p:grpSpPr>
      <p:sp>
        <p:nvSpPr>
          <p:cNvPr id="59" name="Google Shape;59;p10"/>
          <p:cNvSpPr txBox="1"/>
          <p:nvPr>
            <p:ph type="title"/>
          </p:nvPr>
        </p:nvSpPr>
        <p:spPr>
          <a:xfrm>
            <a:off x="1792288" y="4509120"/>
            <a:ext cx="5486400" cy="566738"/>
          </a:xfrm>
          <a:prstGeom prst="rect">
            <a:avLst/>
          </a:prstGeom>
          <a:noFill/>
          <a:ln>
            <a:noFill/>
          </a:ln>
        </p:spPr>
        <p:txBody>
          <a:bodyPr anchorCtr="0" anchor="b" bIns="45700" lIns="91425" spcFirstLastPara="1" rIns="91425" wrap="square" tIns="45700">
            <a:noAutofit/>
          </a:bodyPr>
          <a:lstStyle>
            <a:lvl1pPr lvl="0" algn="l">
              <a:lnSpc>
                <a:spcPct val="100000"/>
              </a:lnSpc>
              <a:spcBef>
                <a:spcPts val="0"/>
              </a:spcBef>
              <a:spcAft>
                <a:spcPts val="0"/>
              </a:spcAft>
              <a:buSzPts val="1400"/>
              <a:buNone/>
              <a:defRPr b="1" sz="200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p:txBody>
      </p:sp>
      <p:sp>
        <p:nvSpPr>
          <p:cNvPr id="60" name="Google Shape;60;p10"/>
          <p:cNvSpPr/>
          <p:nvPr>
            <p:ph idx="2" type="pic"/>
          </p:nvPr>
        </p:nvSpPr>
        <p:spPr>
          <a:xfrm>
            <a:off x="1792288" y="612775"/>
            <a:ext cx="5486400" cy="3824337"/>
          </a:xfrm>
          <a:prstGeom prst="rect">
            <a:avLst/>
          </a:prstGeom>
          <a:noFill/>
          <a:ln>
            <a:noFill/>
          </a:ln>
        </p:spPr>
        <p:txBody>
          <a:bodyPr anchorCtr="0" anchor="t" bIns="45700" lIns="91425" spcFirstLastPara="1" rIns="91425" wrap="square" tIns="45700">
            <a:noAutofit/>
          </a:bodyPr>
          <a:lstStyle>
            <a:lvl1pPr lvl="0" marR="0" rtl="0" algn="l">
              <a:lnSpc>
                <a:spcPct val="100000"/>
              </a:lnSpc>
              <a:spcBef>
                <a:spcPts val="640"/>
              </a:spcBef>
              <a:spcAft>
                <a:spcPts val="0"/>
              </a:spcAft>
              <a:buClr>
                <a:schemeClr val="dk1"/>
              </a:buClr>
              <a:buSzPts val="3200"/>
              <a:buFont typeface="Arial"/>
              <a:buNone/>
              <a:defRPr b="0" i="0" sz="3200" u="none" cap="none" strike="noStrike">
                <a:solidFill>
                  <a:schemeClr val="dk1"/>
                </a:solidFill>
                <a:latin typeface="Open Sans"/>
                <a:ea typeface="Open Sans"/>
                <a:cs typeface="Open Sans"/>
                <a:sym typeface="Open Sans"/>
              </a:defRPr>
            </a:lvl1pPr>
            <a:lvl2pPr lvl="1" marR="0" rtl="0" algn="l">
              <a:lnSpc>
                <a:spcPct val="100000"/>
              </a:lnSpc>
              <a:spcBef>
                <a:spcPts val="560"/>
              </a:spcBef>
              <a:spcAft>
                <a:spcPts val="0"/>
              </a:spcAft>
              <a:buClr>
                <a:schemeClr val="dk1"/>
              </a:buClr>
              <a:buSzPts val="2800"/>
              <a:buFont typeface="Arial"/>
              <a:buNone/>
              <a:defRPr b="0" i="0" sz="2800" u="none" cap="none" strike="noStrike">
                <a:solidFill>
                  <a:schemeClr val="dk1"/>
                </a:solidFill>
                <a:latin typeface="Open Sans"/>
                <a:ea typeface="Open Sans"/>
                <a:cs typeface="Open Sans"/>
                <a:sym typeface="Open Sans"/>
              </a:defRPr>
            </a:lvl2pPr>
            <a:lvl3pPr lvl="2" marR="0" rtl="0" algn="l">
              <a:lnSpc>
                <a:spcPct val="100000"/>
              </a:lnSpc>
              <a:spcBef>
                <a:spcPts val="480"/>
              </a:spcBef>
              <a:spcAft>
                <a:spcPts val="0"/>
              </a:spcAft>
              <a:buClr>
                <a:schemeClr val="dk1"/>
              </a:buClr>
              <a:buSzPts val="2400"/>
              <a:buFont typeface="Arial"/>
              <a:buNone/>
              <a:defRPr b="0" i="0" sz="2400" u="none" cap="none" strike="noStrike">
                <a:solidFill>
                  <a:schemeClr val="dk1"/>
                </a:solidFill>
                <a:latin typeface="Open Sans"/>
                <a:ea typeface="Open Sans"/>
                <a:cs typeface="Open Sans"/>
                <a:sym typeface="Open Sans"/>
              </a:defRPr>
            </a:lvl3pPr>
            <a:lvl4pPr lvl="3" marR="0" rtl="0" algn="l">
              <a:lnSpc>
                <a:spcPct val="100000"/>
              </a:lnSpc>
              <a:spcBef>
                <a:spcPts val="400"/>
              </a:spcBef>
              <a:spcAft>
                <a:spcPts val="0"/>
              </a:spcAft>
              <a:buClr>
                <a:schemeClr val="dk1"/>
              </a:buClr>
              <a:buSzPts val="2000"/>
              <a:buFont typeface="Arial"/>
              <a:buNone/>
              <a:defRPr b="0" i="0" sz="2000" u="none" cap="none" strike="noStrike">
                <a:solidFill>
                  <a:schemeClr val="dk1"/>
                </a:solidFill>
                <a:latin typeface="Open Sans"/>
                <a:ea typeface="Open Sans"/>
                <a:cs typeface="Open Sans"/>
                <a:sym typeface="Open Sans"/>
              </a:defRPr>
            </a:lvl4pPr>
            <a:lvl5pPr lvl="4" marR="0" rtl="0" algn="l">
              <a:lnSpc>
                <a:spcPct val="100000"/>
              </a:lnSpc>
              <a:spcBef>
                <a:spcPts val="400"/>
              </a:spcBef>
              <a:spcAft>
                <a:spcPts val="0"/>
              </a:spcAft>
              <a:buClr>
                <a:schemeClr val="dk1"/>
              </a:buClr>
              <a:buSzPts val="2000"/>
              <a:buFont typeface="Arial"/>
              <a:buNone/>
              <a:defRPr b="0" i="0" sz="2000" u="none" cap="none" strike="noStrike">
                <a:solidFill>
                  <a:schemeClr val="dk1"/>
                </a:solidFill>
                <a:latin typeface="Open Sans"/>
                <a:ea typeface="Open Sans"/>
                <a:cs typeface="Open Sans"/>
                <a:sym typeface="Open Sans"/>
              </a:defRPr>
            </a:lvl5pPr>
            <a:lvl6pPr lvl="5" marR="0" rtl="0" algn="l">
              <a:lnSpc>
                <a:spcPct val="100000"/>
              </a:lnSpc>
              <a:spcBef>
                <a:spcPts val="400"/>
              </a:spcBef>
              <a:spcAft>
                <a:spcPts val="0"/>
              </a:spcAft>
              <a:buClr>
                <a:schemeClr val="dk1"/>
              </a:buClr>
              <a:buSzPts val="2000"/>
              <a:buFont typeface="Arial"/>
              <a:buNone/>
              <a:defRPr b="0" i="0" sz="2000" u="none" cap="none" strike="noStrike">
                <a:solidFill>
                  <a:schemeClr val="dk1"/>
                </a:solidFill>
                <a:latin typeface="Open Sans"/>
                <a:ea typeface="Open Sans"/>
                <a:cs typeface="Open Sans"/>
                <a:sym typeface="Open Sans"/>
              </a:defRPr>
            </a:lvl6pPr>
            <a:lvl7pPr lvl="6" marR="0" rtl="0" algn="l">
              <a:lnSpc>
                <a:spcPct val="100000"/>
              </a:lnSpc>
              <a:spcBef>
                <a:spcPts val="400"/>
              </a:spcBef>
              <a:spcAft>
                <a:spcPts val="0"/>
              </a:spcAft>
              <a:buClr>
                <a:schemeClr val="dk1"/>
              </a:buClr>
              <a:buSzPts val="2000"/>
              <a:buFont typeface="Arial"/>
              <a:buNone/>
              <a:defRPr b="0" i="0" sz="2000" u="none" cap="none" strike="noStrike">
                <a:solidFill>
                  <a:schemeClr val="dk1"/>
                </a:solidFill>
                <a:latin typeface="Open Sans"/>
                <a:ea typeface="Open Sans"/>
                <a:cs typeface="Open Sans"/>
                <a:sym typeface="Open Sans"/>
              </a:defRPr>
            </a:lvl7pPr>
            <a:lvl8pPr lvl="7" marR="0" rtl="0" algn="l">
              <a:lnSpc>
                <a:spcPct val="100000"/>
              </a:lnSpc>
              <a:spcBef>
                <a:spcPts val="400"/>
              </a:spcBef>
              <a:spcAft>
                <a:spcPts val="0"/>
              </a:spcAft>
              <a:buClr>
                <a:schemeClr val="dk1"/>
              </a:buClr>
              <a:buSzPts val="2000"/>
              <a:buFont typeface="Arial"/>
              <a:buNone/>
              <a:defRPr b="0" i="0" sz="2000" u="none" cap="none" strike="noStrike">
                <a:solidFill>
                  <a:schemeClr val="dk1"/>
                </a:solidFill>
                <a:latin typeface="Open Sans"/>
                <a:ea typeface="Open Sans"/>
                <a:cs typeface="Open Sans"/>
                <a:sym typeface="Open Sans"/>
              </a:defRPr>
            </a:lvl8pPr>
            <a:lvl9pPr lvl="8" marR="0" rtl="0" algn="l">
              <a:lnSpc>
                <a:spcPct val="100000"/>
              </a:lnSpc>
              <a:spcBef>
                <a:spcPts val="400"/>
              </a:spcBef>
              <a:spcAft>
                <a:spcPts val="0"/>
              </a:spcAft>
              <a:buClr>
                <a:schemeClr val="dk1"/>
              </a:buClr>
              <a:buSzPts val="2000"/>
              <a:buFont typeface="Arial"/>
              <a:buNone/>
              <a:defRPr b="0" i="0" sz="2000" u="none" cap="none" strike="noStrike">
                <a:solidFill>
                  <a:schemeClr val="dk1"/>
                </a:solidFill>
                <a:latin typeface="Open Sans"/>
                <a:ea typeface="Open Sans"/>
                <a:cs typeface="Open Sans"/>
                <a:sym typeface="Open Sans"/>
              </a:defRPr>
            </a:lvl9pPr>
          </a:lstStyle>
          <a:p/>
        </p:txBody>
      </p:sp>
      <p:sp>
        <p:nvSpPr>
          <p:cNvPr id="61" name="Google Shape;61;p10"/>
          <p:cNvSpPr txBox="1"/>
          <p:nvPr>
            <p:ph idx="1" type="body"/>
          </p:nvPr>
        </p:nvSpPr>
        <p:spPr>
          <a:xfrm>
            <a:off x="1792288" y="5157192"/>
            <a:ext cx="5486400" cy="432048"/>
          </a:xfrm>
          <a:prstGeom prst="rect">
            <a:avLst/>
          </a:prstGeom>
          <a:noFill/>
          <a:ln>
            <a:noFill/>
          </a:ln>
        </p:spPr>
        <p:txBody>
          <a:bodyPr anchorCtr="0" anchor="t" bIns="45700" lIns="91425" spcFirstLastPara="1" rIns="91425" wrap="square" tIns="45700">
            <a:noAutofit/>
          </a:bodyPr>
          <a:lstStyle>
            <a:lvl1pPr indent="-228600" lvl="0" marL="457200" algn="l">
              <a:lnSpc>
                <a:spcPct val="100000"/>
              </a:lnSpc>
              <a:spcBef>
                <a:spcPts val="280"/>
              </a:spcBef>
              <a:spcAft>
                <a:spcPts val="0"/>
              </a:spcAft>
              <a:buClr>
                <a:schemeClr val="dk1"/>
              </a:buClr>
              <a:buSzPts val="1400"/>
              <a:buNone/>
              <a:defRPr sz="1400"/>
            </a:lvl1pPr>
            <a:lvl2pPr indent="-228600" lvl="1" marL="914400" algn="l">
              <a:lnSpc>
                <a:spcPct val="100000"/>
              </a:lnSpc>
              <a:spcBef>
                <a:spcPts val="240"/>
              </a:spcBef>
              <a:spcAft>
                <a:spcPts val="0"/>
              </a:spcAft>
              <a:buClr>
                <a:schemeClr val="dk1"/>
              </a:buClr>
              <a:buSzPts val="1200"/>
              <a:buNone/>
              <a:defRPr sz="1200"/>
            </a:lvl2pPr>
            <a:lvl3pPr indent="-228600" lvl="2" marL="1371600" algn="l">
              <a:lnSpc>
                <a:spcPct val="100000"/>
              </a:lnSpc>
              <a:spcBef>
                <a:spcPts val="200"/>
              </a:spcBef>
              <a:spcAft>
                <a:spcPts val="0"/>
              </a:spcAft>
              <a:buClr>
                <a:schemeClr val="dk1"/>
              </a:buClr>
              <a:buSzPts val="1000"/>
              <a:buNone/>
              <a:defRPr sz="1000"/>
            </a:lvl3pPr>
            <a:lvl4pPr indent="-228600" lvl="3" marL="1828800" algn="l">
              <a:lnSpc>
                <a:spcPct val="100000"/>
              </a:lnSpc>
              <a:spcBef>
                <a:spcPts val="180"/>
              </a:spcBef>
              <a:spcAft>
                <a:spcPts val="0"/>
              </a:spcAft>
              <a:buClr>
                <a:schemeClr val="dk1"/>
              </a:buClr>
              <a:buSzPts val="900"/>
              <a:buNone/>
              <a:defRPr sz="900"/>
            </a:lvl4pPr>
            <a:lvl5pPr indent="-228600" lvl="4" marL="2286000" algn="l">
              <a:lnSpc>
                <a:spcPct val="100000"/>
              </a:lnSpc>
              <a:spcBef>
                <a:spcPts val="180"/>
              </a:spcBef>
              <a:spcAft>
                <a:spcPts val="0"/>
              </a:spcAft>
              <a:buClr>
                <a:schemeClr val="dk1"/>
              </a:buClr>
              <a:buSzPts val="900"/>
              <a:buNone/>
              <a:defRPr sz="900"/>
            </a:lvl5pPr>
            <a:lvl6pPr indent="-228600" lvl="5" marL="2743200" algn="l">
              <a:lnSpc>
                <a:spcPct val="100000"/>
              </a:lnSpc>
              <a:spcBef>
                <a:spcPts val="180"/>
              </a:spcBef>
              <a:spcAft>
                <a:spcPts val="0"/>
              </a:spcAft>
              <a:buClr>
                <a:schemeClr val="dk1"/>
              </a:buClr>
              <a:buSzPts val="900"/>
              <a:buNone/>
              <a:defRPr sz="900"/>
            </a:lvl6pPr>
            <a:lvl7pPr indent="-228600" lvl="6" marL="3200400" algn="l">
              <a:lnSpc>
                <a:spcPct val="100000"/>
              </a:lnSpc>
              <a:spcBef>
                <a:spcPts val="180"/>
              </a:spcBef>
              <a:spcAft>
                <a:spcPts val="0"/>
              </a:spcAft>
              <a:buClr>
                <a:schemeClr val="dk1"/>
              </a:buClr>
              <a:buSzPts val="900"/>
              <a:buNone/>
              <a:defRPr sz="900"/>
            </a:lvl7pPr>
            <a:lvl8pPr indent="-228600" lvl="7" marL="3657600" algn="l">
              <a:lnSpc>
                <a:spcPct val="100000"/>
              </a:lnSpc>
              <a:spcBef>
                <a:spcPts val="180"/>
              </a:spcBef>
              <a:spcAft>
                <a:spcPts val="0"/>
              </a:spcAft>
              <a:buClr>
                <a:schemeClr val="dk1"/>
              </a:buClr>
              <a:buSzPts val="900"/>
              <a:buNone/>
              <a:defRPr sz="900"/>
            </a:lvl8pPr>
            <a:lvl9pPr indent="-228600" lvl="8" marL="4114800" algn="l">
              <a:lnSpc>
                <a:spcPct val="100000"/>
              </a:lnSpc>
              <a:spcBef>
                <a:spcPts val="180"/>
              </a:spcBef>
              <a:spcAft>
                <a:spcPts val="0"/>
              </a:spcAft>
              <a:buClr>
                <a:schemeClr val="dk1"/>
              </a:buClr>
              <a:buSzPts val="900"/>
              <a:buNone/>
              <a:defRPr sz="900"/>
            </a:lvl9pPr>
          </a:lstStyle>
          <a:p/>
        </p:txBody>
      </p:sp>
      <p:sp>
        <p:nvSpPr>
          <p:cNvPr id="62" name="Google Shape;62;p10"/>
          <p:cNvSpPr txBox="1"/>
          <p:nvPr>
            <p:ph idx="10" type="dt"/>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3" name="Google Shape;63;p10"/>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Vertical Text" type="vertTx">
  <p:cSld name="VERTICAL_TEXT">
    <p:spTree>
      <p:nvGrpSpPr>
        <p:cNvPr id="64" name="Shape 64"/>
        <p:cNvGrpSpPr/>
        <p:nvPr/>
      </p:nvGrpSpPr>
      <p:grpSpPr>
        <a:xfrm>
          <a:off x="0" y="0"/>
          <a:ext cx="0" cy="0"/>
          <a:chOff x="0" y="0"/>
          <a:chExt cx="0" cy="0"/>
        </a:xfrm>
      </p:grpSpPr>
      <p:sp>
        <p:nvSpPr>
          <p:cNvPr id="65" name="Google Shape;65;p11"/>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p:txBody>
      </p:sp>
      <p:sp>
        <p:nvSpPr>
          <p:cNvPr id="66" name="Google Shape;66;p11"/>
          <p:cNvSpPr txBox="1"/>
          <p:nvPr>
            <p:ph idx="1" type="body"/>
          </p:nvPr>
        </p:nvSpPr>
        <p:spPr>
          <a:xfrm rot="5400000">
            <a:off x="2613818" y="-556419"/>
            <a:ext cx="3916363" cy="8229600"/>
          </a:xfrm>
          <a:prstGeom prst="rect">
            <a:avLst/>
          </a:prstGeom>
          <a:noFill/>
          <a:ln>
            <a:noFill/>
          </a:ln>
        </p:spPr>
        <p:txBody>
          <a:bodyPr anchorCtr="0" anchor="t" bIns="45700" lIns="91425" spcFirstLastPara="1" rIns="91425" wrap="square" tIns="45700">
            <a:noAutofit/>
          </a:bodyPr>
          <a:lstStyle>
            <a:lvl1pPr indent="-342900" lvl="0" marL="457200" algn="l">
              <a:lnSpc>
                <a:spcPct val="100000"/>
              </a:lnSpc>
              <a:spcBef>
                <a:spcPts val="360"/>
              </a:spcBef>
              <a:spcAft>
                <a:spcPts val="0"/>
              </a:spcAft>
              <a:buClr>
                <a:schemeClr val="dk1"/>
              </a:buClr>
              <a:buSzPts val="1800"/>
              <a:buChar char="•"/>
              <a:defRPr/>
            </a:lvl1pPr>
            <a:lvl2pPr indent="-342900" lvl="1" marL="914400" algn="l">
              <a:lnSpc>
                <a:spcPct val="100000"/>
              </a:lnSpc>
              <a:spcBef>
                <a:spcPts val="360"/>
              </a:spcBef>
              <a:spcAft>
                <a:spcPts val="0"/>
              </a:spcAft>
              <a:buClr>
                <a:schemeClr val="dk1"/>
              </a:buClr>
              <a:buSzPts val="1800"/>
              <a:buChar char="–"/>
              <a:defRPr/>
            </a:lvl2pPr>
            <a:lvl3pPr indent="-342900" lvl="2" marL="1371600" algn="l">
              <a:lnSpc>
                <a:spcPct val="100000"/>
              </a:lnSpc>
              <a:spcBef>
                <a:spcPts val="360"/>
              </a:spcBef>
              <a:spcAft>
                <a:spcPts val="0"/>
              </a:spcAft>
              <a:buClr>
                <a:schemeClr val="dk1"/>
              </a:buClr>
              <a:buSzPts val="1800"/>
              <a:buChar char="•"/>
              <a:defRPr/>
            </a:lvl3pPr>
            <a:lvl4pPr indent="-342900" lvl="3" marL="1828800" algn="l">
              <a:lnSpc>
                <a:spcPct val="100000"/>
              </a:lnSpc>
              <a:spcBef>
                <a:spcPts val="360"/>
              </a:spcBef>
              <a:spcAft>
                <a:spcPts val="0"/>
              </a:spcAft>
              <a:buClr>
                <a:schemeClr val="dk1"/>
              </a:buClr>
              <a:buSzPts val="1800"/>
              <a:buChar char="–"/>
              <a:defRPr/>
            </a:lvl4pPr>
            <a:lvl5pPr indent="-342900" lvl="4" marL="2286000" algn="l">
              <a:lnSpc>
                <a:spcPct val="100000"/>
              </a:lnSpc>
              <a:spcBef>
                <a:spcPts val="360"/>
              </a:spcBef>
              <a:spcAft>
                <a:spcPts val="0"/>
              </a:spcAft>
              <a:buClr>
                <a:schemeClr val="dk1"/>
              </a:buClr>
              <a:buSzPts val="1800"/>
              <a:buChar char="»"/>
              <a:defRPr/>
            </a:lvl5pPr>
            <a:lvl6pPr indent="-342900" lvl="5" marL="2743200" algn="l">
              <a:lnSpc>
                <a:spcPct val="100000"/>
              </a:lnSpc>
              <a:spcBef>
                <a:spcPts val="360"/>
              </a:spcBef>
              <a:spcAft>
                <a:spcPts val="0"/>
              </a:spcAft>
              <a:buClr>
                <a:schemeClr val="dk1"/>
              </a:buClr>
              <a:buSzPts val="1800"/>
              <a:buChar char="•"/>
              <a:defRPr/>
            </a:lvl6pPr>
            <a:lvl7pPr indent="-342900" lvl="6" marL="3200400" algn="l">
              <a:lnSpc>
                <a:spcPct val="100000"/>
              </a:lnSpc>
              <a:spcBef>
                <a:spcPts val="360"/>
              </a:spcBef>
              <a:spcAft>
                <a:spcPts val="0"/>
              </a:spcAft>
              <a:buClr>
                <a:schemeClr val="dk1"/>
              </a:buClr>
              <a:buSzPts val="1800"/>
              <a:buChar char="•"/>
              <a:defRPr/>
            </a:lvl7pPr>
            <a:lvl8pPr indent="-342900" lvl="7" marL="3657600" algn="l">
              <a:lnSpc>
                <a:spcPct val="100000"/>
              </a:lnSpc>
              <a:spcBef>
                <a:spcPts val="360"/>
              </a:spcBef>
              <a:spcAft>
                <a:spcPts val="0"/>
              </a:spcAft>
              <a:buClr>
                <a:schemeClr val="dk1"/>
              </a:buClr>
              <a:buSzPts val="1800"/>
              <a:buChar char="•"/>
              <a:defRPr/>
            </a:lvl8pPr>
            <a:lvl9pPr indent="-342900" lvl="8" marL="4114800" algn="l">
              <a:lnSpc>
                <a:spcPct val="100000"/>
              </a:lnSpc>
              <a:spcBef>
                <a:spcPts val="360"/>
              </a:spcBef>
              <a:spcAft>
                <a:spcPts val="0"/>
              </a:spcAft>
              <a:buClr>
                <a:schemeClr val="dk1"/>
              </a:buClr>
              <a:buSzPts val="1800"/>
              <a:buChar char="•"/>
              <a:defRPr/>
            </a:lvl9pPr>
          </a:lstStyle>
          <a:p/>
        </p:txBody>
      </p:sp>
      <p:sp>
        <p:nvSpPr>
          <p:cNvPr id="67" name="Google Shape;67;p11"/>
          <p:cNvSpPr txBox="1"/>
          <p:nvPr>
            <p:ph idx="10" type="dt"/>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8" name="Google Shape;68;p11"/>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Vertical Title and Text" type="vertTitleAndTx">
  <p:cSld name="VERTICAL_TITLE_AND_VERTICAL_TEXT">
    <p:spTree>
      <p:nvGrpSpPr>
        <p:cNvPr id="69" name="Shape 69"/>
        <p:cNvGrpSpPr/>
        <p:nvPr/>
      </p:nvGrpSpPr>
      <p:grpSpPr>
        <a:xfrm>
          <a:off x="0" y="0"/>
          <a:ext cx="0" cy="0"/>
          <a:chOff x="0" y="0"/>
          <a:chExt cx="0" cy="0"/>
        </a:xfrm>
      </p:grpSpPr>
      <p:sp>
        <p:nvSpPr>
          <p:cNvPr id="70" name="Google Shape;70;p12"/>
          <p:cNvSpPr txBox="1"/>
          <p:nvPr>
            <p:ph type="title"/>
          </p:nvPr>
        </p:nvSpPr>
        <p:spPr>
          <a:xfrm rot="5400000">
            <a:off x="5036803" y="1867236"/>
            <a:ext cx="5242594" cy="2057400"/>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p:txBody>
      </p:sp>
      <p:sp>
        <p:nvSpPr>
          <p:cNvPr id="71" name="Google Shape;71;p12"/>
          <p:cNvSpPr txBox="1"/>
          <p:nvPr>
            <p:ph idx="1" type="body"/>
          </p:nvPr>
        </p:nvSpPr>
        <p:spPr>
          <a:xfrm rot="5400000">
            <a:off x="845803" y="-113964"/>
            <a:ext cx="5242594" cy="6019800"/>
          </a:xfrm>
          <a:prstGeom prst="rect">
            <a:avLst/>
          </a:prstGeom>
          <a:noFill/>
          <a:ln>
            <a:noFill/>
          </a:ln>
        </p:spPr>
        <p:txBody>
          <a:bodyPr anchorCtr="0" anchor="t" bIns="45700" lIns="91425" spcFirstLastPara="1" rIns="91425" wrap="square" tIns="45700">
            <a:noAutofit/>
          </a:bodyPr>
          <a:lstStyle>
            <a:lvl1pPr indent="-342900" lvl="0" marL="457200" algn="l">
              <a:lnSpc>
                <a:spcPct val="100000"/>
              </a:lnSpc>
              <a:spcBef>
                <a:spcPts val="360"/>
              </a:spcBef>
              <a:spcAft>
                <a:spcPts val="0"/>
              </a:spcAft>
              <a:buClr>
                <a:schemeClr val="dk1"/>
              </a:buClr>
              <a:buSzPts val="1800"/>
              <a:buChar char="•"/>
              <a:defRPr/>
            </a:lvl1pPr>
            <a:lvl2pPr indent="-342900" lvl="1" marL="914400" algn="l">
              <a:lnSpc>
                <a:spcPct val="100000"/>
              </a:lnSpc>
              <a:spcBef>
                <a:spcPts val="360"/>
              </a:spcBef>
              <a:spcAft>
                <a:spcPts val="0"/>
              </a:spcAft>
              <a:buClr>
                <a:schemeClr val="dk1"/>
              </a:buClr>
              <a:buSzPts val="1800"/>
              <a:buChar char="–"/>
              <a:defRPr/>
            </a:lvl2pPr>
            <a:lvl3pPr indent="-342900" lvl="2" marL="1371600" algn="l">
              <a:lnSpc>
                <a:spcPct val="100000"/>
              </a:lnSpc>
              <a:spcBef>
                <a:spcPts val="360"/>
              </a:spcBef>
              <a:spcAft>
                <a:spcPts val="0"/>
              </a:spcAft>
              <a:buClr>
                <a:schemeClr val="dk1"/>
              </a:buClr>
              <a:buSzPts val="1800"/>
              <a:buChar char="•"/>
              <a:defRPr/>
            </a:lvl3pPr>
            <a:lvl4pPr indent="-342900" lvl="3" marL="1828800" algn="l">
              <a:lnSpc>
                <a:spcPct val="100000"/>
              </a:lnSpc>
              <a:spcBef>
                <a:spcPts val="360"/>
              </a:spcBef>
              <a:spcAft>
                <a:spcPts val="0"/>
              </a:spcAft>
              <a:buClr>
                <a:schemeClr val="dk1"/>
              </a:buClr>
              <a:buSzPts val="1800"/>
              <a:buChar char="–"/>
              <a:defRPr/>
            </a:lvl4pPr>
            <a:lvl5pPr indent="-342900" lvl="4" marL="2286000" algn="l">
              <a:lnSpc>
                <a:spcPct val="100000"/>
              </a:lnSpc>
              <a:spcBef>
                <a:spcPts val="360"/>
              </a:spcBef>
              <a:spcAft>
                <a:spcPts val="0"/>
              </a:spcAft>
              <a:buClr>
                <a:schemeClr val="dk1"/>
              </a:buClr>
              <a:buSzPts val="1800"/>
              <a:buChar char="»"/>
              <a:defRPr/>
            </a:lvl5pPr>
            <a:lvl6pPr indent="-342900" lvl="5" marL="2743200" algn="l">
              <a:lnSpc>
                <a:spcPct val="100000"/>
              </a:lnSpc>
              <a:spcBef>
                <a:spcPts val="360"/>
              </a:spcBef>
              <a:spcAft>
                <a:spcPts val="0"/>
              </a:spcAft>
              <a:buClr>
                <a:schemeClr val="dk1"/>
              </a:buClr>
              <a:buSzPts val="1800"/>
              <a:buChar char="•"/>
              <a:defRPr/>
            </a:lvl6pPr>
            <a:lvl7pPr indent="-342900" lvl="6" marL="3200400" algn="l">
              <a:lnSpc>
                <a:spcPct val="100000"/>
              </a:lnSpc>
              <a:spcBef>
                <a:spcPts val="360"/>
              </a:spcBef>
              <a:spcAft>
                <a:spcPts val="0"/>
              </a:spcAft>
              <a:buClr>
                <a:schemeClr val="dk1"/>
              </a:buClr>
              <a:buSzPts val="1800"/>
              <a:buChar char="•"/>
              <a:defRPr/>
            </a:lvl7pPr>
            <a:lvl8pPr indent="-342900" lvl="7" marL="3657600" algn="l">
              <a:lnSpc>
                <a:spcPct val="100000"/>
              </a:lnSpc>
              <a:spcBef>
                <a:spcPts val="360"/>
              </a:spcBef>
              <a:spcAft>
                <a:spcPts val="0"/>
              </a:spcAft>
              <a:buClr>
                <a:schemeClr val="dk1"/>
              </a:buClr>
              <a:buSzPts val="1800"/>
              <a:buChar char="•"/>
              <a:defRPr/>
            </a:lvl8pPr>
            <a:lvl9pPr indent="-342900" lvl="8" marL="4114800" algn="l">
              <a:lnSpc>
                <a:spcPct val="100000"/>
              </a:lnSpc>
              <a:spcBef>
                <a:spcPts val="360"/>
              </a:spcBef>
              <a:spcAft>
                <a:spcPts val="0"/>
              </a:spcAft>
              <a:buClr>
                <a:schemeClr val="dk1"/>
              </a:buClr>
              <a:buSzPts val="1800"/>
              <a:buChar char="•"/>
              <a:defRPr/>
            </a:lvl9pPr>
          </a:lstStyle>
          <a:p/>
        </p:txBody>
      </p:sp>
      <p:sp>
        <p:nvSpPr>
          <p:cNvPr id="72" name="Google Shape;72;p12"/>
          <p:cNvSpPr txBox="1"/>
          <p:nvPr>
            <p:ph idx="10" type="dt"/>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3" name="Google Shape;73;p12"/>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0.xml"/><Relationship Id="rId10" Type="http://schemas.openxmlformats.org/officeDocument/2006/relationships/slideLayout" Target="../slideLayouts/slideLayout9.xml"/><Relationship Id="rId13" Type="http://schemas.openxmlformats.org/officeDocument/2006/relationships/theme" Target="../theme/theme1.xml"/><Relationship Id="rId12" Type="http://schemas.openxmlformats.org/officeDocument/2006/relationships/slideLayout" Target="../slideLayouts/slideLayout11.xml"/><Relationship Id="rId1" Type="http://schemas.openxmlformats.org/officeDocument/2006/relationships/image" Target="../media/image1.jpg"/><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9" Type="http://schemas.openxmlformats.org/officeDocument/2006/relationships/slideLayout" Target="../slideLayouts/slideLayout8.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blipFill>
          <a:blip r:embed="rId1">
            <a:alphaModFix/>
          </a:blip>
          <a:stretch>
            <a:fillRect/>
          </a:stretch>
        </a:blipFill>
      </p:bgPr>
    </p:bg>
    <p:spTree>
      <p:nvGrpSpPr>
        <p:cNvPr id="9" name="Shape 9"/>
        <p:cNvGrpSpPr/>
        <p:nvPr/>
      </p:nvGrpSpPr>
      <p:grpSpPr>
        <a:xfrm>
          <a:off x="0" y="0"/>
          <a:ext cx="0" cy="0"/>
          <a:chOff x="0" y="0"/>
          <a:chExt cx="0" cy="0"/>
        </a:xfrm>
      </p:grpSpPr>
      <p:sp>
        <p:nvSpPr>
          <p:cNvPr id="10" name="Google Shape;10;p1"/>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Autofit/>
          </a:bodyPr>
          <a:lstStyle>
            <a:lvl1pPr lvl="0" marR="0" rtl="0" algn="ctr">
              <a:lnSpc>
                <a:spcPct val="100000"/>
              </a:lnSpc>
              <a:spcBef>
                <a:spcPts val="0"/>
              </a:spcBef>
              <a:spcAft>
                <a:spcPts val="0"/>
              </a:spcAft>
              <a:buClr>
                <a:srgbClr val="000000"/>
              </a:buClr>
              <a:buSzPts val="1400"/>
              <a:buFont typeface="Arial"/>
              <a:buNone/>
              <a:defRPr b="0" i="0" sz="4400" u="none" cap="none" strike="noStrike">
                <a:solidFill>
                  <a:schemeClr val="dk1"/>
                </a:solidFill>
                <a:latin typeface="Open Sans"/>
                <a:ea typeface="Open Sans"/>
                <a:cs typeface="Open Sans"/>
                <a:sym typeface="Open Sans"/>
              </a:defRPr>
            </a:lvl1pPr>
            <a:lvl2pPr lvl="1" marR="0" rtl="0" algn="ctr">
              <a:lnSpc>
                <a:spcPct val="100000"/>
              </a:lnSpc>
              <a:spcBef>
                <a:spcPts val="0"/>
              </a:spcBef>
              <a:spcAft>
                <a:spcPts val="0"/>
              </a:spcAft>
              <a:buClr>
                <a:srgbClr val="000000"/>
              </a:buClr>
              <a:buSzPts val="1400"/>
              <a:buFont typeface="Arial"/>
              <a:buNone/>
              <a:defRPr b="0" i="0" sz="4400" u="none" cap="none" strike="noStrike">
                <a:solidFill>
                  <a:schemeClr val="dk1"/>
                </a:solidFill>
                <a:latin typeface="Open Sans"/>
                <a:ea typeface="Open Sans"/>
                <a:cs typeface="Open Sans"/>
                <a:sym typeface="Open Sans"/>
              </a:defRPr>
            </a:lvl2pPr>
            <a:lvl3pPr lvl="2" marR="0" rtl="0" algn="ctr">
              <a:lnSpc>
                <a:spcPct val="100000"/>
              </a:lnSpc>
              <a:spcBef>
                <a:spcPts val="0"/>
              </a:spcBef>
              <a:spcAft>
                <a:spcPts val="0"/>
              </a:spcAft>
              <a:buClr>
                <a:srgbClr val="000000"/>
              </a:buClr>
              <a:buSzPts val="1400"/>
              <a:buFont typeface="Arial"/>
              <a:buNone/>
              <a:defRPr b="0" i="0" sz="4400" u="none" cap="none" strike="noStrike">
                <a:solidFill>
                  <a:schemeClr val="dk1"/>
                </a:solidFill>
                <a:latin typeface="Open Sans"/>
                <a:ea typeface="Open Sans"/>
                <a:cs typeface="Open Sans"/>
                <a:sym typeface="Open Sans"/>
              </a:defRPr>
            </a:lvl3pPr>
            <a:lvl4pPr lvl="3" marR="0" rtl="0" algn="ctr">
              <a:lnSpc>
                <a:spcPct val="100000"/>
              </a:lnSpc>
              <a:spcBef>
                <a:spcPts val="0"/>
              </a:spcBef>
              <a:spcAft>
                <a:spcPts val="0"/>
              </a:spcAft>
              <a:buClr>
                <a:srgbClr val="000000"/>
              </a:buClr>
              <a:buSzPts val="1400"/>
              <a:buFont typeface="Arial"/>
              <a:buNone/>
              <a:defRPr b="0" i="0" sz="4400" u="none" cap="none" strike="noStrike">
                <a:solidFill>
                  <a:schemeClr val="dk1"/>
                </a:solidFill>
                <a:latin typeface="Open Sans"/>
                <a:ea typeface="Open Sans"/>
                <a:cs typeface="Open Sans"/>
                <a:sym typeface="Open Sans"/>
              </a:defRPr>
            </a:lvl4pPr>
            <a:lvl5pPr lvl="4" marR="0" rtl="0" algn="ctr">
              <a:lnSpc>
                <a:spcPct val="100000"/>
              </a:lnSpc>
              <a:spcBef>
                <a:spcPts val="0"/>
              </a:spcBef>
              <a:spcAft>
                <a:spcPts val="0"/>
              </a:spcAft>
              <a:buClr>
                <a:srgbClr val="000000"/>
              </a:buClr>
              <a:buSzPts val="1400"/>
              <a:buFont typeface="Arial"/>
              <a:buNone/>
              <a:defRPr b="0" i="0" sz="4400" u="none" cap="none" strike="noStrike">
                <a:solidFill>
                  <a:schemeClr val="dk1"/>
                </a:solidFill>
                <a:latin typeface="Open Sans"/>
                <a:ea typeface="Open Sans"/>
                <a:cs typeface="Open Sans"/>
                <a:sym typeface="Open Sans"/>
              </a:defRPr>
            </a:lvl5pPr>
            <a:lvl6pPr lvl="5" marR="0" rtl="0" algn="ctr">
              <a:lnSpc>
                <a:spcPct val="100000"/>
              </a:lnSpc>
              <a:spcBef>
                <a:spcPts val="0"/>
              </a:spcBef>
              <a:spcAft>
                <a:spcPts val="0"/>
              </a:spcAft>
              <a:buClr>
                <a:srgbClr val="000000"/>
              </a:buClr>
              <a:buSzPts val="1400"/>
              <a:buFont typeface="Arial"/>
              <a:buNone/>
              <a:defRPr b="0" i="0" sz="4400" u="none" cap="none" strike="noStrike">
                <a:solidFill>
                  <a:schemeClr val="dk1"/>
                </a:solidFill>
                <a:latin typeface="Open Sans"/>
                <a:ea typeface="Open Sans"/>
                <a:cs typeface="Open Sans"/>
                <a:sym typeface="Open Sans"/>
              </a:defRPr>
            </a:lvl6pPr>
            <a:lvl7pPr lvl="6" marR="0" rtl="0" algn="ctr">
              <a:lnSpc>
                <a:spcPct val="100000"/>
              </a:lnSpc>
              <a:spcBef>
                <a:spcPts val="0"/>
              </a:spcBef>
              <a:spcAft>
                <a:spcPts val="0"/>
              </a:spcAft>
              <a:buClr>
                <a:srgbClr val="000000"/>
              </a:buClr>
              <a:buSzPts val="1400"/>
              <a:buFont typeface="Arial"/>
              <a:buNone/>
              <a:defRPr b="0" i="0" sz="4400" u="none" cap="none" strike="noStrike">
                <a:solidFill>
                  <a:schemeClr val="dk1"/>
                </a:solidFill>
                <a:latin typeface="Open Sans"/>
                <a:ea typeface="Open Sans"/>
                <a:cs typeface="Open Sans"/>
                <a:sym typeface="Open Sans"/>
              </a:defRPr>
            </a:lvl7pPr>
            <a:lvl8pPr lvl="7" marR="0" rtl="0" algn="ctr">
              <a:lnSpc>
                <a:spcPct val="100000"/>
              </a:lnSpc>
              <a:spcBef>
                <a:spcPts val="0"/>
              </a:spcBef>
              <a:spcAft>
                <a:spcPts val="0"/>
              </a:spcAft>
              <a:buClr>
                <a:srgbClr val="000000"/>
              </a:buClr>
              <a:buSzPts val="1400"/>
              <a:buFont typeface="Arial"/>
              <a:buNone/>
              <a:defRPr b="0" i="0" sz="4400" u="none" cap="none" strike="noStrike">
                <a:solidFill>
                  <a:schemeClr val="dk1"/>
                </a:solidFill>
                <a:latin typeface="Open Sans"/>
                <a:ea typeface="Open Sans"/>
                <a:cs typeface="Open Sans"/>
                <a:sym typeface="Open Sans"/>
              </a:defRPr>
            </a:lvl8pPr>
            <a:lvl9pPr lvl="8" marR="0" rtl="0" algn="ctr">
              <a:lnSpc>
                <a:spcPct val="100000"/>
              </a:lnSpc>
              <a:spcBef>
                <a:spcPts val="0"/>
              </a:spcBef>
              <a:spcAft>
                <a:spcPts val="0"/>
              </a:spcAft>
              <a:buClr>
                <a:srgbClr val="000000"/>
              </a:buClr>
              <a:buSzPts val="1400"/>
              <a:buFont typeface="Arial"/>
              <a:buNone/>
              <a:defRPr b="0" i="0" sz="4400" u="none" cap="none" strike="noStrike">
                <a:solidFill>
                  <a:schemeClr val="dk1"/>
                </a:solidFill>
                <a:latin typeface="Open Sans"/>
                <a:ea typeface="Open Sans"/>
                <a:cs typeface="Open Sans"/>
                <a:sym typeface="Open Sans"/>
              </a:defRPr>
            </a:lvl9pPr>
          </a:lstStyle>
          <a:p/>
        </p:txBody>
      </p:sp>
      <p:sp>
        <p:nvSpPr>
          <p:cNvPr id="11" name="Google Shape;11;p1"/>
          <p:cNvSpPr txBox="1"/>
          <p:nvPr>
            <p:ph idx="1" type="body"/>
          </p:nvPr>
        </p:nvSpPr>
        <p:spPr>
          <a:xfrm>
            <a:off x="457200" y="1600200"/>
            <a:ext cx="8229600" cy="3916363"/>
          </a:xfrm>
          <a:prstGeom prst="rect">
            <a:avLst/>
          </a:prstGeom>
          <a:noFill/>
          <a:ln>
            <a:noFill/>
          </a:ln>
        </p:spPr>
        <p:txBody>
          <a:bodyPr anchorCtr="0" anchor="t" bIns="45700" lIns="91425" spcFirstLastPara="1" rIns="91425" wrap="square" tIns="45700">
            <a:noAutofit/>
          </a:bodyPr>
          <a:lstStyle>
            <a:lvl1pPr indent="-431800" lvl="0" marL="457200" marR="0" rtl="0" algn="l">
              <a:lnSpc>
                <a:spcPct val="100000"/>
              </a:lnSpc>
              <a:spcBef>
                <a:spcPts val="640"/>
              </a:spcBef>
              <a:spcAft>
                <a:spcPts val="0"/>
              </a:spcAft>
              <a:buClr>
                <a:schemeClr val="dk1"/>
              </a:buClr>
              <a:buSzPts val="3200"/>
              <a:buFont typeface="Arial"/>
              <a:buChar char="•"/>
              <a:defRPr b="0" i="0" sz="3200" u="none" cap="none" strike="noStrike">
                <a:solidFill>
                  <a:schemeClr val="dk1"/>
                </a:solidFill>
                <a:latin typeface="Open Sans"/>
                <a:ea typeface="Open Sans"/>
                <a:cs typeface="Open Sans"/>
                <a:sym typeface="Open Sans"/>
              </a:defRPr>
            </a:lvl1pPr>
            <a:lvl2pPr indent="-406400" lvl="1" marL="914400" marR="0" rtl="0" algn="l">
              <a:lnSpc>
                <a:spcPct val="100000"/>
              </a:lnSpc>
              <a:spcBef>
                <a:spcPts val="560"/>
              </a:spcBef>
              <a:spcAft>
                <a:spcPts val="0"/>
              </a:spcAft>
              <a:buClr>
                <a:schemeClr val="dk1"/>
              </a:buClr>
              <a:buSzPts val="2800"/>
              <a:buFont typeface="Arial"/>
              <a:buChar char="–"/>
              <a:defRPr b="0" i="0" sz="2800" u="none" cap="none" strike="noStrike">
                <a:solidFill>
                  <a:schemeClr val="dk1"/>
                </a:solidFill>
                <a:latin typeface="Open Sans"/>
                <a:ea typeface="Open Sans"/>
                <a:cs typeface="Open Sans"/>
                <a:sym typeface="Open Sans"/>
              </a:defRPr>
            </a:lvl2pPr>
            <a:lvl3pPr indent="-381000" lvl="2" marL="1371600" marR="0" rtl="0" algn="l">
              <a:lnSpc>
                <a:spcPct val="100000"/>
              </a:lnSpc>
              <a:spcBef>
                <a:spcPts val="480"/>
              </a:spcBef>
              <a:spcAft>
                <a:spcPts val="0"/>
              </a:spcAft>
              <a:buClr>
                <a:schemeClr val="dk1"/>
              </a:buClr>
              <a:buSzPts val="2400"/>
              <a:buFont typeface="Arial"/>
              <a:buChar char="•"/>
              <a:defRPr b="0" i="0" sz="2400" u="none" cap="none" strike="noStrike">
                <a:solidFill>
                  <a:schemeClr val="dk1"/>
                </a:solidFill>
                <a:latin typeface="Open Sans"/>
                <a:ea typeface="Open Sans"/>
                <a:cs typeface="Open Sans"/>
                <a:sym typeface="Open Sans"/>
              </a:defRPr>
            </a:lvl3pPr>
            <a:lvl4pPr indent="-355600" lvl="3" marL="18288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4pPr>
            <a:lvl5pPr indent="-355600" lvl="4" marL="22860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5pPr>
            <a:lvl6pPr indent="-355600" lvl="5" marL="27432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6pPr>
            <a:lvl7pPr indent="-355600" lvl="6" marL="32004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7pPr>
            <a:lvl8pPr indent="-355600" lvl="7" marL="36576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8pPr>
            <a:lvl9pPr indent="-355600" lvl="8" marL="41148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9pPr>
          </a:lstStyle>
          <a:p/>
        </p:txBody>
      </p:sp>
      <p:sp>
        <p:nvSpPr>
          <p:cNvPr id="12" name="Google Shape;12;p1"/>
          <p:cNvSpPr txBox="1"/>
          <p:nvPr>
            <p:ph idx="10" type="dt"/>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lvl1pPr lvl="0" marR="0" rtl="0" algn="ctr">
              <a:lnSpc>
                <a:spcPct val="100000"/>
              </a:lnSpc>
              <a:spcBef>
                <a:spcPts val="0"/>
              </a:spcBef>
              <a:spcAft>
                <a:spcPts val="0"/>
              </a:spcAft>
              <a:buClr>
                <a:srgbClr val="000000"/>
              </a:buClr>
              <a:buSzPts val="1400"/>
              <a:buFont typeface="Arial"/>
              <a:buNone/>
              <a:defRPr b="0" i="0" sz="1050" u="none" cap="none" strike="noStrike">
                <a:solidFill>
                  <a:srgbClr val="888888"/>
                </a:solidFill>
                <a:latin typeface="Open Sans"/>
                <a:ea typeface="Open Sans"/>
                <a:cs typeface="Open Sans"/>
                <a:sym typeface="Open Sans"/>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9pPr>
          </a:lstStyle>
          <a:p/>
        </p:txBody>
      </p:sp>
      <p:sp>
        <p:nvSpPr>
          <p:cNvPr id="13" name="Google Shape;13;p1"/>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lvl1pPr indent="0" lvl="0" marL="0" marR="0" rtl="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1pPr>
            <a:lvl2pPr indent="0" lvl="1" marL="0" marR="0" rtl="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2pPr>
            <a:lvl3pPr indent="0" lvl="2" marL="0" marR="0" rtl="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3pPr>
            <a:lvl4pPr indent="0" lvl="3" marL="0" marR="0" rtl="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4pPr>
            <a:lvl5pPr indent="0" lvl="4" marL="0" marR="0" rtl="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5pPr>
            <a:lvl6pPr indent="0" lvl="5" marL="0" marR="0" rtl="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6pPr>
            <a:lvl7pPr indent="0" lvl="6" marL="0" marR="0" rtl="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7pPr>
            <a:lvl8pPr indent="0" lvl="7" marL="0" marR="0" rtl="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8pPr>
            <a:lvl9pPr indent="0" lvl="8" marL="0" marR="0" rtl="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2"/>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Lst>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2" presetSubtype="8">
                                  <p:stCondLst>
                                    <p:cond delay="0"/>
                                  </p:stCondLst>
                                  <p:childTnLst>
                                    <p:set>
                                      <p:cBhvr>
                                        <p:cTn dur="1" fill="hold">
                                          <p:stCondLst>
                                            <p:cond delay="0"/>
                                          </p:stCondLst>
                                        </p:cTn>
                                        <p:tgtEl>
                                          <p:spTgt spid="11">
                                            <p:txEl>
                                              <p:pRg end="0" st="0"/>
                                            </p:txEl>
                                          </p:spTgt>
                                        </p:tgtEl>
                                        <p:attrNameLst>
                                          <p:attrName>style.visibility</p:attrName>
                                        </p:attrNameLst>
                                      </p:cBhvr>
                                      <p:to>
                                        <p:strVal val="visible"/>
                                      </p:to>
                                    </p:set>
                                    <p:anim calcmode="lin" valueType="num">
                                      <p:cBhvr additive="base">
                                        <p:cTn dur="500"/>
                                        <p:tgtEl>
                                          <p:spTgt spid="11">
                                            <p:txEl>
                                              <p:pRg end="0" st="0"/>
                                            </p:txEl>
                                          </p:spTgt>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8">
                                  <p:stCondLst>
                                    <p:cond delay="0"/>
                                  </p:stCondLst>
                                  <p:childTnLst>
                                    <p:set>
                                      <p:cBhvr>
                                        <p:cTn dur="1" fill="hold">
                                          <p:stCondLst>
                                            <p:cond delay="0"/>
                                          </p:stCondLst>
                                        </p:cTn>
                                        <p:tgtEl>
                                          <p:spTgt spid="11">
                                            <p:txEl>
                                              <p:pRg end="1" st="1"/>
                                            </p:txEl>
                                          </p:spTgt>
                                        </p:tgtEl>
                                        <p:attrNameLst>
                                          <p:attrName>style.visibility</p:attrName>
                                        </p:attrNameLst>
                                      </p:cBhvr>
                                      <p:to>
                                        <p:strVal val="visible"/>
                                      </p:to>
                                    </p:set>
                                    <p:anim calcmode="lin" valueType="num">
                                      <p:cBhvr additive="base">
                                        <p:cTn dur="500"/>
                                        <p:tgtEl>
                                          <p:spTgt spid="11">
                                            <p:txEl>
                                              <p:pRg end="1" st="1"/>
                                            </p:txEl>
                                          </p:spTgt>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8">
                                  <p:stCondLst>
                                    <p:cond delay="0"/>
                                  </p:stCondLst>
                                  <p:childTnLst>
                                    <p:set>
                                      <p:cBhvr>
                                        <p:cTn dur="1" fill="hold">
                                          <p:stCondLst>
                                            <p:cond delay="0"/>
                                          </p:stCondLst>
                                        </p:cTn>
                                        <p:tgtEl>
                                          <p:spTgt spid="11">
                                            <p:txEl>
                                              <p:pRg end="2" st="2"/>
                                            </p:txEl>
                                          </p:spTgt>
                                        </p:tgtEl>
                                        <p:attrNameLst>
                                          <p:attrName>style.visibility</p:attrName>
                                        </p:attrNameLst>
                                      </p:cBhvr>
                                      <p:to>
                                        <p:strVal val="visible"/>
                                      </p:to>
                                    </p:set>
                                    <p:anim calcmode="lin" valueType="num">
                                      <p:cBhvr additive="base">
                                        <p:cTn dur="500"/>
                                        <p:tgtEl>
                                          <p:spTgt spid="11">
                                            <p:txEl>
                                              <p:pRg end="2" st="2"/>
                                            </p:txEl>
                                          </p:spTgt>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8">
                                  <p:stCondLst>
                                    <p:cond delay="0"/>
                                  </p:stCondLst>
                                  <p:childTnLst>
                                    <p:set>
                                      <p:cBhvr>
                                        <p:cTn dur="1" fill="hold">
                                          <p:stCondLst>
                                            <p:cond delay="0"/>
                                          </p:stCondLst>
                                        </p:cTn>
                                        <p:tgtEl>
                                          <p:spTgt spid="11">
                                            <p:txEl>
                                              <p:pRg end="3" st="3"/>
                                            </p:txEl>
                                          </p:spTgt>
                                        </p:tgtEl>
                                        <p:attrNameLst>
                                          <p:attrName>style.visibility</p:attrName>
                                        </p:attrNameLst>
                                      </p:cBhvr>
                                      <p:to>
                                        <p:strVal val="visible"/>
                                      </p:to>
                                    </p:set>
                                    <p:anim calcmode="lin" valueType="num">
                                      <p:cBhvr additive="base">
                                        <p:cTn dur="500"/>
                                        <p:tgtEl>
                                          <p:spTgt spid="11">
                                            <p:txEl>
                                              <p:pRg end="3" st="3"/>
                                            </p:txEl>
                                          </p:spTgt>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8">
                                  <p:stCondLst>
                                    <p:cond delay="0"/>
                                  </p:stCondLst>
                                  <p:childTnLst>
                                    <p:set>
                                      <p:cBhvr>
                                        <p:cTn dur="1" fill="hold">
                                          <p:stCondLst>
                                            <p:cond delay="0"/>
                                          </p:stCondLst>
                                        </p:cTn>
                                        <p:tgtEl>
                                          <p:spTgt spid="11">
                                            <p:txEl>
                                              <p:pRg end="4" st="4"/>
                                            </p:txEl>
                                          </p:spTgt>
                                        </p:tgtEl>
                                        <p:attrNameLst>
                                          <p:attrName>style.visibility</p:attrName>
                                        </p:attrNameLst>
                                      </p:cBhvr>
                                      <p:to>
                                        <p:strVal val="visible"/>
                                      </p:to>
                                    </p:set>
                                    <p:anim calcmode="lin" valueType="num">
                                      <p:cBhvr additive="base">
                                        <p:cTn dur="500"/>
                                        <p:tgtEl>
                                          <p:spTgt spid="11">
                                            <p:txEl>
                                              <p:pRg end="4" st="4"/>
                                            </p:txEl>
                                          </p:spTgt>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8">
                                  <p:stCondLst>
                                    <p:cond delay="0"/>
                                  </p:stCondLst>
                                  <p:childTnLst>
                                    <p:set>
                                      <p:cBhvr>
                                        <p:cTn dur="1" fill="hold">
                                          <p:stCondLst>
                                            <p:cond delay="0"/>
                                          </p:stCondLst>
                                        </p:cTn>
                                        <p:tgtEl>
                                          <p:spTgt spid="11">
                                            <p:txEl>
                                              <p:pRg end="5" st="5"/>
                                            </p:txEl>
                                          </p:spTgt>
                                        </p:tgtEl>
                                        <p:attrNameLst>
                                          <p:attrName>style.visibility</p:attrName>
                                        </p:attrNameLst>
                                      </p:cBhvr>
                                      <p:to>
                                        <p:strVal val="visible"/>
                                      </p:to>
                                    </p:set>
                                    <p:anim calcmode="lin" valueType="num">
                                      <p:cBhvr additive="base">
                                        <p:cTn dur="500"/>
                                        <p:tgtEl>
                                          <p:spTgt spid="11">
                                            <p:txEl>
                                              <p:pRg end="5" st="5"/>
                                            </p:txEl>
                                          </p:spTgt>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8">
                                  <p:stCondLst>
                                    <p:cond delay="0"/>
                                  </p:stCondLst>
                                  <p:childTnLst>
                                    <p:set>
                                      <p:cBhvr>
                                        <p:cTn dur="1" fill="hold">
                                          <p:stCondLst>
                                            <p:cond delay="0"/>
                                          </p:stCondLst>
                                        </p:cTn>
                                        <p:tgtEl>
                                          <p:spTgt spid="11">
                                            <p:txEl>
                                              <p:pRg end="6" st="6"/>
                                            </p:txEl>
                                          </p:spTgt>
                                        </p:tgtEl>
                                        <p:attrNameLst>
                                          <p:attrName>style.visibility</p:attrName>
                                        </p:attrNameLst>
                                      </p:cBhvr>
                                      <p:to>
                                        <p:strVal val="visible"/>
                                      </p:to>
                                    </p:set>
                                    <p:anim calcmode="lin" valueType="num">
                                      <p:cBhvr additive="base">
                                        <p:cTn dur="500"/>
                                        <p:tgtEl>
                                          <p:spTgt spid="11">
                                            <p:txEl>
                                              <p:pRg end="6" st="6"/>
                                            </p:txEl>
                                          </p:spTgt>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8">
                                  <p:stCondLst>
                                    <p:cond delay="0"/>
                                  </p:stCondLst>
                                  <p:childTnLst>
                                    <p:set>
                                      <p:cBhvr>
                                        <p:cTn dur="1" fill="hold">
                                          <p:stCondLst>
                                            <p:cond delay="0"/>
                                          </p:stCondLst>
                                        </p:cTn>
                                        <p:tgtEl>
                                          <p:spTgt spid="11">
                                            <p:txEl>
                                              <p:pRg end="7" st="7"/>
                                            </p:txEl>
                                          </p:spTgt>
                                        </p:tgtEl>
                                        <p:attrNameLst>
                                          <p:attrName>style.visibility</p:attrName>
                                        </p:attrNameLst>
                                      </p:cBhvr>
                                      <p:to>
                                        <p:strVal val="visible"/>
                                      </p:to>
                                    </p:set>
                                    <p:anim calcmode="lin" valueType="num">
                                      <p:cBhvr additive="base">
                                        <p:cTn dur="500"/>
                                        <p:tgtEl>
                                          <p:spTgt spid="11">
                                            <p:txEl>
                                              <p:pRg end="7" st="7"/>
                                            </p:txEl>
                                          </p:spTgt>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8">
                                  <p:stCondLst>
                                    <p:cond delay="0"/>
                                  </p:stCondLst>
                                  <p:childTnLst>
                                    <p:set>
                                      <p:cBhvr>
                                        <p:cTn dur="1" fill="hold">
                                          <p:stCondLst>
                                            <p:cond delay="0"/>
                                          </p:stCondLst>
                                        </p:cTn>
                                        <p:tgtEl>
                                          <p:spTgt spid="11">
                                            <p:txEl>
                                              <p:pRg end="8" st="8"/>
                                            </p:txEl>
                                          </p:spTgt>
                                        </p:tgtEl>
                                        <p:attrNameLst>
                                          <p:attrName>style.visibility</p:attrName>
                                        </p:attrNameLst>
                                      </p:cBhvr>
                                      <p:to>
                                        <p:strVal val="visible"/>
                                      </p:to>
                                    </p:set>
                                    <p:anim calcmode="lin" valueType="num">
                                      <p:cBhvr additive="base">
                                        <p:cTn dur="500"/>
                                        <p:tgtEl>
                                          <p:spTgt spid="11">
                                            <p:txEl>
                                              <p:pRg end="8" st="8"/>
                                            </p:txEl>
                                          </p:spTgt>
                                        </p:tgtEl>
                                        <p:attrNameLst>
                                          <p:attrName>ppt_x</p:attrName>
                                        </p:attrNameLst>
                                      </p:cBhvr>
                                      <p:tavLst>
                                        <p:tav fmla="" tm="0">
                                          <p:val>
                                            <p:strVal val="#ppt_x-1"/>
                                          </p:val>
                                        </p:tav>
                                        <p:tav fmla="" tm="100000">
                                          <p:val>
                                            <p:strVal val="#ppt_x"/>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hf dt="0" ftr="0" hdr="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3.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hyperlink" Target="https://www.youtube.com/watch?v=qpwTrv3rJSE" TargetMode="External"/><Relationship Id="rId4" Type="http://schemas.openxmlformats.org/officeDocument/2006/relationships/hyperlink" Target="http://youtube.com/watch?v=C3-3cZt3IG4"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4.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hyperlink" Target="http://youtube.com/watch?time_continue=3&amp;v=I5Lhp0QWafU&amp;feature=emb_logo"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hyperlink" Target="http://youtube.com/watch?v=gncPsh4NSeY"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77" name="Shape 77"/>
        <p:cNvGrpSpPr/>
        <p:nvPr/>
      </p:nvGrpSpPr>
      <p:grpSpPr>
        <a:xfrm>
          <a:off x="0" y="0"/>
          <a:ext cx="0" cy="0"/>
          <a:chOff x="0" y="0"/>
          <a:chExt cx="0" cy="0"/>
        </a:xfrm>
      </p:grpSpPr>
      <p:sp>
        <p:nvSpPr>
          <p:cNvPr id="78" name="Google Shape;78;p13"/>
          <p:cNvSpPr txBox="1"/>
          <p:nvPr>
            <p:ph type="ctrTitle"/>
          </p:nvPr>
        </p:nvSpPr>
        <p:spPr>
          <a:xfrm>
            <a:off x="914400" y="2205038"/>
            <a:ext cx="7772400" cy="1512887"/>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SzPts val="1400"/>
              <a:buNone/>
            </a:pPr>
            <a:r>
              <a:rPr lang="en-GB"/>
              <a:t>BMHP 5001</a:t>
            </a:r>
            <a:endParaRPr/>
          </a:p>
          <a:p>
            <a:pPr indent="0" lvl="0" marL="0" rtl="0" algn="ctr">
              <a:lnSpc>
                <a:spcPct val="100000"/>
              </a:lnSpc>
              <a:spcBef>
                <a:spcPts val="0"/>
              </a:spcBef>
              <a:spcAft>
                <a:spcPts val="0"/>
              </a:spcAft>
              <a:buSzPts val="1400"/>
              <a:buNone/>
            </a:pPr>
            <a:r>
              <a:rPr lang="en-GB"/>
              <a:t> Complementary Therapies</a:t>
            </a:r>
            <a:endParaRPr/>
          </a:p>
        </p:txBody>
      </p:sp>
      <p:sp>
        <p:nvSpPr>
          <p:cNvPr id="79" name="Google Shape;79;p13"/>
          <p:cNvSpPr txBox="1"/>
          <p:nvPr>
            <p:ph idx="10" type="dt"/>
          </p:nvPr>
        </p:nvSpPr>
        <p:spPr>
          <a:xfrm>
            <a:off x="395288" y="6524625"/>
            <a:ext cx="971550" cy="219075"/>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SzPts val="1400"/>
              <a:buNone/>
            </a:pPr>
            <a:r>
              <a:rPr lang="en-GB"/>
              <a:t>16/01/2020</a:t>
            </a:r>
            <a:endParaRPr/>
          </a:p>
        </p:txBody>
      </p:sp>
      <p:sp>
        <p:nvSpPr>
          <p:cNvPr id="80" name="Google Shape;80;p13"/>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p>
            <a:pPr indent="0" lvl="0" marL="0" marR="0" rtl="0" algn="r">
              <a:lnSpc>
                <a:spcPct val="100000"/>
              </a:lnSpc>
              <a:spcBef>
                <a:spcPts val="0"/>
              </a:spcBef>
              <a:spcAft>
                <a:spcPts val="0"/>
              </a:spcAft>
              <a:buClr>
                <a:srgbClr val="898989"/>
              </a:buClr>
              <a:buSzPts val="1200"/>
              <a:buFont typeface="Arial"/>
              <a:buNone/>
            </a:pPr>
            <a:fld id="{00000000-1234-1234-1234-123412341234}" type="slidenum">
              <a:rPr b="0" i="0" lang="en-GB" sz="1200" u="none" cap="none" strike="noStrike">
                <a:solidFill>
                  <a:srgbClr val="898989"/>
                </a:solidFill>
                <a:latin typeface="Open Sans"/>
                <a:ea typeface="Open Sans"/>
                <a:cs typeface="Open Sans"/>
                <a:sym typeface="Open Sans"/>
              </a:rPr>
              <a:t>‹#›</a:t>
            </a:fld>
            <a:endParaRPr b="0" i="0" sz="1200" u="none" cap="none" strike="noStrike">
              <a:solidFill>
                <a:srgbClr val="898989"/>
              </a:solidFill>
              <a:latin typeface="Open Sans"/>
              <a:ea typeface="Open Sans"/>
              <a:cs typeface="Open Sans"/>
              <a:sym typeface="Open Sans"/>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85" name="Shape 85"/>
        <p:cNvGrpSpPr/>
        <p:nvPr/>
      </p:nvGrpSpPr>
      <p:grpSpPr>
        <a:xfrm>
          <a:off x="0" y="0"/>
          <a:ext cx="0" cy="0"/>
          <a:chOff x="0" y="0"/>
          <a:chExt cx="0" cy="0"/>
        </a:xfrm>
      </p:grpSpPr>
      <p:sp>
        <p:nvSpPr>
          <p:cNvPr id="86" name="Google Shape;86;p14"/>
          <p:cNvSpPr txBox="1"/>
          <p:nvPr>
            <p:ph type="title"/>
          </p:nvPr>
        </p:nvSpPr>
        <p:spPr>
          <a:xfrm>
            <a:off x="457200" y="274638"/>
            <a:ext cx="8229600" cy="1143000"/>
          </a:xfrm>
          <a:prstGeom prst="rect">
            <a:avLst/>
          </a:prstGeom>
        </p:spPr>
        <p:txBody>
          <a:bodyPr anchorCtr="0" anchor="ctr" bIns="45700" lIns="91425" spcFirstLastPara="1" rIns="91425" wrap="square" tIns="45700">
            <a:noAutofit/>
          </a:bodyPr>
          <a:lstStyle/>
          <a:p>
            <a:pPr indent="0" lvl="0" marL="0" rtl="0" algn="ctr">
              <a:spcBef>
                <a:spcPts val="0"/>
              </a:spcBef>
              <a:spcAft>
                <a:spcPts val="0"/>
              </a:spcAft>
              <a:buNone/>
            </a:pPr>
            <a:r>
              <a:rPr lang="en-GB"/>
              <a:t>Lesson Aims</a:t>
            </a:r>
            <a:endParaRPr/>
          </a:p>
        </p:txBody>
      </p:sp>
      <p:sp>
        <p:nvSpPr>
          <p:cNvPr id="87" name="Google Shape;87;p14"/>
          <p:cNvSpPr txBox="1"/>
          <p:nvPr>
            <p:ph idx="1" type="body"/>
          </p:nvPr>
        </p:nvSpPr>
        <p:spPr>
          <a:xfrm>
            <a:off x="457200" y="1600201"/>
            <a:ext cx="8229600" cy="3917100"/>
          </a:xfrm>
          <a:prstGeom prst="rect">
            <a:avLst/>
          </a:prstGeom>
        </p:spPr>
        <p:txBody>
          <a:bodyPr anchorCtr="0" anchor="t" bIns="45700" lIns="91425" spcFirstLastPara="1" rIns="91425" wrap="square" tIns="45700">
            <a:noAutofit/>
          </a:bodyPr>
          <a:lstStyle/>
          <a:p>
            <a:pPr indent="0" lvl="0" marL="0" rtl="0" algn="l">
              <a:spcBef>
                <a:spcPts val="360"/>
              </a:spcBef>
              <a:spcAft>
                <a:spcPts val="0"/>
              </a:spcAft>
              <a:buNone/>
            </a:pPr>
            <a:r>
              <a:t/>
            </a:r>
            <a:endParaRPr/>
          </a:p>
          <a:p>
            <a:pPr indent="0" lvl="0" marL="0" rtl="0" algn="l">
              <a:spcBef>
                <a:spcPts val="360"/>
              </a:spcBef>
              <a:spcAft>
                <a:spcPts val="0"/>
              </a:spcAft>
              <a:buNone/>
            </a:pPr>
            <a:r>
              <a:t/>
            </a:r>
            <a:endParaRPr/>
          </a:p>
          <a:p>
            <a:pPr indent="0" lvl="0" marL="0" rtl="0" algn="l">
              <a:spcBef>
                <a:spcPts val="360"/>
              </a:spcBef>
              <a:spcAft>
                <a:spcPts val="0"/>
              </a:spcAft>
              <a:buNone/>
            </a:pPr>
            <a:r>
              <a:rPr lang="en-GB"/>
              <a:t>An Introduction to Traditional Thai Massage</a:t>
            </a:r>
            <a:endParaRPr/>
          </a:p>
        </p:txBody>
      </p:sp>
      <p:sp>
        <p:nvSpPr>
          <p:cNvPr id="88" name="Google Shape;88;p14"/>
          <p:cNvSpPr txBox="1"/>
          <p:nvPr>
            <p:ph idx="12" type="sldNum"/>
          </p:nvPr>
        </p:nvSpPr>
        <p:spPr>
          <a:xfrm>
            <a:off x="7956550" y="6381750"/>
            <a:ext cx="730200" cy="339600"/>
          </a:xfrm>
          <a:prstGeom prst="rect">
            <a:avLst/>
          </a:prstGeom>
        </p:spPr>
        <p:txBody>
          <a:bodyPr anchorCtr="0" anchor="ctr" bIns="45700" lIns="91425" spcFirstLastPara="1" rIns="91425" wrap="square" tIns="45700">
            <a:noAutofit/>
          </a:bodyPr>
          <a:lstStyle/>
          <a:p>
            <a:pPr indent="0" lvl="0" marL="0" rtl="0" algn="r">
              <a:spcBef>
                <a:spcPts val="0"/>
              </a:spcBef>
              <a:spcAft>
                <a:spcPts val="0"/>
              </a:spcAft>
              <a:buClr>
                <a:srgbClr val="000000"/>
              </a:buClr>
              <a:buSzPts val="1200"/>
              <a:buFont typeface="Arial"/>
              <a:buNone/>
            </a:pPr>
            <a:fld id="{00000000-1234-1234-1234-123412341234}" type="slidenum">
              <a:rPr lang="en-GB"/>
              <a:t>‹#›</a:t>
            </a:fld>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93" name="Shape 93"/>
        <p:cNvGrpSpPr/>
        <p:nvPr/>
      </p:nvGrpSpPr>
      <p:grpSpPr>
        <a:xfrm>
          <a:off x="0" y="0"/>
          <a:ext cx="0" cy="0"/>
          <a:chOff x="0" y="0"/>
          <a:chExt cx="0" cy="0"/>
        </a:xfrm>
      </p:grpSpPr>
      <p:sp>
        <p:nvSpPr>
          <p:cNvPr id="94" name="Google Shape;94;p15"/>
          <p:cNvSpPr txBox="1"/>
          <p:nvPr>
            <p:ph type="title"/>
          </p:nvPr>
        </p:nvSpPr>
        <p:spPr>
          <a:xfrm>
            <a:off x="457200" y="274638"/>
            <a:ext cx="8229600" cy="1143000"/>
          </a:xfrm>
          <a:prstGeom prst="rect">
            <a:avLst/>
          </a:prstGeom>
        </p:spPr>
        <p:txBody>
          <a:bodyPr anchorCtr="0" anchor="ctr" bIns="45700" lIns="91425" spcFirstLastPara="1" rIns="91425" wrap="square" tIns="45700">
            <a:noAutofit/>
          </a:bodyPr>
          <a:lstStyle/>
          <a:p>
            <a:pPr indent="0" lvl="0" marL="0" rtl="0" algn="ctr">
              <a:spcBef>
                <a:spcPts val="0"/>
              </a:spcBef>
              <a:spcAft>
                <a:spcPts val="0"/>
              </a:spcAft>
              <a:buNone/>
            </a:pPr>
            <a:r>
              <a:rPr lang="en-GB"/>
              <a:t>Objectives</a:t>
            </a:r>
            <a:endParaRPr/>
          </a:p>
        </p:txBody>
      </p:sp>
      <p:sp>
        <p:nvSpPr>
          <p:cNvPr id="95" name="Google Shape;95;p15"/>
          <p:cNvSpPr txBox="1"/>
          <p:nvPr>
            <p:ph idx="1" type="body"/>
          </p:nvPr>
        </p:nvSpPr>
        <p:spPr>
          <a:xfrm>
            <a:off x="457200" y="1600201"/>
            <a:ext cx="8229600" cy="3917100"/>
          </a:xfrm>
          <a:prstGeom prst="rect">
            <a:avLst/>
          </a:prstGeom>
        </p:spPr>
        <p:txBody>
          <a:bodyPr anchorCtr="0" anchor="t" bIns="45700" lIns="91425" spcFirstLastPara="1" rIns="91425" wrap="square" tIns="45700">
            <a:noAutofit/>
          </a:bodyPr>
          <a:lstStyle/>
          <a:p>
            <a:pPr indent="0" lvl="0" marL="0" rtl="0" algn="l">
              <a:spcBef>
                <a:spcPts val="360"/>
              </a:spcBef>
              <a:spcAft>
                <a:spcPts val="0"/>
              </a:spcAft>
              <a:buNone/>
            </a:pPr>
            <a:r>
              <a:t/>
            </a:r>
            <a:endParaRPr/>
          </a:p>
          <a:p>
            <a:pPr indent="0" lvl="0" marL="0" rtl="0" algn="l">
              <a:spcBef>
                <a:spcPts val="360"/>
              </a:spcBef>
              <a:spcAft>
                <a:spcPts val="0"/>
              </a:spcAft>
              <a:buNone/>
            </a:pPr>
            <a:r>
              <a:t/>
            </a:r>
            <a:endParaRPr/>
          </a:p>
          <a:p>
            <a:pPr indent="0" lvl="0" marL="0" rtl="0" algn="l">
              <a:spcBef>
                <a:spcPts val="360"/>
              </a:spcBef>
              <a:spcAft>
                <a:spcPts val="0"/>
              </a:spcAft>
              <a:buNone/>
            </a:pPr>
            <a:r>
              <a:rPr lang="en-GB"/>
              <a:t>To consider Traditional Thai Massage in the context of healing</a:t>
            </a:r>
            <a:endParaRPr/>
          </a:p>
        </p:txBody>
      </p:sp>
      <p:sp>
        <p:nvSpPr>
          <p:cNvPr id="96" name="Google Shape;96;p15"/>
          <p:cNvSpPr txBox="1"/>
          <p:nvPr>
            <p:ph idx="12" type="sldNum"/>
          </p:nvPr>
        </p:nvSpPr>
        <p:spPr>
          <a:xfrm>
            <a:off x="7956550" y="6381750"/>
            <a:ext cx="730200" cy="339600"/>
          </a:xfrm>
          <a:prstGeom prst="rect">
            <a:avLst/>
          </a:prstGeom>
        </p:spPr>
        <p:txBody>
          <a:bodyPr anchorCtr="0" anchor="ctr" bIns="45700" lIns="91425" spcFirstLastPara="1" rIns="91425" wrap="square" tIns="45700">
            <a:noAutofit/>
          </a:bodyPr>
          <a:lstStyle/>
          <a:p>
            <a:pPr indent="0" lvl="0" marL="0" rtl="0" algn="r">
              <a:spcBef>
                <a:spcPts val="0"/>
              </a:spcBef>
              <a:spcAft>
                <a:spcPts val="0"/>
              </a:spcAft>
              <a:buClr>
                <a:srgbClr val="000000"/>
              </a:buClr>
              <a:buSzPts val="1200"/>
              <a:buFont typeface="Arial"/>
              <a:buNone/>
            </a:pPr>
            <a:fld id="{00000000-1234-1234-1234-123412341234}" type="slidenum">
              <a:rPr lang="en-GB"/>
              <a:t>‹#›</a:t>
            </a:fld>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01" name="Shape 101"/>
        <p:cNvGrpSpPr/>
        <p:nvPr/>
      </p:nvGrpSpPr>
      <p:grpSpPr>
        <a:xfrm>
          <a:off x="0" y="0"/>
          <a:ext cx="0" cy="0"/>
          <a:chOff x="0" y="0"/>
          <a:chExt cx="0" cy="0"/>
        </a:xfrm>
      </p:grpSpPr>
      <p:sp>
        <p:nvSpPr>
          <p:cNvPr id="102" name="Google Shape;102;p16"/>
          <p:cNvSpPr txBox="1"/>
          <p:nvPr>
            <p:ph type="title"/>
          </p:nvPr>
        </p:nvSpPr>
        <p:spPr>
          <a:xfrm>
            <a:off x="457200" y="274638"/>
            <a:ext cx="8229600" cy="1143000"/>
          </a:xfrm>
          <a:prstGeom prst="rect">
            <a:avLst/>
          </a:prstGeom>
        </p:spPr>
        <p:txBody>
          <a:bodyPr anchorCtr="0" anchor="ctr" bIns="45700" lIns="91425" spcFirstLastPara="1" rIns="91425" wrap="square" tIns="45700">
            <a:noAutofit/>
          </a:bodyPr>
          <a:lstStyle/>
          <a:p>
            <a:pPr indent="0" lvl="0" marL="0" rtl="0" algn="ctr">
              <a:spcBef>
                <a:spcPts val="0"/>
              </a:spcBef>
              <a:spcAft>
                <a:spcPts val="0"/>
              </a:spcAft>
              <a:buNone/>
            </a:pPr>
            <a:r>
              <a:rPr lang="en-GB"/>
              <a:t>Jivaka</a:t>
            </a:r>
            <a:endParaRPr/>
          </a:p>
        </p:txBody>
      </p:sp>
      <p:sp>
        <p:nvSpPr>
          <p:cNvPr id="103" name="Google Shape;103;p16"/>
          <p:cNvSpPr txBox="1"/>
          <p:nvPr>
            <p:ph idx="1" type="body"/>
          </p:nvPr>
        </p:nvSpPr>
        <p:spPr>
          <a:xfrm>
            <a:off x="457200" y="1600201"/>
            <a:ext cx="8229600" cy="3917100"/>
          </a:xfrm>
          <a:prstGeom prst="rect">
            <a:avLst/>
          </a:prstGeom>
        </p:spPr>
        <p:txBody>
          <a:bodyPr anchorCtr="0" anchor="t" bIns="45700" lIns="91425" spcFirstLastPara="1" rIns="91425" wrap="square" tIns="45700">
            <a:noAutofit/>
          </a:bodyPr>
          <a:lstStyle/>
          <a:p>
            <a:pPr indent="0" lvl="0" marL="0" rtl="0" algn="l">
              <a:spcBef>
                <a:spcPts val="360"/>
              </a:spcBef>
              <a:spcAft>
                <a:spcPts val="0"/>
              </a:spcAft>
              <a:buNone/>
            </a:pPr>
            <a:r>
              <a:rPr lang="en-GB" sz="900">
                <a:latin typeface="Arial"/>
                <a:ea typeface="Arial"/>
                <a:cs typeface="Arial"/>
                <a:sym typeface="Arial"/>
              </a:rPr>
              <a:t>(</a:t>
            </a:r>
            <a:r>
              <a:rPr lang="en-GB" sz="1100">
                <a:latin typeface="Arial"/>
                <a:ea typeface="Arial"/>
                <a:cs typeface="Arial"/>
                <a:sym typeface="Arial"/>
              </a:rPr>
              <a:t>Image: ancient massage.com)</a:t>
            </a:r>
            <a:endParaRPr sz="1100">
              <a:latin typeface="Arial"/>
              <a:ea typeface="Arial"/>
              <a:cs typeface="Arial"/>
              <a:sym typeface="Arial"/>
            </a:endParaRPr>
          </a:p>
        </p:txBody>
      </p:sp>
      <p:sp>
        <p:nvSpPr>
          <p:cNvPr id="104" name="Google Shape;104;p16"/>
          <p:cNvSpPr txBox="1"/>
          <p:nvPr>
            <p:ph idx="12" type="sldNum"/>
          </p:nvPr>
        </p:nvSpPr>
        <p:spPr>
          <a:xfrm>
            <a:off x="7956550" y="6381750"/>
            <a:ext cx="730200" cy="339600"/>
          </a:xfrm>
          <a:prstGeom prst="rect">
            <a:avLst/>
          </a:prstGeom>
        </p:spPr>
        <p:txBody>
          <a:bodyPr anchorCtr="0" anchor="ctr" bIns="45700" lIns="91425" spcFirstLastPara="1" rIns="91425" wrap="square" tIns="45700">
            <a:noAutofit/>
          </a:bodyPr>
          <a:lstStyle/>
          <a:p>
            <a:pPr indent="0" lvl="0" marL="0" rtl="0" algn="r">
              <a:spcBef>
                <a:spcPts val="0"/>
              </a:spcBef>
              <a:spcAft>
                <a:spcPts val="0"/>
              </a:spcAft>
              <a:buClr>
                <a:srgbClr val="000000"/>
              </a:buClr>
              <a:buSzPts val="1200"/>
              <a:buFont typeface="Arial"/>
              <a:buNone/>
            </a:pPr>
            <a:fld id="{00000000-1234-1234-1234-123412341234}" type="slidenum">
              <a:rPr lang="en-GB"/>
              <a:t>‹#›</a:t>
            </a:fld>
            <a:endParaRPr/>
          </a:p>
        </p:txBody>
      </p:sp>
      <p:pic>
        <p:nvPicPr>
          <p:cNvPr descr="Image result for jivaka" id="105" name="Google Shape;105;p16"/>
          <p:cNvPicPr preferRelativeResize="0"/>
          <p:nvPr/>
        </p:nvPicPr>
        <p:blipFill>
          <a:blip r:embed="rId3">
            <a:alphaModFix/>
          </a:blip>
          <a:stretch>
            <a:fillRect/>
          </a:stretch>
        </p:blipFill>
        <p:spPr>
          <a:xfrm>
            <a:off x="2808850" y="1470450"/>
            <a:ext cx="3228375" cy="391710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10" name="Shape 110"/>
        <p:cNvGrpSpPr/>
        <p:nvPr/>
      </p:nvGrpSpPr>
      <p:grpSpPr>
        <a:xfrm>
          <a:off x="0" y="0"/>
          <a:ext cx="0" cy="0"/>
          <a:chOff x="0" y="0"/>
          <a:chExt cx="0" cy="0"/>
        </a:xfrm>
      </p:grpSpPr>
      <p:sp>
        <p:nvSpPr>
          <p:cNvPr id="111" name="Google Shape;111;p17"/>
          <p:cNvSpPr txBox="1"/>
          <p:nvPr>
            <p:ph type="title"/>
          </p:nvPr>
        </p:nvSpPr>
        <p:spPr>
          <a:xfrm>
            <a:off x="543125" y="343388"/>
            <a:ext cx="8229600" cy="1143000"/>
          </a:xfrm>
          <a:prstGeom prst="rect">
            <a:avLst/>
          </a:prstGeom>
        </p:spPr>
        <p:txBody>
          <a:bodyPr anchorCtr="0" anchor="ctr" bIns="45700" lIns="91425" spcFirstLastPara="1" rIns="91425" wrap="square" tIns="45700">
            <a:noAutofit/>
          </a:bodyPr>
          <a:lstStyle/>
          <a:p>
            <a:pPr indent="0" lvl="0" marL="0" rtl="0" algn="ctr">
              <a:spcBef>
                <a:spcPts val="0"/>
              </a:spcBef>
              <a:spcAft>
                <a:spcPts val="0"/>
              </a:spcAft>
              <a:buNone/>
            </a:pPr>
            <a:r>
              <a:rPr lang="en-GB" sz="3600">
                <a:latin typeface="Arial"/>
                <a:ea typeface="Arial"/>
                <a:cs typeface="Arial"/>
                <a:sym typeface="Arial"/>
              </a:rPr>
              <a:t>The 5 Precepts of Buddhism</a:t>
            </a:r>
            <a:endParaRPr sz="3600">
              <a:latin typeface="Arial"/>
              <a:ea typeface="Arial"/>
              <a:cs typeface="Arial"/>
              <a:sym typeface="Arial"/>
            </a:endParaRPr>
          </a:p>
        </p:txBody>
      </p:sp>
      <p:sp>
        <p:nvSpPr>
          <p:cNvPr id="112" name="Google Shape;112;p17"/>
          <p:cNvSpPr txBox="1"/>
          <p:nvPr>
            <p:ph idx="1" type="body"/>
          </p:nvPr>
        </p:nvSpPr>
        <p:spPr>
          <a:xfrm>
            <a:off x="457200" y="1600201"/>
            <a:ext cx="8229600" cy="3917100"/>
          </a:xfrm>
          <a:prstGeom prst="rect">
            <a:avLst/>
          </a:prstGeom>
        </p:spPr>
        <p:txBody>
          <a:bodyPr anchorCtr="0" anchor="t" bIns="45700" lIns="91425" spcFirstLastPara="1" rIns="91425" wrap="square" tIns="45700">
            <a:noAutofit/>
          </a:bodyPr>
          <a:lstStyle/>
          <a:p>
            <a:pPr indent="0" lvl="0" marL="0" rtl="0" algn="l">
              <a:spcBef>
                <a:spcPts val="360"/>
              </a:spcBef>
              <a:spcAft>
                <a:spcPts val="0"/>
              </a:spcAft>
              <a:buNone/>
            </a:pPr>
            <a:r>
              <a:rPr lang="en-GB" sz="3000">
                <a:latin typeface="Arial"/>
                <a:ea typeface="Arial"/>
                <a:cs typeface="Arial"/>
                <a:sym typeface="Arial"/>
              </a:rPr>
              <a:t>Refrain from killing any living being</a:t>
            </a:r>
            <a:endParaRPr sz="3000">
              <a:latin typeface="Arial"/>
              <a:ea typeface="Arial"/>
              <a:cs typeface="Arial"/>
              <a:sym typeface="Arial"/>
            </a:endParaRPr>
          </a:p>
          <a:p>
            <a:pPr indent="0" lvl="0" marL="0" rtl="0" algn="l">
              <a:spcBef>
                <a:spcPts val="360"/>
              </a:spcBef>
              <a:spcAft>
                <a:spcPts val="0"/>
              </a:spcAft>
              <a:buNone/>
            </a:pPr>
            <a:r>
              <a:rPr lang="en-GB" sz="3000">
                <a:latin typeface="Arial"/>
                <a:ea typeface="Arial"/>
                <a:cs typeface="Arial"/>
                <a:sym typeface="Arial"/>
              </a:rPr>
              <a:t>Refrain from taking what is not yours</a:t>
            </a:r>
            <a:endParaRPr sz="3000">
              <a:latin typeface="Arial"/>
              <a:ea typeface="Arial"/>
              <a:cs typeface="Arial"/>
              <a:sym typeface="Arial"/>
            </a:endParaRPr>
          </a:p>
          <a:p>
            <a:pPr indent="0" lvl="0" marL="0" rtl="0" algn="l">
              <a:spcBef>
                <a:spcPts val="360"/>
              </a:spcBef>
              <a:spcAft>
                <a:spcPts val="0"/>
              </a:spcAft>
              <a:buNone/>
            </a:pPr>
            <a:r>
              <a:rPr lang="en-GB" sz="3000">
                <a:latin typeface="Arial"/>
                <a:ea typeface="Arial"/>
                <a:cs typeface="Arial"/>
                <a:sym typeface="Arial"/>
              </a:rPr>
              <a:t>Refrain from sexual activity that is harmful to self or others</a:t>
            </a:r>
            <a:endParaRPr sz="3000">
              <a:latin typeface="Arial"/>
              <a:ea typeface="Arial"/>
              <a:cs typeface="Arial"/>
              <a:sym typeface="Arial"/>
            </a:endParaRPr>
          </a:p>
          <a:p>
            <a:pPr indent="0" lvl="0" marL="0" rtl="0" algn="l">
              <a:spcBef>
                <a:spcPts val="360"/>
              </a:spcBef>
              <a:spcAft>
                <a:spcPts val="0"/>
              </a:spcAft>
              <a:buNone/>
            </a:pPr>
            <a:r>
              <a:rPr lang="en-GB" sz="3000">
                <a:latin typeface="Arial"/>
                <a:ea typeface="Arial"/>
                <a:cs typeface="Arial"/>
                <a:sym typeface="Arial"/>
              </a:rPr>
              <a:t>Refrain from dishonesty in speech or action</a:t>
            </a:r>
            <a:endParaRPr sz="3000">
              <a:latin typeface="Arial"/>
              <a:ea typeface="Arial"/>
              <a:cs typeface="Arial"/>
              <a:sym typeface="Arial"/>
            </a:endParaRPr>
          </a:p>
          <a:p>
            <a:pPr indent="0" lvl="0" marL="0" rtl="0" algn="l">
              <a:spcBef>
                <a:spcPts val="360"/>
              </a:spcBef>
              <a:spcAft>
                <a:spcPts val="0"/>
              </a:spcAft>
              <a:buNone/>
            </a:pPr>
            <a:r>
              <a:rPr lang="en-GB" sz="3000">
                <a:latin typeface="Arial"/>
                <a:ea typeface="Arial"/>
                <a:cs typeface="Arial"/>
                <a:sym typeface="Arial"/>
              </a:rPr>
              <a:t>Refrain from intoxication with drugs or alcohol</a:t>
            </a:r>
            <a:endParaRPr sz="3000">
              <a:latin typeface="Arial"/>
              <a:ea typeface="Arial"/>
              <a:cs typeface="Arial"/>
              <a:sym typeface="Arial"/>
            </a:endParaRPr>
          </a:p>
        </p:txBody>
      </p:sp>
      <p:sp>
        <p:nvSpPr>
          <p:cNvPr id="113" name="Google Shape;113;p17"/>
          <p:cNvSpPr txBox="1"/>
          <p:nvPr>
            <p:ph idx="12" type="sldNum"/>
          </p:nvPr>
        </p:nvSpPr>
        <p:spPr>
          <a:xfrm>
            <a:off x="7956550" y="6381750"/>
            <a:ext cx="730200" cy="339600"/>
          </a:xfrm>
          <a:prstGeom prst="rect">
            <a:avLst/>
          </a:prstGeom>
        </p:spPr>
        <p:txBody>
          <a:bodyPr anchorCtr="0" anchor="ctr" bIns="45700" lIns="91425" spcFirstLastPara="1" rIns="91425" wrap="square" tIns="45700">
            <a:noAutofit/>
          </a:bodyPr>
          <a:lstStyle/>
          <a:p>
            <a:pPr indent="0" lvl="0" marL="0" rtl="0" algn="r">
              <a:spcBef>
                <a:spcPts val="0"/>
              </a:spcBef>
              <a:spcAft>
                <a:spcPts val="0"/>
              </a:spcAft>
              <a:buClr>
                <a:srgbClr val="000000"/>
              </a:buClr>
              <a:buSzPts val="1200"/>
              <a:buFont typeface="Arial"/>
              <a:buNone/>
            </a:pPr>
            <a:fld id="{00000000-1234-1234-1234-123412341234}" type="slidenum">
              <a:rPr lang="en-GB"/>
              <a:t>‹#›</a:t>
            </a:fld>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18" name="Shape 118"/>
        <p:cNvGrpSpPr/>
        <p:nvPr/>
      </p:nvGrpSpPr>
      <p:grpSpPr>
        <a:xfrm>
          <a:off x="0" y="0"/>
          <a:ext cx="0" cy="0"/>
          <a:chOff x="0" y="0"/>
          <a:chExt cx="0" cy="0"/>
        </a:xfrm>
      </p:grpSpPr>
      <p:sp>
        <p:nvSpPr>
          <p:cNvPr id="119" name="Google Shape;119;p18"/>
          <p:cNvSpPr txBox="1"/>
          <p:nvPr>
            <p:ph type="title"/>
          </p:nvPr>
        </p:nvSpPr>
        <p:spPr>
          <a:xfrm>
            <a:off x="457200" y="274638"/>
            <a:ext cx="8229600" cy="1143000"/>
          </a:xfrm>
          <a:prstGeom prst="rect">
            <a:avLst/>
          </a:prstGeom>
        </p:spPr>
        <p:txBody>
          <a:bodyPr anchorCtr="0" anchor="ctr" bIns="45700" lIns="91425" spcFirstLastPara="1" rIns="91425" wrap="square" tIns="45700">
            <a:noAutofit/>
          </a:bodyPr>
          <a:lstStyle/>
          <a:p>
            <a:pPr indent="0" lvl="0" marL="0" rtl="0" algn="ctr">
              <a:spcBef>
                <a:spcPts val="0"/>
              </a:spcBef>
              <a:spcAft>
                <a:spcPts val="0"/>
              </a:spcAft>
              <a:buNone/>
            </a:pPr>
            <a:r>
              <a:rPr lang="en-GB">
                <a:latin typeface="Arial"/>
                <a:ea typeface="Arial"/>
                <a:cs typeface="Arial"/>
                <a:sym typeface="Arial"/>
              </a:rPr>
              <a:t>An example:</a:t>
            </a:r>
            <a:endParaRPr>
              <a:latin typeface="Arial"/>
              <a:ea typeface="Arial"/>
              <a:cs typeface="Arial"/>
              <a:sym typeface="Arial"/>
            </a:endParaRPr>
          </a:p>
        </p:txBody>
      </p:sp>
      <p:sp>
        <p:nvSpPr>
          <p:cNvPr id="120" name="Google Shape;120;p18"/>
          <p:cNvSpPr txBox="1"/>
          <p:nvPr>
            <p:ph idx="1" type="body"/>
          </p:nvPr>
        </p:nvSpPr>
        <p:spPr>
          <a:xfrm>
            <a:off x="457200" y="1600201"/>
            <a:ext cx="8229600" cy="3917100"/>
          </a:xfrm>
          <a:prstGeom prst="rect">
            <a:avLst/>
          </a:prstGeom>
        </p:spPr>
        <p:txBody>
          <a:bodyPr anchorCtr="0" anchor="t" bIns="45700" lIns="91425" spcFirstLastPara="1" rIns="91425" wrap="square" tIns="45700">
            <a:noAutofit/>
          </a:bodyPr>
          <a:lstStyle/>
          <a:p>
            <a:pPr indent="0" lvl="0" marL="0" rtl="0" algn="l">
              <a:spcBef>
                <a:spcPts val="360"/>
              </a:spcBef>
              <a:spcAft>
                <a:spcPts val="0"/>
              </a:spcAft>
              <a:buNone/>
            </a:pPr>
            <a:r>
              <a:rPr lang="en-GB" sz="1800">
                <a:latin typeface="Arial"/>
                <a:ea typeface="Arial"/>
                <a:cs typeface="Arial"/>
                <a:sym typeface="Arial"/>
              </a:rPr>
              <a:t>TCM Thai Massage School Chiang Mai (2014) Thai Massage Stretching Part 1.(6mins)</a:t>
            </a:r>
            <a:endParaRPr sz="1800">
              <a:latin typeface="Arial"/>
              <a:ea typeface="Arial"/>
              <a:cs typeface="Arial"/>
              <a:sym typeface="Arial"/>
            </a:endParaRPr>
          </a:p>
          <a:p>
            <a:pPr indent="0" lvl="0" marL="0" rtl="0" algn="l">
              <a:spcBef>
                <a:spcPts val="360"/>
              </a:spcBef>
              <a:spcAft>
                <a:spcPts val="0"/>
              </a:spcAft>
              <a:buNone/>
            </a:pPr>
            <a:r>
              <a:t/>
            </a:r>
            <a:endParaRPr sz="1800">
              <a:latin typeface="Arial"/>
              <a:ea typeface="Arial"/>
              <a:cs typeface="Arial"/>
              <a:sym typeface="Arial"/>
            </a:endParaRPr>
          </a:p>
          <a:p>
            <a:pPr indent="0" lvl="0" marL="0" rtl="0" algn="l">
              <a:spcBef>
                <a:spcPts val="360"/>
              </a:spcBef>
              <a:spcAft>
                <a:spcPts val="0"/>
              </a:spcAft>
              <a:buNone/>
            </a:pPr>
            <a:r>
              <a:t/>
            </a:r>
            <a:endParaRPr sz="1800">
              <a:latin typeface="Arial"/>
              <a:ea typeface="Arial"/>
              <a:cs typeface="Arial"/>
              <a:sym typeface="Arial"/>
            </a:endParaRPr>
          </a:p>
          <a:p>
            <a:pPr indent="0" lvl="0" marL="0" rtl="0" algn="l">
              <a:spcBef>
                <a:spcPts val="360"/>
              </a:spcBef>
              <a:spcAft>
                <a:spcPts val="0"/>
              </a:spcAft>
              <a:buNone/>
            </a:pPr>
            <a:r>
              <a:t/>
            </a:r>
            <a:endParaRPr sz="1800">
              <a:latin typeface="Arial"/>
              <a:ea typeface="Arial"/>
              <a:cs typeface="Arial"/>
              <a:sym typeface="Arial"/>
            </a:endParaRPr>
          </a:p>
          <a:p>
            <a:pPr indent="0" lvl="0" marL="0" rtl="0" algn="l">
              <a:spcBef>
                <a:spcPts val="360"/>
              </a:spcBef>
              <a:spcAft>
                <a:spcPts val="0"/>
              </a:spcAft>
              <a:buNone/>
            </a:pPr>
            <a:r>
              <a:rPr lang="en-GB" sz="1800">
                <a:latin typeface="Arial"/>
                <a:ea typeface="Arial"/>
                <a:cs typeface="Arial"/>
                <a:sym typeface="Arial"/>
              </a:rPr>
              <a:t>TCM Thai Massage School, Chiang Mai (2014) Nuad Thai. Thai Massage Stretching Part 2. (4mins)</a:t>
            </a:r>
            <a:endParaRPr sz="1800">
              <a:latin typeface="Arial"/>
              <a:ea typeface="Arial"/>
              <a:cs typeface="Arial"/>
              <a:sym typeface="Arial"/>
            </a:endParaRPr>
          </a:p>
        </p:txBody>
      </p:sp>
      <p:sp>
        <p:nvSpPr>
          <p:cNvPr id="121" name="Google Shape;121;p18"/>
          <p:cNvSpPr txBox="1"/>
          <p:nvPr>
            <p:ph idx="12" type="sldNum"/>
          </p:nvPr>
        </p:nvSpPr>
        <p:spPr>
          <a:xfrm>
            <a:off x="7956550" y="6381750"/>
            <a:ext cx="730200" cy="339600"/>
          </a:xfrm>
          <a:prstGeom prst="rect">
            <a:avLst/>
          </a:prstGeom>
        </p:spPr>
        <p:txBody>
          <a:bodyPr anchorCtr="0" anchor="ctr" bIns="45700" lIns="91425" spcFirstLastPara="1" rIns="91425" wrap="square" tIns="45700">
            <a:noAutofit/>
          </a:bodyPr>
          <a:lstStyle/>
          <a:p>
            <a:pPr indent="0" lvl="0" marL="0" rtl="0" algn="r">
              <a:spcBef>
                <a:spcPts val="0"/>
              </a:spcBef>
              <a:spcAft>
                <a:spcPts val="0"/>
              </a:spcAft>
              <a:buClr>
                <a:srgbClr val="000000"/>
              </a:buClr>
              <a:buSzPts val="1200"/>
              <a:buFont typeface="Arial"/>
              <a:buNone/>
            </a:pPr>
            <a:fld id="{00000000-1234-1234-1234-123412341234}" type="slidenum">
              <a:rPr lang="en-GB"/>
              <a:t>‹#›</a:t>
            </a:fld>
            <a:endParaRPr/>
          </a:p>
        </p:txBody>
      </p:sp>
      <p:sp>
        <p:nvSpPr>
          <p:cNvPr id="122" name="Google Shape;122;p18"/>
          <p:cNvSpPr txBox="1"/>
          <p:nvPr/>
        </p:nvSpPr>
        <p:spPr>
          <a:xfrm>
            <a:off x="1015800" y="2286000"/>
            <a:ext cx="7526700" cy="4821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2400" u="sng">
                <a:solidFill>
                  <a:schemeClr val="hlink"/>
                </a:solidFill>
                <a:hlinkClick r:id="rId3"/>
              </a:rPr>
              <a:t>https://www.youtube.com/watch?v=qpwTrv3rJSE</a:t>
            </a:r>
            <a:endParaRPr sz="2400"/>
          </a:p>
        </p:txBody>
      </p:sp>
      <p:sp>
        <p:nvSpPr>
          <p:cNvPr id="123" name="Google Shape;123;p18"/>
          <p:cNvSpPr txBox="1"/>
          <p:nvPr/>
        </p:nvSpPr>
        <p:spPr>
          <a:xfrm>
            <a:off x="1015800" y="4039175"/>
            <a:ext cx="6940800" cy="8421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2400" u="sng">
                <a:solidFill>
                  <a:schemeClr val="hlink"/>
                </a:solidFill>
                <a:hlinkClick r:id="rId4"/>
              </a:rPr>
              <a:t>http://youtube.com/watch?v=C3-3cZt3IG4</a:t>
            </a:r>
            <a:endParaRPr sz="2400">
              <a:latin typeface="Open Sans"/>
              <a:ea typeface="Open Sans"/>
              <a:cs typeface="Open Sans"/>
              <a:sym typeface="Open Sans"/>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28" name="Shape 128"/>
        <p:cNvGrpSpPr/>
        <p:nvPr/>
      </p:nvGrpSpPr>
      <p:grpSpPr>
        <a:xfrm>
          <a:off x="0" y="0"/>
          <a:ext cx="0" cy="0"/>
          <a:chOff x="0" y="0"/>
          <a:chExt cx="0" cy="0"/>
        </a:xfrm>
      </p:grpSpPr>
      <p:sp>
        <p:nvSpPr>
          <p:cNvPr id="129" name="Google Shape;129;p19"/>
          <p:cNvSpPr txBox="1"/>
          <p:nvPr>
            <p:ph type="title"/>
          </p:nvPr>
        </p:nvSpPr>
        <p:spPr>
          <a:xfrm>
            <a:off x="457200" y="274638"/>
            <a:ext cx="8229600" cy="1143000"/>
          </a:xfrm>
          <a:prstGeom prst="rect">
            <a:avLst/>
          </a:prstGeom>
        </p:spPr>
        <p:txBody>
          <a:bodyPr anchorCtr="0" anchor="ctr" bIns="45700" lIns="91425" spcFirstLastPara="1" rIns="91425" wrap="square" tIns="45700">
            <a:noAutofit/>
          </a:bodyPr>
          <a:lstStyle/>
          <a:p>
            <a:pPr indent="0" lvl="0" marL="0" rtl="0" algn="ctr">
              <a:spcBef>
                <a:spcPts val="0"/>
              </a:spcBef>
              <a:spcAft>
                <a:spcPts val="0"/>
              </a:spcAft>
              <a:buNone/>
            </a:pPr>
            <a:r>
              <a:rPr lang="en-GB" sz="3600">
                <a:latin typeface="Arial"/>
                <a:ea typeface="Arial"/>
                <a:cs typeface="Arial"/>
                <a:sym typeface="Arial"/>
              </a:rPr>
              <a:t>Metta</a:t>
            </a:r>
            <a:endParaRPr sz="3600">
              <a:latin typeface="Arial"/>
              <a:ea typeface="Arial"/>
              <a:cs typeface="Arial"/>
              <a:sym typeface="Arial"/>
            </a:endParaRPr>
          </a:p>
        </p:txBody>
      </p:sp>
      <p:sp>
        <p:nvSpPr>
          <p:cNvPr id="130" name="Google Shape;130;p19"/>
          <p:cNvSpPr txBox="1"/>
          <p:nvPr>
            <p:ph idx="1" type="body"/>
          </p:nvPr>
        </p:nvSpPr>
        <p:spPr>
          <a:xfrm>
            <a:off x="457200" y="1600201"/>
            <a:ext cx="8229600" cy="3917100"/>
          </a:xfrm>
          <a:prstGeom prst="rect">
            <a:avLst/>
          </a:prstGeom>
        </p:spPr>
        <p:txBody>
          <a:bodyPr anchorCtr="0" anchor="t" bIns="45700" lIns="91425" spcFirstLastPara="1" rIns="91425" wrap="square" tIns="45700">
            <a:noAutofit/>
          </a:bodyPr>
          <a:lstStyle/>
          <a:p>
            <a:pPr indent="0" lvl="0" marL="0" rtl="0" algn="l">
              <a:spcBef>
                <a:spcPts val="360"/>
              </a:spcBef>
              <a:spcAft>
                <a:spcPts val="0"/>
              </a:spcAft>
              <a:buNone/>
            </a:pPr>
            <a:r>
              <a:t/>
            </a:r>
            <a:endParaRPr>
              <a:latin typeface="Arial"/>
              <a:ea typeface="Arial"/>
              <a:cs typeface="Arial"/>
              <a:sym typeface="Arial"/>
            </a:endParaRPr>
          </a:p>
          <a:p>
            <a:pPr indent="0" lvl="0" marL="0" rtl="0" algn="l">
              <a:spcBef>
                <a:spcPts val="360"/>
              </a:spcBef>
              <a:spcAft>
                <a:spcPts val="0"/>
              </a:spcAft>
              <a:buNone/>
            </a:pPr>
            <a:r>
              <a:t/>
            </a:r>
            <a:endParaRPr>
              <a:latin typeface="Arial"/>
              <a:ea typeface="Arial"/>
              <a:cs typeface="Arial"/>
              <a:sym typeface="Arial"/>
            </a:endParaRPr>
          </a:p>
          <a:p>
            <a:pPr indent="0" lvl="0" marL="0" rtl="0" algn="l">
              <a:spcBef>
                <a:spcPts val="360"/>
              </a:spcBef>
              <a:spcAft>
                <a:spcPts val="0"/>
              </a:spcAft>
              <a:buNone/>
            </a:pPr>
            <a:r>
              <a:rPr lang="en-GB">
                <a:latin typeface="Arial"/>
                <a:ea typeface="Arial"/>
                <a:cs typeface="Arial"/>
                <a:sym typeface="Arial"/>
              </a:rPr>
              <a:t>The compassionate intention of the healer</a:t>
            </a:r>
            <a:endParaRPr>
              <a:latin typeface="Arial"/>
              <a:ea typeface="Arial"/>
              <a:cs typeface="Arial"/>
              <a:sym typeface="Arial"/>
            </a:endParaRPr>
          </a:p>
        </p:txBody>
      </p:sp>
      <p:sp>
        <p:nvSpPr>
          <p:cNvPr id="131" name="Google Shape;131;p19"/>
          <p:cNvSpPr txBox="1"/>
          <p:nvPr>
            <p:ph idx="12" type="sldNum"/>
          </p:nvPr>
        </p:nvSpPr>
        <p:spPr>
          <a:xfrm>
            <a:off x="7956550" y="6381750"/>
            <a:ext cx="730200" cy="339600"/>
          </a:xfrm>
          <a:prstGeom prst="rect">
            <a:avLst/>
          </a:prstGeom>
        </p:spPr>
        <p:txBody>
          <a:bodyPr anchorCtr="0" anchor="ctr" bIns="45700" lIns="91425" spcFirstLastPara="1" rIns="91425" wrap="square" tIns="45700">
            <a:noAutofit/>
          </a:bodyPr>
          <a:lstStyle/>
          <a:p>
            <a:pPr indent="0" lvl="0" marL="0" rtl="0" algn="r">
              <a:spcBef>
                <a:spcPts val="0"/>
              </a:spcBef>
              <a:spcAft>
                <a:spcPts val="0"/>
              </a:spcAft>
              <a:buClr>
                <a:srgbClr val="000000"/>
              </a:buClr>
              <a:buSzPts val="1200"/>
              <a:buFont typeface="Arial"/>
              <a:buNone/>
            </a:pPr>
            <a:fld id="{00000000-1234-1234-1234-123412341234}" type="slidenum">
              <a:rPr lang="en-GB"/>
              <a:t>‹#›</a:t>
            </a:fld>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36" name="Shape 136"/>
        <p:cNvGrpSpPr/>
        <p:nvPr/>
      </p:nvGrpSpPr>
      <p:grpSpPr>
        <a:xfrm>
          <a:off x="0" y="0"/>
          <a:ext cx="0" cy="0"/>
          <a:chOff x="0" y="0"/>
          <a:chExt cx="0" cy="0"/>
        </a:xfrm>
      </p:grpSpPr>
      <p:sp>
        <p:nvSpPr>
          <p:cNvPr id="137" name="Google Shape;137;p20"/>
          <p:cNvSpPr txBox="1"/>
          <p:nvPr>
            <p:ph type="title"/>
          </p:nvPr>
        </p:nvSpPr>
        <p:spPr>
          <a:xfrm>
            <a:off x="457200" y="274638"/>
            <a:ext cx="8229600" cy="1143000"/>
          </a:xfrm>
          <a:prstGeom prst="rect">
            <a:avLst/>
          </a:prstGeom>
        </p:spPr>
        <p:txBody>
          <a:bodyPr anchorCtr="0" anchor="ctr" bIns="45700" lIns="91425" spcFirstLastPara="1" rIns="91425" wrap="square" tIns="45700">
            <a:noAutofit/>
          </a:bodyPr>
          <a:lstStyle/>
          <a:p>
            <a:pPr indent="0" lvl="0" marL="0" rtl="0" algn="l">
              <a:spcBef>
                <a:spcPts val="360"/>
              </a:spcBef>
              <a:spcAft>
                <a:spcPts val="0"/>
              </a:spcAft>
              <a:buNone/>
            </a:pPr>
            <a:r>
              <a:t/>
            </a:r>
            <a:endParaRPr sz="1800">
              <a:latin typeface="Arial"/>
              <a:ea typeface="Arial"/>
              <a:cs typeface="Arial"/>
              <a:sym typeface="Arial"/>
            </a:endParaRPr>
          </a:p>
          <a:p>
            <a:pPr indent="0" lvl="0" marL="0" rtl="0" algn="l">
              <a:spcBef>
                <a:spcPts val="360"/>
              </a:spcBef>
              <a:spcAft>
                <a:spcPts val="0"/>
              </a:spcAft>
              <a:buNone/>
            </a:pPr>
            <a:r>
              <a:rPr lang="en-GB" sz="3600">
                <a:latin typeface="Arial"/>
                <a:ea typeface="Arial"/>
                <a:cs typeface="Arial"/>
                <a:sym typeface="Arial"/>
              </a:rPr>
              <a:t>The Sen Lines  </a:t>
            </a:r>
            <a:endParaRPr sz="3600">
              <a:latin typeface="Arial"/>
              <a:ea typeface="Arial"/>
              <a:cs typeface="Arial"/>
              <a:sym typeface="Arial"/>
            </a:endParaRPr>
          </a:p>
          <a:p>
            <a:pPr indent="0" lvl="0" marL="0" rtl="0" algn="l">
              <a:spcBef>
                <a:spcPts val="360"/>
              </a:spcBef>
              <a:spcAft>
                <a:spcPts val="0"/>
              </a:spcAft>
              <a:buClr>
                <a:schemeClr val="dk1"/>
              </a:buClr>
              <a:buSzPts val="1100"/>
              <a:buFont typeface="Arial"/>
              <a:buNone/>
            </a:pPr>
            <a:r>
              <a:rPr lang="en-GB" sz="1800">
                <a:latin typeface="Arial"/>
                <a:ea typeface="Arial"/>
                <a:cs typeface="Arial"/>
                <a:sym typeface="Arial"/>
              </a:rPr>
              <a:t>(image: wiotus.net)</a:t>
            </a:r>
            <a:endParaRPr sz="1800">
              <a:latin typeface="Arial"/>
              <a:ea typeface="Arial"/>
              <a:cs typeface="Arial"/>
              <a:sym typeface="Arial"/>
            </a:endParaRPr>
          </a:p>
          <a:p>
            <a:pPr indent="0" lvl="0" marL="0" rtl="0" algn="l">
              <a:spcBef>
                <a:spcPts val="360"/>
              </a:spcBef>
              <a:spcAft>
                <a:spcPts val="0"/>
              </a:spcAft>
              <a:buClr>
                <a:schemeClr val="dk1"/>
              </a:buClr>
              <a:buSzPts val="1100"/>
              <a:buFont typeface="Arial"/>
              <a:buNone/>
            </a:pPr>
            <a:r>
              <a:t/>
            </a:r>
            <a:endParaRPr sz="1800">
              <a:latin typeface="Arial"/>
              <a:ea typeface="Arial"/>
              <a:cs typeface="Arial"/>
              <a:sym typeface="Arial"/>
            </a:endParaRPr>
          </a:p>
          <a:p>
            <a:pPr indent="0" lvl="0" marL="0" rtl="0" algn="ctr">
              <a:spcBef>
                <a:spcPts val="0"/>
              </a:spcBef>
              <a:spcAft>
                <a:spcPts val="0"/>
              </a:spcAft>
              <a:buNone/>
            </a:pPr>
            <a:r>
              <a:t/>
            </a:r>
            <a:endParaRPr sz="1800">
              <a:latin typeface="Arial"/>
              <a:ea typeface="Arial"/>
              <a:cs typeface="Arial"/>
              <a:sym typeface="Arial"/>
            </a:endParaRPr>
          </a:p>
        </p:txBody>
      </p:sp>
      <p:sp>
        <p:nvSpPr>
          <p:cNvPr id="138" name="Google Shape;138;p20"/>
          <p:cNvSpPr txBox="1"/>
          <p:nvPr>
            <p:ph idx="1" type="body"/>
          </p:nvPr>
        </p:nvSpPr>
        <p:spPr>
          <a:xfrm>
            <a:off x="457200" y="1600201"/>
            <a:ext cx="8229600" cy="3917100"/>
          </a:xfrm>
          <a:prstGeom prst="rect">
            <a:avLst/>
          </a:prstGeom>
        </p:spPr>
        <p:txBody>
          <a:bodyPr anchorCtr="0" anchor="t" bIns="45700" lIns="91425" spcFirstLastPara="1" rIns="91425" wrap="square" tIns="45700">
            <a:noAutofit/>
          </a:bodyPr>
          <a:lstStyle/>
          <a:p>
            <a:pPr indent="0" lvl="0" marL="0" rtl="0" algn="l">
              <a:spcBef>
                <a:spcPts val="360"/>
              </a:spcBef>
              <a:spcAft>
                <a:spcPts val="0"/>
              </a:spcAft>
              <a:buNone/>
            </a:pPr>
            <a:r>
              <a:t/>
            </a:r>
            <a:endParaRPr sz="1800">
              <a:latin typeface="Arial"/>
              <a:ea typeface="Arial"/>
              <a:cs typeface="Arial"/>
              <a:sym typeface="Arial"/>
            </a:endParaRPr>
          </a:p>
        </p:txBody>
      </p:sp>
      <p:sp>
        <p:nvSpPr>
          <p:cNvPr id="139" name="Google Shape;139;p20"/>
          <p:cNvSpPr txBox="1"/>
          <p:nvPr>
            <p:ph idx="12" type="sldNum"/>
          </p:nvPr>
        </p:nvSpPr>
        <p:spPr>
          <a:xfrm>
            <a:off x="7956550" y="6381750"/>
            <a:ext cx="730200" cy="339600"/>
          </a:xfrm>
          <a:prstGeom prst="rect">
            <a:avLst/>
          </a:prstGeom>
        </p:spPr>
        <p:txBody>
          <a:bodyPr anchorCtr="0" anchor="ctr" bIns="45700" lIns="91425" spcFirstLastPara="1" rIns="91425" wrap="square" tIns="45700">
            <a:noAutofit/>
          </a:bodyPr>
          <a:lstStyle/>
          <a:p>
            <a:pPr indent="0" lvl="0" marL="0" rtl="0" algn="r">
              <a:spcBef>
                <a:spcPts val="0"/>
              </a:spcBef>
              <a:spcAft>
                <a:spcPts val="0"/>
              </a:spcAft>
              <a:buClr>
                <a:srgbClr val="000000"/>
              </a:buClr>
              <a:buSzPts val="1200"/>
              <a:buFont typeface="Arial"/>
              <a:buNone/>
            </a:pPr>
            <a:fld id="{00000000-1234-1234-1234-123412341234}" type="slidenum">
              <a:rPr lang="en-GB"/>
              <a:t>‹#›</a:t>
            </a:fld>
            <a:endParaRPr/>
          </a:p>
        </p:txBody>
      </p:sp>
      <p:pic>
        <p:nvPicPr>
          <p:cNvPr descr="image of Thai Massage energy lines" id="140" name="Google Shape;140;p20" title="Thai Massage energy lines"/>
          <p:cNvPicPr preferRelativeResize="0"/>
          <p:nvPr/>
        </p:nvPicPr>
        <p:blipFill>
          <a:blip r:embed="rId3">
            <a:alphaModFix/>
          </a:blip>
          <a:stretch>
            <a:fillRect/>
          </a:stretch>
        </p:blipFill>
        <p:spPr>
          <a:xfrm>
            <a:off x="2440700" y="1508925"/>
            <a:ext cx="3953225" cy="409965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45" name="Shape 145"/>
        <p:cNvGrpSpPr/>
        <p:nvPr/>
      </p:nvGrpSpPr>
      <p:grpSpPr>
        <a:xfrm>
          <a:off x="0" y="0"/>
          <a:ext cx="0" cy="0"/>
          <a:chOff x="0" y="0"/>
          <a:chExt cx="0" cy="0"/>
        </a:xfrm>
      </p:grpSpPr>
      <p:sp>
        <p:nvSpPr>
          <p:cNvPr id="146" name="Google Shape;146;p21"/>
          <p:cNvSpPr txBox="1"/>
          <p:nvPr>
            <p:ph type="title"/>
          </p:nvPr>
        </p:nvSpPr>
        <p:spPr>
          <a:xfrm>
            <a:off x="457200" y="274638"/>
            <a:ext cx="8229600" cy="1143000"/>
          </a:xfrm>
          <a:prstGeom prst="rect">
            <a:avLst/>
          </a:prstGeom>
        </p:spPr>
        <p:txBody>
          <a:bodyPr anchorCtr="0" anchor="ctr" bIns="45700" lIns="91425" spcFirstLastPara="1" rIns="91425" wrap="square" tIns="45700">
            <a:noAutofit/>
          </a:bodyPr>
          <a:lstStyle/>
          <a:p>
            <a:pPr indent="0" lvl="0" marL="0" rtl="0" algn="ctr">
              <a:spcBef>
                <a:spcPts val="0"/>
              </a:spcBef>
              <a:spcAft>
                <a:spcPts val="0"/>
              </a:spcAft>
              <a:buNone/>
            </a:pPr>
            <a:r>
              <a:rPr lang="en-GB" sz="3600">
                <a:latin typeface="Arial"/>
                <a:ea typeface="Arial"/>
                <a:cs typeface="Arial"/>
                <a:sym typeface="Arial"/>
              </a:rPr>
              <a:t>In practice, an example</a:t>
            </a:r>
            <a:endParaRPr sz="3600">
              <a:latin typeface="Arial"/>
              <a:ea typeface="Arial"/>
              <a:cs typeface="Arial"/>
              <a:sym typeface="Arial"/>
            </a:endParaRPr>
          </a:p>
        </p:txBody>
      </p:sp>
      <p:sp>
        <p:nvSpPr>
          <p:cNvPr id="147" name="Google Shape;147;p21"/>
          <p:cNvSpPr txBox="1"/>
          <p:nvPr>
            <p:ph idx="1" type="body"/>
          </p:nvPr>
        </p:nvSpPr>
        <p:spPr>
          <a:xfrm>
            <a:off x="457200" y="1600201"/>
            <a:ext cx="8229600" cy="39171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a:p>
            <a:pPr indent="0" lvl="0" marL="0" rtl="0" algn="l">
              <a:spcBef>
                <a:spcPts val="0"/>
              </a:spcBef>
              <a:spcAft>
                <a:spcPts val="0"/>
              </a:spcAft>
              <a:buNone/>
            </a:pPr>
            <a:r>
              <a:rPr lang="en-GB" sz="2400">
                <a:latin typeface="Arial"/>
                <a:ea typeface="Arial"/>
                <a:cs typeface="Arial"/>
                <a:sym typeface="Arial"/>
              </a:rPr>
              <a:t>K</a:t>
            </a:r>
            <a:r>
              <a:rPr lang="en-GB" sz="2400">
                <a:latin typeface="Arial"/>
                <a:ea typeface="Arial"/>
                <a:cs typeface="Arial"/>
                <a:sym typeface="Arial"/>
              </a:rPr>
              <a:t>am Thye Chow ((2011) (10m mins)</a:t>
            </a:r>
            <a:endParaRPr sz="2400">
              <a:latin typeface="Arial"/>
              <a:ea typeface="Arial"/>
              <a:cs typeface="Arial"/>
              <a:sym typeface="Arial"/>
            </a:endParaRPr>
          </a:p>
          <a:p>
            <a:pPr indent="0" lvl="0" marL="0" rtl="0" algn="l">
              <a:spcBef>
                <a:spcPts val="0"/>
              </a:spcBef>
              <a:spcAft>
                <a:spcPts val="0"/>
              </a:spcAft>
              <a:buNone/>
            </a:pPr>
            <a:r>
              <a:t/>
            </a:r>
            <a:endParaRPr/>
          </a:p>
          <a:p>
            <a:pPr indent="0" lvl="0" marL="0" rtl="0" algn="l">
              <a:spcBef>
                <a:spcPts val="0"/>
              </a:spcBef>
              <a:spcAft>
                <a:spcPts val="0"/>
              </a:spcAft>
              <a:buClr>
                <a:schemeClr val="dk1"/>
              </a:buClr>
              <a:buSzPts val="1100"/>
              <a:buFont typeface="Arial"/>
              <a:buNone/>
            </a:pPr>
            <a:r>
              <a:rPr lang="en-GB" sz="2400" u="sng">
                <a:solidFill>
                  <a:srgbClr val="1155CC"/>
                </a:solidFill>
                <a:latin typeface="Arial"/>
                <a:ea typeface="Arial"/>
                <a:cs typeface="Arial"/>
                <a:sym typeface="Arial"/>
                <a:hlinkClick r:id="rId3"/>
              </a:rPr>
              <a:t>http://youtube.com/watch?time_continue=3&amp;v=I5Lhp0QWafU&amp;feature=emb_logo</a:t>
            </a:r>
            <a:endParaRPr sz="2400">
              <a:latin typeface="Arial"/>
              <a:ea typeface="Arial"/>
              <a:cs typeface="Arial"/>
              <a:sym typeface="Arial"/>
            </a:endParaRPr>
          </a:p>
        </p:txBody>
      </p:sp>
      <p:sp>
        <p:nvSpPr>
          <p:cNvPr id="148" name="Google Shape;148;p21"/>
          <p:cNvSpPr txBox="1"/>
          <p:nvPr>
            <p:ph idx="12" type="sldNum"/>
          </p:nvPr>
        </p:nvSpPr>
        <p:spPr>
          <a:xfrm>
            <a:off x="7956550" y="6381750"/>
            <a:ext cx="730200" cy="339600"/>
          </a:xfrm>
          <a:prstGeom prst="rect">
            <a:avLst/>
          </a:prstGeom>
        </p:spPr>
        <p:txBody>
          <a:bodyPr anchorCtr="0" anchor="ctr" bIns="45700" lIns="91425" spcFirstLastPara="1" rIns="91425" wrap="square" tIns="45700">
            <a:noAutofit/>
          </a:bodyPr>
          <a:lstStyle/>
          <a:p>
            <a:pPr indent="0" lvl="0" marL="0" rtl="0" algn="r">
              <a:spcBef>
                <a:spcPts val="0"/>
              </a:spcBef>
              <a:spcAft>
                <a:spcPts val="0"/>
              </a:spcAft>
              <a:buClr>
                <a:srgbClr val="000000"/>
              </a:buClr>
              <a:buSzPts val="1200"/>
              <a:buFont typeface="Arial"/>
              <a:buNone/>
            </a:pPr>
            <a:fld id="{00000000-1234-1234-1234-123412341234}" type="slidenum">
              <a:rPr lang="en-GB"/>
              <a:t>‹#›</a:t>
            </a:fld>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53" name="Shape 153"/>
        <p:cNvGrpSpPr/>
        <p:nvPr/>
      </p:nvGrpSpPr>
      <p:grpSpPr>
        <a:xfrm>
          <a:off x="0" y="0"/>
          <a:ext cx="0" cy="0"/>
          <a:chOff x="0" y="0"/>
          <a:chExt cx="0" cy="0"/>
        </a:xfrm>
      </p:grpSpPr>
      <p:sp>
        <p:nvSpPr>
          <p:cNvPr id="154" name="Google Shape;154;p22"/>
          <p:cNvSpPr txBox="1"/>
          <p:nvPr>
            <p:ph type="title"/>
          </p:nvPr>
        </p:nvSpPr>
        <p:spPr>
          <a:xfrm>
            <a:off x="457200" y="274638"/>
            <a:ext cx="8229600" cy="1143000"/>
          </a:xfrm>
          <a:prstGeom prst="rect">
            <a:avLst/>
          </a:prstGeom>
        </p:spPr>
        <p:txBody>
          <a:bodyPr anchorCtr="0" anchor="ctr" bIns="45700" lIns="91425" spcFirstLastPara="1" rIns="91425" wrap="square" tIns="45700">
            <a:noAutofit/>
          </a:bodyPr>
          <a:lstStyle/>
          <a:p>
            <a:pPr indent="0" lvl="0" marL="0" rtl="0" algn="ctr">
              <a:spcBef>
                <a:spcPts val="0"/>
              </a:spcBef>
              <a:spcAft>
                <a:spcPts val="0"/>
              </a:spcAft>
              <a:buNone/>
            </a:pPr>
            <a:r>
              <a:rPr lang="en-GB" sz="3600">
                <a:latin typeface="Arial"/>
                <a:ea typeface="Arial"/>
                <a:cs typeface="Arial"/>
                <a:sym typeface="Arial"/>
              </a:rPr>
              <a:t>Consolidation at home:</a:t>
            </a:r>
            <a:endParaRPr sz="3600">
              <a:latin typeface="Arial"/>
              <a:ea typeface="Arial"/>
              <a:cs typeface="Arial"/>
              <a:sym typeface="Arial"/>
            </a:endParaRPr>
          </a:p>
          <a:p>
            <a:pPr indent="0" lvl="0" marL="0" rtl="0" algn="ctr">
              <a:spcBef>
                <a:spcPts val="0"/>
              </a:spcBef>
              <a:spcAft>
                <a:spcPts val="0"/>
              </a:spcAft>
              <a:buNone/>
            </a:pPr>
            <a:r>
              <a:rPr lang="en-GB" sz="3600">
                <a:latin typeface="Arial"/>
                <a:ea typeface="Arial"/>
                <a:cs typeface="Arial"/>
                <a:sym typeface="Arial"/>
              </a:rPr>
              <a:t>Thai Massage Tutorial Guide</a:t>
            </a:r>
            <a:endParaRPr sz="3600">
              <a:latin typeface="Arial"/>
              <a:ea typeface="Arial"/>
              <a:cs typeface="Arial"/>
              <a:sym typeface="Arial"/>
            </a:endParaRPr>
          </a:p>
        </p:txBody>
      </p:sp>
      <p:sp>
        <p:nvSpPr>
          <p:cNvPr id="155" name="Google Shape;155;p22"/>
          <p:cNvSpPr txBox="1"/>
          <p:nvPr>
            <p:ph idx="1" type="body"/>
          </p:nvPr>
        </p:nvSpPr>
        <p:spPr>
          <a:xfrm>
            <a:off x="457200" y="1600201"/>
            <a:ext cx="8229600" cy="3917100"/>
          </a:xfrm>
          <a:prstGeom prst="rect">
            <a:avLst/>
          </a:prstGeom>
        </p:spPr>
        <p:txBody>
          <a:bodyPr anchorCtr="0" anchor="t" bIns="45700" lIns="91425" spcFirstLastPara="1" rIns="91425" wrap="square" tIns="45700">
            <a:noAutofit/>
          </a:bodyPr>
          <a:lstStyle/>
          <a:p>
            <a:pPr indent="0" lvl="0" marL="0" rtl="0" algn="l">
              <a:spcBef>
                <a:spcPts val="360"/>
              </a:spcBef>
              <a:spcAft>
                <a:spcPts val="0"/>
              </a:spcAft>
              <a:buNone/>
            </a:pPr>
            <a:r>
              <a:t/>
            </a:r>
            <a:endParaRPr/>
          </a:p>
        </p:txBody>
      </p:sp>
      <p:sp>
        <p:nvSpPr>
          <p:cNvPr id="156" name="Google Shape;156;p22"/>
          <p:cNvSpPr txBox="1"/>
          <p:nvPr>
            <p:ph idx="12" type="sldNum"/>
          </p:nvPr>
        </p:nvSpPr>
        <p:spPr>
          <a:xfrm>
            <a:off x="7956550" y="6381750"/>
            <a:ext cx="730200" cy="339600"/>
          </a:xfrm>
          <a:prstGeom prst="rect">
            <a:avLst/>
          </a:prstGeom>
        </p:spPr>
        <p:txBody>
          <a:bodyPr anchorCtr="0" anchor="ctr" bIns="45700" lIns="91425" spcFirstLastPara="1" rIns="91425" wrap="square" tIns="45700">
            <a:noAutofit/>
          </a:bodyPr>
          <a:lstStyle/>
          <a:p>
            <a:pPr indent="0" lvl="0" marL="0" rtl="0" algn="r">
              <a:spcBef>
                <a:spcPts val="0"/>
              </a:spcBef>
              <a:spcAft>
                <a:spcPts val="0"/>
              </a:spcAft>
              <a:buClr>
                <a:srgbClr val="000000"/>
              </a:buClr>
              <a:buSzPts val="1200"/>
              <a:buFont typeface="Arial"/>
              <a:buNone/>
            </a:pPr>
            <a:fld id="{00000000-1234-1234-1234-123412341234}" type="slidenum">
              <a:rPr lang="en-GB"/>
              <a:t>‹#›</a:t>
            </a:fld>
            <a:endParaRPr/>
          </a:p>
        </p:txBody>
      </p:sp>
      <p:sp>
        <p:nvSpPr>
          <p:cNvPr id="157" name="Google Shape;157;p22"/>
          <p:cNvSpPr txBox="1"/>
          <p:nvPr/>
        </p:nvSpPr>
        <p:spPr>
          <a:xfrm>
            <a:off x="457200" y="1600200"/>
            <a:ext cx="8229600" cy="867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t/>
            </a:r>
            <a:endParaRPr sz="2400"/>
          </a:p>
          <a:p>
            <a:pPr indent="0" lvl="0" marL="0" rtl="0" algn="l">
              <a:spcBef>
                <a:spcPts val="0"/>
              </a:spcBef>
              <a:spcAft>
                <a:spcPts val="0"/>
              </a:spcAft>
              <a:buNone/>
            </a:pPr>
            <a:r>
              <a:t/>
            </a:r>
            <a:endParaRPr sz="2400"/>
          </a:p>
          <a:p>
            <a:pPr indent="0" lvl="0" marL="0" rtl="0" algn="l">
              <a:spcBef>
                <a:spcPts val="0"/>
              </a:spcBef>
              <a:spcAft>
                <a:spcPts val="0"/>
              </a:spcAft>
              <a:buNone/>
            </a:pPr>
            <a:r>
              <a:t/>
            </a:r>
            <a:endParaRPr sz="2400"/>
          </a:p>
          <a:p>
            <a:pPr indent="0" lvl="0" marL="0" rtl="0" algn="l">
              <a:spcBef>
                <a:spcPts val="0"/>
              </a:spcBef>
              <a:spcAft>
                <a:spcPts val="0"/>
              </a:spcAft>
              <a:buNone/>
            </a:pPr>
            <a:r>
              <a:t/>
            </a:r>
            <a:endParaRPr sz="2400"/>
          </a:p>
          <a:p>
            <a:pPr indent="0" lvl="0" marL="0" rtl="0" algn="l">
              <a:spcBef>
                <a:spcPts val="0"/>
              </a:spcBef>
              <a:spcAft>
                <a:spcPts val="0"/>
              </a:spcAft>
              <a:buNone/>
            </a:pPr>
            <a:r>
              <a:rPr lang="en-GB" sz="2400"/>
              <a:t>Matt Xu (2017) (1.13hr)</a:t>
            </a:r>
            <a:endParaRPr sz="2400"/>
          </a:p>
        </p:txBody>
      </p:sp>
      <p:sp>
        <p:nvSpPr>
          <p:cNvPr id="158" name="Google Shape;158;p22"/>
          <p:cNvSpPr txBox="1"/>
          <p:nvPr/>
        </p:nvSpPr>
        <p:spPr>
          <a:xfrm>
            <a:off x="584400" y="3614000"/>
            <a:ext cx="7820400" cy="867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2400" u="sng">
                <a:solidFill>
                  <a:schemeClr val="hlink"/>
                </a:solidFill>
                <a:hlinkClick r:id="rId3"/>
              </a:rPr>
              <a:t>http://youtube.com/watch?v=gncPsh4NSeY</a:t>
            </a:r>
            <a:endParaRPr sz="2400"/>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63" name="Shape 163"/>
        <p:cNvGrpSpPr/>
        <p:nvPr/>
      </p:nvGrpSpPr>
      <p:grpSpPr>
        <a:xfrm>
          <a:off x="0" y="0"/>
          <a:ext cx="0" cy="0"/>
          <a:chOff x="0" y="0"/>
          <a:chExt cx="0" cy="0"/>
        </a:xfrm>
      </p:grpSpPr>
      <p:sp>
        <p:nvSpPr>
          <p:cNvPr id="164" name="Google Shape;164;p23"/>
          <p:cNvSpPr txBox="1"/>
          <p:nvPr>
            <p:ph type="title"/>
          </p:nvPr>
        </p:nvSpPr>
        <p:spPr>
          <a:xfrm>
            <a:off x="457200" y="274638"/>
            <a:ext cx="8229600" cy="1143000"/>
          </a:xfrm>
          <a:prstGeom prst="rect">
            <a:avLst/>
          </a:prstGeom>
        </p:spPr>
        <p:txBody>
          <a:bodyPr anchorCtr="0" anchor="ctr" bIns="45700" lIns="91425" spcFirstLastPara="1" rIns="91425" wrap="square" tIns="45700">
            <a:noAutofit/>
          </a:bodyPr>
          <a:lstStyle/>
          <a:p>
            <a:pPr indent="0" lvl="0" marL="0" rtl="0" algn="ctr">
              <a:spcBef>
                <a:spcPts val="0"/>
              </a:spcBef>
              <a:spcAft>
                <a:spcPts val="0"/>
              </a:spcAft>
              <a:buNone/>
            </a:pPr>
            <a:r>
              <a:t/>
            </a:r>
            <a:endParaRPr/>
          </a:p>
        </p:txBody>
      </p:sp>
      <p:sp>
        <p:nvSpPr>
          <p:cNvPr id="165" name="Google Shape;165;p23"/>
          <p:cNvSpPr txBox="1"/>
          <p:nvPr>
            <p:ph idx="1" type="body"/>
          </p:nvPr>
        </p:nvSpPr>
        <p:spPr>
          <a:xfrm>
            <a:off x="457200" y="1600201"/>
            <a:ext cx="8229600" cy="3917100"/>
          </a:xfrm>
          <a:prstGeom prst="rect">
            <a:avLst/>
          </a:prstGeom>
        </p:spPr>
        <p:txBody>
          <a:bodyPr anchorCtr="0" anchor="t" bIns="45700" lIns="91425" spcFirstLastPara="1" rIns="91425" wrap="square" tIns="45700">
            <a:noAutofit/>
          </a:bodyPr>
          <a:lstStyle/>
          <a:p>
            <a:pPr indent="0" lvl="0" marL="0" rtl="0" algn="l">
              <a:spcBef>
                <a:spcPts val="360"/>
              </a:spcBef>
              <a:spcAft>
                <a:spcPts val="0"/>
              </a:spcAft>
              <a:buNone/>
            </a:pPr>
            <a:r>
              <a:t/>
            </a:r>
            <a:endParaRPr/>
          </a:p>
          <a:p>
            <a:pPr indent="0" lvl="0" marL="0" rtl="0" algn="l">
              <a:spcBef>
                <a:spcPts val="360"/>
              </a:spcBef>
              <a:spcAft>
                <a:spcPts val="0"/>
              </a:spcAft>
              <a:buNone/>
            </a:pPr>
            <a:r>
              <a:t/>
            </a:r>
            <a:endParaRPr/>
          </a:p>
          <a:p>
            <a:pPr indent="0" lvl="0" marL="0" rtl="0" algn="l">
              <a:spcBef>
                <a:spcPts val="360"/>
              </a:spcBef>
              <a:spcAft>
                <a:spcPts val="0"/>
              </a:spcAft>
              <a:buNone/>
            </a:pPr>
            <a:r>
              <a:rPr lang="en-GB"/>
              <a:t>References as per Module Handbook, timetable and session contents.</a:t>
            </a:r>
            <a:endParaRPr/>
          </a:p>
        </p:txBody>
      </p:sp>
      <p:sp>
        <p:nvSpPr>
          <p:cNvPr id="166" name="Google Shape;166;p23"/>
          <p:cNvSpPr txBox="1"/>
          <p:nvPr>
            <p:ph idx="12" type="sldNum"/>
          </p:nvPr>
        </p:nvSpPr>
        <p:spPr>
          <a:xfrm>
            <a:off x="7956550" y="6381750"/>
            <a:ext cx="730200" cy="339600"/>
          </a:xfrm>
          <a:prstGeom prst="rect">
            <a:avLst/>
          </a:prstGeom>
        </p:spPr>
        <p:txBody>
          <a:bodyPr anchorCtr="0" anchor="ctr" bIns="45700" lIns="91425" spcFirstLastPara="1" rIns="91425" wrap="square" tIns="45700">
            <a:noAutofit/>
          </a:bodyPr>
          <a:lstStyle/>
          <a:p>
            <a:pPr indent="0" lvl="0" marL="0" rtl="0" algn="r">
              <a:spcBef>
                <a:spcPts val="0"/>
              </a:spcBef>
              <a:spcAft>
                <a:spcPts val="0"/>
              </a:spcAft>
              <a:buClr>
                <a:srgbClr val="000000"/>
              </a:buClr>
              <a:buSzPts val="1200"/>
              <a:buFont typeface="Arial"/>
              <a:buNone/>
            </a:pPr>
            <a:fld id="{00000000-1234-1234-1234-123412341234}" type="slidenum">
              <a:rPr lang="en-GB"/>
              <a:t>‹#›</a:t>
            </a:fld>
            <a:endParaRPr/>
          </a:p>
        </p:txBody>
      </p:sp>
    </p:spTree>
  </p:cSld>
  <p:clrMapOvr>
    <a:masterClrMapping/>
  </p:clrMapOvr>
</p:sld>
</file>

<file path=ppt/theme/theme1.xml><?xml version="1.0" encoding="utf-8"?>
<a:theme xmlns:a="http://schemas.openxmlformats.org/drawingml/2006/main" xmlns:r="http://schemas.openxmlformats.org/officeDocument/2006/relationships" name="20140311PresentationUWTSDTemplate">
  <a:themeElements>
    <a:clrScheme name="Custom 1">
      <a:dk1>
        <a:srgbClr val="000000"/>
      </a:dk1>
      <a:lt1>
        <a:srgbClr val="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