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Sewing With Heart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Business Plan</a:t>
            </a:r>
          </a:p>
          <a:p>
            <a:r>
              <a:t>Empowering Special Children Through Creative Skills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Vision &amp; 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Vision: To create an inclusive environment where special children learn sewing skills to build confidence and independence.</a:t>
            </a:r>
          </a:p>
          <a:p/>
          <a:p>
            <a:r>
              <a:t>Mission: Provide training, emotional support, and creative opportunities through structured sewing programs.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Limited vocational training opportunities for special children.</a:t>
            </a:r>
          </a:p>
          <a:p>
            <a:r>
              <a:t>- Minimal platforms for creativity and independence.</a:t>
            </a:r>
          </a:p>
          <a:p>
            <a:r>
              <a:t>- Need for inclusive skill‑based programs that offer emotional development.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Proposed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sewing-based skill development program that:</a:t>
            </a:r>
          </a:p>
          <a:p>
            <a:r>
              <a:t>- Teaches basic to advanced sewing techniques.</a:t>
            </a:r>
          </a:p>
          <a:p>
            <a:r>
              <a:t>- Builds confidence and independence.</a:t>
            </a:r>
          </a:p>
          <a:p>
            <a:r>
              <a:t>- Encourages creativity and emotional expression.</a:t>
            </a:r>
          </a:p>
          <a:p>
            <a:r>
              <a:t>- Provides a safe, nurturing environment.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Program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Beginner: Hand sewing, basic stitches, fabric handling.</a:t>
            </a:r>
          </a:p>
          <a:p>
            <a:r>
              <a:t>- Intermediate: Machine operation, simple projects.</a:t>
            </a:r>
          </a:p>
          <a:p>
            <a:r>
              <a:t>- Advanced: Product creation (bags, cushions, accessories).</a:t>
            </a:r>
          </a:p>
          <a:p>
            <a:r>
              <a:t>- Emotional &amp; behavioral support integrated.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Children aged 8–18 with disabilities.</a:t>
            </a:r>
          </a:p>
          <a:p>
            <a:r>
              <a:t>- Schools for special needs.</a:t>
            </a:r>
          </a:p>
          <a:p>
            <a:r>
              <a:t>- NGOs, therapy centers, and community organizations.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Revenue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Workshops &amp; training fees.</a:t>
            </a:r>
          </a:p>
          <a:p>
            <a:r>
              <a:t>- Sale of handmade products.</a:t>
            </a:r>
          </a:p>
          <a:p>
            <a:r>
              <a:t>- Sponsorship from NGOs and CSR programs.</a:t>
            </a:r>
          </a:p>
          <a:p>
            <a:r>
              <a:t>- Grants related to disability empowerment.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Social media storytelling featuring student progress.</a:t>
            </a:r>
          </a:p>
          <a:p>
            <a:r>
              <a:t>- Partnerships with therapy centers.</a:t>
            </a:r>
          </a:p>
          <a:p>
            <a:r>
              <a:t>- Community events showcasing finished products.</a:t>
            </a:r>
          </a:p>
          <a:p>
            <a:r>
              <a:t>- Parent and caregiver engagement programs.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Operational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Location: Dedicated sewing studio.</a:t>
            </a:r>
          </a:p>
          <a:p>
            <a:r>
              <a:t>- Staff: Trainers, therapists, volunteers.</a:t>
            </a:r>
          </a:p>
          <a:p>
            <a:r>
              <a:t>- Resources: Sewing machines, materials, safety tools.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Projections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Startup costs: Equipment, training materials, space setup.</a:t>
            </a:r>
          </a:p>
          <a:p>
            <a:r>
              <a:t>- Monthly expenses: Staff, utilities, supplies.</a:t>
            </a:r>
          </a:p>
          <a:p>
            <a:r>
              <a:t>- Revenue growth via product sales &amp; partnerships.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&amp;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Enhanced confidence and motor skills.</a:t>
            </a:r>
          </a:p>
          <a:p>
            <a:r>
              <a:t>- Social inclusion and teamwork.</a:t>
            </a:r>
          </a:p>
          <a:p>
            <a:r>
              <a:t>- Opportunities for income generation.</a:t>
            </a:r>
          </a:p>
          <a:p>
            <a:r>
              <a:t>- Empowered families and communities.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Sewing With Heart aims to inspire creativity, independence,</a:t>
            </a:r>
          </a:p>
          <a:p>
            <a:r>
              <a:t>and emotional growth in special children through meaningful skill development.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