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2" r:id="rId3"/>
    <p:sldId id="271" r:id="rId4"/>
    <p:sldId id="270" r:id="rId5"/>
    <p:sldId id="257" r:id="rId6"/>
    <p:sldId id="269" r:id="rId7"/>
    <p:sldId id="260" r:id="rId8"/>
    <p:sldId id="258" r:id="rId9"/>
    <p:sldId id="267" r:id="rId10"/>
    <p:sldId id="268" r:id="rId11"/>
    <p:sldId id="261" r:id="rId12"/>
    <p:sldId id="263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66A80E-D34E-3543-8497-D2A2C4B4C175}" v="401" dt="2018-06-06T12:24:39.8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81"/>
  </p:normalViewPr>
  <p:slideViewPr>
    <p:cSldViewPr snapToGrid="0" snapToObjects="1">
      <p:cViewPr varScale="1">
        <p:scale>
          <a:sx n="114" d="100"/>
          <a:sy n="114" d="100"/>
        </p:scale>
        <p:origin x="4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google.com/url?sa=i&amp;source=images&amp;cd=&amp;ved=2ahUKEwio1cXc0qPbAhXFVRQKHU_pCucQjRx6BAgBEAU&amp;url=http://www.presentermedia.com/index.php?target%3Dcloseup%26maincat%3Dclipart%26id%3D10905&amp;psig=AOvVaw2S4vPMxsAg49Efhg3mUzt8&amp;ust=152743327410895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lipartstation.com/summary-and-conclusion-clipart-6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leadershipsolutions.co.nz/Belbin.cfm" TargetMode="External"/><Relationship Id="rId2" Type="http://schemas.openxmlformats.org/officeDocument/2006/relationships/hyperlink" Target="http://www.werkenmentteamrollen.nl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l.uk/people/kurt-lewin" TargetMode="External"/><Relationship Id="rId4" Type="http://schemas.openxmlformats.org/officeDocument/2006/relationships/hyperlink" Target="http://www.teambuilding.co.uk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trello.com/form-storm-norm-perform-stages-of-team-productivity" TargetMode="External"/><Relationship Id="rId2" Type="http://schemas.openxmlformats.org/officeDocument/2006/relationships/hyperlink" Target="http://www.thinkingcollaborative.com/stj/project-Aristotle-understanding-successful-group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elbin.com.au/single-post/2014/02/26/Belbin-Team-Roles-for-Conflict-Resolu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4A15D-5E05-494C-AB3C-102D739302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/>
              <a:t>”How to create and maintain an effective team”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B50DFE-E083-8647-B6D2-7EDC480331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3602037"/>
            <a:ext cx="8791575" cy="3070225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Presented by the cream of the crop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err="1"/>
              <a:t>zuhel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Khalil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Kiran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nasima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9ED1D9-16D9-9E44-A4B2-9F21088D59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1707" y="4047892"/>
            <a:ext cx="4164857" cy="2319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556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0970F-7EC4-B04C-B170-6F2DF9BDF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0AFE4-1154-984E-8862-9D532C21E1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Our topic</a:t>
            </a:r>
          </a:p>
          <a:p>
            <a:r>
              <a:rPr lang="en-US" dirty="0"/>
              <a:t>Purpose of our presentation</a:t>
            </a:r>
          </a:p>
          <a:p>
            <a:r>
              <a:rPr lang="en-US" dirty="0"/>
              <a:t>Brief overview of what will be covered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3074" name="Picture 2" descr="Image result for clip art for introductions">
            <a:hlinkClick r:id="rId2"/>
            <a:extLst>
              <a:ext uri="{FF2B5EF4-FFF2-40B4-BE49-F238E27FC236}">
                <a16:creationId xmlns:a16="http://schemas.microsoft.com/office/drawing/2014/main" id="{8BF22D7F-22D4-7746-A382-CEE081AB6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2343014"/>
            <a:ext cx="3354660" cy="3354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84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A1CEC-6D09-0444-A93E-37494618F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characteristics of effective teams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331390-2B19-2741-A6F9-9E3FD7501C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20C7F6D-C4C3-C344-B8C4-FF3D2B0FA5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11309" y="1903797"/>
            <a:ext cx="5746587" cy="3975837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95A3F5-9F7E-0143-906B-ECA503C4DD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739589"/>
            <a:ext cx="4875210" cy="4928839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Leadership </a:t>
            </a:r>
          </a:p>
          <a:p>
            <a:r>
              <a:rPr lang="en-US" dirty="0"/>
              <a:t>Clear direction</a:t>
            </a:r>
          </a:p>
          <a:p>
            <a:r>
              <a:rPr lang="en-US" dirty="0"/>
              <a:t>Open and clear communication </a:t>
            </a:r>
          </a:p>
          <a:p>
            <a:r>
              <a:rPr lang="en-US" dirty="0"/>
              <a:t>Support risk taking and change</a:t>
            </a:r>
          </a:p>
          <a:p>
            <a:r>
              <a:rPr lang="en-US" dirty="0"/>
              <a:t>Defined role </a:t>
            </a:r>
          </a:p>
          <a:p>
            <a:r>
              <a:rPr lang="en-US" dirty="0"/>
              <a:t>Mutually accountable </a:t>
            </a:r>
          </a:p>
          <a:p>
            <a:r>
              <a:rPr lang="en-US" dirty="0"/>
              <a:t>Common goals</a:t>
            </a:r>
          </a:p>
          <a:p>
            <a:r>
              <a:rPr lang="en-US" dirty="0"/>
              <a:t>Encourage differences </a:t>
            </a:r>
          </a:p>
          <a:p>
            <a:r>
              <a:rPr lang="en-US" dirty="0"/>
              <a:t>Collaboration </a:t>
            </a:r>
          </a:p>
          <a:p>
            <a:r>
              <a:rPr lang="en-US" dirty="0"/>
              <a:t>Team trust </a:t>
            </a:r>
          </a:p>
        </p:txBody>
      </p:sp>
    </p:spTree>
    <p:extLst>
      <p:ext uri="{BB962C8B-B14F-4D97-AF65-F5344CB8AC3E}">
        <p14:creationId xmlns:p14="http://schemas.microsoft.com/office/powerpoint/2010/main" val="1810448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 result for 5 dysfunctions of a team">
            <a:extLst>
              <a:ext uri="{FF2B5EF4-FFF2-40B4-BE49-F238E27FC236}">
                <a16:creationId xmlns:a16="http://schemas.microsoft.com/office/drawing/2014/main" id="{D3643D46-9276-9C45-927E-34D1981C57CC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7785" y="724829"/>
            <a:ext cx="9422781" cy="56982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86791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10FC0-89AB-1941-851B-44A46E518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difference between Groups and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7D72E-BD47-124F-8EEB-BDB2D2FD9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9905999" cy="354171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Belbin’s 9 team roles	</a:t>
            </a:r>
          </a:p>
          <a:p>
            <a:r>
              <a:rPr lang="en-US" dirty="0"/>
              <a:t>Tuckman’s 4 stages to an effective team</a:t>
            </a:r>
          </a:p>
          <a:p>
            <a:r>
              <a:rPr lang="en-US" dirty="0"/>
              <a:t>Definition of a team and group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Leadership Solutions (2018), Team Building (2018) &amp; </a:t>
            </a:r>
            <a:r>
              <a:rPr lang="en-US" dirty="0" err="1"/>
              <a:t>Warlen</a:t>
            </a:r>
            <a:r>
              <a:rPr lang="en-US" dirty="0"/>
              <a:t> Met Team </a:t>
            </a:r>
            <a:r>
              <a:rPr lang="en-US" dirty="0" err="1"/>
              <a:t>Rollen</a:t>
            </a:r>
            <a:r>
              <a:rPr lang="en-US" dirty="0"/>
              <a:t> (2018)</a:t>
            </a:r>
          </a:p>
        </p:txBody>
      </p:sp>
      <p:pic>
        <p:nvPicPr>
          <p:cNvPr id="1028" name="Picture 4" descr="Kids teamwork clipart free clipart images the cliparts">
            <a:extLst>
              <a:ext uri="{FF2B5EF4-FFF2-40B4-BE49-F238E27FC236}">
                <a16:creationId xmlns:a16="http://schemas.microsoft.com/office/drawing/2014/main" id="{3AB5DC27-4BA5-2049-B6CF-9961E7C9E9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0713" y="2124021"/>
            <a:ext cx="3116262" cy="2763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9266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709DEDB-ABE8-2F4E-8519-188EEF7A60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290" y="416959"/>
            <a:ext cx="8999032" cy="604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26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E5C07-9BE4-D34B-962B-7247C536C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Conflict handling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AFFB3-12F2-DD4F-9831-17AEA0AEF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Healthy conflict</a:t>
            </a:r>
          </a:p>
          <a:p>
            <a:r>
              <a:rPr lang="en-US" dirty="0"/>
              <a:t>Thinking out of the box</a:t>
            </a:r>
          </a:p>
          <a:p>
            <a:r>
              <a:rPr lang="en-US" dirty="0"/>
              <a:t>What is conflict?</a:t>
            </a:r>
          </a:p>
          <a:p>
            <a:r>
              <a:rPr lang="en-US" dirty="0"/>
              <a:t>Steps to resolve conflicts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Ryder, L. (2017) &amp; Belbin (2018)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8A6C74-4CC1-8742-9A78-A34540DF76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3111" y="2249487"/>
            <a:ext cx="4750765" cy="2963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869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5B5B0-F714-CA48-84F1-62C6500C4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Group dynamics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D9A9D-1EEA-CD4D-861C-0CF739420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Related image">
            <a:extLst>
              <a:ext uri="{FF2B5EF4-FFF2-40B4-BE49-F238E27FC236}">
                <a16:creationId xmlns:a16="http://schemas.microsoft.com/office/drawing/2014/main" id="{9FE46AB9-5964-4F40-ABAB-1003815A634C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0537" y="1650011"/>
            <a:ext cx="6623824" cy="50518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48987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">
            <a:extLst>
              <a:ext uri="{FF2B5EF4-FFF2-40B4-BE49-F238E27FC236}">
                <a16:creationId xmlns:a16="http://schemas.microsoft.com/office/drawing/2014/main" id="{D32AC8CB-10A2-B345-8703-77F7695F90F6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3163" y="571500"/>
            <a:ext cx="7243762" cy="580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821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" descr="Related image">
            <a:extLst>
              <a:ext uri="{FF2B5EF4-FFF2-40B4-BE49-F238E27FC236}">
                <a16:creationId xmlns:a16="http://schemas.microsoft.com/office/drawing/2014/main" id="{34DCC37F-94AB-2246-BE9D-B02FDF71363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8913" y="128588"/>
            <a:ext cx="6143625" cy="644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813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DDEB7-AC68-F94C-86B1-D98CFE883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2DDB3-5240-3B49-89FA-D074452C6B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Summary of what has been covered </a:t>
            </a:r>
          </a:p>
          <a:p>
            <a:r>
              <a:rPr lang="en-US" dirty="0"/>
              <a:t>The message we want to give today</a:t>
            </a:r>
          </a:p>
          <a:p>
            <a:r>
              <a:rPr lang="en-US" dirty="0"/>
              <a:t>Questions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4098" name="Picture 2" descr="Image result for clip art for conclusions">
            <a:hlinkClick r:id="rId2"/>
            <a:extLst>
              <a:ext uri="{FF2B5EF4-FFF2-40B4-BE49-F238E27FC236}">
                <a16:creationId xmlns:a16="http://schemas.microsoft.com/office/drawing/2014/main" id="{FC3899BE-D8CC-CE40-BF1E-B15D4E0EE4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004" y="2497873"/>
            <a:ext cx="4623976" cy="2999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595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268A8-DFA8-BA45-9A28-F192DDA11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E2FE8-48FC-4448-B6E7-A7F01EBCC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9905999" cy="41178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Warlen</a:t>
            </a:r>
            <a:r>
              <a:rPr lang="en-GB" dirty="0"/>
              <a:t> Met Team </a:t>
            </a:r>
            <a:r>
              <a:rPr lang="en-GB" dirty="0" err="1"/>
              <a:t>Rollen</a:t>
            </a:r>
            <a:r>
              <a:rPr lang="en-GB" dirty="0"/>
              <a:t> (2018) </a:t>
            </a:r>
            <a:r>
              <a:rPr lang="en-GB" i="1" dirty="0"/>
              <a:t>Belbin’s Team Role Model Management.</a:t>
            </a:r>
            <a:r>
              <a:rPr lang="en-GB" dirty="0"/>
              <a:t> [online] </a:t>
            </a:r>
            <a:r>
              <a:rPr lang="en-GB" dirty="0">
                <a:hlinkClick r:id="rId2"/>
              </a:rPr>
              <a:t>www.werkenmentteamrollen.nl</a:t>
            </a:r>
            <a:r>
              <a:rPr lang="en-GB" dirty="0"/>
              <a:t> (Accessed 23 May 2018)</a:t>
            </a:r>
            <a:endParaRPr lang="en-GB" i="1" dirty="0"/>
          </a:p>
          <a:p>
            <a:pPr marL="0" indent="0">
              <a:buNone/>
            </a:pPr>
            <a:r>
              <a:rPr lang="en-GB" dirty="0"/>
              <a:t>Leadership Solutions (2018) </a:t>
            </a:r>
            <a:r>
              <a:rPr lang="en-GB" i="1" dirty="0"/>
              <a:t>Belbin’s Definition of Team Work. </a:t>
            </a:r>
            <a:r>
              <a:rPr lang="en-GB" dirty="0"/>
              <a:t>[online] </a:t>
            </a:r>
            <a:r>
              <a:rPr lang="en-GB" dirty="0">
                <a:hlinkClick r:id="rId3"/>
              </a:rPr>
              <a:t>http://leadershipsolutions.co.nz/Belbin.cfm</a:t>
            </a:r>
            <a:r>
              <a:rPr lang="en-GB" dirty="0"/>
              <a:t> (Accessed 23 May 2018)</a:t>
            </a:r>
          </a:p>
          <a:p>
            <a:pPr marL="0" indent="0">
              <a:buNone/>
            </a:pPr>
            <a:r>
              <a:rPr lang="en-GB" dirty="0"/>
              <a:t>Team Building (2018) </a:t>
            </a:r>
            <a:r>
              <a:rPr lang="en-GB" i="1" dirty="0"/>
              <a:t>Forming, Storming, Norming and Performing. </a:t>
            </a:r>
            <a:r>
              <a:rPr lang="en-GB" dirty="0"/>
              <a:t>[online] </a:t>
            </a:r>
            <a:r>
              <a:rPr lang="en-GB" dirty="0">
                <a:hlinkClick r:id="rId4"/>
              </a:rPr>
              <a:t>www.teambuilding.co.uk</a:t>
            </a:r>
            <a:r>
              <a:rPr lang="en-GB" dirty="0"/>
              <a:t> (Accessed 23 May 2018)</a:t>
            </a:r>
          </a:p>
          <a:p>
            <a:pPr marL="0" indent="0">
              <a:buNone/>
            </a:pPr>
            <a:r>
              <a:rPr lang="en-GB" dirty="0"/>
              <a:t>Business and Management (2018) </a:t>
            </a:r>
            <a:r>
              <a:rPr lang="en-GB" i="1" dirty="0"/>
              <a:t>Change Management and Group Dynamics Thinker. </a:t>
            </a:r>
            <a:r>
              <a:rPr lang="en-GB" dirty="0"/>
              <a:t>[online] </a:t>
            </a:r>
            <a:r>
              <a:rPr lang="en-GB" i="1" dirty="0">
                <a:hlinkClick r:id="rId5"/>
              </a:rPr>
              <a:t>h</a:t>
            </a:r>
            <a:r>
              <a:rPr lang="en-GB" dirty="0">
                <a:hlinkClick r:id="rId5"/>
              </a:rPr>
              <a:t>ttps://www.bl.uk/people/kurt-lewin</a:t>
            </a:r>
            <a:r>
              <a:rPr lang="en-GB" dirty="0"/>
              <a:t> (Accessed  May 2018)</a:t>
            </a:r>
          </a:p>
          <a:p>
            <a:pPr marL="0" indent="0">
              <a:buNone/>
            </a:pPr>
            <a:r>
              <a:rPr lang="en-GB" dirty="0"/>
              <a:t>Lencioni, P. (2002) </a:t>
            </a:r>
            <a:r>
              <a:rPr lang="en-GB" u="sng" dirty="0"/>
              <a:t>The Five Dysfunctions of a Team: A Leadership Fable</a:t>
            </a:r>
            <a:r>
              <a:rPr lang="en-GB" dirty="0"/>
              <a:t> (J-B Lencioni Series), Wiley: New York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i="1" u="sng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891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E55B-1054-FD4F-9FEC-5C5FD4359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2930F-E542-0144-842A-DF3E8D9DE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097088"/>
            <a:ext cx="9905999" cy="432601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Thinking Collaborative (2018) Project Aristotle. [online] </a:t>
            </a:r>
            <a:r>
              <a:rPr lang="en-GB" dirty="0">
                <a:hlinkClick r:id="rId2"/>
              </a:rPr>
              <a:t>http://www.thinkingcollaborative.com/stj/project-Aristotle-understanding-successful-groups</a:t>
            </a:r>
            <a:r>
              <a:rPr lang="en-GB" dirty="0"/>
              <a:t> (Accessed  May 2018)</a:t>
            </a:r>
          </a:p>
          <a:p>
            <a:pPr marL="0" indent="0">
              <a:buNone/>
            </a:pPr>
            <a:r>
              <a:rPr lang="en-GB" dirty="0" err="1"/>
              <a:t>Shoultz</a:t>
            </a:r>
            <a:r>
              <a:rPr lang="en-GB" dirty="0"/>
              <a:t>, M. (2016) </a:t>
            </a:r>
            <a:r>
              <a:rPr lang="en-GB" u="sng" dirty="0"/>
              <a:t>Exploring New Age Marketing: Learn from Many Eye-Opening Examples</a:t>
            </a:r>
            <a:r>
              <a:rPr lang="en-GB" dirty="0"/>
              <a:t> (kindle edition) </a:t>
            </a:r>
          </a:p>
          <a:p>
            <a:pPr marL="0" indent="0">
              <a:buNone/>
            </a:pPr>
            <a:r>
              <a:rPr lang="en-GB" dirty="0"/>
              <a:t>Ryder, L. (2017) </a:t>
            </a:r>
            <a:r>
              <a:rPr lang="en-GB" i="1" dirty="0"/>
              <a:t>Storm to Perform: The 4 Stages of Team Productivity.</a:t>
            </a:r>
            <a:r>
              <a:rPr lang="en-GB" dirty="0"/>
              <a:t> [online] </a:t>
            </a:r>
            <a:r>
              <a:rPr lang="en-GB" u="sng" dirty="0">
                <a:hlinkClick r:id="rId3"/>
              </a:rPr>
              <a:t>https://blog.trello.com/form-storm-norm-perform-stages-of-team-productivity</a:t>
            </a:r>
            <a:r>
              <a:rPr lang="en-GB" u="sng" dirty="0"/>
              <a:t> </a:t>
            </a:r>
            <a:r>
              <a:rPr lang="en-GB" dirty="0"/>
              <a:t>(Accessed 15 May 2018)</a:t>
            </a:r>
          </a:p>
          <a:p>
            <a:pPr marL="0" indent="0">
              <a:buNone/>
            </a:pPr>
            <a:r>
              <a:rPr lang="en-GB" dirty="0"/>
              <a:t>Belbin (2018) </a:t>
            </a:r>
            <a:r>
              <a:rPr lang="en-GB" i="1" dirty="0"/>
              <a:t>Belbin Team Roles for Conflict Resolution. </a:t>
            </a:r>
            <a:r>
              <a:rPr lang="en-GB" dirty="0"/>
              <a:t>[online] </a:t>
            </a:r>
            <a:r>
              <a:rPr lang="en-GB" u="sng" dirty="0">
                <a:hlinkClick r:id="rId4"/>
              </a:rPr>
              <a:t>https://www.belbin.com.au/single-post/2014/02/26/Belbin-Team-Roles-for-Conflict-Resolution</a:t>
            </a:r>
            <a:r>
              <a:rPr lang="en-GB" dirty="0"/>
              <a:t> (Accessed 15 May 2018)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1079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499</TotalTime>
  <Words>385</Words>
  <Application>Microsoft Macintosh PowerPoint</Application>
  <PresentationFormat>Widescreen</PresentationFormat>
  <Paragraphs>57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Tw Cen MT</vt:lpstr>
      <vt:lpstr>Circuit</vt:lpstr>
      <vt:lpstr>”How to create and maintain an effective team”</vt:lpstr>
      <vt:lpstr>introduction</vt:lpstr>
      <vt:lpstr>The characteristics of effective teams </vt:lpstr>
      <vt:lpstr>PowerPoint Presentation</vt:lpstr>
      <vt:lpstr>The difference between Groups and teams </vt:lpstr>
      <vt:lpstr>PowerPoint Presentation</vt:lpstr>
      <vt:lpstr>Conflict handling </vt:lpstr>
      <vt:lpstr>Group dynamics</vt:lpstr>
      <vt:lpstr>PowerPoint Presentation</vt:lpstr>
      <vt:lpstr>PowerPoint Presentation</vt:lpstr>
      <vt:lpstr>Conclusion </vt:lpstr>
      <vt:lpstr>References</vt:lpstr>
      <vt:lpstr>References</vt:lpstr>
    </vt:vector>
  </TitlesOfParts>
  <Company/>
  <LinksUpToDate>false</LinksUpToDate>
  <SharedDoc>false</SharedDoc>
  <HyperlinksChanged>false</HyperlinksChanged>
  <AppVersion>16.0013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”How to create and maintain an effective team”</dc:title>
  <dc:creator>Nasima Haydory</dc:creator>
  <cp:lastModifiedBy>nasima haydory</cp:lastModifiedBy>
  <cp:revision>25</cp:revision>
  <dcterms:created xsi:type="dcterms:W3CDTF">2018-05-19T12:49:31Z</dcterms:created>
  <dcterms:modified xsi:type="dcterms:W3CDTF">2018-06-06T12:24:39Z</dcterms:modified>
</cp:coreProperties>
</file>