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69" autoAdjust="0"/>
    <p:restoredTop sz="94660"/>
  </p:normalViewPr>
  <p:slideViewPr>
    <p:cSldViewPr snapToGrid="0">
      <p:cViewPr varScale="1">
        <p:scale>
          <a:sx n="68" d="100"/>
          <a:sy n="68" d="100"/>
        </p:scale>
        <p:origin x="90" y="2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2D75B5AC-CF99-4948-8E1D-19B81FF6A09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>
            <a:extLst>
              <a:ext uri="{FF2B5EF4-FFF2-40B4-BE49-F238E27FC236}">
                <a16:creationId xmlns:a16="http://schemas.microsoft.com/office/drawing/2014/main" id="{B5A876E8-73A7-4CD7-98AE-60C822C20B1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A9623E48-F702-44F4-928B-4F6B00B33C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9257C9-A2DD-456A-A473-DB3AEEA782EC}" type="datetimeFigureOut">
              <a:rPr lang="zh-CN" altLang="en-US" smtClean="0"/>
              <a:t>2018/5/11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B31768F7-CB9C-476B-A59A-B918485C73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66447D67-F63B-4B8A-B90A-937264C30C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1E0A7-E475-4F54-942C-D069A770684F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6491959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CE2B0B9A-18F4-44F1-AC23-ABF2F1222A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05ACE978-77B5-42D8-B3E0-9F774D08E1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E96AB369-34F1-4DA6-9758-BFF72AE55D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9257C9-A2DD-456A-A473-DB3AEEA782EC}" type="datetimeFigureOut">
              <a:rPr lang="zh-CN" altLang="en-US" smtClean="0"/>
              <a:t>2018/5/11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BF293957-B31F-4A27-A3A2-08119CDF3F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A111BC50-90D4-4DFA-95B3-39F24F09D7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1E0A7-E475-4F54-942C-D069A770684F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0531224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C28A5643-DD36-4799-9582-1B541A556C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9E53FDE4-00D0-44D4-A38E-84E04949C02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76134B75-53DA-4A11-BDA8-4E7D8B3502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9257C9-A2DD-456A-A473-DB3AEEA782EC}" type="datetimeFigureOut">
              <a:rPr lang="zh-CN" altLang="en-US" smtClean="0"/>
              <a:t>2018/5/11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6B19833A-C504-446C-8C0E-8CE34431D6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C5DE6465-A9B2-44E6-9ABD-794158A6DA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1E0A7-E475-4F54-942C-D069A770684F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349406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17DCB0AD-1A20-4546-B93E-32B9D40EC7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67F1AD50-2AB7-4AC1-A08F-0BA37B47322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E8B799A3-CECD-4895-9911-8B0EE1F398D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DDF8C6C4-0FE8-4BE8-995E-9280A4633B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9257C9-A2DD-456A-A473-DB3AEEA782EC}" type="datetimeFigureOut">
              <a:rPr lang="zh-CN" altLang="en-US" smtClean="0"/>
              <a:t>2018/5/11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8A6DC43F-B400-4884-B5C6-4A60FEADA3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444288A0-E1CF-487E-B5ED-4421AB3B9E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1E0A7-E475-4F54-942C-D069A770684F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816211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988DDAFD-EF2E-419B-8FDC-44AC55C39D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84A78138-74BC-4B54-8C53-F2B5357111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85A9CEE5-8E47-4574-9C6D-33CC4CFF924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>
            <a:extLst>
              <a:ext uri="{FF2B5EF4-FFF2-40B4-BE49-F238E27FC236}">
                <a16:creationId xmlns:a16="http://schemas.microsoft.com/office/drawing/2014/main" id="{5F51BB03-0E1C-4950-8629-82406B3A0A4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6" name="内容占位符 5">
            <a:extLst>
              <a:ext uri="{FF2B5EF4-FFF2-40B4-BE49-F238E27FC236}">
                <a16:creationId xmlns:a16="http://schemas.microsoft.com/office/drawing/2014/main" id="{68B96DFB-93E9-49FC-94E2-D5CA56F96C9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>
            <a:extLst>
              <a:ext uri="{FF2B5EF4-FFF2-40B4-BE49-F238E27FC236}">
                <a16:creationId xmlns:a16="http://schemas.microsoft.com/office/drawing/2014/main" id="{85C95BBC-06E3-402E-906D-DFCECFF324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9257C9-A2DD-456A-A473-DB3AEEA782EC}" type="datetimeFigureOut">
              <a:rPr lang="zh-CN" altLang="en-US" smtClean="0"/>
              <a:t>2018/5/11</a:t>
            </a:fld>
            <a:endParaRPr lang="zh-CN" altLang="en-US"/>
          </a:p>
        </p:txBody>
      </p:sp>
      <p:sp>
        <p:nvSpPr>
          <p:cNvPr id="8" name="页脚占位符 7">
            <a:extLst>
              <a:ext uri="{FF2B5EF4-FFF2-40B4-BE49-F238E27FC236}">
                <a16:creationId xmlns:a16="http://schemas.microsoft.com/office/drawing/2014/main" id="{74E21B2F-4B21-498A-9544-C3222AFD10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>
            <a:extLst>
              <a:ext uri="{FF2B5EF4-FFF2-40B4-BE49-F238E27FC236}">
                <a16:creationId xmlns:a16="http://schemas.microsoft.com/office/drawing/2014/main" id="{B9BD9677-9E02-4232-88BD-4B726DEF3C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1E0A7-E475-4F54-942C-D069A770684F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1707976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078C9E69-F50C-4A9B-B90E-7BE738F6AE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>
            <a:extLst>
              <a:ext uri="{FF2B5EF4-FFF2-40B4-BE49-F238E27FC236}">
                <a16:creationId xmlns:a16="http://schemas.microsoft.com/office/drawing/2014/main" id="{7DD38767-2C8E-4C33-A29D-23605FDCD6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9257C9-A2DD-456A-A473-DB3AEEA782EC}" type="datetimeFigureOut">
              <a:rPr lang="zh-CN" altLang="en-US" smtClean="0"/>
              <a:t>2018/5/11</a:t>
            </a:fld>
            <a:endParaRPr lang="zh-CN" altLang="en-US"/>
          </a:p>
        </p:txBody>
      </p:sp>
      <p:sp>
        <p:nvSpPr>
          <p:cNvPr id="4" name="页脚占位符 3">
            <a:extLst>
              <a:ext uri="{FF2B5EF4-FFF2-40B4-BE49-F238E27FC236}">
                <a16:creationId xmlns:a16="http://schemas.microsoft.com/office/drawing/2014/main" id="{084FAB2A-D141-4E6D-B029-1F22BEB7AD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>
            <a:extLst>
              <a:ext uri="{FF2B5EF4-FFF2-40B4-BE49-F238E27FC236}">
                <a16:creationId xmlns:a16="http://schemas.microsoft.com/office/drawing/2014/main" id="{BC64974D-F105-45D2-832C-810B0E30E1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1E0A7-E475-4F54-942C-D069A770684F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5953121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>
            <a:extLst>
              <a:ext uri="{FF2B5EF4-FFF2-40B4-BE49-F238E27FC236}">
                <a16:creationId xmlns:a16="http://schemas.microsoft.com/office/drawing/2014/main" id="{5A7AF41D-F733-4316-9662-D693E51DF7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9257C9-A2DD-456A-A473-DB3AEEA782EC}" type="datetimeFigureOut">
              <a:rPr lang="zh-CN" altLang="en-US" smtClean="0"/>
              <a:t>2018/5/11</a:t>
            </a:fld>
            <a:endParaRPr lang="zh-CN" altLang="en-US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D66E8E72-9776-425D-8C34-854820C5FB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2E1611A5-0C78-44D3-A260-D6FD03F4B9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1E0A7-E475-4F54-942C-D069A770684F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5586384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B4EBC7E4-2AF4-4C3A-BB21-66BEF0B5A4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AF249ED5-CA4A-406F-B3FD-0D9D3351FA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4C899A2D-B098-485A-ACBD-C23F5E0B862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A39CC2C0-52C6-450F-9A41-A278FCC7E0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9257C9-A2DD-456A-A473-DB3AEEA782EC}" type="datetimeFigureOut">
              <a:rPr lang="zh-CN" altLang="en-US" smtClean="0"/>
              <a:t>2018/5/11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1BB42AF0-4FCA-4736-8ED1-FD1AD49F88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DF656799-BD7A-4523-9D11-B55FF545C2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1E0A7-E475-4F54-942C-D069A770684F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290365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B43AACD8-8E28-4B5A-886D-AF2BD9A27C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>
            <a:extLst>
              <a:ext uri="{FF2B5EF4-FFF2-40B4-BE49-F238E27FC236}">
                <a16:creationId xmlns:a16="http://schemas.microsoft.com/office/drawing/2014/main" id="{BE693D28-2FBC-40B2-9253-8A502AB51AB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5AA87F2B-429C-48AC-86FD-2AA888D1C7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061CCDA9-FCAC-415E-9E80-F8A57BC72A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9257C9-A2DD-456A-A473-DB3AEEA782EC}" type="datetimeFigureOut">
              <a:rPr lang="zh-CN" altLang="en-US" smtClean="0"/>
              <a:t>2018/5/11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931E9BB9-7A6A-4437-A31A-4A05E1B1EF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27603334-B330-471A-8D1A-FF85E8529B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1E0A7-E475-4F54-942C-D069A770684F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7573668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D2B73009-7A37-416E-8A76-1EDD4E62CC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0A4D603E-5D92-4A95-BC80-D5CE98B420B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3A5726D0-2A70-47FE-9CE8-0403C9F6F2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9257C9-A2DD-456A-A473-DB3AEEA782EC}" type="datetimeFigureOut">
              <a:rPr lang="zh-CN" altLang="en-US" smtClean="0"/>
              <a:t>2018/5/11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6396155C-FBF0-40D9-8BD4-3143A99A59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6232D3B6-09E9-497A-89AD-5F22587B66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1E0A7-E475-4F54-942C-D069A770684F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1572407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>
            <a:extLst>
              <a:ext uri="{FF2B5EF4-FFF2-40B4-BE49-F238E27FC236}">
                <a16:creationId xmlns:a16="http://schemas.microsoft.com/office/drawing/2014/main" id="{A246E040-795D-4E2C-B071-60C3C6CE307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C243FBD5-64C2-4020-8230-60B10C5A1B2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FEF0736A-56E6-4FCA-A165-9A105CB4BE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9257C9-A2DD-456A-A473-DB3AEEA782EC}" type="datetimeFigureOut">
              <a:rPr lang="zh-CN" altLang="en-US" smtClean="0"/>
              <a:t>2018/5/11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8A577D46-2DED-48AB-953B-3B380BC17B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475ADA53-7606-43E7-B9EB-943708CB2B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1E0A7-E475-4F54-942C-D069A770684F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0646093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>
            <a:extLst>
              <a:ext uri="{FF2B5EF4-FFF2-40B4-BE49-F238E27FC236}">
                <a16:creationId xmlns:a16="http://schemas.microsoft.com/office/drawing/2014/main" id="{6CE45CB6-7133-410A-AC9D-C1A6E54578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07A9D698-2A35-49C6-A466-D1D2E3A4361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9A76AECE-7005-4167-878B-832BB1B01D0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9257C9-A2DD-456A-A473-DB3AEEA782EC}" type="datetimeFigureOut">
              <a:rPr lang="zh-CN" altLang="en-US" smtClean="0"/>
              <a:t>2018/5/11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5A43E63A-1965-4517-97BF-29772A97C82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BD7C266B-833E-4AE5-AFB1-2D63AC302DD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E1E0A7-E475-4F54-942C-D069A770684F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72904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9CDDADB2-D077-4E35-A55C-97BC8A1F2F1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altLang="zh-CN" dirty="0"/>
              <a:t>The difference between the entrepreneurial culture in the United States and China</a:t>
            </a:r>
            <a:endParaRPr lang="zh-CN" altLang="en-US" dirty="0"/>
          </a:p>
        </p:txBody>
      </p:sp>
      <p:sp>
        <p:nvSpPr>
          <p:cNvPr id="3" name="副标题 2">
            <a:extLst>
              <a:ext uri="{FF2B5EF4-FFF2-40B4-BE49-F238E27FC236}">
                <a16:creationId xmlns:a16="http://schemas.microsoft.com/office/drawing/2014/main" id="{0709DAC9-E26B-4951-8719-079ADDDE9AC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altLang="zh-CN" dirty="0"/>
              <a:t>Student’s name: </a:t>
            </a:r>
            <a:r>
              <a:rPr lang="en-US" altLang="zh-CN" dirty="0" err="1"/>
              <a:t>Handong</a:t>
            </a:r>
            <a:r>
              <a:rPr lang="en-US" altLang="zh-CN" dirty="0"/>
              <a:t> </a:t>
            </a:r>
            <a:r>
              <a:rPr lang="en-US" altLang="zh-CN" dirty="0" err="1"/>
              <a:t>Lyu</a:t>
            </a:r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2543852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31984174-BB27-4679-84B1-A63D51267D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China</a:t>
            </a:r>
            <a:endParaRPr lang="zh-CN" altLang="en-US" dirty="0"/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C4F357CC-F8B3-483C-8F03-95E8C39C2E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zh-CN" dirty="0"/>
              <a:t>Hard work is the main content of China's entrepreneurial culture</a:t>
            </a:r>
          </a:p>
          <a:p>
            <a:r>
              <a:rPr lang="en-US" altLang="zh-CN" dirty="0"/>
              <a:t>Society respects entrepreneurs and advocates entrepreneurial efforts</a:t>
            </a:r>
          </a:p>
          <a:p>
            <a:r>
              <a:rPr lang="en-US" altLang="zh-CN" dirty="0"/>
              <a:t>High-tech entrepreneurship is the main field</a:t>
            </a: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4483023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3B1421E5-6167-4E1C-9884-AC3FE23EEF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The United States</a:t>
            </a:r>
            <a:endParaRPr lang="zh-CN" altLang="en-US" dirty="0"/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C027A755-7D6D-43C2-8113-019272A91F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zh-CN" dirty="0"/>
              <a:t>The respect of culture for personal values stimulates people’s passion for entrepreneurship</a:t>
            </a:r>
          </a:p>
          <a:p>
            <a:r>
              <a:rPr lang="en-US" altLang="zh-CN" dirty="0"/>
              <a:t>Encourage personal adventure, innovation and entrepreneurship</a:t>
            </a:r>
          </a:p>
          <a:p>
            <a:r>
              <a:rPr lang="en-US" altLang="zh-CN" dirty="0"/>
              <a:t>SMEs are the core of innovation</a:t>
            </a:r>
          </a:p>
          <a:p>
            <a:r>
              <a:rPr lang="en-US" altLang="zh-CN" dirty="0"/>
              <a:t>Actively develop entrepreneurship education in universities and encourage students to start businesses</a:t>
            </a: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6357234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577F5000-5BC9-463B-B475-C4ED92D076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Comparing</a:t>
            </a:r>
            <a:endParaRPr lang="zh-CN" altLang="en-US" dirty="0"/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26EFB59D-DD46-4A66-87F5-CFB4BAC5FF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zh-CN" dirty="0"/>
              <a:t>Unlike the United States that encourages entrepreneurs to take risks and innovate, Chinese entrepreneurs have increased risk awareness and can only rely on existing successful cases for reference.</a:t>
            </a:r>
          </a:p>
          <a:p>
            <a:r>
              <a:rPr lang="en-US" altLang="zh-CN" dirty="0"/>
              <a:t>Chinese society encourages existing successful entrepreneurs, and American society encourages employees to break away from existing enterprise entrepreneurship</a:t>
            </a:r>
          </a:p>
          <a:p>
            <a:r>
              <a:rPr lang="en-US" altLang="zh-CN"/>
              <a:t>China’s high technology is the main field of entrepreneurship, while the United States focuses on training college students’ entrepreneurship.</a:t>
            </a:r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110173451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107</TotalTime>
  <Words>153</Words>
  <Application>Microsoft Office PowerPoint</Application>
  <PresentationFormat>宽屏</PresentationFormat>
  <Paragraphs>15</Paragraphs>
  <Slides>4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3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4</vt:i4>
      </vt:variant>
    </vt:vector>
  </HeadingPairs>
  <TitlesOfParts>
    <vt:vector size="8" baseType="lpstr">
      <vt:lpstr>等线</vt:lpstr>
      <vt:lpstr>等线 Light</vt:lpstr>
      <vt:lpstr>Arial</vt:lpstr>
      <vt:lpstr>Office 主题​​</vt:lpstr>
      <vt:lpstr>The difference between the entrepreneurial culture in the United States and China</vt:lpstr>
      <vt:lpstr>China</vt:lpstr>
      <vt:lpstr>The United States</vt:lpstr>
      <vt:lpstr>Comparing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吕 瀚东</dc:creator>
  <cp:lastModifiedBy>吕 瀚东</cp:lastModifiedBy>
  <cp:revision>10</cp:revision>
  <dcterms:created xsi:type="dcterms:W3CDTF">2018-05-11T12:57:42Z</dcterms:created>
  <dcterms:modified xsi:type="dcterms:W3CDTF">2018-05-11T14:45:24Z</dcterms:modified>
</cp:coreProperties>
</file>