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7A3E18-E055-0CBF-5246-6C82A657ED25}" v="805" dt="2026-08-09T09:29:31.9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ja Rosalia Milan Payne (2545727)" userId="S::2545727@student.uwtsd.ac.uk::639360f1-b72e-4c1e-9a7a-8249f611807e" providerId="AD" clId="Web-{BB3EA793-7453-CCD8-5DCC-45840E7CA6EB}"/>
    <pc:docChg chg="modSld">
      <pc:chgData name="Deja Rosalia Milan Payne (2545727)" userId="S::2545727@student.uwtsd.ac.uk::639360f1-b72e-4c1e-9a7a-8249f611807e" providerId="AD" clId="Web-{BB3EA793-7453-CCD8-5DCC-45840E7CA6EB}" dt="2026-08-06T14:47:54.226" v="378" actId="20577"/>
      <pc:docMkLst>
        <pc:docMk/>
      </pc:docMkLst>
      <pc:sldChg chg="modSp">
        <pc:chgData name="Deja Rosalia Milan Payne (2545727)" userId="S::2545727@student.uwtsd.ac.uk::639360f1-b72e-4c1e-9a7a-8249f611807e" providerId="AD" clId="Web-{BB3EA793-7453-CCD8-5DCC-45840E7CA6EB}" dt="2026-08-06T14:34:08.239" v="66" actId="20577"/>
        <pc:sldMkLst>
          <pc:docMk/>
          <pc:sldMk cId="109857222" sldId="256"/>
        </pc:sldMkLst>
        <pc:spChg chg="mod">
          <ac:chgData name="Deja Rosalia Milan Payne (2545727)" userId="S::2545727@student.uwtsd.ac.uk::639360f1-b72e-4c1e-9a7a-8249f611807e" providerId="AD" clId="Web-{BB3EA793-7453-CCD8-5DCC-45840E7CA6EB}" dt="2026-08-06T14:34:08.239" v="6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Deja Rosalia Milan Payne (2545727)" userId="S::2545727@student.uwtsd.ac.uk::639360f1-b72e-4c1e-9a7a-8249f611807e" providerId="AD" clId="Web-{BB3EA793-7453-CCD8-5DCC-45840E7CA6EB}" dt="2026-08-06T14:39:54.331" v="144" actId="20577"/>
        <pc:sldMkLst>
          <pc:docMk/>
          <pc:sldMk cId="2681352033" sldId="257"/>
        </pc:sldMkLst>
        <pc:spChg chg="mod">
          <ac:chgData name="Deja Rosalia Milan Payne (2545727)" userId="S::2545727@student.uwtsd.ac.uk::639360f1-b72e-4c1e-9a7a-8249f611807e" providerId="AD" clId="Web-{BB3EA793-7453-CCD8-5DCC-45840E7CA6EB}" dt="2026-08-06T14:39:54.331" v="144" actId="20577"/>
          <ac:spMkLst>
            <pc:docMk/>
            <pc:sldMk cId="2681352033" sldId="257"/>
            <ac:spMk id="7" creationId="{B65AD3DB-59AA-9B79-D0F5-17E66B7281DB}"/>
          </ac:spMkLst>
        </pc:spChg>
      </pc:sldChg>
      <pc:sldChg chg="modSp">
        <pc:chgData name="Deja Rosalia Milan Payne (2545727)" userId="S::2545727@student.uwtsd.ac.uk::639360f1-b72e-4c1e-9a7a-8249f611807e" providerId="AD" clId="Web-{BB3EA793-7453-CCD8-5DCC-45840E7CA6EB}" dt="2026-08-06T14:44:56.172" v="275" actId="20577"/>
        <pc:sldMkLst>
          <pc:docMk/>
          <pc:sldMk cId="3066911323" sldId="258"/>
        </pc:sldMkLst>
        <pc:spChg chg="mod">
          <ac:chgData name="Deja Rosalia Milan Payne (2545727)" userId="S::2545727@student.uwtsd.ac.uk::639360f1-b72e-4c1e-9a7a-8249f611807e" providerId="AD" clId="Web-{BB3EA793-7453-CCD8-5DCC-45840E7CA6EB}" dt="2026-08-06T14:44:56.172" v="275" actId="20577"/>
          <ac:spMkLst>
            <pc:docMk/>
            <pc:sldMk cId="3066911323" sldId="258"/>
            <ac:spMk id="7" creationId="{7287219A-6153-25E5-D5A3-927613689835}"/>
          </ac:spMkLst>
        </pc:spChg>
      </pc:sldChg>
      <pc:sldChg chg="modSp">
        <pc:chgData name="Deja Rosalia Milan Payne (2545727)" userId="S::2545727@student.uwtsd.ac.uk::639360f1-b72e-4c1e-9a7a-8249f611807e" providerId="AD" clId="Web-{BB3EA793-7453-CCD8-5DCC-45840E7CA6EB}" dt="2026-08-06T14:47:54.226" v="378" actId="20577"/>
        <pc:sldMkLst>
          <pc:docMk/>
          <pc:sldMk cId="567473319" sldId="259"/>
        </pc:sldMkLst>
        <pc:spChg chg="mod">
          <ac:chgData name="Deja Rosalia Milan Payne (2545727)" userId="S::2545727@student.uwtsd.ac.uk::639360f1-b72e-4c1e-9a7a-8249f611807e" providerId="AD" clId="Web-{BB3EA793-7453-CCD8-5DCC-45840E7CA6EB}" dt="2026-08-06T14:47:54.226" v="378" actId="20577"/>
          <ac:spMkLst>
            <pc:docMk/>
            <pc:sldMk cId="567473319" sldId="259"/>
            <ac:spMk id="7" creationId="{3095A0CB-AB61-0ACB-9BD8-8A3FD1B0067D}"/>
          </ac:spMkLst>
        </pc:spChg>
      </pc:sldChg>
    </pc:docChg>
  </pc:docChgLst>
  <pc:docChgLst>
    <pc:chgData name="Deja Rosalia Milan Payne (2545727)" userId="S::2545727@student.uwtsd.ac.uk::639360f1-b72e-4c1e-9a7a-8249f611807e" providerId="AD" clId="Web-{A72E5908-2A4D-7CAE-63B6-15E07E4EF722}"/>
    <pc:docChg chg="mod addSld delSld modSld addMainMaster delMainMaster">
      <pc:chgData name="Deja Rosalia Milan Payne (2545727)" userId="S::2545727@student.uwtsd.ac.uk::639360f1-b72e-4c1e-9a7a-8249f611807e" providerId="AD" clId="Web-{A72E5908-2A4D-7CAE-63B6-15E07E4EF722}" dt="2026-08-03T11:12:59.286" v="1132" actId="20577"/>
      <pc:docMkLst>
        <pc:docMk/>
      </pc:docMkLst>
      <pc:sldChg chg="addSp delSp modSp mod modClrScheme chgLayout">
        <pc:chgData name="Deja Rosalia Milan Payne (2545727)" userId="S::2545727@student.uwtsd.ac.uk::639360f1-b72e-4c1e-9a7a-8249f611807e" providerId="AD" clId="Web-{A72E5908-2A4D-7CAE-63B6-15E07E4EF722}" dt="2026-08-02T11:14:56.601" v="412" actId="20577"/>
        <pc:sldMkLst>
          <pc:docMk/>
          <pc:sldMk cId="109857222" sldId="256"/>
        </pc:sldMkLst>
        <pc:spChg chg="mod ord">
          <ac:chgData name="Deja Rosalia Milan Payne (2545727)" userId="S::2545727@student.uwtsd.ac.uk::639360f1-b72e-4c1e-9a7a-8249f611807e" providerId="AD" clId="Web-{A72E5908-2A4D-7CAE-63B6-15E07E4EF722}" dt="2026-08-02T11:14:56.601" v="41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eja Rosalia Milan Payne (2545727)" userId="S::2545727@student.uwtsd.ac.uk::639360f1-b72e-4c1e-9a7a-8249f611807e" providerId="AD" clId="Web-{A72E5908-2A4D-7CAE-63B6-15E07E4EF722}" dt="2026-08-02T11:14:08.912" v="401" actId="20577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Deja Rosalia Milan Payne (2545727)" userId="S::2545727@student.uwtsd.ac.uk::639360f1-b72e-4c1e-9a7a-8249f611807e" providerId="AD" clId="Web-{A72E5908-2A4D-7CAE-63B6-15E07E4EF722}" dt="2026-08-02T11:06:04.334" v="208"/>
          <ac:spMkLst>
            <pc:docMk/>
            <pc:sldMk cId="109857222" sldId="256"/>
            <ac:spMk id="20" creationId="{F4BACC05-6894-94F9-FE1B-9E03B1E88258}"/>
          </ac:spMkLst>
        </pc:spChg>
        <pc:spChg chg="add mod ord">
          <ac:chgData name="Deja Rosalia Milan Payne (2545727)" userId="S::2545727@student.uwtsd.ac.uk::639360f1-b72e-4c1e-9a7a-8249f611807e" providerId="AD" clId="Web-{A72E5908-2A4D-7CAE-63B6-15E07E4EF722}" dt="2026-08-02T11:06:04.334" v="208"/>
          <ac:spMkLst>
            <pc:docMk/>
            <pc:sldMk cId="109857222" sldId="256"/>
            <ac:spMk id="21" creationId="{FA4E41F0-6481-F577-40F3-4C2101CBBDB0}"/>
          </ac:spMkLst>
        </pc:spChg>
        <pc:spChg chg="add mod ord">
          <ac:chgData name="Deja Rosalia Milan Payne (2545727)" userId="S::2545727@student.uwtsd.ac.uk::639360f1-b72e-4c1e-9a7a-8249f611807e" providerId="AD" clId="Web-{A72E5908-2A4D-7CAE-63B6-15E07E4EF722}" dt="2026-08-02T11:06:04.334" v="208"/>
          <ac:spMkLst>
            <pc:docMk/>
            <pc:sldMk cId="109857222" sldId="256"/>
            <ac:spMk id="22" creationId="{FFFE6C8D-65E4-9755-63CA-37877B019FF9}"/>
          </ac:spMkLst>
        </pc:spChg>
      </pc:sldChg>
      <pc:sldChg chg="addSp delSp modSp new mod modClrScheme chgLayout">
        <pc:chgData name="Deja Rosalia Milan Payne (2545727)" userId="S::2545727@student.uwtsd.ac.uk::639360f1-b72e-4c1e-9a7a-8249f611807e" providerId="AD" clId="Web-{A72E5908-2A4D-7CAE-63B6-15E07E4EF722}" dt="2026-08-03T11:00:01.733" v="606" actId="20577"/>
        <pc:sldMkLst>
          <pc:docMk/>
          <pc:sldMk cId="2681352033" sldId="257"/>
        </pc:sldMkLst>
        <pc:spChg chg="mod ord">
          <ac:chgData name="Deja Rosalia Milan Payne (2545727)" userId="S::2545727@student.uwtsd.ac.uk::639360f1-b72e-4c1e-9a7a-8249f611807e" providerId="AD" clId="Web-{A72E5908-2A4D-7CAE-63B6-15E07E4EF722}" dt="2026-08-02T11:02:20.796" v="119"/>
          <ac:spMkLst>
            <pc:docMk/>
            <pc:sldMk cId="2681352033" sldId="257"/>
            <ac:spMk id="2" creationId="{7F9F71E3-3B85-17E5-34D9-0879EDA06131}"/>
          </ac:spMkLst>
        </pc:spChg>
        <pc:spChg chg="mod ord">
          <ac:chgData name="Deja Rosalia Milan Payne (2545727)" userId="S::2545727@student.uwtsd.ac.uk::639360f1-b72e-4c1e-9a7a-8249f611807e" providerId="AD" clId="Web-{A72E5908-2A4D-7CAE-63B6-15E07E4EF722}" dt="2026-08-02T11:02:20.796" v="119"/>
          <ac:spMkLst>
            <pc:docMk/>
            <pc:sldMk cId="2681352033" sldId="257"/>
            <ac:spMk id="3" creationId="{FE73C798-8ECB-6B14-C410-EB712644777E}"/>
          </ac:spMkLst>
        </pc:spChg>
        <pc:spChg chg="mod ord">
          <ac:chgData name="Deja Rosalia Milan Payne (2545727)" userId="S::2545727@student.uwtsd.ac.uk::639360f1-b72e-4c1e-9a7a-8249f611807e" providerId="AD" clId="Web-{A72E5908-2A4D-7CAE-63B6-15E07E4EF722}" dt="2026-08-02T11:02:20.796" v="119"/>
          <ac:spMkLst>
            <pc:docMk/>
            <pc:sldMk cId="2681352033" sldId="257"/>
            <ac:spMk id="5" creationId="{C6165AEA-6DA1-CF76-5B2B-534758E7C9BF}"/>
          </ac:spMkLst>
        </pc:spChg>
        <pc:spChg chg="mod ord">
          <ac:chgData name="Deja Rosalia Milan Payne (2545727)" userId="S::2545727@student.uwtsd.ac.uk::639360f1-b72e-4c1e-9a7a-8249f611807e" providerId="AD" clId="Web-{A72E5908-2A4D-7CAE-63B6-15E07E4EF722}" dt="2026-08-02T11:02:20.796" v="119"/>
          <ac:spMkLst>
            <pc:docMk/>
            <pc:sldMk cId="2681352033" sldId="257"/>
            <ac:spMk id="6" creationId="{D4120C82-8B90-487C-9D93-A42F1EF20A8E}"/>
          </ac:spMkLst>
        </pc:spChg>
        <pc:spChg chg="mod ord">
          <ac:chgData name="Deja Rosalia Milan Payne (2545727)" userId="S::2545727@student.uwtsd.ac.uk::639360f1-b72e-4c1e-9a7a-8249f611807e" providerId="AD" clId="Web-{A72E5908-2A4D-7CAE-63B6-15E07E4EF722}" dt="2026-08-03T11:00:01.733" v="606" actId="20577"/>
          <ac:spMkLst>
            <pc:docMk/>
            <pc:sldMk cId="2681352033" sldId="257"/>
            <ac:spMk id="7" creationId="{B65AD3DB-59AA-9B79-D0F5-17E66B7281DB}"/>
          </ac:spMkLst>
        </pc:spChg>
        <pc:picChg chg="add mod ord modCrop">
          <ac:chgData name="Deja Rosalia Milan Payne (2545727)" userId="S::2545727@student.uwtsd.ac.uk::639360f1-b72e-4c1e-9a7a-8249f611807e" providerId="AD" clId="Web-{A72E5908-2A4D-7CAE-63B6-15E07E4EF722}" dt="2026-08-02T11:02:20.796" v="119"/>
          <ac:picMkLst>
            <pc:docMk/>
            <pc:sldMk cId="2681352033" sldId="257"/>
            <ac:picMk id="9" creationId="{30EF7136-64C2-2BD2-6D33-F2C61864F155}"/>
          </ac:picMkLst>
        </pc:picChg>
      </pc:sldChg>
      <pc:sldChg chg="addSp delSp modSp new">
        <pc:chgData name="Deja Rosalia Milan Payne (2545727)" userId="S::2545727@student.uwtsd.ac.uk::639360f1-b72e-4c1e-9a7a-8249f611807e" providerId="AD" clId="Web-{A72E5908-2A4D-7CAE-63B6-15E07E4EF722}" dt="2026-08-03T11:06:45.197" v="909" actId="20577"/>
        <pc:sldMkLst>
          <pc:docMk/>
          <pc:sldMk cId="3066911323" sldId="258"/>
        </pc:sldMkLst>
        <pc:spChg chg="mod">
          <ac:chgData name="Deja Rosalia Milan Payne (2545727)" userId="S::2545727@student.uwtsd.ac.uk::639360f1-b72e-4c1e-9a7a-8249f611807e" providerId="AD" clId="Web-{A72E5908-2A4D-7CAE-63B6-15E07E4EF722}" dt="2026-08-02T11:18:14.607" v="421" actId="20577"/>
          <ac:spMkLst>
            <pc:docMk/>
            <pc:sldMk cId="3066911323" sldId="258"/>
            <ac:spMk id="2" creationId="{A883DE50-8A8B-BBED-0573-1CB9F01FA4BA}"/>
          </ac:spMkLst>
        </pc:spChg>
        <pc:spChg chg="mod">
          <ac:chgData name="Deja Rosalia Milan Payne (2545727)" userId="S::2545727@student.uwtsd.ac.uk::639360f1-b72e-4c1e-9a7a-8249f611807e" providerId="AD" clId="Web-{A72E5908-2A4D-7CAE-63B6-15E07E4EF722}" dt="2026-08-03T11:06:45.197" v="909" actId="20577"/>
          <ac:spMkLst>
            <pc:docMk/>
            <pc:sldMk cId="3066911323" sldId="258"/>
            <ac:spMk id="7" creationId="{7287219A-6153-25E5-D5A3-927613689835}"/>
          </ac:spMkLst>
        </pc:spChg>
        <pc:picChg chg="add mod ord modCrop">
          <ac:chgData name="Deja Rosalia Milan Payne (2545727)" userId="S::2545727@student.uwtsd.ac.uk::639360f1-b72e-4c1e-9a7a-8249f611807e" providerId="AD" clId="Web-{A72E5908-2A4D-7CAE-63B6-15E07E4EF722}" dt="2026-08-02T11:18:06.357" v="416"/>
          <ac:picMkLst>
            <pc:docMk/>
            <pc:sldMk cId="3066911323" sldId="258"/>
            <ac:picMk id="8" creationId="{810FA8C9-86B7-39FF-FFB9-94A78D0AA81C}"/>
          </ac:picMkLst>
        </pc:picChg>
      </pc:sldChg>
      <pc:sldChg chg="addSp delSp modSp new">
        <pc:chgData name="Deja Rosalia Milan Payne (2545727)" userId="S::2545727@student.uwtsd.ac.uk::639360f1-b72e-4c1e-9a7a-8249f611807e" providerId="AD" clId="Web-{A72E5908-2A4D-7CAE-63B6-15E07E4EF722}" dt="2026-08-03T11:12:59.286" v="1132" actId="20577"/>
        <pc:sldMkLst>
          <pc:docMk/>
          <pc:sldMk cId="567473319" sldId="259"/>
        </pc:sldMkLst>
        <pc:spChg chg="mod">
          <ac:chgData name="Deja Rosalia Milan Payne (2545727)" userId="S::2545727@student.uwtsd.ac.uk::639360f1-b72e-4c1e-9a7a-8249f611807e" providerId="AD" clId="Web-{A72E5908-2A4D-7CAE-63B6-15E07E4EF722}" dt="2026-08-02T11:35:15.657" v="433" actId="20577"/>
          <ac:spMkLst>
            <pc:docMk/>
            <pc:sldMk cId="567473319" sldId="259"/>
            <ac:spMk id="2" creationId="{717A4CD7-C8E0-80AD-C37F-F9949224C0A0}"/>
          </ac:spMkLst>
        </pc:spChg>
        <pc:spChg chg="mod">
          <ac:chgData name="Deja Rosalia Milan Payne (2545727)" userId="S::2545727@student.uwtsd.ac.uk::639360f1-b72e-4c1e-9a7a-8249f611807e" providerId="AD" clId="Web-{A72E5908-2A4D-7CAE-63B6-15E07E4EF722}" dt="2026-08-03T11:12:59.286" v="1132" actId="20577"/>
          <ac:spMkLst>
            <pc:docMk/>
            <pc:sldMk cId="567473319" sldId="259"/>
            <ac:spMk id="7" creationId="{3095A0CB-AB61-0ACB-9BD8-8A3FD1B0067D}"/>
          </ac:spMkLst>
        </pc:spChg>
        <pc:picChg chg="add mod ord modCrop">
          <ac:chgData name="Deja Rosalia Milan Payne (2545727)" userId="S::2545727@student.uwtsd.ac.uk::639360f1-b72e-4c1e-9a7a-8249f611807e" providerId="AD" clId="Web-{A72E5908-2A4D-7CAE-63B6-15E07E4EF722}" dt="2026-08-02T11:35:04.360" v="425"/>
          <ac:picMkLst>
            <pc:docMk/>
            <pc:sldMk cId="567473319" sldId="259"/>
            <ac:picMk id="8" creationId="{972966F9-AF3D-3292-A053-57BA7728C998}"/>
          </ac:picMkLst>
        </pc:picChg>
      </pc:sldChg>
      <pc:sldMasterChg chg="add del addSldLayout delSldLayout modSldLayout">
        <pc:chgData name="Deja Rosalia Milan Payne (2545727)" userId="S::2545727@student.uwtsd.ac.uk::639360f1-b72e-4c1e-9a7a-8249f611807e" providerId="AD" clId="Web-{A72E5908-2A4D-7CAE-63B6-15E07E4EF722}" dt="2026-08-02T11:02:20.796" v="119"/>
        <pc:sldMasterMkLst>
          <pc:docMk/>
          <pc:sldMasterMk cId="222285637" sldId="2147483730"/>
        </pc:sldMasterMkLst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824619612" sldId="2147483731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1934683748" sldId="2147483732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3321612940" sldId="2147483733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1065093660" sldId="2147483734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1723020268" sldId="2147483735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617784245" sldId="2147483736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1275308609" sldId="2147483737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566189581" sldId="2147483738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1692032786" sldId="2147483739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3140998637" sldId="2147483740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1924475229" sldId="2147483741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1179568700" sldId="2147483742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300621906" sldId="2147483743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930530540" sldId="2147483744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4021858226" sldId="2147483745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1087090724" sldId="2147483746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956761944" sldId="2147483747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4225885617" sldId="2147483748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4168891730" sldId="2147483749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1866282257" sldId="2147483750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2928549462" sldId="2147483751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3220402289" sldId="2147483752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48697990" sldId="2147483753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2287082595" sldId="2147483754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2703766962" sldId="2147483755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732339796" sldId="2147483756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4149723395" sldId="2147483757"/>
          </pc:sldLayoutMkLst>
        </pc:sldLayoutChg>
        <pc:sldLayoutChg chg="add del mod replId">
          <pc:chgData name="Deja Rosalia Milan Payne (2545727)" userId="S::2545727@student.uwtsd.ac.uk::639360f1-b72e-4c1e-9a7a-8249f611807e" providerId="AD" clId="Web-{A72E5908-2A4D-7CAE-63B6-15E07E4EF722}" dt="2026-08-02T11:02:20.796" v="119"/>
          <pc:sldLayoutMkLst>
            <pc:docMk/>
            <pc:sldMasterMk cId="222285637" sldId="2147483730"/>
            <pc:sldLayoutMk cId="390145509" sldId="2147483758"/>
          </pc:sldLayoutMkLst>
        </pc:sldLayoutChg>
      </pc:sldMasterChg>
    </pc:docChg>
  </pc:docChgLst>
  <pc:docChgLst>
    <pc:chgData name="Deja Rosalia Milan Payne (2545727)" userId="S::2545727@student.uwtsd.ac.uk::639360f1-b72e-4c1e-9a7a-8249f611807e" providerId="AD" clId="Web-{7C7A3E18-E055-0CBF-5246-6C82A657ED25}"/>
    <pc:docChg chg="addSld delSld modSld sldOrd">
      <pc:chgData name="Deja Rosalia Milan Payne (2545727)" userId="S::2545727@student.uwtsd.ac.uk::639360f1-b72e-4c1e-9a7a-8249f611807e" providerId="AD" clId="Web-{7C7A3E18-E055-0CBF-5246-6C82A657ED25}" dt="2026-08-09T09:23:43.702" v="821"/>
      <pc:docMkLst>
        <pc:docMk/>
      </pc:docMkLst>
      <pc:sldChg chg="addSp delSp modSp mod modClrScheme modShow chgLayout">
        <pc:chgData name="Deja Rosalia Milan Payne (2545727)" userId="S::2545727@student.uwtsd.ac.uk::639360f1-b72e-4c1e-9a7a-8249f611807e" providerId="AD" clId="Web-{7C7A3E18-E055-0CBF-5246-6C82A657ED25}" dt="2026-08-09T08:49:34.082" v="488"/>
        <pc:sldMkLst>
          <pc:docMk/>
          <pc:sldMk cId="109857222" sldId="256"/>
        </pc:sldMkLst>
        <pc:spChg chg="mod">
          <ac:chgData name="Deja Rosalia Milan Payne (2545727)" userId="S::2545727@student.uwtsd.ac.uk::639360f1-b72e-4c1e-9a7a-8249f611807e" providerId="AD" clId="Web-{7C7A3E18-E055-0CBF-5246-6C82A657ED25}" dt="2026-08-09T08:49:34.082" v="48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8:49:34.082" v="488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8:49:34.082" v="488"/>
          <ac:spMkLst>
            <pc:docMk/>
            <pc:sldMk cId="109857222" sldId="256"/>
            <ac:spMk id="20" creationId="{F4BACC05-6894-94F9-FE1B-9E03B1E88258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8:49:34.082" v="488"/>
          <ac:spMkLst>
            <pc:docMk/>
            <pc:sldMk cId="109857222" sldId="256"/>
            <ac:spMk id="21" creationId="{FA4E41F0-6481-F577-40F3-4C2101CBBDB0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8:49:34.082" v="488"/>
          <ac:spMkLst>
            <pc:docMk/>
            <pc:sldMk cId="109857222" sldId="256"/>
            <ac:spMk id="22" creationId="{FFFE6C8D-65E4-9755-63CA-37877B019FF9}"/>
          </ac:spMkLst>
        </pc:spChg>
        <pc:picChg chg="add del">
          <ac:chgData name="Deja Rosalia Milan Payne (2545727)" userId="S::2545727@student.uwtsd.ac.uk::639360f1-b72e-4c1e-9a7a-8249f611807e" providerId="AD" clId="Web-{7C7A3E18-E055-0CBF-5246-6C82A657ED25}" dt="2026-08-09T08:49:20.050" v="487"/>
          <ac:picMkLst>
            <pc:docMk/>
            <pc:sldMk cId="109857222" sldId="256"/>
            <ac:picMk id="24" creationId="{3AF34E79-77FB-2A58-0145-A606E35926DD}"/>
          </ac:picMkLst>
        </pc:picChg>
      </pc:sldChg>
      <pc:sldChg chg="modSp">
        <pc:chgData name="Deja Rosalia Milan Payne (2545727)" userId="S::2545727@student.uwtsd.ac.uk::639360f1-b72e-4c1e-9a7a-8249f611807e" providerId="AD" clId="Web-{7C7A3E18-E055-0CBF-5246-6C82A657ED25}" dt="2026-08-09T08:21:43.508" v="73" actId="20577"/>
        <pc:sldMkLst>
          <pc:docMk/>
          <pc:sldMk cId="2681352033" sldId="257"/>
        </pc:sldMkLst>
        <pc:spChg chg="mod">
          <ac:chgData name="Deja Rosalia Milan Payne (2545727)" userId="S::2545727@student.uwtsd.ac.uk::639360f1-b72e-4c1e-9a7a-8249f611807e" providerId="AD" clId="Web-{7C7A3E18-E055-0CBF-5246-6C82A657ED25}" dt="2026-08-09T08:21:43.508" v="73" actId="20577"/>
          <ac:spMkLst>
            <pc:docMk/>
            <pc:sldMk cId="2681352033" sldId="257"/>
            <ac:spMk id="2" creationId="{7F9F71E3-3B85-17E5-34D9-0879EDA06131}"/>
          </ac:spMkLst>
        </pc:spChg>
      </pc:sldChg>
      <pc:sldChg chg="modSp">
        <pc:chgData name="Deja Rosalia Milan Payne (2545727)" userId="S::2545727@student.uwtsd.ac.uk::639360f1-b72e-4c1e-9a7a-8249f611807e" providerId="AD" clId="Web-{7C7A3E18-E055-0CBF-5246-6C82A657ED25}" dt="2026-08-09T08:46:51.014" v="464" actId="14100"/>
        <pc:sldMkLst>
          <pc:docMk/>
          <pc:sldMk cId="3066911323" sldId="258"/>
        </pc:sldMkLst>
        <pc:spChg chg="mod">
          <ac:chgData name="Deja Rosalia Milan Payne (2545727)" userId="S::2545727@student.uwtsd.ac.uk::639360f1-b72e-4c1e-9a7a-8249f611807e" providerId="AD" clId="Web-{7C7A3E18-E055-0CBF-5246-6C82A657ED25}" dt="2026-08-09T08:46:51.014" v="464" actId="14100"/>
          <ac:spMkLst>
            <pc:docMk/>
            <pc:sldMk cId="3066911323" sldId="258"/>
            <ac:spMk id="2" creationId="{A883DE50-8A8B-BBED-0573-1CB9F01FA4BA}"/>
          </ac:spMkLst>
        </pc:spChg>
      </pc:sldChg>
      <pc:sldChg chg="modSp">
        <pc:chgData name="Deja Rosalia Milan Payne (2545727)" userId="S::2545727@student.uwtsd.ac.uk::639360f1-b72e-4c1e-9a7a-8249f611807e" providerId="AD" clId="Web-{7C7A3E18-E055-0CBF-5246-6C82A657ED25}" dt="2026-08-09T08:47:18.515" v="478" actId="14100"/>
        <pc:sldMkLst>
          <pc:docMk/>
          <pc:sldMk cId="567473319" sldId="259"/>
        </pc:sldMkLst>
        <pc:spChg chg="mod">
          <ac:chgData name="Deja Rosalia Milan Payne (2545727)" userId="S::2545727@student.uwtsd.ac.uk::639360f1-b72e-4c1e-9a7a-8249f611807e" providerId="AD" clId="Web-{7C7A3E18-E055-0CBF-5246-6C82A657ED25}" dt="2026-08-09T08:47:18.515" v="478" actId="14100"/>
          <ac:spMkLst>
            <pc:docMk/>
            <pc:sldMk cId="567473319" sldId="259"/>
            <ac:spMk id="2" creationId="{717A4CD7-C8E0-80AD-C37F-F9949224C0A0}"/>
          </ac:spMkLst>
        </pc:spChg>
      </pc:sldChg>
      <pc:sldChg chg="addSp delSp modSp new mod modClrScheme chgLayout">
        <pc:chgData name="Deja Rosalia Milan Payne (2545727)" userId="S::2545727@student.uwtsd.ac.uk::639360f1-b72e-4c1e-9a7a-8249f611807e" providerId="AD" clId="Web-{7C7A3E18-E055-0CBF-5246-6C82A657ED25}" dt="2026-08-09T09:05:02.677" v="820" actId="20577"/>
        <pc:sldMkLst>
          <pc:docMk/>
          <pc:sldMk cId="2102498039" sldId="260"/>
        </pc:sldMkLst>
        <pc:spChg chg="mod">
          <ac:chgData name="Deja Rosalia Milan Payne (2545727)" userId="S::2545727@student.uwtsd.ac.uk::639360f1-b72e-4c1e-9a7a-8249f611807e" providerId="AD" clId="Web-{7C7A3E18-E055-0CBF-5246-6C82A657ED25}" dt="2026-08-09T09:04:24.879" v="806" actId="20577"/>
          <ac:spMkLst>
            <pc:docMk/>
            <pc:sldMk cId="2102498039" sldId="260"/>
            <ac:spMk id="2" creationId="{6D685908-3648-748A-A1A4-CB09F846F9A7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9:03:48.690" v="802"/>
          <ac:spMkLst>
            <pc:docMk/>
            <pc:sldMk cId="2102498039" sldId="260"/>
            <ac:spMk id="3" creationId="{829AC526-510E-120D-6B2A-1D2FF2B0985E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9:03:48.690" v="802"/>
          <ac:spMkLst>
            <pc:docMk/>
            <pc:sldMk cId="2102498039" sldId="260"/>
            <ac:spMk id="4" creationId="{A6FB7610-70E3-EE2C-7320-0939EC059CF9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9:03:48.690" v="802"/>
          <ac:spMkLst>
            <pc:docMk/>
            <pc:sldMk cId="2102498039" sldId="260"/>
            <ac:spMk id="5" creationId="{E63D45DC-0069-E8D1-3746-1FC335D20260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9:05:02.677" v="820" actId="20577"/>
          <ac:spMkLst>
            <pc:docMk/>
            <pc:sldMk cId="2102498039" sldId="260"/>
            <ac:spMk id="6" creationId="{3F9209AD-64B1-02C5-7ACF-C502E24D8975}"/>
          </ac:spMkLst>
        </pc:spChg>
        <pc:spChg chg="add del mod">
          <ac:chgData name="Deja Rosalia Milan Payne (2545727)" userId="S::2545727@student.uwtsd.ac.uk::639360f1-b72e-4c1e-9a7a-8249f611807e" providerId="AD" clId="Web-{7C7A3E18-E055-0CBF-5246-6C82A657ED25}" dt="2026-08-09T09:03:19.955" v="799"/>
          <ac:spMkLst>
            <pc:docMk/>
            <pc:sldMk cId="2102498039" sldId="260"/>
            <ac:spMk id="11" creationId="{7B5B39EB-6449-F2A7-ABD5-91BAFFA971DF}"/>
          </ac:spMkLst>
        </pc:spChg>
      </pc:sldChg>
      <pc:sldChg chg="modSp new del">
        <pc:chgData name="Deja Rosalia Milan Payne (2545727)" userId="S::2545727@student.uwtsd.ac.uk::639360f1-b72e-4c1e-9a7a-8249f611807e" providerId="AD" clId="Web-{7C7A3E18-E055-0CBF-5246-6C82A657ED25}" dt="2026-08-09T08:14:49.379" v="23"/>
        <pc:sldMkLst>
          <pc:docMk/>
          <pc:sldMk cId="2705783692" sldId="260"/>
        </pc:sldMkLst>
        <pc:spChg chg="mod">
          <ac:chgData name="Deja Rosalia Milan Payne (2545727)" userId="S::2545727@student.uwtsd.ac.uk::639360f1-b72e-4c1e-9a7a-8249f611807e" providerId="AD" clId="Web-{7C7A3E18-E055-0CBF-5246-6C82A657ED25}" dt="2026-08-09T08:14:11.878" v="18" actId="20577"/>
          <ac:spMkLst>
            <pc:docMk/>
            <pc:sldMk cId="2705783692" sldId="260"/>
            <ac:spMk id="2" creationId="{5F5BA338-0653-9868-789C-2EF0A3149D21}"/>
          </ac:spMkLst>
        </pc:spChg>
      </pc:sldChg>
      <pc:sldChg chg="addSp delSp modSp new mod modClrScheme chgLayout">
        <pc:chgData name="Deja Rosalia Milan Payne (2545727)" userId="S::2545727@student.uwtsd.ac.uk::639360f1-b72e-4c1e-9a7a-8249f611807e" providerId="AD" clId="Web-{7C7A3E18-E055-0CBF-5246-6C82A657ED25}" dt="2026-08-09T09:03:35.455" v="801"/>
        <pc:sldMkLst>
          <pc:docMk/>
          <pc:sldMk cId="4016902591" sldId="261"/>
        </pc:sldMkLst>
        <pc:spChg chg="mod">
          <ac:chgData name="Deja Rosalia Milan Payne (2545727)" userId="S::2545727@student.uwtsd.ac.uk::639360f1-b72e-4c1e-9a7a-8249f611807e" providerId="AD" clId="Web-{7C7A3E18-E055-0CBF-5246-6C82A657ED25}" dt="2026-08-09T09:03:35.455" v="801"/>
          <ac:spMkLst>
            <pc:docMk/>
            <pc:sldMk cId="4016902591" sldId="261"/>
            <ac:spMk id="2" creationId="{897CD68C-39DF-84D3-1E8A-F34084DD5C6E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9:03:35.455" v="801"/>
          <ac:spMkLst>
            <pc:docMk/>
            <pc:sldMk cId="4016902591" sldId="261"/>
            <ac:spMk id="3" creationId="{28ECC821-BD40-C5AF-BD60-E4C2E08591DC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9:03:35.455" v="801"/>
          <ac:spMkLst>
            <pc:docMk/>
            <pc:sldMk cId="4016902591" sldId="261"/>
            <ac:spMk id="4" creationId="{3BFB1048-8210-B7DB-7E5B-9742243F1E9F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9:03:35.455" v="801"/>
          <ac:spMkLst>
            <pc:docMk/>
            <pc:sldMk cId="4016902591" sldId="261"/>
            <ac:spMk id="5" creationId="{FC279D58-1B91-31BC-25CA-AE0AF47DAAE8}"/>
          </ac:spMkLst>
        </pc:spChg>
        <pc:spChg chg="del mod">
          <ac:chgData name="Deja Rosalia Milan Payne (2545727)" userId="S::2545727@student.uwtsd.ac.uk::639360f1-b72e-4c1e-9a7a-8249f611807e" providerId="AD" clId="Web-{7C7A3E18-E055-0CBF-5246-6C82A657ED25}" dt="2026-08-09T08:52:01.759" v="496"/>
          <ac:spMkLst>
            <pc:docMk/>
            <pc:sldMk cId="4016902591" sldId="261"/>
            <ac:spMk id="6" creationId="{9E588E5F-DDBA-498D-6454-5F1C03CD9949}"/>
          </ac:spMkLst>
        </pc:spChg>
        <pc:spChg chg="add mod">
          <ac:chgData name="Deja Rosalia Milan Payne (2545727)" userId="S::2545727@student.uwtsd.ac.uk::639360f1-b72e-4c1e-9a7a-8249f611807e" providerId="AD" clId="Web-{7C7A3E18-E055-0CBF-5246-6C82A657ED25}" dt="2026-08-09T09:03:35.455" v="801"/>
          <ac:spMkLst>
            <pc:docMk/>
            <pc:sldMk cId="4016902591" sldId="261"/>
            <ac:spMk id="8" creationId="{F82A6C5C-AC2E-030B-B90E-99729F8A28A5}"/>
          </ac:spMkLst>
        </pc:spChg>
      </pc:sldChg>
      <pc:sldChg chg="modSp new del">
        <pc:chgData name="Deja Rosalia Milan Payne (2545727)" userId="S::2545727@student.uwtsd.ac.uk::639360f1-b72e-4c1e-9a7a-8249f611807e" providerId="AD" clId="Web-{7C7A3E18-E055-0CBF-5246-6C82A657ED25}" dt="2026-08-09T08:14:45.535" v="22"/>
        <pc:sldMkLst>
          <pc:docMk/>
          <pc:sldMk cId="4106215564" sldId="261"/>
        </pc:sldMkLst>
        <pc:spChg chg="mod">
          <ac:chgData name="Deja Rosalia Milan Payne (2545727)" userId="S::2545727@student.uwtsd.ac.uk::639360f1-b72e-4c1e-9a7a-8249f611807e" providerId="AD" clId="Web-{7C7A3E18-E055-0CBF-5246-6C82A657ED25}" dt="2026-08-09T08:14:25.550" v="21" actId="20577"/>
          <ac:spMkLst>
            <pc:docMk/>
            <pc:sldMk cId="4106215564" sldId="261"/>
            <ac:spMk id="2" creationId="{1E687235-84B2-E037-7241-FC09014D8C28}"/>
          </ac:spMkLst>
        </pc:spChg>
      </pc:sldChg>
      <pc:sldChg chg="addSp delSp modSp new mod ord modClrScheme chgLayout">
        <pc:chgData name="Deja Rosalia Milan Payne (2545727)" userId="S::2545727@student.uwtsd.ac.uk::639360f1-b72e-4c1e-9a7a-8249f611807e" providerId="AD" clId="Web-{7C7A3E18-E055-0CBF-5246-6C82A657ED25}" dt="2026-08-09T09:23:43.702" v="821"/>
        <pc:sldMkLst>
          <pc:docMk/>
          <pc:sldMk cId="4258819681" sldId="262"/>
        </pc:sldMkLst>
        <pc:spChg chg="del">
          <ac:chgData name="Deja Rosalia Milan Payne (2545727)" userId="S::2545727@student.uwtsd.ac.uk::639360f1-b72e-4c1e-9a7a-8249f611807e" providerId="AD" clId="Web-{7C7A3E18-E055-0CBF-5246-6C82A657ED25}" dt="2026-08-09T08:16:57.618" v="47"/>
          <ac:spMkLst>
            <pc:docMk/>
            <pc:sldMk cId="4258819681" sldId="262"/>
            <ac:spMk id="2" creationId="{4E18B67B-45ED-4466-9838-7AE6E864074A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8:42:56.209" v="412"/>
          <ac:spMkLst>
            <pc:docMk/>
            <pc:sldMk cId="4258819681" sldId="262"/>
            <ac:spMk id="3" creationId="{E3002F2B-2D62-3E88-B57A-4F6EBEED02A0}"/>
          </ac:spMkLst>
        </pc:spChg>
        <pc:spChg chg="mod ord">
          <ac:chgData name="Deja Rosalia Milan Payne (2545727)" userId="S::2545727@student.uwtsd.ac.uk::639360f1-b72e-4c1e-9a7a-8249f611807e" providerId="AD" clId="Web-{7C7A3E18-E055-0CBF-5246-6C82A657ED25}" dt="2026-08-09T08:46:08.559" v="450" actId="20577"/>
          <ac:spMkLst>
            <pc:docMk/>
            <pc:sldMk cId="4258819681" sldId="262"/>
            <ac:spMk id="4" creationId="{05AB1C87-994B-D269-9C3F-E632DC506AFC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8:42:56.209" v="412"/>
          <ac:spMkLst>
            <pc:docMk/>
            <pc:sldMk cId="4258819681" sldId="262"/>
            <ac:spMk id="5" creationId="{38517334-3DAB-3467-2FF0-C8C27B5A8E98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8:42:56.209" v="412"/>
          <ac:spMkLst>
            <pc:docMk/>
            <pc:sldMk cId="4258819681" sldId="262"/>
            <ac:spMk id="6" creationId="{613D6B08-0270-ABD7-089B-82536402D0FC}"/>
          </ac:spMkLst>
        </pc:spChg>
        <pc:spChg chg="mod">
          <ac:chgData name="Deja Rosalia Milan Payne (2545727)" userId="S::2545727@student.uwtsd.ac.uk::639360f1-b72e-4c1e-9a7a-8249f611807e" providerId="AD" clId="Web-{7C7A3E18-E055-0CBF-5246-6C82A657ED25}" dt="2026-08-09T08:42:56.209" v="412"/>
          <ac:spMkLst>
            <pc:docMk/>
            <pc:sldMk cId="4258819681" sldId="262"/>
            <ac:spMk id="7" creationId="{C0D5F65D-A786-30D7-AE70-69ADF8714CE7}"/>
          </ac:spMkLst>
        </pc:spChg>
        <pc:spChg chg="add mod">
          <ac:chgData name="Deja Rosalia Milan Payne (2545727)" userId="S::2545727@student.uwtsd.ac.uk::639360f1-b72e-4c1e-9a7a-8249f611807e" providerId="AD" clId="Web-{7C7A3E18-E055-0CBF-5246-6C82A657ED25}" dt="2026-08-09T08:42:56.209" v="412"/>
          <ac:spMkLst>
            <pc:docMk/>
            <pc:sldMk cId="4258819681" sldId="262"/>
            <ac:spMk id="9" creationId="{602B5E57-148E-55FA-0068-43D43EA085B9}"/>
          </ac:spMkLst>
        </pc:spChg>
        <pc:spChg chg="add del mod">
          <ac:chgData name="Deja Rosalia Milan Payne (2545727)" userId="S::2545727@student.uwtsd.ac.uk::639360f1-b72e-4c1e-9a7a-8249f611807e" providerId="AD" clId="Web-{7C7A3E18-E055-0CBF-5246-6C82A657ED25}" dt="2026-08-09T08:42:21.567" v="405"/>
          <ac:spMkLst>
            <pc:docMk/>
            <pc:sldMk cId="4258819681" sldId="262"/>
            <ac:spMk id="11" creationId="{63E31E0E-4EB7-D6B2-929E-EEEB0FE97C2F}"/>
          </ac:spMkLst>
        </pc:spChg>
        <pc:picChg chg="add mod ord">
          <ac:chgData name="Deja Rosalia Milan Payne (2545727)" userId="S::2545727@student.uwtsd.ac.uk::639360f1-b72e-4c1e-9a7a-8249f611807e" providerId="AD" clId="Web-{7C7A3E18-E055-0CBF-5246-6C82A657ED25}" dt="2026-08-09T09:23:43.702" v="821"/>
          <ac:picMkLst>
            <pc:docMk/>
            <pc:sldMk cId="4258819681" sldId="262"/>
            <ac:picMk id="8" creationId="{A9DD0BAC-0F53-7E42-8F2B-85DE3AE9EC4B}"/>
          </ac:picMkLst>
        </pc:picChg>
      </pc:sldChg>
      <pc:sldChg chg="new del">
        <pc:chgData name="Deja Rosalia Milan Payne (2545727)" userId="S::2545727@student.uwtsd.ac.uk::639360f1-b72e-4c1e-9a7a-8249f611807e" providerId="AD" clId="Web-{7C7A3E18-E055-0CBF-5246-6C82A657ED25}" dt="2026-08-09T08:15:57.663" v="44"/>
        <pc:sldMkLst>
          <pc:docMk/>
          <pc:sldMk cId="4284224927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359139-99F8-4B6E-8834-95F2B9D91EE4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619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34683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9FB602-DB7A-4B0E-854D-FB51F38BB0AA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612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0936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06E0F-42A5-451E-8A36-26756F7C34E0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020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22ABD-C052-4D3A-818B-C58AFC20B321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7784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8FC9B1-6F61-4A8F-9F5E-715654075A93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US"/>
              <a:t>Click to edit Master text styles</a:t>
            </a:r>
          </a:p>
          <a:p>
            <a:pPr marL="228600" lvl="1" indent="-228600"/>
            <a:r>
              <a:rPr lang="en-US"/>
              <a:t>Second level</a:t>
            </a:r>
          </a:p>
          <a:p>
            <a:pPr marL="228600" lvl="2" indent="-228600"/>
            <a:r>
              <a:rPr lang="en-US"/>
              <a:t>Third level</a:t>
            </a:r>
          </a:p>
          <a:p>
            <a:pPr marL="228600" lvl="3" indent="-228600"/>
            <a:r>
              <a:rPr lang="en-US"/>
              <a:t>Fourth level</a:t>
            </a:r>
          </a:p>
          <a:p>
            <a:pPr marL="228600" lvl="4" indent="-228600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75308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66189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6CB2F34-49A1-4C07-91D5-90BE967306D3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92032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4EE7FE5-A250-423F-B9E1-3EE5D07A8055}" type="datetimeFigureOut">
              <a:rPr lang="en-US" dirty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40998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48B2456C-66BE-435E-8059-3A9CD55F29F9}" type="datetimeFigureOut">
              <a:rPr lang="en-US" dirty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24475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17409D93-5111-4952-AC4F-FA1AE909A4B8}" type="datetimeFigureOut">
              <a:rPr lang="en-US" dirty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5687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43E10B2-AFF3-4A4A-BC83-5BB137C878CB}" type="datetimeFigureOut">
              <a:rPr lang="en-US" dirty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0621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C1935215-257D-4F50-AF56-70E3294947FA}" type="datetimeFigureOut">
              <a:rPr lang="en-US" dirty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/>
            <a:ahLst/>
            <a:cxnLst/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30530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2B0E3CDF-6E7C-4C67-B567-8606B07963A0}" type="datetimeFigureOut">
              <a:rPr lang="en-US" dirty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21858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5060FE60-4389-4D8B-84BB-900FC000024C}" type="datetimeFigureOut">
              <a:rPr lang="en-US" dirty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870907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6709B22-BFE8-4BFE-80D5-4133DC0C2AC6}" type="datetimeFigureOut">
              <a:rPr lang="en-US" dirty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567619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BFCE55E5-7E1C-4243-A685-91A6EB8BE97F}" type="datetimeFigureOut">
              <a:rPr lang="en-US" dirty="0"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5885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AFD96D-C3CB-4F44-8CE3-582861660F11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41688917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332489-DC9C-40A3-89C4-AFC56B3B0CAB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62822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403F4C9-1C82-4616-8D26-0B0587291200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9285494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C42AE-61C6-458B-86C3-22D39A5E8956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204022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3D71BEE-9C65-4D84-970B-0B47E929926B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86979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AFCF02-D35E-46A4-B7A1-1A2B81F8D932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0825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A57AF51-4D04-4E0C-B33D-81940CAB4B07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7669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DABFCF2-BE01-43CB-85B3-49CC0FE55050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323397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19A0F5-9D15-4E68-95BA-31AD4F5D84D0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497233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45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F288AF9F-2338-4040-A485-373B8EC8151E}" type="datetimeFigureOut">
              <a:rPr lang="en-US" dirty="0"/>
              <a:pPr/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856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  <p:sldLayoutId id="2147483748" r:id="rId18"/>
    <p:sldLayoutId id="2147483749" r:id="rId19"/>
    <p:sldLayoutId id="2147483750" r:id="rId20"/>
    <p:sldLayoutId id="2147483751" r:id="rId21"/>
    <p:sldLayoutId id="2147483752" r:id="rId22"/>
    <p:sldLayoutId id="2147483753" r:id="rId23"/>
    <p:sldLayoutId id="2147483754" r:id="rId24"/>
    <p:sldLayoutId id="2147483755" r:id="rId25"/>
    <p:sldLayoutId id="2147483756" r:id="rId26"/>
    <p:sldLayoutId id="2147483757" r:id="rId27"/>
    <p:sldLayoutId id="2147483758" r:id="rId28"/>
  </p:sldLayoutIdLst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 userDrawn="1">
          <p15:clr>
            <a:srgbClr val="F26B43"/>
          </p15:clr>
        </p15:guide>
        <p15:guide id="4" orient="horz" pos="264" userDrawn="1">
          <p15:clr>
            <a:srgbClr val="F26B43"/>
          </p15:clr>
        </p15:guide>
        <p15:guide id="5" pos="7416" userDrawn="1">
          <p15:clr>
            <a:srgbClr val="F26B43"/>
          </p15:clr>
        </p15:guide>
        <p15:guide id="12" pos="4632" userDrawn="1">
          <p15:clr>
            <a:srgbClr val="F26B43"/>
          </p15:clr>
        </p15:guide>
        <p15:guide id="13" pos="5544" userDrawn="1">
          <p15:clr>
            <a:srgbClr val="F26B43"/>
          </p15:clr>
        </p15:guide>
        <p15:guide id="26" pos="2784" userDrawn="1">
          <p15:clr>
            <a:srgbClr val="F26B43"/>
          </p15:clr>
        </p15:guide>
        <p15:guide id="27" pos="3048" userDrawn="1">
          <p15:clr>
            <a:srgbClr val="F26B43"/>
          </p15:clr>
        </p15:guide>
        <p15:guide id="29" pos="3960" userDrawn="1">
          <p15:clr>
            <a:srgbClr val="F26B43"/>
          </p15:clr>
        </p15:guide>
        <p15:guide id="30" pos="1176" userDrawn="1">
          <p15:clr>
            <a:srgbClr val="F26B43"/>
          </p15:clr>
        </p15:guide>
        <p15:guide id="31" pos="912" userDrawn="1">
          <p15:clr>
            <a:srgbClr val="F26B43"/>
          </p15:clr>
        </p15:guide>
        <p15:guide id="32" pos="3696" userDrawn="1">
          <p15:clr>
            <a:srgbClr val="F26B43"/>
          </p15:clr>
        </p15:guide>
        <p15:guide id="33" pos="1848" userDrawn="1">
          <p15:clr>
            <a:srgbClr val="F26B43"/>
          </p15:clr>
        </p15:guide>
        <p15:guide id="34" pos="2112" userDrawn="1">
          <p15:clr>
            <a:srgbClr val="F26B43"/>
          </p15:clr>
        </p15:guide>
        <p15:guide id="36" pos="6528" userDrawn="1">
          <p15:clr>
            <a:srgbClr val="F26B43"/>
          </p15:clr>
        </p15:guide>
        <p15:guide id="37" pos="6744" userDrawn="1">
          <p15:clr>
            <a:srgbClr val="F26B43"/>
          </p15:clr>
        </p15:guide>
        <p15:guide id="42" orient="horz" pos="39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opr.online.ucf.edu/strengthening-stem-laboratory-assessment-using-learner-portfolio-and-electronic-assessment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3002F2B-2D62-3E88-B57A-4F6EBEED0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/>
          <a:p>
            <a:r>
              <a:rPr lang="en-GB"/>
              <a:t>Digital Portfolio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A9DD0BAC-0F53-7E42-8F2B-85DE3AE9EC4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264" b="20264"/>
          <a:stretch/>
        </p:blipFill>
        <p:spPr>
          <a:xfrm>
            <a:off x="395" y="0"/>
            <a:ext cx="12191209" cy="25557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17334-3DAB-3467-2FF0-C8C27B5A8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13D6B08-0270-ABD7-089B-82536402D0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39AF128-E499-4617-9C56-7C5EFE43CD27}" type="datetime1">
              <a:rPr lang="en-GB"/>
              <a:pPr>
                <a:spcAft>
                  <a:spcPts val="600"/>
                </a:spcAft>
              </a:pPr>
              <a:t>09/08/2026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5F65D-A786-30D7-AE70-69ADF8714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0677F5-4A8A-4BF1-96BE-3BAE8FBAFE2E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5AB1C87-994B-D269-9C3F-E632DC506AF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r">
              <a:buNone/>
            </a:pPr>
            <a:endParaRPr lang="en-GB" sz="1800"/>
          </a:p>
          <a:p>
            <a:pPr marL="0" indent="0" algn="r">
              <a:buNone/>
            </a:pPr>
            <a:endParaRPr lang="en-GB" sz="1800"/>
          </a:p>
          <a:p>
            <a:pPr marL="0" indent="0" algn="r">
              <a:buNone/>
            </a:pPr>
            <a:endParaRPr lang="en-GB" sz="1800"/>
          </a:p>
          <a:p>
            <a:pPr marL="0" indent="0" algn="r">
              <a:buNone/>
            </a:pPr>
            <a:endParaRPr lang="en-GB" sz="1800"/>
          </a:p>
          <a:p>
            <a:pPr marL="0" indent="0" algn="r">
              <a:buNone/>
            </a:pPr>
            <a:r>
              <a:rPr lang="en-GB" sz="1800"/>
              <a:t>&amp; Reflection</a:t>
            </a:r>
            <a:endParaRPr lang="en-US"/>
          </a:p>
          <a:p>
            <a:pPr marL="0" indent="0" algn="r">
              <a:buNone/>
            </a:pPr>
            <a:r>
              <a:rPr lang="en-GB" sz="1600"/>
              <a:t>Deja Payne 2545727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2B5E57-148E-55FA-0068-43D43EA085B9}"/>
              </a:ext>
            </a:extLst>
          </p:cNvPr>
          <p:cNvSpPr txBox="1"/>
          <p:nvPr/>
        </p:nvSpPr>
        <p:spPr>
          <a:xfrm>
            <a:off x="0" y="6858000"/>
            <a:ext cx="12188825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258819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rmAutofit/>
          </a:bodyPr>
          <a:lstStyle/>
          <a:p>
            <a:r>
              <a:rPr lang="en-GB" sz="2900"/>
              <a:t>Introduction</a:t>
            </a:r>
            <a:br>
              <a:rPr lang="en-GB" sz="2900"/>
            </a:br>
            <a:r>
              <a:rPr lang="en-GB" sz="2900"/>
              <a:t> </a:t>
            </a:r>
            <a:br>
              <a:rPr lang="en-GB" sz="2900"/>
            </a:br>
            <a:br>
              <a:rPr lang="en-GB" sz="2900"/>
            </a:br>
            <a:endParaRPr lang="en-GB" sz="2900"/>
          </a:p>
        </p:txBody>
      </p:sp>
      <p:sp>
        <p:nvSpPr>
          <p:cNvPr id="20" name="Footer Placeholder 2">
            <a:extLst>
              <a:ext uri="{FF2B5EF4-FFF2-40B4-BE49-F238E27FC236}">
                <a16:creationId xmlns:a16="http://schemas.microsoft.com/office/drawing/2014/main" id="{F4BACC05-6894-94F9-FE1B-9E03B1E88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/>
              <a:t>
              </a:t>
            </a:r>
          </a:p>
        </p:txBody>
      </p:sp>
      <p:sp>
        <p:nvSpPr>
          <p:cNvPr id="21" name="Date Placeholder 3">
            <a:extLst>
              <a:ext uri="{FF2B5EF4-FFF2-40B4-BE49-F238E27FC236}">
                <a16:creationId xmlns:a16="http://schemas.microsoft.com/office/drawing/2014/main" id="{FA4E41F0-6481-F577-40F3-4C2101CBBD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093D5F7-1163-44A1-AB84-FE4E04906D9A}" type="datetime1">
              <a:rPr lang="en-US" smtClean="0"/>
              <a:pPr>
                <a:spcAft>
                  <a:spcPts val="600"/>
                </a:spcAft>
              </a:pPr>
              <a:t>8/9/2026</a:t>
            </a:fld>
            <a:endParaRPr lang="en-US"/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FFFE6C8D-65E4-9755-63CA-37877B019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/>
              <a:t>My portfolio Includes three pieces of work that I completed in the Digital skills module.</a:t>
            </a:r>
          </a:p>
          <a:p>
            <a:pPr marL="285750" indent="-285750">
              <a:buFont typeface="Wingdings"/>
              <a:buChar char="v"/>
            </a:pPr>
            <a:r>
              <a:rPr lang="en-GB"/>
              <a:t>I chose Microsoft word, Microsoft Excel and Microsoft Outlook because I gained new knowledge and practical experience using each of these applications.</a:t>
            </a:r>
          </a:p>
          <a:p>
            <a:pPr marL="285750" indent="-285750">
              <a:buFont typeface="Wingdings"/>
              <a:buChar char="v"/>
            </a:pPr>
            <a:r>
              <a:rPr lang="en-GB"/>
              <a:t>Learning how to use these programs helped me improve my digital skills and build my confidence.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F71E3-3B85-17E5-34D9-0879EDA06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7" y="1058059"/>
            <a:ext cx="3779806" cy="2962051"/>
          </a:xfrm>
        </p:spPr>
        <p:txBody>
          <a:bodyPr>
            <a:normAutofit/>
          </a:bodyPr>
          <a:lstStyle/>
          <a:p>
            <a:r>
              <a:rPr lang="en-GB"/>
              <a:t>Evidence of My Work</a:t>
            </a: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Microsoft Word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3C798-8ECB-6B14-C410-EB7126447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30EF7136-64C2-2BD2-6D33-F2C61864F15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25750" t="25439" r="23935" b="8932"/>
          <a:stretch>
            <a:fillRect/>
          </a:stretch>
        </p:blipFill>
        <p:spPr>
          <a:xfrm>
            <a:off x="6088464" y="790755"/>
            <a:ext cx="3566916" cy="3234758"/>
          </a:xfrm>
          <a:prstGeom prst="rect">
            <a:avLst/>
          </a:prstGeom>
          <a:blipFill>
            <a:blip r:embed="rId3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165AEA-6DA1-CF76-5B2B-534758E7C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DB2DB-4F6A-41A3-9A64-458C89A92AF9}" type="datetime1"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120C82-8B90-487C-9D93-A42F1EF20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3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65AD3DB-59AA-9B79-D0F5-17E66B7281D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The image above shows a screenshot from the first assignment that I completed </a:t>
            </a:r>
            <a:r>
              <a:rPr lang="en-GB" err="1"/>
              <a:t>usingMicrosoft</a:t>
            </a:r>
            <a:r>
              <a:rPr lang="en-GB"/>
              <a:t> Word.</a:t>
            </a:r>
            <a:endParaRPr lang="en-US"/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It demonstrates that I was able to present my work in a clear, well-organised </a:t>
            </a:r>
            <a:r>
              <a:rPr lang="en-GB" err="1"/>
              <a:t>formaat</a:t>
            </a:r>
            <a:r>
              <a:rPr lang="en-GB"/>
              <a:t> with appropriate spacing, making it easier to read and understand.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I also learned how to use the Editor tool to identify and correct spelling and grammar mistakes before submitting my work.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352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3DE50-8A8B-BBED-0573-1CB9F01FA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237" y="1115568"/>
            <a:ext cx="3802118" cy="2958332"/>
          </a:xfrm>
        </p:spPr>
        <p:txBody>
          <a:bodyPr/>
          <a:lstStyle/>
          <a:p>
            <a:r>
              <a:rPr lang="en-GB"/>
              <a:t>Evidence of My Work</a:t>
            </a: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Microsoft Excel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5ED488-C14D-2FE7-7C72-C3EE0A1F8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810FA8C9-86B7-39FF-FFB9-94A78D0AA81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13957" t="22567" r="5960" b="11111"/>
          <a:stretch>
            <a:fillRect/>
          </a:stretch>
        </p:blipFill>
        <p:spPr>
          <a:xfrm>
            <a:off x="4559558" y="620818"/>
            <a:ext cx="7021854" cy="3268856"/>
          </a:xfrm>
          <a:prstGeom prst="rect">
            <a:avLst/>
          </a:prstGeom>
          <a:blipFill>
            <a:blip r:embed="rId3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F8F794-D0DC-081B-35FE-D399AC15B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DCB8A-8D0E-4355-B90D-B1247715F4A2}" type="datetime1"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2F450-5C05-B6DE-7F8F-7D19757E5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4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287219A-6153-25E5-D5A3-927613689835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The image above shows the stock list and graph that I created using Microsoft Excel for the second assignment.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I used my data entry and organisational skills to accurately complete the stock list and create a clear, easy-to-read graph.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I also learned how to use different formulas to calculate the highest and low stock levels.</a:t>
            </a:r>
          </a:p>
        </p:txBody>
      </p:sp>
    </p:spTree>
    <p:extLst>
      <p:ext uri="{BB962C8B-B14F-4D97-AF65-F5344CB8AC3E}">
        <p14:creationId xmlns:p14="http://schemas.microsoft.com/office/powerpoint/2010/main" val="3066911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A4CD7-C8E0-80AD-C37F-F9949224C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237" y="1115568"/>
            <a:ext cx="3972911" cy="2958332"/>
          </a:xfrm>
        </p:spPr>
        <p:txBody>
          <a:bodyPr/>
          <a:lstStyle/>
          <a:p>
            <a:r>
              <a:rPr lang="en-GB"/>
              <a:t>Evidence of My Work</a:t>
            </a: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Microsoft Outlook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8954DA-D3AD-D904-F7EA-B55408D25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972966F9-AF3D-3292-A053-57BA7728C99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44827" t="23244" r="657" b="11055"/>
          <a:stretch>
            <a:fillRect/>
          </a:stretch>
        </p:blipFill>
        <p:spPr>
          <a:xfrm>
            <a:off x="5479709" y="553461"/>
            <a:ext cx="4780076" cy="3238238"/>
          </a:xfrm>
          <a:prstGeom prst="rect">
            <a:avLst/>
          </a:prstGeom>
          <a:blipFill>
            <a:blip r:embed="rId3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745769-F71C-D8FE-E375-577AF17A0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A35BA-B44A-4E50-AA53-F5C14BBB4BBA}" type="datetime1">
              <a:t>8/9/2026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D7A9C-2685-D56A-2248-C8D4BC990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5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095A0CB-AB61-0ACB-9BD8-8A3FD1B0067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The image above shows my use of the Microsoft Excel application.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It demonstrates that I can now send professional emails using Microsoft Outlook.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I learned how to communicate professionally by writing clear, polite, and well-structured emails.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473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5908-3648-748A-A1A4-CB09F846F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77" y="557267"/>
            <a:ext cx="6375757" cy="3629922"/>
          </a:xfrm>
        </p:spPr>
        <p:txBody>
          <a:bodyPr anchor="t">
            <a:normAutofit/>
          </a:bodyPr>
          <a:lstStyle/>
          <a:p>
            <a:r>
              <a:rPr lang="en-GB" sz="3200"/>
              <a:t>Development &amp; Reflection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9AC526-510E-120D-6B2A-1D2FF2B09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B7610-70E3-EE2C-7320-0939EC059C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941072-B6CD-490D-B2C2-D2C807354267}" type="datetime1">
              <a:rPr lang="en-GB"/>
              <a:pPr>
                <a:spcAft>
                  <a:spcPts val="600"/>
                </a:spcAft>
              </a:pPr>
              <a:t>09/08/2026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3D45DC-0069-E8D1-3746-1FC335D20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9209AD-64B1-02C5-7ACF-C502E24D897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398784" y="2138776"/>
            <a:ext cx="7672937" cy="29666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What was difficult at the start &amp; What I improved.</a:t>
            </a:r>
            <a:endParaRPr lang="en-US"/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The most difficult task for me was creating the slides using Microsoft PowerPoint, as it was a software that I had very little experience using. At first, I found it challenging to organise the slides and use the different features effectively. However with practice I became more confident and improved my understanding of how PowerPoint works. I am now able  to create a complete PowerPoint Presentation independently and confidently.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498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CD68C-39DF-84D3-1E8A-F34084DD5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ECC821-BD40-C5AF-BD60-E4C2E0859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FB1048-8210-B7DB-7E5B-9742243F1E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EBDFEA0-F36F-417D-A6D6-F7B7918CA74B}" type="datetime1">
              <a:rPr lang="en-GB"/>
              <a:pPr>
                <a:spcAft>
                  <a:spcPts val="600"/>
                </a:spcAft>
              </a:pPr>
              <a:t>09/08/2026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279D58-1B91-31BC-25CA-AE0AF47DA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485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E274F5D-21DC-40EF-8DBA-AB9BB119E939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82A6C5C-AC2E-030B-B90E-99729F8A28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How these skills will help me in study, work or daily life.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/>
              <a:t>These skills will be useful </a:t>
            </a:r>
            <a:r>
              <a:rPr lang="en-GB" err="1"/>
              <a:t>bto</a:t>
            </a:r>
            <a:r>
              <a:rPr lang="en-GB"/>
              <a:t> me in my studies, future career and daily life. When I get a corporate job , I will be able to use the skills I have learned to create professional PowerPoint presentations with confidence. I  can also apply these digital skills to help develop and promote my personal makeup business, </a:t>
            </a:r>
            <a:r>
              <a:rPr lang="en-GB" err="1"/>
              <a:t>AOne</a:t>
            </a:r>
            <a:r>
              <a:rPr lang="en-GB"/>
              <a:t> Beauty. Overall, improving my digital skills has made me more confident and will help me become more prepared for future job opportunities in a corporate </a:t>
            </a:r>
            <a:r>
              <a:rPr lang="en-GB" err="1"/>
              <a:t>enviroment</a:t>
            </a:r>
            <a:r>
              <a:rPr lang="en-GB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4016902591"/>
      </p:ext>
    </p:extLst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Film Burn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Film Burn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Film Burn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D87570FC-4836-4BB0-AAFD-165DAAA9EA26}" vid="{EE25A5E3-C8B7-4876-88F1-4A6AC5925EC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Film Burn</vt:lpstr>
      <vt:lpstr>Digital Portfolio </vt:lpstr>
      <vt:lpstr>Introduction    </vt:lpstr>
      <vt:lpstr>Evidence of My Work     Microsoft Word</vt:lpstr>
      <vt:lpstr>Evidence of My Work    Microsoft Excel</vt:lpstr>
      <vt:lpstr>Evidence of My Work    Microsoft Outlook</vt:lpstr>
      <vt:lpstr>Development &amp; Reflection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2026-08-02T10:40:20Z</dcterms:created>
  <dcterms:modified xsi:type="dcterms:W3CDTF">2026-08-09T09:29:57Z</dcterms:modified>
</cp:coreProperties>
</file>