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335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96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10CA6B-2720-4C3D-8CF6-8B0D8379989E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B21CC1-AE18-4C1D-9E72-0A370B11D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627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Image Placeholder 4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6" name="Notes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8347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over 1">
    <p:bg>
      <p:bgPr>
        <a:gradFill flip="none" rotWithShape="1">
          <a:gsLst>
            <a:gs pos="0">
              <a:schemeClr val="accent6"/>
            </a:gs>
            <a:gs pos="26000">
              <a:schemeClr val="bg1"/>
            </a:gs>
            <a:gs pos="100000">
              <a:schemeClr val="accent1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1000" y="552449"/>
            <a:ext cx="11430000" cy="1994392"/>
          </a:xfrm>
          <a:prstGeom prst="rect">
            <a:avLst/>
          </a:prstGeom>
        </p:spPr>
        <p:txBody>
          <a:bodyPr wrap="square" lIns="0" tIns="0" rIns="0" bIns="0" anchor="b">
            <a:spAutoFit/>
          </a:bodyPr>
          <a:lstStyle>
            <a:lvl1pPr algn="l">
              <a:defRPr sz="72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2743200"/>
            <a:ext cx="11430000" cy="1655763"/>
          </a:xfrm>
          <a:prstGeom prst="rect">
            <a:avLst/>
          </a:prstGeom>
        </p:spPr>
        <p:txBody>
          <a:bodyPr lIns="0" tIns="0" rIns="0" bIns="0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667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pic>
        <p:nvPicPr>
          <p:cNvPr id="5" name="Picture 4" descr="Dell Technologies logo">
            <a:extLs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11668" y="5831699"/>
            <a:ext cx="3608832" cy="469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93955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10344EF7-FB04-41A4-900F-48EC95C6F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552449"/>
            <a:ext cx="11430000" cy="1994392"/>
          </a:xfrm>
          <a:prstGeom prst="rect">
            <a:avLst/>
          </a:prstGeom>
        </p:spPr>
        <p:txBody>
          <a:bodyPr wrap="square" lIns="0" tIns="0" rIns="0" bIns="0" anchor="b">
            <a:spAutoFit/>
          </a:bodyPr>
          <a:lstStyle>
            <a:lvl1pPr algn="l">
              <a:defRPr sz="72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A67014B0-AEAB-4CC8-BCED-661FF1CA27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000" y="2743200"/>
            <a:ext cx="11430000" cy="1655763"/>
          </a:xfrm>
          <a:prstGeom prst="rect">
            <a:avLst/>
          </a:prstGeom>
        </p:spPr>
        <p:txBody>
          <a:bodyPr lIns="0" tIns="0" rIns="0" bIns="0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667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pic>
        <p:nvPicPr>
          <p:cNvPr id="9" name="Picture 8" descr="Dell Technologies logo">
            <a:extLst>
              <a:ext uri="{FF2B5EF4-FFF2-40B4-BE49-F238E27FC236}">
                <a16:creationId xmlns:a16="http://schemas.microsoft.com/office/drawing/2014/main" id="{8A49A41B-9CF1-4CD6-B1E3-F736C63833B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11668" y="5831699"/>
            <a:ext cx="3608832" cy="469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91250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10344EF7-FB04-41A4-900F-48EC95C6F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552449"/>
            <a:ext cx="11430000" cy="1994392"/>
          </a:xfrm>
          <a:prstGeom prst="rect">
            <a:avLst/>
          </a:prstGeom>
        </p:spPr>
        <p:txBody>
          <a:bodyPr wrap="square" lIns="0" tIns="0" rIns="0" bIns="0" anchor="b">
            <a:spAutoFit/>
          </a:bodyPr>
          <a:lstStyle>
            <a:lvl1pPr algn="l">
              <a:defRPr sz="72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A67014B0-AEAB-4CC8-BCED-661FF1CA27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000" y="2743200"/>
            <a:ext cx="11430000" cy="1655763"/>
          </a:xfrm>
          <a:prstGeom prst="rect">
            <a:avLst/>
          </a:prstGeom>
        </p:spPr>
        <p:txBody>
          <a:bodyPr lIns="0" tIns="0" rIns="0" bIns="0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667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pic>
        <p:nvPicPr>
          <p:cNvPr id="9" name="Picture 8" descr="Dell Technologies logo">
            <a:extLst>
              <a:ext uri="{FF2B5EF4-FFF2-40B4-BE49-F238E27FC236}">
                <a16:creationId xmlns:a16="http://schemas.microsoft.com/office/drawing/2014/main" id="{8A49A41B-9CF1-4CD6-B1E3-F736C63833B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11668" y="5831699"/>
            <a:ext cx="3608832" cy="469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83629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10344EF7-FB04-41A4-900F-48EC95C6F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552449"/>
            <a:ext cx="11430000" cy="1994392"/>
          </a:xfrm>
          <a:prstGeom prst="rect">
            <a:avLst/>
          </a:prstGeom>
        </p:spPr>
        <p:txBody>
          <a:bodyPr wrap="square" lIns="0" tIns="0" rIns="0" bIns="0" anchor="b">
            <a:spAutoFit/>
          </a:bodyPr>
          <a:lstStyle>
            <a:lvl1pPr algn="l">
              <a:defRPr sz="72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A67014B0-AEAB-4CC8-BCED-661FF1CA27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000" y="2743200"/>
            <a:ext cx="11430000" cy="1655763"/>
          </a:xfrm>
          <a:prstGeom prst="rect">
            <a:avLst/>
          </a:prstGeom>
        </p:spPr>
        <p:txBody>
          <a:bodyPr lIns="0" tIns="0" rIns="0" bIns="0"/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667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pic>
        <p:nvPicPr>
          <p:cNvPr id="9" name="Picture 8" descr="Dell Technologies logo">
            <a:extLst>
              <a:ext uri="{FF2B5EF4-FFF2-40B4-BE49-F238E27FC236}">
                <a16:creationId xmlns:a16="http://schemas.microsoft.com/office/drawing/2014/main" id="{8A49A41B-9CF1-4CD6-B1E3-F736C63833B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11668" y="5831699"/>
            <a:ext cx="3608832" cy="469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6222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11430000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33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344649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11430000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33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855741"/>
            <a:ext cx="11430000" cy="2872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67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70299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11430000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33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600200"/>
            <a:ext cx="11430000" cy="4419600"/>
          </a:xfrm>
          <a:prstGeom prst="rect">
            <a:avLst/>
          </a:prstGeom>
        </p:spPr>
        <p:txBody>
          <a:bodyPr lIns="0" tIns="0" rIns="0" bIns="0"/>
          <a:lstStyle>
            <a:lvl1pPr marL="228594" indent="-228594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85783" indent="-228594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066773" indent="-152396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▪"/>
              <a:defRPr sz="1467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160" indent="-228594">
              <a:lnSpc>
                <a:spcPct val="100000"/>
              </a:lnSpc>
              <a:spcBef>
                <a:spcPts val="400"/>
              </a:spcBef>
              <a:buClr>
                <a:schemeClr val="bg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200"/>
            </a:lvl4pPr>
            <a:lvl5pPr marL="2057349" indent="-228594">
              <a:lnSpc>
                <a:spcPct val="100000"/>
              </a:lnSpc>
              <a:spcBef>
                <a:spcPts val="400"/>
              </a:spcBef>
              <a:buClr>
                <a:schemeClr val="bg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4920395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&amp;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11430000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33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855741"/>
            <a:ext cx="11430000" cy="2872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67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381000" y="1600200"/>
            <a:ext cx="11430000" cy="4419600"/>
          </a:xfrm>
          <a:prstGeom prst="rect">
            <a:avLst/>
          </a:prstGeom>
        </p:spPr>
        <p:txBody>
          <a:bodyPr lIns="0" tIns="0" rIns="0" bIns="0"/>
          <a:lstStyle>
            <a:lvl1pPr marL="228594" indent="-228594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685783" indent="-228594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066773" indent="-152396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▪"/>
              <a:defRPr sz="1467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160" indent="-228594">
              <a:lnSpc>
                <a:spcPct val="100000"/>
              </a:lnSpc>
              <a:spcBef>
                <a:spcPts val="400"/>
              </a:spcBef>
              <a:buClr>
                <a:schemeClr val="bg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200"/>
            </a:lvl4pPr>
            <a:lvl5pPr marL="2057349" indent="-228594">
              <a:lnSpc>
                <a:spcPct val="100000"/>
              </a:lnSpc>
              <a:spcBef>
                <a:spcPts val="400"/>
              </a:spcBef>
              <a:buClr>
                <a:schemeClr val="bg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7464694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649" y="304800"/>
            <a:ext cx="11436351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lang="en-US" sz="3733" dirty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0"/>
          </p:nvPr>
        </p:nvSpPr>
        <p:spPr>
          <a:xfrm>
            <a:off x="381000" y="1600200"/>
            <a:ext cx="5410200" cy="4419600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defRPr sz="2400">
                <a:solidFill>
                  <a:schemeClr val="bg2"/>
                </a:solidFill>
              </a:defRPr>
            </a:lvl1pPr>
            <a:lvl2pPr marL="685783" indent="-228594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2pPr>
            <a:lvl3pPr marL="1142971" indent="-228594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467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Content Placeholder 9"/>
          <p:cNvSpPr>
            <a:spLocks noGrp="1"/>
          </p:cNvSpPr>
          <p:nvPr>
            <p:ph sz="quarter" idx="11"/>
          </p:nvPr>
        </p:nvSpPr>
        <p:spPr>
          <a:xfrm>
            <a:off x="6400800" y="1600200"/>
            <a:ext cx="5410200" cy="4419600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defRPr sz="2400">
                <a:solidFill>
                  <a:schemeClr val="bg2"/>
                </a:solidFill>
              </a:defRPr>
            </a:lvl1pPr>
            <a:lvl2pPr marL="685783" indent="-228594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2pPr>
            <a:lvl3pPr marL="1142971" indent="-228594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467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7660387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s w subtit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649" y="304800"/>
            <a:ext cx="11436351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lang="en-US" sz="3733" dirty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F1CEAD-C06E-4DD6-958D-A69C28387D9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1000" y="1295400"/>
            <a:ext cx="5410200" cy="5257800"/>
          </a:xfrm>
          <a:prstGeom prst="rect">
            <a:avLst/>
          </a:prstGeom>
        </p:spPr>
        <p:txBody>
          <a:bodyPr lIns="0" tIns="0" rIns="0" bIns="91440"/>
          <a:lstStyle>
            <a:lvl1pPr marL="0" indent="0">
              <a:lnSpc>
                <a:spcPct val="100000"/>
              </a:lnSpc>
              <a:spcBef>
                <a:spcPts val="2400"/>
              </a:spcBef>
              <a:buNone/>
              <a:defRPr sz="2667" baseline="0">
                <a:solidFill>
                  <a:schemeClr val="bg1"/>
                </a:solidFill>
              </a:defRPr>
            </a:lvl1pPr>
            <a:lvl2pPr marL="230712" indent="-230712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defRPr>
                <a:solidFill>
                  <a:schemeClr val="bg2"/>
                </a:solidFill>
              </a:defRPr>
            </a:lvl2pPr>
            <a:lvl3pPr marL="685783" indent="-230712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3pPr>
            <a:lvl4pPr marL="1140855" indent="-224361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467">
                <a:solidFill>
                  <a:schemeClr val="bg2"/>
                </a:solidFill>
              </a:defRPr>
            </a:lvl4pPr>
            <a:lvl5pPr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A0C49344-5A94-4BB8-B1F8-EC9EB43874D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400800" y="1295400"/>
            <a:ext cx="5410200" cy="5257800"/>
          </a:xfrm>
          <a:prstGeom prst="rect">
            <a:avLst/>
          </a:prstGeom>
        </p:spPr>
        <p:txBody>
          <a:bodyPr lIns="0" tIns="0" rIns="0" bIns="91440"/>
          <a:lstStyle>
            <a:lvl1pPr marL="0" indent="0">
              <a:lnSpc>
                <a:spcPct val="100000"/>
              </a:lnSpc>
              <a:spcBef>
                <a:spcPts val="2400"/>
              </a:spcBef>
              <a:buNone/>
              <a:defRPr sz="2667" baseline="0">
                <a:solidFill>
                  <a:schemeClr val="bg1"/>
                </a:solidFill>
              </a:defRPr>
            </a:lvl1pPr>
            <a:lvl2pPr marL="230712" indent="-230712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defRPr>
                <a:solidFill>
                  <a:schemeClr val="bg2"/>
                </a:solidFill>
              </a:defRPr>
            </a:lvl2pPr>
            <a:lvl3pPr marL="685783" indent="-230712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3pPr>
            <a:lvl4pPr marL="1140855" indent="-224361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467">
                <a:solidFill>
                  <a:schemeClr val="bg2"/>
                </a:solidFill>
              </a:defRPr>
            </a:lvl4pPr>
            <a:lvl5pPr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3004150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0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s w subtitl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649" y="304800"/>
            <a:ext cx="11436351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lang="en-US" sz="3733" dirty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Content Placeholder 9"/>
          <p:cNvSpPr>
            <a:spLocks noGrp="1"/>
          </p:cNvSpPr>
          <p:nvPr>
            <p:ph sz="quarter" idx="13"/>
          </p:nvPr>
        </p:nvSpPr>
        <p:spPr>
          <a:xfrm>
            <a:off x="381000" y="1295400"/>
            <a:ext cx="3581400" cy="47244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None/>
              <a:defRPr sz="2400">
                <a:solidFill>
                  <a:schemeClr val="bg1"/>
                </a:solidFill>
              </a:defRPr>
            </a:lvl1pPr>
            <a:lvl2pPr marL="228594" indent="-228594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2133">
                <a:solidFill>
                  <a:schemeClr val="bg2"/>
                </a:solidFill>
              </a:defRPr>
            </a:lvl2pPr>
            <a:lvl3pPr marL="685783" indent="-228594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600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1"/>
          </p:nvPr>
        </p:nvSpPr>
        <p:spPr>
          <a:xfrm>
            <a:off x="4305300" y="1295400"/>
            <a:ext cx="3581400" cy="47244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None/>
              <a:defRPr sz="2400">
                <a:solidFill>
                  <a:schemeClr val="bg1"/>
                </a:solidFill>
              </a:defRPr>
            </a:lvl1pPr>
            <a:lvl2pPr marL="228594" indent="-228594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2133">
                <a:solidFill>
                  <a:schemeClr val="bg2"/>
                </a:solidFill>
              </a:defRPr>
            </a:lvl2pPr>
            <a:lvl3pPr marL="685783" indent="-228594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600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Content Placeholder 9"/>
          <p:cNvSpPr>
            <a:spLocks noGrp="1"/>
          </p:cNvSpPr>
          <p:nvPr>
            <p:ph sz="quarter" idx="14"/>
          </p:nvPr>
        </p:nvSpPr>
        <p:spPr>
          <a:xfrm>
            <a:off x="8229600" y="1295400"/>
            <a:ext cx="3581400" cy="47244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None/>
              <a:defRPr sz="2400">
                <a:solidFill>
                  <a:schemeClr val="bg1"/>
                </a:solidFill>
              </a:defRPr>
            </a:lvl1pPr>
            <a:lvl2pPr marL="228594" indent="-228594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2133">
                <a:solidFill>
                  <a:schemeClr val="bg2"/>
                </a:solidFill>
              </a:defRPr>
            </a:lvl2pPr>
            <a:lvl3pPr marL="685783" indent="-228594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600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3252997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72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21CDB-95CE-458B-A911-027A05894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57200"/>
            <a:ext cx="10515600" cy="395816"/>
          </a:xfrm>
          <a:prstGeom prst="rect">
            <a:avLst/>
          </a:prstGeom>
        </p:spPr>
        <p:txBody>
          <a:bodyPr/>
          <a:lstStyle>
            <a:lvl1pPr algn="ctr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685568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1">
    <p:bg>
      <p:bgPr>
        <a:gradFill>
          <a:gsLst>
            <a:gs pos="0">
              <a:schemeClr val="accent6"/>
            </a:gs>
            <a:gs pos="26000">
              <a:schemeClr val="bg1"/>
            </a:gs>
            <a:gs pos="100000">
              <a:schemeClr val="accent1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431804"/>
            <a:ext cx="10515600" cy="1994392"/>
          </a:xfrm>
          <a:prstGeom prst="rect">
            <a:avLst/>
          </a:prstGeom>
        </p:spPr>
        <p:txBody>
          <a:bodyPr lIns="0" tIns="0" rIns="0" bIns="0" anchor="ctr" anchorCtr="0">
            <a:spAutoFit/>
          </a:bodyPr>
          <a:lstStyle>
            <a:lvl1pPr>
              <a:defRPr sz="72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4" name="Picture 3" descr="Dell Technologies logo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03083" y="6451744"/>
            <a:ext cx="1438648" cy="187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09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381000" y="2431804"/>
            <a:ext cx="10515600" cy="1994392"/>
          </a:xfrm>
          <a:prstGeom prst="rect">
            <a:avLst/>
          </a:prstGeom>
        </p:spPr>
        <p:txBody>
          <a:bodyPr lIns="0" tIns="0" rIns="0" bIns="0" anchor="ctr" anchorCtr="0">
            <a:spAutoFit/>
          </a:bodyPr>
          <a:lstStyle>
            <a:lvl1pPr>
              <a:defRPr sz="7200">
                <a:solidFill>
                  <a:schemeClr val="tx2"/>
                </a:solidFill>
                <a:effectLst>
                  <a:glow rad="635000">
                    <a:schemeClr val="bg2">
                      <a:alpha val="20000"/>
                    </a:schemeClr>
                  </a:glow>
                </a:effectLst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4" name="Picture 3" descr="Dell Technologies logo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03083" y="6451744"/>
            <a:ext cx="1438648" cy="187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1724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52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431804"/>
            <a:ext cx="10515600" cy="1994392"/>
          </a:xfrm>
          <a:prstGeom prst="rect">
            <a:avLst/>
          </a:prstGeom>
        </p:spPr>
        <p:txBody>
          <a:bodyPr lIns="0" tIns="0" rIns="0" bIns="0" anchor="ctr" anchorCtr="0">
            <a:spAutoFit/>
          </a:bodyPr>
          <a:lstStyle>
            <a:lvl1pPr>
              <a:defRPr lang="en-US" sz="7200" dirty="0">
                <a:solidFill>
                  <a:schemeClr val="tx2"/>
                </a:solidFill>
                <a:effectLst>
                  <a:glow rad="635000">
                    <a:schemeClr val="bg2">
                      <a:alpha val="20000"/>
                    </a:schemeClr>
                  </a:glow>
                </a:effectLst>
                <a:latin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4" name="Picture 3" descr="Dell Technologies logo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03083" y="6451744"/>
            <a:ext cx="1438648" cy="187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3954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431804"/>
            <a:ext cx="10515600" cy="1994392"/>
          </a:xfrm>
          <a:prstGeom prst="rect">
            <a:avLst/>
          </a:prstGeom>
        </p:spPr>
        <p:txBody>
          <a:bodyPr lIns="0" tIns="0" rIns="0" bIns="0" anchor="ctr" anchorCtr="0">
            <a:spAutoFit/>
          </a:bodyPr>
          <a:lstStyle>
            <a:lvl1pPr>
              <a:defRPr lang="en-US" sz="7200" dirty="0">
                <a:solidFill>
                  <a:schemeClr val="tx2"/>
                </a:solidFill>
                <a:effectLst>
                  <a:glow rad="635000">
                    <a:schemeClr val="bg2">
                      <a:alpha val="20000"/>
                    </a:schemeClr>
                  </a:glow>
                </a:effectLst>
                <a:latin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4" name="Picture 3" descr="Dell Technologies logo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03083" y="6451744"/>
            <a:ext cx="1438648" cy="187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6381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gradient bkgd">
    <p:bg>
      <p:bgPr>
        <a:gradFill>
          <a:gsLst>
            <a:gs pos="0">
              <a:schemeClr val="accent6"/>
            </a:gs>
            <a:gs pos="26000">
              <a:schemeClr val="bg1"/>
            </a:gs>
            <a:gs pos="100000">
              <a:schemeClr val="accent1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ell Technologies logo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03083" y="6451744"/>
            <a:ext cx="1438648" cy="18702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7926025D-69CA-46ED-B6D1-60EE56CC5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57200"/>
            <a:ext cx="10515600" cy="395816"/>
          </a:xfrm>
          <a:prstGeom prst="rect">
            <a:avLst/>
          </a:prstGeom>
        </p:spPr>
        <p:txBody>
          <a:bodyPr/>
          <a:lstStyle>
            <a:lvl1pPr algn="ctr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4454375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nd logo slide">
    <p:bg>
      <p:bgPr>
        <a:gradFill>
          <a:gsLst>
            <a:gs pos="0">
              <a:schemeClr val="accent6"/>
            </a:gs>
            <a:gs pos="26000">
              <a:schemeClr val="bg1"/>
            </a:gs>
            <a:gs pos="100000">
              <a:schemeClr val="accent1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72163DCD-94C5-4DA3-8934-227D0773EAF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-457200"/>
            <a:ext cx="10515600" cy="395816"/>
          </a:xfrm>
          <a:prstGeom prst="rect">
            <a:avLst/>
          </a:prstGeom>
        </p:spPr>
        <p:txBody>
          <a:bodyPr/>
          <a:lstStyle>
            <a:lvl1pPr algn="ctr">
              <a:defRPr sz="2400"/>
            </a:lvl1pPr>
          </a:lstStyle>
          <a:p>
            <a:r>
              <a:rPr lang="en-US" dirty="0"/>
              <a:t>End logo slide</a:t>
            </a:r>
          </a:p>
        </p:txBody>
      </p:sp>
      <p:pic>
        <p:nvPicPr>
          <p:cNvPr id="5" name="Picture 4" descr="Dell Technologies logo">
            <a:extLst>
              <a:ext uri="{FF2B5EF4-FFF2-40B4-BE49-F238E27FC236}">
                <a16:creationId xmlns:a16="http://schemas.microsoft.com/office/drawing/2014/main" id="{6CED6EC7-6D3E-4027-A733-9B78EBA486D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01837" y="3005739"/>
            <a:ext cx="6790944" cy="880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7995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bar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C3083B9-B011-4088-9915-EA423CD7E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600200"/>
          </a:xfrm>
          <a:prstGeom prst="rect">
            <a:avLst/>
          </a:prstGeom>
          <a:gradFill>
            <a:gsLst>
              <a:gs pos="0">
                <a:schemeClr val="accent6"/>
              </a:gs>
              <a:gs pos="26000">
                <a:schemeClr val="bg1"/>
              </a:gs>
              <a:gs pos="100000">
                <a:schemeClr val="accent1"/>
              </a:gs>
            </a:gsLst>
            <a:lin ang="3600000" scaled="0"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>
              <a:solidFill>
                <a:schemeClr val="bg2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06380C4-5271-4906-B38E-E23B3CA39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541568"/>
            <a:ext cx="11430000" cy="517064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>
              <a:defRPr sz="3733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75284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lan by seg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11430000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33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34DEFB3-9903-4AA3-9C00-CB6B02DED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1143000"/>
            <a:ext cx="12192000" cy="1600200"/>
            <a:chOff x="0" y="804862"/>
            <a:chExt cx="9144000" cy="120015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F347D35-F780-47CE-9073-D9AAD2199B00}"/>
                </a:ext>
              </a:extLst>
            </p:cNvPr>
            <p:cNvSpPr/>
            <p:nvPr userDrawn="1"/>
          </p:nvSpPr>
          <p:spPr>
            <a:xfrm>
              <a:off x="0" y="804862"/>
              <a:ext cx="9144000" cy="1200150"/>
            </a:xfrm>
            <a:prstGeom prst="rect">
              <a:avLst/>
            </a:prstGeom>
            <a:gradFill>
              <a:gsLst>
                <a:gs pos="0">
                  <a:schemeClr val="accent6"/>
                </a:gs>
                <a:gs pos="26000">
                  <a:schemeClr val="bg1"/>
                </a:gs>
                <a:gs pos="100000">
                  <a:schemeClr val="accent1"/>
                </a:gs>
              </a:gsLst>
              <a:lin ang="3600000" scaled="0"/>
            </a:gra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 dirty="0">
                <a:solidFill>
                  <a:schemeClr val="bg2"/>
                </a:solidFill>
              </a:endParaRPr>
            </a:p>
          </p:txBody>
        </p:sp>
        <p:grpSp>
          <p:nvGrpSpPr>
            <p:cNvPr id="17" name="Group 16"/>
            <p:cNvGrpSpPr/>
            <p:nvPr userDrawn="1"/>
          </p:nvGrpSpPr>
          <p:grpSpPr>
            <a:xfrm>
              <a:off x="0" y="804862"/>
              <a:ext cx="9144000" cy="1195388"/>
              <a:chOff x="0" y="1200150"/>
              <a:chExt cx="9144000" cy="2743200"/>
            </a:xfrm>
          </p:grpSpPr>
          <p:cxnSp>
            <p:nvCxnSpPr>
              <p:cNvPr id="18" name="Straight Connector 17"/>
              <p:cNvCxnSpPr/>
              <p:nvPr/>
            </p:nvCxnSpPr>
            <p:spPr>
              <a:xfrm>
                <a:off x="0" y="1200150"/>
                <a:ext cx="9144000" cy="0"/>
              </a:xfrm>
              <a:prstGeom prst="line">
                <a:avLst/>
              </a:prstGeom>
              <a:ln w="28575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/>
            </p:nvCxnSpPr>
            <p:spPr>
              <a:xfrm>
                <a:off x="0" y="3943350"/>
                <a:ext cx="9144000" cy="0"/>
              </a:xfrm>
              <a:prstGeom prst="line">
                <a:avLst/>
              </a:prstGeom>
              <a:ln w="28575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7" name="Subtitle 2"/>
          <p:cNvSpPr>
            <a:spLocks noGrp="1"/>
          </p:cNvSpPr>
          <p:nvPr>
            <p:ph type="subTitle" idx="1"/>
          </p:nvPr>
        </p:nvSpPr>
        <p:spPr>
          <a:xfrm>
            <a:off x="381000" y="1066800"/>
            <a:ext cx="1752600" cy="1752600"/>
          </a:xfrm>
          <a:prstGeom prst="ellipse">
            <a:avLst/>
          </a:prstGeom>
          <a:gradFill>
            <a:gsLst>
              <a:gs pos="50000">
                <a:schemeClr val="accent3"/>
              </a:gs>
              <a:gs pos="100000">
                <a:schemeClr val="accent4"/>
              </a:gs>
              <a:gs pos="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600" baseline="0" dirty="0">
                <a:solidFill>
                  <a:schemeClr val="bg2"/>
                </a:solidFill>
              </a:defRPr>
            </a:lvl1pPr>
          </a:lstStyle>
          <a:p>
            <a:pPr marL="0" lvl="0" indent="0" algn="ctr"/>
            <a:r>
              <a:rPr lang="en-US" dirty="0"/>
              <a:t>Click to edit Master subtitle style</a:t>
            </a:r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120A03CF-5AF9-433E-97EB-7EB2D04B0E1F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2590800" y="1149349"/>
            <a:ext cx="9220200" cy="1593851"/>
          </a:xfrm>
          <a:prstGeom prst="rect">
            <a:avLst/>
          </a:prstGeom>
        </p:spPr>
        <p:txBody>
          <a:bodyPr lIns="0" tIns="0" rIns="0" bIns="0" anchor="ctr" anchorCtr="0"/>
          <a:lstStyle>
            <a:lvl1pPr marL="154513" indent="-154513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1867">
                <a:solidFill>
                  <a:schemeClr val="tx2"/>
                </a:solidFill>
                <a:latin typeface="+mn-lt"/>
              </a:defRPr>
            </a:lvl1pPr>
            <a:lvl2pPr marL="455073" indent="-148163">
              <a:lnSpc>
                <a:spcPct val="100000"/>
              </a:lnSpc>
              <a:spcBef>
                <a:spcPts val="267"/>
              </a:spcBef>
              <a:buClrTx/>
              <a:buFont typeface="Arial" panose="020B0604020202020204" pitchFamily="34" charset="0"/>
              <a:buChar char="–"/>
              <a:tabLst/>
              <a:defRPr sz="1467">
                <a:solidFill>
                  <a:schemeClr val="tx2"/>
                </a:solidFill>
                <a:latin typeface="+mn-lt"/>
              </a:defRPr>
            </a:lvl2pPr>
            <a:lvl3pPr marL="455073" indent="-148163">
              <a:lnSpc>
                <a:spcPct val="100000"/>
              </a:lnSpc>
              <a:spcBef>
                <a:spcPts val="400"/>
              </a:spcBef>
              <a:buClrTx/>
              <a:buFont typeface="Arial" panose="020B0604020202020204" pitchFamily="34" charset="0"/>
              <a:buChar char="–"/>
              <a:defRPr sz="1200">
                <a:solidFill>
                  <a:schemeClr val="tx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91876755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ake-awa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11430000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33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BA668FF-432D-4551-993A-98DB5EC23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1143000"/>
            <a:ext cx="12192000" cy="1600200"/>
            <a:chOff x="0" y="857250"/>
            <a:chExt cx="9144000" cy="1200150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87A2476B-64D1-45B7-AA07-32FE961E9546}"/>
                </a:ext>
              </a:extLst>
            </p:cNvPr>
            <p:cNvSpPr/>
            <p:nvPr userDrawn="1"/>
          </p:nvSpPr>
          <p:spPr>
            <a:xfrm>
              <a:off x="0" y="857250"/>
              <a:ext cx="9144000" cy="1200150"/>
            </a:xfrm>
            <a:prstGeom prst="rect">
              <a:avLst/>
            </a:prstGeom>
            <a:gradFill>
              <a:gsLst>
                <a:gs pos="0">
                  <a:schemeClr val="accent6"/>
                </a:gs>
                <a:gs pos="26000">
                  <a:schemeClr val="bg1"/>
                </a:gs>
                <a:gs pos="100000">
                  <a:schemeClr val="accent1"/>
                </a:gs>
              </a:gsLst>
              <a:lin ang="3600000" scaled="0"/>
            </a:gra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 dirty="0">
                <a:solidFill>
                  <a:schemeClr val="bg2"/>
                </a:solidFill>
              </a:endParaRPr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8D81FD89-071E-449D-BB10-FE354A652CDA}"/>
                </a:ext>
              </a:extLst>
            </p:cNvPr>
            <p:cNvGrpSpPr/>
            <p:nvPr userDrawn="1"/>
          </p:nvGrpSpPr>
          <p:grpSpPr>
            <a:xfrm>
              <a:off x="0" y="858650"/>
              <a:ext cx="9144000" cy="1198750"/>
              <a:chOff x="0" y="1200150"/>
              <a:chExt cx="9144000" cy="2743200"/>
            </a:xfrm>
          </p:grpSpPr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16F4AB35-AA0F-420F-B7CD-78A67FEF1F81}"/>
                  </a:ext>
                </a:extLst>
              </p:cNvPr>
              <p:cNvCxnSpPr/>
              <p:nvPr/>
            </p:nvCxnSpPr>
            <p:spPr>
              <a:xfrm>
                <a:off x="0" y="1200150"/>
                <a:ext cx="9144000" cy="0"/>
              </a:xfrm>
              <a:prstGeom prst="line">
                <a:avLst/>
              </a:prstGeom>
              <a:ln w="28575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19">
                <a:extLst>
                  <a:ext uri="{FF2B5EF4-FFF2-40B4-BE49-F238E27FC236}">
                    <a16:creationId xmlns:a16="http://schemas.microsoft.com/office/drawing/2014/main" id="{9E42FAAA-23C1-42CF-90AC-EC94B3FFD1F2}"/>
                  </a:ext>
                </a:extLst>
              </p:cNvPr>
              <p:cNvCxnSpPr/>
              <p:nvPr/>
            </p:nvCxnSpPr>
            <p:spPr>
              <a:xfrm>
                <a:off x="0" y="3943350"/>
                <a:ext cx="9144000" cy="0"/>
              </a:xfrm>
              <a:prstGeom prst="line">
                <a:avLst/>
              </a:prstGeom>
              <a:ln w="28575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5" name="Subtitle 2">
            <a:extLst>
              <a:ext uri="{FF2B5EF4-FFF2-40B4-BE49-F238E27FC236}">
                <a16:creationId xmlns:a16="http://schemas.microsoft.com/office/drawing/2014/main" id="{9332587A-4AEE-42F8-853F-7DCE38F697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000" y="1066800"/>
            <a:ext cx="1752600" cy="1752600"/>
          </a:xfrm>
          <a:prstGeom prst="ellipse">
            <a:avLst/>
          </a:prstGeom>
          <a:gradFill>
            <a:gsLst>
              <a:gs pos="50000">
                <a:schemeClr val="accent3"/>
              </a:gs>
              <a:gs pos="100000">
                <a:schemeClr val="accent4"/>
              </a:gs>
              <a:gs pos="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867" baseline="0" dirty="0">
                <a:solidFill>
                  <a:schemeClr val="bg2"/>
                </a:solidFill>
              </a:defRPr>
            </a:lvl1pPr>
          </a:lstStyle>
          <a:p>
            <a:pPr marL="0" lvl="0" indent="0" algn="ctr"/>
            <a:r>
              <a:rPr lang="en-US" dirty="0"/>
              <a:t>Click to edit Master subtitle style</a:t>
            </a:r>
          </a:p>
        </p:txBody>
      </p:sp>
      <p:sp>
        <p:nvSpPr>
          <p:cNvPr id="23" name="Content Placeholder 9">
            <a:extLst>
              <a:ext uri="{FF2B5EF4-FFF2-40B4-BE49-F238E27FC236}">
                <a16:creationId xmlns:a16="http://schemas.microsoft.com/office/drawing/2014/main" id="{1A4D566A-D186-4850-B508-4D560444F7D5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2590800" y="1220134"/>
            <a:ext cx="9220200" cy="1445933"/>
          </a:xfrm>
          <a:prstGeom prst="rect">
            <a:avLst/>
          </a:prstGeom>
        </p:spPr>
        <p:txBody>
          <a:bodyPr lIns="0" tIns="0" rIns="0" bIns="0" anchor="ctr" anchorCtr="0"/>
          <a:lstStyle>
            <a:lvl1pPr marL="154513" indent="-154513">
              <a:lnSpc>
                <a:spcPct val="100000"/>
              </a:lnSpc>
              <a:spcBef>
                <a:spcPts val="533"/>
              </a:spcBef>
              <a:buClrTx/>
              <a:buFont typeface="Arial" panose="020B0604020202020204" pitchFamily="34" charset="0"/>
              <a:buChar char="•"/>
              <a:defRPr sz="1867">
                <a:solidFill>
                  <a:schemeClr val="tx2"/>
                </a:solidFill>
                <a:latin typeface="+mn-lt"/>
              </a:defRPr>
            </a:lvl1pPr>
            <a:lvl2pPr marL="455073" indent="-148163">
              <a:lnSpc>
                <a:spcPct val="100000"/>
              </a:lnSpc>
              <a:spcBef>
                <a:spcPts val="267"/>
              </a:spcBef>
              <a:buClrTx/>
              <a:buFont typeface="Arial" panose="020B0604020202020204" pitchFamily="34" charset="0"/>
              <a:buChar char="–"/>
              <a:tabLst/>
              <a:defRPr sz="1467">
                <a:solidFill>
                  <a:schemeClr val="tx2"/>
                </a:solidFill>
                <a:latin typeface="+mn-lt"/>
              </a:defRPr>
            </a:lvl2pPr>
            <a:lvl3pPr marL="455073" indent="-148163">
              <a:lnSpc>
                <a:spcPct val="100000"/>
              </a:lnSpc>
              <a:spcBef>
                <a:spcPts val="400"/>
              </a:spcBef>
              <a:buClrTx/>
              <a:buFont typeface="Arial" panose="020B0604020202020204" pitchFamily="34" charset="0"/>
              <a:buChar char="–"/>
              <a:defRPr sz="1200">
                <a:solidFill>
                  <a:schemeClr val="tx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22" name="Content Placeholder 9"/>
          <p:cNvSpPr>
            <a:spLocks noGrp="1"/>
          </p:cNvSpPr>
          <p:nvPr>
            <p:ph sz="quarter" idx="13"/>
          </p:nvPr>
        </p:nvSpPr>
        <p:spPr>
          <a:xfrm>
            <a:off x="382325" y="3124200"/>
            <a:ext cx="5256475" cy="30480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None/>
              <a:defRPr sz="1867">
                <a:solidFill>
                  <a:schemeClr val="bg1"/>
                </a:solidFill>
                <a:latin typeface="+mn-lt"/>
              </a:defRPr>
            </a:lvl1pPr>
            <a:lvl2pPr marL="154513" indent="-154513">
              <a:lnSpc>
                <a:spcPct val="100000"/>
              </a:lnSpc>
              <a:spcBef>
                <a:spcPts val="8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1600">
                <a:solidFill>
                  <a:schemeClr val="bg2"/>
                </a:solidFill>
                <a:latin typeface="+mn-lt"/>
              </a:defRPr>
            </a:lvl2pPr>
            <a:lvl3pPr marL="455073" indent="-148163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333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24" name="Content Placeholder 9"/>
          <p:cNvSpPr>
            <a:spLocks noGrp="1"/>
          </p:cNvSpPr>
          <p:nvPr>
            <p:ph sz="quarter" idx="14"/>
          </p:nvPr>
        </p:nvSpPr>
        <p:spPr>
          <a:xfrm>
            <a:off x="6553200" y="3124200"/>
            <a:ext cx="5256475" cy="30480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None/>
              <a:defRPr sz="1867">
                <a:solidFill>
                  <a:schemeClr val="bg1"/>
                </a:solidFill>
                <a:latin typeface="+mn-lt"/>
              </a:defRPr>
            </a:lvl1pPr>
            <a:lvl2pPr marL="154513" indent="-154513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1600">
                <a:solidFill>
                  <a:schemeClr val="bg2"/>
                </a:solidFill>
                <a:latin typeface="+mn-lt"/>
              </a:defRPr>
            </a:lvl2pPr>
            <a:lvl3pPr marL="535504" indent="-154513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333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33165733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riorit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11430000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33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8"/>
          </p:nvPr>
        </p:nvSpPr>
        <p:spPr>
          <a:xfrm>
            <a:off x="381000" y="914401"/>
            <a:ext cx="11436096" cy="28732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28594" indent="-228594">
              <a:buNone/>
              <a:defRPr lang="en-US" sz="1867" dirty="0">
                <a:solidFill>
                  <a:schemeClr val="bg2"/>
                </a:solidFill>
                <a:latin typeface="Arial" panose="020B0604020202020204" pitchFamily="34" charset="0"/>
              </a:defRPr>
            </a:lvl1pPr>
          </a:lstStyle>
          <a:p>
            <a:pPr marL="0" lvl="0" indent="0"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Click to edit Master text styles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51DE9E1-48B9-4FBD-AA9C-6F77B6051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1524000"/>
            <a:ext cx="12192000" cy="1600200"/>
            <a:chOff x="0" y="1143000"/>
            <a:chExt cx="9144000" cy="120015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3CAD44F-BAEB-4849-92E7-37EE9466D2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1143000"/>
              <a:ext cx="9144000" cy="1200150"/>
            </a:xfrm>
            <a:prstGeom prst="rect">
              <a:avLst/>
            </a:prstGeom>
            <a:gradFill>
              <a:gsLst>
                <a:gs pos="0">
                  <a:schemeClr val="accent6"/>
                </a:gs>
                <a:gs pos="26000">
                  <a:schemeClr val="bg1"/>
                </a:gs>
                <a:gs pos="100000">
                  <a:schemeClr val="accent1"/>
                </a:gs>
              </a:gsLst>
              <a:lin ang="3600000" scaled="0"/>
            </a:gra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 dirty="0">
                <a:solidFill>
                  <a:schemeClr val="bg2"/>
                </a:solidFill>
              </a:endParaRPr>
            </a:p>
          </p:txBody>
        </p:sp>
        <p:grpSp>
          <p:nvGrpSpPr>
            <p:cNvPr id="17" name="Group 16"/>
            <p:cNvGrpSpPr/>
            <p:nvPr userDrawn="1"/>
          </p:nvGrpSpPr>
          <p:grpSpPr>
            <a:xfrm>
              <a:off x="0" y="1144400"/>
              <a:ext cx="9144000" cy="1198750"/>
              <a:chOff x="0" y="1200150"/>
              <a:chExt cx="9144000" cy="2743200"/>
            </a:xfrm>
          </p:grpSpPr>
          <p:cxnSp>
            <p:nvCxnSpPr>
              <p:cNvPr id="18" name="Straight Connector 17"/>
              <p:cNvCxnSpPr/>
              <p:nvPr/>
            </p:nvCxnSpPr>
            <p:spPr>
              <a:xfrm>
                <a:off x="0" y="1200150"/>
                <a:ext cx="9144000" cy="0"/>
              </a:xfrm>
              <a:prstGeom prst="line">
                <a:avLst/>
              </a:prstGeom>
              <a:ln w="28575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/>
            </p:nvCxnSpPr>
            <p:spPr>
              <a:xfrm>
                <a:off x="0" y="3943350"/>
                <a:ext cx="9144000" cy="0"/>
              </a:xfrm>
              <a:prstGeom prst="line">
                <a:avLst/>
              </a:prstGeom>
              <a:ln w="28575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7" name="Subtitle 2"/>
          <p:cNvSpPr>
            <a:spLocks noGrp="1"/>
          </p:cNvSpPr>
          <p:nvPr>
            <p:ph type="subTitle" idx="1"/>
          </p:nvPr>
        </p:nvSpPr>
        <p:spPr>
          <a:xfrm>
            <a:off x="381000" y="1447800"/>
            <a:ext cx="1752600" cy="1752600"/>
          </a:xfrm>
          <a:prstGeom prst="ellipse">
            <a:avLst/>
          </a:prstGeom>
          <a:gradFill>
            <a:gsLst>
              <a:gs pos="50000">
                <a:schemeClr val="accent3"/>
              </a:gs>
              <a:gs pos="100000">
                <a:schemeClr val="accent4"/>
              </a:gs>
              <a:gs pos="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867" baseline="0" dirty="0">
                <a:solidFill>
                  <a:schemeClr val="bg2"/>
                </a:solidFill>
              </a:defRPr>
            </a:lvl1pPr>
          </a:lstStyle>
          <a:p>
            <a:pPr marL="0" lvl="0" indent="0" algn="ctr"/>
            <a:r>
              <a:rPr lang="en-US" dirty="0"/>
              <a:t>Click to edit Master subtitle style</a:t>
            </a:r>
          </a:p>
        </p:txBody>
      </p:sp>
      <p:sp>
        <p:nvSpPr>
          <p:cNvPr id="21" name="Content Placeholder 9"/>
          <p:cNvSpPr>
            <a:spLocks noGrp="1"/>
          </p:cNvSpPr>
          <p:nvPr>
            <p:ph sz="quarter" idx="17"/>
          </p:nvPr>
        </p:nvSpPr>
        <p:spPr>
          <a:xfrm>
            <a:off x="2590800" y="1602067"/>
            <a:ext cx="9220200" cy="1445933"/>
          </a:xfrm>
          <a:prstGeom prst="rect">
            <a:avLst/>
          </a:prstGeom>
        </p:spPr>
        <p:txBody>
          <a:bodyPr lIns="0" tIns="0" rIns="0" bIns="0" anchor="ctr" anchorCtr="0"/>
          <a:lstStyle>
            <a:lvl1pPr marL="154513" indent="-154513">
              <a:lnSpc>
                <a:spcPct val="100000"/>
              </a:lnSpc>
              <a:spcBef>
                <a:spcPts val="533"/>
              </a:spcBef>
              <a:buClrTx/>
              <a:buFont typeface="Arial" panose="020B0604020202020204" pitchFamily="34" charset="0"/>
              <a:buChar char="•"/>
              <a:defRPr sz="1600">
                <a:solidFill>
                  <a:schemeClr val="tx2"/>
                </a:solidFill>
                <a:latin typeface="+mn-lt"/>
              </a:defRPr>
            </a:lvl1pPr>
            <a:lvl2pPr marL="455073" indent="-148163">
              <a:lnSpc>
                <a:spcPct val="100000"/>
              </a:lnSpc>
              <a:spcBef>
                <a:spcPts val="267"/>
              </a:spcBef>
              <a:buClrTx/>
              <a:buFont typeface="Arial" panose="020B0604020202020204" pitchFamily="34" charset="0"/>
              <a:buChar char="–"/>
              <a:tabLst/>
              <a:defRPr sz="1400">
                <a:solidFill>
                  <a:schemeClr val="tx2"/>
                </a:solidFill>
                <a:latin typeface="+mn-lt"/>
              </a:defRPr>
            </a:lvl2pPr>
            <a:lvl3pPr marL="455073" indent="-148163">
              <a:lnSpc>
                <a:spcPct val="100000"/>
              </a:lnSpc>
              <a:spcBef>
                <a:spcPts val="400"/>
              </a:spcBef>
              <a:buClrTx/>
              <a:buFont typeface="Arial" panose="020B0604020202020204" pitchFamily="34" charset="0"/>
              <a:buChar char="–"/>
              <a:defRPr sz="1200">
                <a:solidFill>
                  <a:schemeClr val="tx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287760484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11430000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33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D80EA6-8FC8-4405-8BB5-0F2F8690B8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752600" y="1371600"/>
            <a:ext cx="9372600" cy="1219200"/>
          </a:xfrm>
          <a:prstGeom prst="rect">
            <a:avLst/>
          </a:prstGeom>
          <a:gradFill>
            <a:gsLst>
              <a:gs pos="0">
                <a:schemeClr val="accent6"/>
              </a:gs>
              <a:gs pos="40000">
                <a:schemeClr val="bg1"/>
              </a:gs>
              <a:gs pos="100000">
                <a:schemeClr val="accent1"/>
              </a:gs>
            </a:gsLst>
            <a:lin ang="0" scaled="0"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>
              <a:solidFill>
                <a:schemeClr val="bg2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 userDrawn="1"/>
        </p:nvSpPr>
        <p:spPr>
          <a:xfrm>
            <a:off x="1143000" y="1373600"/>
            <a:ext cx="1216152" cy="1216152"/>
          </a:xfrm>
          <a:prstGeom prst="ellipse">
            <a:avLst/>
          </a:prstGeom>
          <a:gradFill>
            <a:gsLst>
              <a:gs pos="50000">
                <a:schemeClr val="accent3"/>
              </a:gs>
              <a:gs pos="100000">
                <a:schemeClr val="accent4"/>
              </a:gs>
              <a:gs pos="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4800" dirty="0">
                <a:solidFill>
                  <a:schemeClr val="bg2"/>
                </a:solidFill>
              </a:rPr>
              <a:t>1</a:t>
            </a:r>
          </a:p>
        </p:txBody>
      </p:sp>
      <p:sp>
        <p:nvSpPr>
          <p:cNvPr id="8" name="Content Placeholder 9"/>
          <p:cNvSpPr>
            <a:spLocks noGrp="1"/>
          </p:cNvSpPr>
          <p:nvPr>
            <p:ph sz="quarter" idx="17"/>
          </p:nvPr>
        </p:nvSpPr>
        <p:spPr>
          <a:xfrm>
            <a:off x="2590800" y="1372076"/>
            <a:ext cx="8534400" cy="1219200"/>
          </a:xfrm>
          <a:prstGeom prst="rect">
            <a:avLst/>
          </a:prstGeom>
        </p:spPr>
        <p:txBody>
          <a:bodyPr lIns="0" tIns="0" rIns="0" bIns="0" anchor="ctr" anchorCtr="0"/>
          <a:lstStyle>
            <a:lvl1pPr marL="0" indent="0">
              <a:lnSpc>
                <a:spcPct val="100000"/>
              </a:lnSpc>
              <a:spcBef>
                <a:spcPts val="533"/>
              </a:spcBef>
              <a:buClrTx/>
              <a:buFont typeface="Arial" panose="020B0604020202020204" pitchFamily="34" charset="0"/>
              <a:buNone/>
              <a:defRPr sz="2400">
                <a:solidFill>
                  <a:schemeClr val="tx2"/>
                </a:solidFill>
                <a:latin typeface="+mn-lt"/>
              </a:defRPr>
            </a:lvl1pPr>
            <a:lvl2pPr marL="455073" indent="-148163">
              <a:lnSpc>
                <a:spcPct val="100000"/>
              </a:lnSpc>
              <a:spcBef>
                <a:spcPts val="267"/>
              </a:spcBef>
              <a:buClrTx/>
              <a:buFont typeface="Arial" panose="020B0604020202020204" pitchFamily="34" charset="0"/>
              <a:buChar char="•"/>
              <a:tabLst/>
              <a:defRPr sz="1867">
                <a:solidFill>
                  <a:schemeClr val="tx2"/>
                </a:solidFill>
                <a:latin typeface="+mn-lt"/>
              </a:defRPr>
            </a:lvl2pPr>
            <a:lvl3pPr marL="455073" indent="-148163">
              <a:lnSpc>
                <a:spcPct val="100000"/>
              </a:lnSpc>
              <a:spcBef>
                <a:spcPts val="400"/>
              </a:spcBef>
              <a:buClrTx/>
              <a:buFont typeface="Arial" panose="020B0604020202020204" pitchFamily="34" charset="0"/>
              <a:buChar char="–"/>
              <a:defRPr sz="1200">
                <a:solidFill>
                  <a:schemeClr val="tx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02122A0-9057-446F-8F83-7183AAC97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752600" y="2895600"/>
            <a:ext cx="9372600" cy="1219200"/>
          </a:xfrm>
          <a:prstGeom prst="rect">
            <a:avLst/>
          </a:prstGeom>
          <a:gradFill>
            <a:gsLst>
              <a:gs pos="0">
                <a:schemeClr val="accent6"/>
              </a:gs>
              <a:gs pos="40000">
                <a:schemeClr val="bg1"/>
              </a:gs>
              <a:gs pos="100000">
                <a:schemeClr val="accent1"/>
              </a:gs>
            </a:gsLst>
            <a:lin ang="0" scaled="0"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>
              <a:solidFill>
                <a:schemeClr val="bg2"/>
              </a:solidFill>
            </a:endParaRPr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6DF87A3A-2455-4908-8A98-EA026C97A8A3}"/>
              </a:ext>
            </a:extLst>
          </p:cNvPr>
          <p:cNvSpPr>
            <a:spLocks noChangeAspect="1"/>
          </p:cNvSpPr>
          <p:nvPr userDrawn="1"/>
        </p:nvSpPr>
        <p:spPr>
          <a:xfrm>
            <a:off x="1143000" y="2896648"/>
            <a:ext cx="1216152" cy="1216152"/>
          </a:xfrm>
          <a:prstGeom prst="ellipse">
            <a:avLst/>
          </a:prstGeom>
          <a:gradFill>
            <a:gsLst>
              <a:gs pos="50000">
                <a:schemeClr val="accent3"/>
              </a:gs>
              <a:gs pos="100000">
                <a:schemeClr val="accent4"/>
              </a:gs>
              <a:gs pos="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4800" dirty="0">
                <a:solidFill>
                  <a:schemeClr val="bg2"/>
                </a:solidFill>
              </a:rPr>
              <a:t>2</a:t>
            </a:r>
          </a:p>
        </p:txBody>
      </p:sp>
      <p:sp>
        <p:nvSpPr>
          <p:cNvPr id="52" name="Content Placeholder 9">
            <a:extLst>
              <a:ext uri="{FF2B5EF4-FFF2-40B4-BE49-F238E27FC236}">
                <a16:creationId xmlns:a16="http://schemas.microsoft.com/office/drawing/2014/main" id="{889D1083-1BD7-4414-BCB3-D51733A463F3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2590800" y="2895124"/>
            <a:ext cx="8534400" cy="1219200"/>
          </a:xfrm>
          <a:prstGeom prst="rect">
            <a:avLst/>
          </a:prstGeom>
        </p:spPr>
        <p:txBody>
          <a:bodyPr lIns="0" tIns="0" rIns="0" bIns="0" anchor="ctr" anchorCtr="0"/>
          <a:lstStyle>
            <a:lvl1pPr marL="0" indent="0">
              <a:lnSpc>
                <a:spcPct val="100000"/>
              </a:lnSpc>
              <a:spcBef>
                <a:spcPts val="533"/>
              </a:spcBef>
              <a:buClrTx/>
              <a:buFont typeface="Arial" panose="020B0604020202020204" pitchFamily="34" charset="0"/>
              <a:buNone/>
              <a:defRPr sz="2400">
                <a:solidFill>
                  <a:schemeClr val="tx2"/>
                </a:solidFill>
                <a:latin typeface="+mn-lt"/>
              </a:defRPr>
            </a:lvl1pPr>
            <a:lvl2pPr marL="455073" indent="-148163">
              <a:lnSpc>
                <a:spcPct val="100000"/>
              </a:lnSpc>
              <a:spcBef>
                <a:spcPts val="267"/>
              </a:spcBef>
              <a:buClrTx/>
              <a:buFont typeface="Arial" panose="020B0604020202020204" pitchFamily="34" charset="0"/>
              <a:buChar char="•"/>
              <a:tabLst/>
              <a:defRPr sz="1867">
                <a:solidFill>
                  <a:schemeClr val="tx2"/>
                </a:solidFill>
                <a:latin typeface="+mn-lt"/>
              </a:defRPr>
            </a:lvl2pPr>
            <a:lvl3pPr marL="455073" indent="-148163">
              <a:lnSpc>
                <a:spcPct val="100000"/>
              </a:lnSpc>
              <a:spcBef>
                <a:spcPts val="400"/>
              </a:spcBef>
              <a:buClrTx/>
              <a:buFont typeface="Arial" panose="020B0604020202020204" pitchFamily="34" charset="0"/>
              <a:buChar char="–"/>
              <a:defRPr sz="1200">
                <a:solidFill>
                  <a:schemeClr val="tx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BF2F136-708F-4975-A108-C7FD7B899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752600" y="4419600"/>
            <a:ext cx="9372600" cy="1219200"/>
          </a:xfrm>
          <a:prstGeom prst="rect">
            <a:avLst/>
          </a:prstGeom>
          <a:gradFill>
            <a:gsLst>
              <a:gs pos="0">
                <a:schemeClr val="accent6"/>
              </a:gs>
              <a:gs pos="40000">
                <a:schemeClr val="bg1"/>
              </a:gs>
              <a:gs pos="100000">
                <a:schemeClr val="accent1"/>
              </a:gs>
            </a:gsLst>
            <a:lin ang="0" scaled="0"/>
          </a:gra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>
              <a:solidFill>
                <a:schemeClr val="bg2"/>
              </a:solidFill>
            </a:endParaRPr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E9E156D1-8A25-4CD8-8C29-6D8CDBC9FD67}"/>
              </a:ext>
            </a:extLst>
          </p:cNvPr>
          <p:cNvSpPr>
            <a:spLocks noChangeAspect="1"/>
          </p:cNvSpPr>
          <p:nvPr userDrawn="1"/>
        </p:nvSpPr>
        <p:spPr>
          <a:xfrm>
            <a:off x="1143000" y="4420648"/>
            <a:ext cx="1216152" cy="1216152"/>
          </a:xfrm>
          <a:prstGeom prst="ellipse">
            <a:avLst/>
          </a:prstGeom>
          <a:gradFill>
            <a:gsLst>
              <a:gs pos="50000">
                <a:schemeClr val="accent3"/>
              </a:gs>
              <a:gs pos="100000">
                <a:schemeClr val="accent4"/>
              </a:gs>
              <a:gs pos="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US" sz="4800" dirty="0">
                <a:solidFill>
                  <a:schemeClr val="bg2"/>
                </a:solidFill>
              </a:rPr>
              <a:t>3</a:t>
            </a:r>
          </a:p>
        </p:txBody>
      </p:sp>
      <p:sp>
        <p:nvSpPr>
          <p:cNvPr id="59" name="Content Placeholder 9">
            <a:extLst>
              <a:ext uri="{FF2B5EF4-FFF2-40B4-BE49-F238E27FC236}">
                <a16:creationId xmlns:a16="http://schemas.microsoft.com/office/drawing/2014/main" id="{D67C4B42-9AEF-4553-836F-730C9CF32F30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2590800" y="4419124"/>
            <a:ext cx="8534400" cy="1219200"/>
          </a:xfrm>
          <a:prstGeom prst="rect">
            <a:avLst/>
          </a:prstGeom>
        </p:spPr>
        <p:txBody>
          <a:bodyPr lIns="0" tIns="0" rIns="0" bIns="0" anchor="ctr" anchorCtr="0"/>
          <a:lstStyle>
            <a:lvl1pPr marL="0" indent="0">
              <a:lnSpc>
                <a:spcPct val="100000"/>
              </a:lnSpc>
              <a:spcBef>
                <a:spcPts val="533"/>
              </a:spcBef>
              <a:buClrTx/>
              <a:buFont typeface="Arial" panose="020B0604020202020204" pitchFamily="34" charset="0"/>
              <a:buNone/>
              <a:defRPr sz="2400">
                <a:solidFill>
                  <a:schemeClr val="tx2"/>
                </a:solidFill>
                <a:latin typeface="+mn-lt"/>
              </a:defRPr>
            </a:lvl1pPr>
            <a:lvl2pPr marL="455073" indent="-148163">
              <a:lnSpc>
                <a:spcPct val="100000"/>
              </a:lnSpc>
              <a:spcBef>
                <a:spcPts val="267"/>
              </a:spcBef>
              <a:buClrTx/>
              <a:buFont typeface="Arial" panose="020B0604020202020204" pitchFamily="34" charset="0"/>
              <a:buChar char="•"/>
              <a:tabLst/>
              <a:defRPr sz="1867">
                <a:solidFill>
                  <a:schemeClr val="tx2"/>
                </a:solidFill>
                <a:latin typeface="+mn-lt"/>
              </a:defRPr>
            </a:lvl2pPr>
            <a:lvl3pPr marL="455073" indent="-148163">
              <a:lnSpc>
                <a:spcPct val="100000"/>
              </a:lnSpc>
              <a:spcBef>
                <a:spcPts val="400"/>
              </a:spcBef>
              <a:buClrTx/>
              <a:buFont typeface="Arial" panose="020B0604020202020204" pitchFamily="34" charset="0"/>
              <a:buChar char="–"/>
              <a:defRPr sz="1200">
                <a:solidFill>
                  <a:schemeClr val="tx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15148642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ide bar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F8D389B-B336-4554-9ECA-CB06E1B44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381001"/>
            <a:ext cx="2946400" cy="1551193"/>
          </a:xfrm>
          <a:prstGeom prst="rect">
            <a:avLst/>
          </a:prstGeom>
        </p:spPr>
        <p:txBody>
          <a:bodyPr wrap="square" lIns="0" tIns="0" rIns="0" bIns="0" anchor="t" anchorCtr="0">
            <a:spAutoFit/>
          </a:bodyPr>
          <a:lstStyle>
            <a:lvl1pPr algn="l">
              <a:defRPr sz="3733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659648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Reference proces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1456AB87-3F67-404A-8C57-AB411F511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9961" y="0"/>
            <a:ext cx="12201961" cy="2819400"/>
            <a:chOff x="-7471" y="0"/>
            <a:chExt cx="9151471" cy="2114550"/>
          </a:xfrm>
        </p:grpSpPr>
        <p:pic>
          <p:nvPicPr>
            <p:cNvPr id="3" name="Picture 2"/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7471" y="0"/>
              <a:ext cx="9144000" cy="2111433"/>
            </a:xfrm>
            <a:prstGeom prst="rect">
              <a:avLst/>
            </a:prstGeom>
          </p:spPr>
        </p:pic>
        <p:cxnSp>
          <p:nvCxnSpPr>
            <p:cNvPr id="19" name="Straight Connector 18"/>
            <p:cNvCxnSpPr/>
            <p:nvPr/>
          </p:nvCxnSpPr>
          <p:spPr>
            <a:xfrm>
              <a:off x="0" y="2114550"/>
              <a:ext cx="9144000" cy="0"/>
            </a:xfrm>
            <a:prstGeom prst="line">
              <a:avLst/>
            </a:prstGeom>
            <a:ln w="28575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57201"/>
            <a:ext cx="4343400" cy="1034129"/>
          </a:xfrm>
          <a:prstGeom prst="rect">
            <a:avLst/>
          </a:prstGeom>
        </p:spPr>
        <p:txBody>
          <a:bodyPr wrap="square" lIns="0" tIns="0" rIns="0" bIns="0" anchor="b" anchorCtr="0">
            <a:spAutoFit/>
          </a:bodyPr>
          <a:lstStyle>
            <a:lvl1pPr>
              <a:defRPr sz="3733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Content Placeholder 3"/>
          <p:cNvSpPr>
            <a:spLocks noGrp="1"/>
          </p:cNvSpPr>
          <p:nvPr>
            <p:ph sz="quarter" idx="18"/>
          </p:nvPr>
        </p:nvSpPr>
        <p:spPr>
          <a:xfrm>
            <a:off x="381000" y="1676401"/>
            <a:ext cx="4343400" cy="28732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lang="en-US" sz="1867" dirty="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 marL="0" lvl="0" indent="0"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1825923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 columns 3 char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649" y="304800"/>
            <a:ext cx="11436351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lang="en-US" sz="3733" dirty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6" name="Content Placeholder 9"/>
          <p:cNvSpPr>
            <a:spLocks noGrp="1"/>
          </p:cNvSpPr>
          <p:nvPr userDrawn="1">
            <p:ph sz="quarter" idx="13"/>
          </p:nvPr>
        </p:nvSpPr>
        <p:spPr>
          <a:xfrm>
            <a:off x="382325" y="1143000"/>
            <a:ext cx="5408875" cy="28194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230712" indent="-230712">
              <a:lnSpc>
                <a:spcPct val="100000"/>
              </a:lnSpc>
              <a:spcBef>
                <a:spcPts val="8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2133">
                <a:solidFill>
                  <a:schemeClr val="bg2"/>
                </a:solidFill>
                <a:latin typeface="+mn-lt"/>
              </a:defRPr>
            </a:lvl2pPr>
            <a:lvl3pPr marL="613818" indent="-226478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600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6400800" y="1143000"/>
            <a:ext cx="5408875" cy="28194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230712" indent="-230712">
              <a:lnSpc>
                <a:spcPct val="100000"/>
              </a:lnSpc>
              <a:spcBef>
                <a:spcPts val="8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2133">
                <a:solidFill>
                  <a:schemeClr val="bg2"/>
                </a:solidFill>
                <a:latin typeface="+mn-lt"/>
              </a:defRPr>
            </a:lvl2pPr>
            <a:lvl3pPr marL="613818" indent="-226478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600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20" name="Rectangle 19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114800"/>
            <a:ext cx="11430000" cy="2133600"/>
          </a:xfrm>
          <a:prstGeom prst="rect">
            <a:avLst/>
          </a:pr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1600" dirty="0">
              <a:solidFill>
                <a:schemeClr val="bg2"/>
              </a:solidFill>
            </a:endParaRPr>
          </a:p>
        </p:txBody>
      </p:sp>
      <p:sp>
        <p:nvSpPr>
          <p:cNvPr id="22" name="Content Placeholder 9"/>
          <p:cNvSpPr>
            <a:spLocks noGrp="1"/>
          </p:cNvSpPr>
          <p:nvPr>
            <p:ph sz="quarter" idx="15"/>
          </p:nvPr>
        </p:nvSpPr>
        <p:spPr>
          <a:xfrm>
            <a:off x="533400" y="4267200"/>
            <a:ext cx="2057400" cy="1828800"/>
          </a:xfrm>
          <a:prstGeom prst="rect">
            <a:avLst/>
          </a:prstGeom>
        </p:spPr>
        <p:txBody>
          <a:bodyPr lIns="0" tIns="0" rIns="0" bIns="0" anchor="ctr" anchorCtr="0"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230712" indent="-230712">
              <a:lnSpc>
                <a:spcPct val="100000"/>
              </a:lnSpc>
              <a:spcBef>
                <a:spcPts val="8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2133">
                <a:solidFill>
                  <a:schemeClr val="bg2"/>
                </a:solidFill>
                <a:latin typeface="+mn-lt"/>
              </a:defRPr>
            </a:lvl2pPr>
            <a:lvl3pPr marL="613818" indent="-226478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600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</a:t>
            </a:r>
          </a:p>
        </p:txBody>
      </p:sp>
      <p:sp>
        <p:nvSpPr>
          <p:cNvPr id="6" name="Chart Placeholder 5"/>
          <p:cNvSpPr>
            <a:spLocks noGrp="1"/>
          </p:cNvSpPr>
          <p:nvPr>
            <p:ph type="chart" sz="quarter" idx="16"/>
          </p:nvPr>
        </p:nvSpPr>
        <p:spPr>
          <a:xfrm>
            <a:off x="2819400" y="4267200"/>
            <a:ext cx="2743200" cy="1828800"/>
          </a:xfrm>
          <a:prstGeom prst="rect">
            <a:avLst/>
          </a:prstGeom>
        </p:spPr>
        <p:txBody>
          <a:bodyPr lIns="0" tIns="0" rIns="0" bIns="0" anchor="t" anchorCtr="0"/>
          <a:lstStyle>
            <a:lvl1pPr marL="0" indent="0" algn="ctr">
              <a:buNone/>
              <a:defRPr sz="1600"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Chart Placeholder 5"/>
          <p:cNvSpPr>
            <a:spLocks noGrp="1"/>
          </p:cNvSpPr>
          <p:nvPr>
            <p:ph type="chart" sz="quarter" idx="17"/>
          </p:nvPr>
        </p:nvSpPr>
        <p:spPr>
          <a:xfrm>
            <a:off x="5867400" y="4267200"/>
            <a:ext cx="2743200" cy="1828800"/>
          </a:xfrm>
          <a:prstGeom prst="rect">
            <a:avLst/>
          </a:prstGeom>
        </p:spPr>
        <p:txBody>
          <a:bodyPr lIns="0" tIns="0" rIns="0" bIns="0" anchor="t" anchorCtr="0"/>
          <a:lstStyle>
            <a:lvl1pPr marL="0" indent="0" algn="ctr">
              <a:buNone/>
              <a:defRPr sz="1600"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4" name="Chart Placeholder 5"/>
          <p:cNvSpPr>
            <a:spLocks noGrp="1"/>
          </p:cNvSpPr>
          <p:nvPr>
            <p:ph type="chart" sz="quarter" idx="18"/>
          </p:nvPr>
        </p:nvSpPr>
        <p:spPr>
          <a:xfrm>
            <a:off x="8915400" y="4267200"/>
            <a:ext cx="2743200" cy="1828800"/>
          </a:xfrm>
          <a:prstGeom prst="rect">
            <a:avLst/>
          </a:prstGeom>
        </p:spPr>
        <p:txBody>
          <a:bodyPr lIns="0" tIns="0" rIns="0" bIns="0" anchor="t" anchorCtr="0"/>
          <a:lstStyle>
            <a:lvl1pPr marL="0" indent="0" algn="ctr">
              <a:buNone/>
              <a:defRPr sz="1600"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2920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72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Exec 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11430000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33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914400"/>
            <a:ext cx="11430000" cy="2872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67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381000" y="1447800"/>
            <a:ext cx="5562600" cy="381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bg1"/>
            </a:solidFill>
          </a:ln>
        </p:spPr>
        <p:txBody>
          <a:bodyPr lIns="0" tIns="0" rIns="0" bIns="0" anchor="ctr" anchorCtr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baseline="0">
                <a:solidFill>
                  <a:schemeClr val="tx2"/>
                </a:solidFill>
              </a:defRPr>
            </a:lvl1pPr>
            <a:lvl2pPr marL="457189" indent="0">
              <a:buNone/>
              <a:defRPr>
                <a:solidFill>
                  <a:schemeClr val="tx2"/>
                </a:solidFill>
              </a:defRPr>
            </a:lvl2pPr>
            <a:lvl3pPr marL="914377" indent="0">
              <a:buNone/>
              <a:defRPr>
                <a:solidFill>
                  <a:schemeClr val="tx2"/>
                </a:solidFill>
              </a:defRPr>
            </a:lvl3pPr>
            <a:lvl4pPr marL="1371566" indent="0">
              <a:buNone/>
              <a:defRPr>
                <a:solidFill>
                  <a:schemeClr val="tx2"/>
                </a:solidFill>
              </a:defRPr>
            </a:lvl4pPr>
            <a:lvl5pPr marL="1828754" indent="0"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Content Placeholder 9"/>
          <p:cNvSpPr>
            <a:spLocks noGrp="1"/>
          </p:cNvSpPr>
          <p:nvPr>
            <p:ph sz="quarter" idx="12"/>
          </p:nvPr>
        </p:nvSpPr>
        <p:spPr>
          <a:xfrm>
            <a:off x="381000" y="1828800"/>
            <a:ext cx="5562600" cy="1905000"/>
          </a:xfrm>
          <a:prstGeom prst="rect">
            <a:avLst/>
          </a:prstGeom>
          <a:ln w="12700">
            <a:solidFill>
              <a:schemeClr val="bg2"/>
            </a:solidFill>
          </a:ln>
        </p:spPr>
        <p:txBody>
          <a:bodyPr lIns="91440" tIns="91440" rIns="91440" bIns="0"/>
          <a:lstStyle>
            <a:lvl1pPr marL="152396" indent="-152396">
              <a:lnSpc>
                <a:spcPct val="100000"/>
              </a:lnSpc>
              <a:spcBef>
                <a:spcPts val="800"/>
              </a:spcBef>
              <a:buClr>
                <a:srgbClr val="808080"/>
              </a:buClr>
              <a:defRPr sz="1600">
                <a:solidFill>
                  <a:schemeClr val="bg2"/>
                </a:solidFill>
              </a:defRPr>
            </a:lvl1pPr>
            <a:lvl2pPr marL="461422" indent="-156629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333">
                <a:solidFill>
                  <a:schemeClr val="bg2"/>
                </a:solidFill>
              </a:defRPr>
            </a:lvl2pPr>
            <a:lvl3pPr marL="766214" indent="-156629">
              <a:lnSpc>
                <a:spcPct val="100000"/>
              </a:lnSpc>
              <a:spcBef>
                <a:spcPts val="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067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Content Placeholder 6"/>
          <p:cNvSpPr>
            <a:spLocks noGrp="1"/>
          </p:cNvSpPr>
          <p:nvPr>
            <p:ph sz="quarter" idx="11"/>
          </p:nvPr>
        </p:nvSpPr>
        <p:spPr>
          <a:xfrm>
            <a:off x="6248400" y="1447800"/>
            <a:ext cx="5562600" cy="381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bg1"/>
            </a:solidFill>
          </a:ln>
        </p:spPr>
        <p:txBody>
          <a:bodyPr lIns="0" tIns="0" rIns="0" bIns="0" anchor="ctr" anchorCtr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baseline="0">
                <a:solidFill>
                  <a:schemeClr val="tx2"/>
                </a:solidFill>
              </a:defRPr>
            </a:lvl1pPr>
            <a:lvl2pPr marL="457189" indent="0">
              <a:buNone/>
              <a:defRPr>
                <a:solidFill>
                  <a:schemeClr val="tx2"/>
                </a:solidFill>
              </a:defRPr>
            </a:lvl2pPr>
            <a:lvl3pPr marL="914377" indent="0">
              <a:buNone/>
              <a:defRPr>
                <a:solidFill>
                  <a:schemeClr val="tx2"/>
                </a:solidFill>
              </a:defRPr>
            </a:lvl3pPr>
            <a:lvl4pPr marL="1371566" indent="0">
              <a:buNone/>
              <a:defRPr>
                <a:solidFill>
                  <a:schemeClr val="tx2"/>
                </a:solidFill>
              </a:defRPr>
            </a:lvl4pPr>
            <a:lvl5pPr marL="1828754" indent="0"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2" name="Content Placeholder 9"/>
          <p:cNvSpPr>
            <a:spLocks noGrp="1"/>
          </p:cNvSpPr>
          <p:nvPr>
            <p:ph sz="quarter" idx="20"/>
          </p:nvPr>
        </p:nvSpPr>
        <p:spPr>
          <a:xfrm>
            <a:off x="6248400" y="1828800"/>
            <a:ext cx="5562600" cy="1905000"/>
          </a:xfrm>
          <a:prstGeom prst="rect">
            <a:avLst/>
          </a:prstGeom>
          <a:ln w="12700">
            <a:solidFill>
              <a:schemeClr val="bg2"/>
            </a:solidFill>
          </a:ln>
        </p:spPr>
        <p:txBody>
          <a:bodyPr lIns="91440" tIns="91440" rIns="91440" bIns="0"/>
          <a:lstStyle>
            <a:lvl1pPr marL="152396" indent="-152396">
              <a:lnSpc>
                <a:spcPct val="100000"/>
              </a:lnSpc>
              <a:spcBef>
                <a:spcPts val="800"/>
              </a:spcBef>
              <a:buClr>
                <a:srgbClr val="808080"/>
              </a:buClr>
              <a:defRPr sz="1600">
                <a:solidFill>
                  <a:schemeClr val="bg2"/>
                </a:solidFill>
              </a:defRPr>
            </a:lvl1pPr>
            <a:lvl2pPr marL="461422" indent="-156629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333">
                <a:solidFill>
                  <a:schemeClr val="bg2"/>
                </a:solidFill>
              </a:defRPr>
            </a:lvl2pPr>
            <a:lvl3pPr marL="766214" indent="-156629">
              <a:lnSpc>
                <a:spcPct val="100000"/>
              </a:lnSpc>
              <a:spcBef>
                <a:spcPts val="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067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8" name="Content Placeholder 6"/>
          <p:cNvSpPr>
            <a:spLocks noGrp="1"/>
          </p:cNvSpPr>
          <p:nvPr>
            <p:ph sz="quarter" idx="16"/>
          </p:nvPr>
        </p:nvSpPr>
        <p:spPr>
          <a:xfrm>
            <a:off x="381000" y="3962400"/>
            <a:ext cx="5562600" cy="381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bg1"/>
            </a:solidFill>
          </a:ln>
        </p:spPr>
        <p:txBody>
          <a:bodyPr lIns="0" tIns="0" rIns="0" bIns="0" anchor="ctr" anchorCtr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baseline="0">
                <a:solidFill>
                  <a:schemeClr val="tx2"/>
                </a:solidFill>
              </a:defRPr>
            </a:lvl1pPr>
            <a:lvl2pPr marL="457189" indent="0">
              <a:buNone/>
              <a:defRPr>
                <a:solidFill>
                  <a:schemeClr val="tx2"/>
                </a:solidFill>
              </a:defRPr>
            </a:lvl2pPr>
            <a:lvl3pPr marL="914377" indent="0">
              <a:buNone/>
              <a:defRPr>
                <a:solidFill>
                  <a:schemeClr val="tx2"/>
                </a:solidFill>
              </a:defRPr>
            </a:lvl3pPr>
            <a:lvl4pPr marL="1371566" indent="0">
              <a:buNone/>
              <a:defRPr>
                <a:solidFill>
                  <a:schemeClr val="tx2"/>
                </a:solidFill>
              </a:defRPr>
            </a:lvl4pPr>
            <a:lvl5pPr marL="1828754" indent="0"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Content Placeholder 9"/>
          <p:cNvSpPr>
            <a:spLocks noGrp="1"/>
          </p:cNvSpPr>
          <p:nvPr>
            <p:ph sz="quarter" idx="18"/>
          </p:nvPr>
        </p:nvSpPr>
        <p:spPr>
          <a:xfrm>
            <a:off x="381000" y="4343400"/>
            <a:ext cx="5562600" cy="1905000"/>
          </a:xfrm>
          <a:prstGeom prst="rect">
            <a:avLst/>
          </a:prstGeom>
          <a:ln w="12700">
            <a:solidFill>
              <a:schemeClr val="bg2"/>
            </a:solidFill>
          </a:ln>
        </p:spPr>
        <p:txBody>
          <a:bodyPr lIns="91440" tIns="91440" rIns="91440" bIns="0"/>
          <a:lstStyle>
            <a:lvl1pPr marL="152396" indent="-152396">
              <a:lnSpc>
                <a:spcPct val="100000"/>
              </a:lnSpc>
              <a:spcBef>
                <a:spcPts val="800"/>
              </a:spcBef>
              <a:buClr>
                <a:srgbClr val="808080"/>
              </a:buClr>
              <a:defRPr sz="1600">
                <a:solidFill>
                  <a:schemeClr val="bg2"/>
                </a:solidFill>
              </a:defRPr>
            </a:lvl1pPr>
            <a:lvl2pPr marL="461422" indent="-156629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333">
                <a:solidFill>
                  <a:schemeClr val="bg2"/>
                </a:solidFill>
              </a:defRPr>
            </a:lvl2pPr>
            <a:lvl3pPr marL="766214" indent="-156629">
              <a:lnSpc>
                <a:spcPct val="100000"/>
              </a:lnSpc>
              <a:spcBef>
                <a:spcPts val="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067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9" name="Content Placeholder 6"/>
          <p:cNvSpPr>
            <a:spLocks noGrp="1"/>
          </p:cNvSpPr>
          <p:nvPr>
            <p:ph sz="quarter" idx="17"/>
          </p:nvPr>
        </p:nvSpPr>
        <p:spPr>
          <a:xfrm>
            <a:off x="6248400" y="3962400"/>
            <a:ext cx="5562600" cy="381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bg1"/>
            </a:solidFill>
          </a:ln>
        </p:spPr>
        <p:txBody>
          <a:bodyPr lIns="0" tIns="0" rIns="0" bIns="0" anchor="ctr" anchorCtr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baseline="0">
                <a:solidFill>
                  <a:schemeClr val="tx2"/>
                </a:solidFill>
              </a:defRPr>
            </a:lvl1pPr>
            <a:lvl2pPr marL="457189" indent="0">
              <a:buNone/>
              <a:defRPr>
                <a:solidFill>
                  <a:schemeClr val="tx2"/>
                </a:solidFill>
              </a:defRPr>
            </a:lvl2pPr>
            <a:lvl3pPr marL="914377" indent="0">
              <a:buNone/>
              <a:defRPr>
                <a:solidFill>
                  <a:schemeClr val="tx2"/>
                </a:solidFill>
              </a:defRPr>
            </a:lvl3pPr>
            <a:lvl4pPr marL="1371566" indent="0">
              <a:buNone/>
              <a:defRPr>
                <a:solidFill>
                  <a:schemeClr val="tx2"/>
                </a:solidFill>
              </a:defRPr>
            </a:lvl4pPr>
            <a:lvl5pPr marL="1828754" indent="0"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1" name="Content Placeholder 9"/>
          <p:cNvSpPr>
            <a:spLocks noGrp="1"/>
          </p:cNvSpPr>
          <p:nvPr>
            <p:ph sz="quarter" idx="19"/>
          </p:nvPr>
        </p:nvSpPr>
        <p:spPr>
          <a:xfrm>
            <a:off x="6248400" y="4343400"/>
            <a:ext cx="5562600" cy="1905000"/>
          </a:xfrm>
          <a:prstGeom prst="rect">
            <a:avLst/>
          </a:prstGeom>
          <a:ln w="12700">
            <a:solidFill>
              <a:schemeClr val="bg2"/>
            </a:solidFill>
          </a:ln>
        </p:spPr>
        <p:txBody>
          <a:bodyPr lIns="91440" tIns="91440" rIns="91440" bIns="0"/>
          <a:lstStyle>
            <a:lvl1pPr marL="152396" indent="-152396">
              <a:lnSpc>
                <a:spcPct val="100000"/>
              </a:lnSpc>
              <a:spcBef>
                <a:spcPts val="800"/>
              </a:spcBef>
              <a:buClr>
                <a:srgbClr val="808080"/>
              </a:buClr>
              <a:defRPr sz="1600">
                <a:solidFill>
                  <a:schemeClr val="bg2"/>
                </a:solidFill>
              </a:defRPr>
            </a:lvl1pPr>
            <a:lvl2pPr marL="461422" indent="-156629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333">
                <a:solidFill>
                  <a:schemeClr val="bg2"/>
                </a:solidFill>
              </a:defRPr>
            </a:lvl2pPr>
            <a:lvl3pPr marL="766214" indent="-156629">
              <a:lnSpc>
                <a:spcPct val="100000"/>
              </a:lnSpc>
              <a:spcBef>
                <a:spcPts val="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067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4625108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32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Referen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11430000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33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295400"/>
            <a:ext cx="5334000" cy="42672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2400"/>
              </a:spcBef>
              <a:buClr>
                <a:srgbClr val="808080"/>
              </a:buClr>
              <a:buFont typeface="Arial" panose="020B0604020202020204" pitchFamily="34" charset="0"/>
              <a:buNone/>
              <a:defRPr sz="2400"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230712" indent="-230712">
              <a:lnSpc>
                <a:spcPct val="100000"/>
              </a:lnSpc>
              <a:spcBef>
                <a:spcPts val="1067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2133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685783" indent="-302676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600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160" indent="-228594">
              <a:lnSpc>
                <a:spcPct val="100000"/>
              </a:lnSpc>
              <a:spcBef>
                <a:spcPts val="400"/>
              </a:spcBef>
              <a:buClr>
                <a:schemeClr val="bg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200"/>
            </a:lvl4pPr>
            <a:lvl5pPr marL="2057349" indent="-228594">
              <a:lnSpc>
                <a:spcPct val="100000"/>
              </a:lnSpc>
              <a:spcBef>
                <a:spcPts val="400"/>
              </a:spcBef>
              <a:buClr>
                <a:schemeClr val="bg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0"/>
          </p:nvPr>
        </p:nvSpPr>
        <p:spPr>
          <a:xfrm>
            <a:off x="3048000" y="5715000"/>
            <a:ext cx="6096000" cy="762000"/>
          </a:xfrm>
          <a:prstGeom prst="rect">
            <a:avLst/>
          </a:prstGeom>
          <a:noFill/>
        </p:spPr>
        <p:txBody>
          <a:bodyPr lIns="0" tIns="0" rIns="0" bIns="0"/>
          <a:lstStyle>
            <a:lvl1pPr marL="0" indent="0" algn="ctr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None/>
              <a:defRPr sz="1600" baseline="0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None/>
              <a:defRPr sz="1467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685783" indent="-302676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600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160" indent="-228594">
              <a:lnSpc>
                <a:spcPct val="100000"/>
              </a:lnSpc>
              <a:spcBef>
                <a:spcPts val="400"/>
              </a:spcBef>
              <a:buClr>
                <a:schemeClr val="bg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200"/>
            </a:lvl4pPr>
            <a:lvl5pPr marL="2057349" indent="-228594">
              <a:lnSpc>
                <a:spcPct val="100000"/>
              </a:lnSpc>
              <a:spcBef>
                <a:spcPts val="400"/>
              </a:spcBef>
              <a:buClr>
                <a:schemeClr val="bg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2C63BB-3D29-4BE4-8949-6932B672A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991100" y="4953000"/>
            <a:ext cx="2209800" cy="685800"/>
            <a:chOff x="3743325" y="3714750"/>
            <a:chExt cx="1657350" cy="514350"/>
          </a:xfrm>
        </p:grpSpPr>
        <p:sp>
          <p:nvSpPr>
            <p:cNvPr id="10" name="Freeform 90"/>
            <p:cNvSpPr>
              <a:spLocks noChangeAspect="1" noEditPoints="1"/>
            </p:cNvSpPr>
            <p:nvPr userDrawn="1"/>
          </p:nvSpPr>
          <p:spPr bwMode="auto">
            <a:xfrm>
              <a:off x="4206240" y="3714750"/>
              <a:ext cx="731520" cy="454212"/>
            </a:xfrm>
            <a:custGeom>
              <a:avLst/>
              <a:gdLst>
                <a:gd name="T0" fmla="*/ 149 w 256"/>
                <a:gd name="T1" fmla="*/ 18 h 158"/>
                <a:gd name="T2" fmla="*/ 196 w 256"/>
                <a:gd name="T3" fmla="*/ 73 h 158"/>
                <a:gd name="T4" fmla="*/ 197 w 256"/>
                <a:gd name="T5" fmla="*/ 89 h 158"/>
                <a:gd name="T6" fmla="*/ 212 w 256"/>
                <a:gd name="T7" fmla="*/ 90 h 158"/>
                <a:gd name="T8" fmla="*/ 239 w 256"/>
                <a:gd name="T9" fmla="*/ 115 h 158"/>
                <a:gd name="T10" fmla="*/ 213 w 256"/>
                <a:gd name="T11" fmla="*/ 140 h 158"/>
                <a:gd name="T12" fmla="*/ 46 w 256"/>
                <a:gd name="T13" fmla="*/ 140 h 158"/>
                <a:gd name="T14" fmla="*/ 17 w 256"/>
                <a:gd name="T15" fmla="*/ 111 h 158"/>
                <a:gd name="T16" fmla="*/ 38 w 256"/>
                <a:gd name="T17" fmla="*/ 82 h 158"/>
                <a:gd name="T18" fmla="*/ 49 w 256"/>
                <a:gd name="T19" fmla="*/ 79 h 158"/>
                <a:gd name="T20" fmla="*/ 51 w 256"/>
                <a:gd name="T21" fmla="*/ 68 h 158"/>
                <a:gd name="T22" fmla="*/ 83 w 256"/>
                <a:gd name="T23" fmla="*/ 46 h 158"/>
                <a:gd name="T24" fmla="*/ 93 w 256"/>
                <a:gd name="T25" fmla="*/ 47 h 158"/>
                <a:gd name="T26" fmla="*/ 105 w 256"/>
                <a:gd name="T27" fmla="*/ 48 h 158"/>
                <a:gd name="T28" fmla="*/ 110 w 256"/>
                <a:gd name="T29" fmla="*/ 38 h 158"/>
                <a:gd name="T30" fmla="*/ 149 w 256"/>
                <a:gd name="T31" fmla="*/ 18 h 158"/>
                <a:gd name="T32" fmla="*/ 149 w 256"/>
                <a:gd name="T33" fmla="*/ 0 h 158"/>
                <a:gd name="T34" fmla="*/ 95 w 256"/>
                <a:gd name="T35" fmla="*/ 30 h 158"/>
                <a:gd name="T36" fmla="*/ 83 w 256"/>
                <a:gd name="T37" fmla="*/ 29 h 158"/>
                <a:gd name="T38" fmla="*/ 34 w 256"/>
                <a:gd name="T39" fmla="*/ 65 h 158"/>
                <a:gd name="T40" fmla="*/ 0 w 256"/>
                <a:gd name="T41" fmla="*/ 111 h 158"/>
                <a:gd name="T42" fmla="*/ 46 w 256"/>
                <a:gd name="T43" fmla="*/ 158 h 158"/>
                <a:gd name="T44" fmla="*/ 214 w 256"/>
                <a:gd name="T45" fmla="*/ 158 h 158"/>
                <a:gd name="T46" fmla="*/ 256 w 256"/>
                <a:gd name="T47" fmla="*/ 115 h 158"/>
                <a:gd name="T48" fmla="*/ 214 w 256"/>
                <a:gd name="T49" fmla="*/ 73 h 158"/>
                <a:gd name="T50" fmla="*/ 149 w 256"/>
                <a:gd name="T51" fmla="*/ 0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56" h="158">
                  <a:moveTo>
                    <a:pt x="149" y="18"/>
                  </a:moveTo>
                  <a:cubicBezTo>
                    <a:pt x="182" y="18"/>
                    <a:pt x="196" y="46"/>
                    <a:pt x="196" y="73"/>
                  </a:cubicBezTo>
                  <a:cubicBezTo>
                    <a:pt x="197" y="89"/>
                    <a:pt x="197" y="89"/>
                    <a:pt x="197" y="89"/>
                  </a:cubicBezTo>
                  <a:cubicBezTo>
                    <a:pt x="212" y="90"/>
                    <a:pt x="212" y="90"/>
                    <a:pt x="212" y="90"/>
                  </a:cubicBezTo>
                  <a:cubicBezTo>
                    <a:pt x="217" y="91"/>
                    <a:pt x="239" y="94"/>
                    <a:pt x="239" y="115"/>
                  </a:cubicBezTo>
                  <a:cubicBezTo>
                    <a:pt x="239" y="136"/>
                    <a:pt x="220" y="140"/>
                    <a:pt x="213" y="140"/>
                  </a:cubicBezTo>
                  <a:cubicBezTo>
                    <a:pt x="46" y="140"/>
                    <a:pt x="46" y="140"/>
                    <a:pt x="46" y="140"/>
                  </a:cubicBezTo>
                  <a:cubicBezTo>
                    <a:pt x="43" y="140"/>
                    <a:pt x="17" y="140"/>
                    <a:pt x="17" y="111"/>
                  </a:cubicBezTo>
                  <a:cubicBezTo>
                    <a:pt x="17" y="89"/>
                    <a:pt x="36" y="82"/>
                    <a:pt x="38" y="82"/>
                  </a:cubicBezTo>
                  <a:cubicBezTo>
                    <a:pt x="49" y="79"/>
                    <a:pt x="49" y="79"/>
                    <a:pt x="49" y="79"/>
                  </a:cubicBezTo>
                  <a:cubicBezTo>
                    <a:pt x="51" y="68"/>
                    <a:pt x="51" y="68"/>
                    <a:pt x="51" y="68"/>
                  </a:cubicBezTo>
                  <a:cubicBezTo>
                    <a:pt x="51" y="67"/>
                    <a:pt x="54" y="46"/>
                    <a:pt x="83" y="46"/>
                  </a:cubicBezTo>
                  <a:cubicBezTo>
                    <a:pt x="86" y="46"/>
                    <a:pt x="90" y="46"/>
                    <a:pt x="93" y="47"/>
                  </a:cubicBezTo>
                  <a:cubicBezTo>
                    <a:pt x="105" y="48"/>
                    <a:pt x="105" y="48"/>
                    <a:pt x="105" y="48"/>
                  </a:cubicBezTo>
                  <a:cubicBezTo>
                    <a:pt x="110" y="38"/>
                    <a:pt x="110" y="38"/>
                    <a:pt x="110" y="38"/>
                  </a:cubicBezTo>
                  <a:cubicBezTo>
                    <a:pt x="111" y="37"/>
                    <a:pt x="122" y="18"/>
                    <a:pt x="149" y="18"/>
                  </a:cubicBezTo>
                  <a:moveTo>
                    <a:pt x="149" y="0"/>
                  </a:moveTo>
                  <a:cubicBezTo>
                    <a:pt x="110" y="0"/>
                    <a:pt x="95" y="30"/>
                    <a:pt x="95" y="30"/>
                  </a:cubicBezTo>
                  <a:cubicBezTo>
                    <a:pt x="91" y="29"/>
                    <a:pt x="87" y="29"/>
                    <a:pt x="83" y="29"/>
                  </a:cubicBezTo>
                  <a:cubicBezTo>
                    <a:pt x="39" y="29"/>
                    <a:pt x="34" y="65"/>
                    <a:pt x="34" y="65"/>
                  </a:cubicBezTo>
                  <a:cubicBezTo>
                    <a:pt x="34" y="65"/>
                    <a:pt x="0" y="75"/>
                    <a:pt x="0" y="111"/>
                  </a:cubicBezTo>
                  <a:cubicBezTo>
                    <a:pt x="0" y="148"/>
                    <a:pt x="30" y="158"/>
                    <a:pt x="46" y="158"/>
                  </a:cubicBezTo>
                  <a:cubicBezTo>
                    <a:pt x="214" y="158"/>
                    <a:pt x="214" y="158"/>
                    <a:pt x="214" y="158"/>
                  </a:cubicBezTo>
                  <a:cubicBezTo>
                    <a:pt x="214" y="158"/>
                    <a:pt x="256" y="155"/>
                    <a:pt x="256" y="115"/>
                  </a:cubicBezTo>
                  <a:cubicBezTo>
                    <a:pt x="256" y="76"/>
                    <a:pt x="214" y="73"/>
                    <a:pt x="214" y="73"/>
                  </a:cubicBezTo>
                  <a:cubicBezTo>
                    <a:pt x="214" y="32"/>
                    <a:pt x="188" y="0"/>
                    <a:pt x="14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/>
            </a:p>
          </p:txBody>
        </p:sp>
        <p:cxnSp>
          <p:nvCxnSpPr>
            <p:cNvPr id="16" name="Straight Connector 15"/>
            <p:cNvCxnSpPr/>
            <p:nvPr userDrawn="1"/>
          </p:nvCxnSpPr>
          <p:spPr>
            <a:xfrm>
              <a:off x="3743325" y="4229100"/>
              <a:ext cx="1657350" cy="0"/>
            </a:xfrm>
            <a:prstGeom prst="line">
              <a:avLst/>
            </a:prstGeom>
            <a:ln w="1270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978151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4">
          <p15:clr>
            <a:srgbClr val="FBAE40"/>
          </p15:clr>
        </p15:guide>
        <p15:guide id="2" orient="horz" pos="756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11430000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33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914400"/>
            <a:ext cx="11430000" cy="2872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67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381000" y="1447800"/>
            <a:ext cx="2743200" cy="60960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txBody>
          <a:bodyPr lIns="0" tIns="0" rIns="0" bIns="0" anchor="ctr" anchorCtr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baseline="0">
                <a:solidFill>
                  <a:schemeClr val="tx2"/>
                </a:solidFill>
              </a:defRPr>
            </a:lvl1pPr>
            <a:lvl2pPr marL="457189" indent="0">
              <a:buNone/>
              <a:defRPr>
                <a:solidFill>
                  <a:schemeClr val="tx2"/>
                </a:solidFill>
              </a:defRPr>
            </a:lvl2pPr>
            <a:lvl3pPr marL="914377" indent="0">
              <a:buNone/>
              <a:defRPr>
                <a:solidFill>
                  <a:schemeClr val="tx2"/>
                </a:solidFill>
              </a:defRPr>
            </a:lvl3pPr>
            <a:lvl4pPr marL="1371566" indent="0">
              <a:buNone/>
              <a:defRPr>
                <a:solidFill>
                  <a:schemeClr val="tx2"/>
                </a:solidFill>
              </a:defRPr>
            </a:lvl4pPr>
            <a:lvl5pPr marL="1828754" indent="0"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Content Placeholder 9"/>
          <p:cNvSpPr>
            <a:spLocks noGrp="1"/>
          </p:cNvSpPr>
          <p:nvPr>
            <p:ph sz="quarter" idx="12"/>
          </p:nvPr>
        </p:nvSpPr>
        <p:spPr>
          <a:xfrm>
            <a:off x="381000" y="2057400"/>
            <a:ext cx="2743200" cy="4038600"/>
          </a:xfrm>
          <a:prstGeom prst="rect">
            <a:avLst/>
          </a:prstGeom>
          <a:solidFill>
            <a:srgbClr val="EEEEEE"/>
          </a:solidFill>
          <a:ln w="12700">
            <a:noFill/>
          </a:ln>
        </p:spPr>
        <p:txBody>
          <a:bodyPr lIns="91440" tIns="91440" rIns="91440" bIns="0"/>
          <a:lstStyle>
            <a:lvl1pPr marL="152396" indent="-152396">
              <a:lnSpc>
                <a:spcPct val="100000"/>
              </a:lnSpc>
              <a:spcBef>
                <a:spcPts val="800"/>
              </a:spcBef>
              <a:buClr>
                <a:srgbClr val="808080"/>
              </a:buClr>
              <a:defRPr sz="1600">
                <a:solidFill>
                  <a:schemeClr val="bg2"/>
                </a:solidFill>
              </a:defRPr>
            </a:lvl1pPr>
            <a:lvl2pPr marL="461422" indent="-156629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333">
                <a:solidFill>
                  <a:schemeClr val="bg2"/>
                </a:solidFill>
              </a:defRPr>
            </a:lvl2pPr>
            <a:lvl3pPr marL="766214" indent="-156629">
              <a:lnSpc>
                <a:spcPct val="100000"/>
              </a:lnSpc>
              <a:spcBef>
                <a:spcPts val="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067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8" name="Content Placeholder 6"/>
          <p:cNvSpPr>
            <a:spLocks noGrp="1"/>
          </p:cNvSpPr>
          <p:nvPr>
            <p:ph sz="quarter" idx="16"/>
          </p:nvPr>
        </p:nvSpPr>
        <p:spPr>
          <a:xfrm>
            <a:off x="3276600" y="1447800"/>
            <a:ext cx="2743200" cy="60960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txBody>
          <a:bodyPr lIns="0" tIns="0" rIns="0" bIns="0" anchor="ctr" anchorCtr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baseline="0">
                <a:solidFill>
                  <a:schemeClr val="tx2"/>
                </a:solidFill>
              </a:defRPr>
            </a:lvl1pPr>
            <a:lvl2pPr marL="457189" indent="0">
              <a:buNone/>
              <a:defRPr>
                <a:solidFill>
                  <a:schemeClr val="tx2"/>
                </a:solidFill>
              </a:defRPr>
            </a:lvl2pPr>
            <a:lvl3pPr marL="914377" indent="0">
              <a:buNone/>
              <a:defRPr>
                <a:solidFill>
                  <a:schemeClr val="tx2"/>
                </a:solidFill>
              </a:defRPr>
            </a:lvl3pPr>
            <a:lvl4pPr marL="1371566" indent="0">
              <a:buNone/>
              <a:defRPr>
                <a:solidFill>
                  <a:schemeClr val="tx2"/>
                </a:solidFill>
              </a:defRPr>
            </a:lvl4pPr>
            <a:lvl5pPr marL="1828754" indent="0"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Content Placeholder 9"/>
          <p:cNvSpPr>
            <a:spLocks noGrp="1"/>
          </p:cNvSpPr>
          <p:nvPr>
            <p:ph sz="quarter" idx="18"/>
          </p:nvPr>
        </p:nvSpPr>
        <p:spPr>
          <a:xfrm>
            <a:off x="3276600" y="2057400"/>
            <a:ext cx="2743200" cy="4038600"/>
          </a:xfrm>
          <a:prstGeom prst="rect">
            <a:avLst/>
          </a:prstGeom>
          <a:solidFill>
            <a:srgbClr val="EEEEEE"/>
          </a:solidFill>
          <a:ln w="12700">
            <a:noFill/>
          </a:ln>
        </p:spPr>
        <p:txBody>
          <a:bodyPr lIns="91440" tIns="91440" rIns="91440" bIns="0"/>
          <a:lstStyle>
            <a:lvl1pPr marL="152396" indent="-152396">
              <a:lnSpc>
                <a:spcPct val="100000"/>
              </a:lnSpc>
              <a:spcBef>
                <a:spcPts val="800"/>
              </a:spcBef>
              <a:buClr>
                <a:srgbClr val="808080"/>
              </a:buClr>
              <a:defRPr sz="1600">
                <a:solidFill>
                  <a:schemeClr val="bg2"/>
                </a:solidFill>
              </a:defRPr>
            </a:lvl1pPr>
            <a:lvl2pPr marL="461422" indent="-156629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333">
                <a:solidFill>
                  <a:schemeClr val="bg2"/>
                </a:solidFill>
              </a:defRPr>
            </a:lvl2pPr>
            <a:lvl3pPr marL="766214" indent="-156629">
              <a:lnSpc>
                <a:spcPct val="100000"/>
              </a:lnSpc>
              <a:spcBef>
                <a:spcPts val="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067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Content Placeholder 6"/>
          <p:cNvSpPr>
            <a:spLocks noGrp="1"/>
          </p:cNvSpPr>
          <p:nvPr>
            <p:ph sz="quarter" idx="11"/>
          </p:nvPr>
        </p:nvSpPr>
        <p:spPr>
          <a:xfrm>
            <a:off x="6172200" y="1447800"/>
            <a:ext cx="2743200" cy="60960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txBody>
          <a:bodyPr lIns="0" tIns="0" rIns="0" bIns="0" anchor="ctr" anchorCtr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baseline="0">
                <a:solidFill>
                  <a:schemeClr val="tx2"/>
                </a:solidFill>
              </a:defRPr>
            </a:lvl1pPr>
            <a:lvl2pPr marL="457189" indent="0">
              <a:buNone/>
              <a:defRPr>
                <a:solidFill>
                  <a:schemeClr val="tx2"/>
                </a:solidFill>
              </a:defRPr>
            </a:lvl2pPr>
            <a:lvl3pPr marL="914377" indent="0">
              <a:buNone/>
              <a:defRPr>
                <a:solidFill>
                  <a:schemeClr val="tx2"/>
                </a:solidFill>
              </a:defRPr>
            </a:lvl3pPr>
            <a:lvl4pPr marL="1371566" indent="0">
              <a:buNone/>
              <a:defRPr>
                <a:solidFill>
                  <a:schemeClr val="tx2"/>
                </a:solidFill>
              </a:defRPr>
            </a:lvl4pPr>
            <a:lvl5pPr marL="1828754" indent="0"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2" name="Content Placeholder 9"/>
          <p:cNvSpPr>
            <a:spLocks noGrp="1"/>
          </p:cNvSpPr>
          <p:nvPr>
            <p:ph sz="quarter" idx="20"/>
          </p:nvPr>
        </p:nvSpPr>
        <p:spPr>
          <a:xfrm>
            <a:off x="6172200" y="2057400"/>
            <a:ext cx="2743200" cy="4038600"/>
          </a:xfrm>
          <a:prstGeom prst="rect">
            <a:avLst/>
          </a:prstGeom>
          <a:solidFill>
            <a:srgbClr val="EEEEEE"/>
          </a:solidFill>
          <a:ln w="12700">
            <a:noFill/>
          </a:ln>
        </p:spPr>
        <p:txBody>
          <a:bodyPr lIns="91440" tIns="91440" rIns="91440" bIns="0"/>
          <a:lstStyle>
            <a:lvl1pPr marL="152396" indent="-152396">
              <a:lnSpc>
                <a:spcPct val="100000"/>
              </a:lnSpc>
              <a:spcBef>
                <a:spcPts val="800"/>
              </a:spcBef>
              <a:buClr>
                <a:srgbClr val="808080"/>
              </a:buClr>
              <a:defRPr sz="1600">
                <a:solidFill>
                  <a:schemeClr val="bg2"/>
                </a:solidFill>
              </a:defRPr>
            </a:lvl1pPr>
            <a:lvl2pPr marL="461422" indent="-156629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333">
                <a:solidFill>
                  <a:schemeClr val="bg2"/>
                </a:solidFill>
              </a:defRPr>
            </a:lvl2pPr>
            <a:lvl3pPr marL="766214" indent="-156629">
              <a:lnSpc>
                <a:spcPct val="100000"/>
              </a:lnSpc>
              <a:spcBef>
                <a:spcPts val="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067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9" name="Content Placeholder 6"/>
          <p:cNvSpPr>
            <a:spLocks noGrp="1"/>
          </p:cNvSpPr>
          <p:nvPr>
            <p:ph sz="quarter" idx="17"/>
          </p:nvPr>
        </p:nvSpPr>
        <p:spPr>
          <a:xfrm>
            <a:off x="9067800" y="1447800"/>
            <a:ext cx="2743200" cy="60960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txBody>
          <a:bodyPr lIns="0" tIns="0" rIns="0" bIns="0" anchor="ctr" anchorCtr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baseline="0">
                <a:solidFill>
                  <a:schemeClr val="tx2"/>
                </a:solidFill>
              </a:defRPr>
            </a:lvl1pPr>
            <a:lvl2pPr marL="457189" indent="0">
              <a:buNone/>
              <a:defRPr>
                <a:solidFill>
                  <a:schemeClr val="tx2"/>
                </a:solidFill>
              </a:defRPr>
            </a:lvl2pPr>
            <a:lvl3pPr marL="914377" indent="0">
              <a:buNone/>
              <a:defRPr>
                <a:solidFill>
                  <a:schemeClr val="tx2"/>
                </a:solidFill>
              </a:defRPr>
            </a:lvl3pPr>
            <a:lvl4pPr marL="1371566" indent="0">
              <a:buNone/>
              <a:defRPr>
                <a:solidFill>
                  <a:schemeClr val="tx2"/>
                </a:solidFill>
              </a:defRPr>
            </a:lvl4pPr>
            <a:lvl5pPr marL="1828754" indent="0"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1" name="Content Placeholder 9"/>
          <p:cNvSpPr>
            <a:spLocks noGrp="1"/>
          </p:cNvSpPr>
          <p:nvPr>
            <p:ph sz="quarter" idx="19"/>
          </p:nvPr>
        </p:nvSpPr>
        <p:spPr>
          <a:xfrm>
            <a:off x="9067800" y="2057400"/>
            <a:ext cx="2743200" cy="4038600"/>
          </a:xfrm>
          <a:prstGeom prst="rect">
            <a:avLst/>
          </a:prstGeom>
          <a:solidFill>
            <a:srgbClr val="EEEEEE"/>
          </a:solidFill>
          <a:ln w="12700">
            <a:noFill/>
          </a:ln>
        </p:spPr>
        <p:txBody>
          <a:bodyPr lIns="91440" tIns="91440" rIns="91440" bIns="0"/>
          <a:lstStyle>
            <a:lvl1pPr marL="152396" indent="-152396">
              <a:lnSpc>
                <a:spcPct val="100000"/>
              </a:lnSpc>
              <a:spcBef>
                <a:spcPts val="800"/>
              </a:spcBef>
              <a:buClr>
                <a:srgbClr val="808080"/>
              </a:buClr>
              <a:defRPr sz="1600">
                <a:solidFill>
                  <a:schemeClr val="bg2"/>
                </a:solidFill>
              </a:defRPr>
            </a:lvl1pPr>
            <a:lvl2pPr marL="461422" indent="-156629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333">
                <a:solidFill>
                  <a:schemeClr val="bg2"/>
                </a:solidFill>
              </a:defRPr>
            </a:lvl2pPr>
            <a:lvl3pPr marL="766214" indent="-156629">
              <a:lnSpc>
                <a:spcPct val="100000"/>
              </a:lnSpc>
              <a:spcBef>
                <a:spcPts val="0"/>
              </a:spcBef>
              <a:buClr>
                <a:srgbClr val="808080"/>
              </a:buClr>
              <a:buFont typeface="Wingdings" panose="05000000000000000000" pitchFamily="2" charset="2"/>
              <a:buChar char="§"/>
              <a:defRPr sz="1067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6980821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32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hotos, text &amp;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649" y="304800"/>
            <a:ext cx="11436351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lang="en-US" sz="3733" dirty="0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Content Placeholder 9"/>
          <p:cNvSpPr>
            <a:spLocks noGrp="1"/>
          </p:cNvSpPr>
          <p:nvPr userDrawn="1">
            <p:ph sz="quarter" idx="13"/>
          </p:nvPr>
        </p:nvSpPr>
        <p:spPr>
          <a:xfrm>
            <a:off x="382325" y="1295400"/>
            <a:ext cx="3580075" cy="48768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230712" indent="-230712">
              <a:lnSpc>
                <a:spcPct val="100000"/>
              </a:lnSpc>
              <a:spcBef>
                <a:spcPts val="8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2133">
                <a:solidFill>
                  <a:schemeClr val="bg2"/>
                </a:solidFill>
                <a:latin typeface="+mn-lt"/>
              </a:defRPr>
            </a:lvl2pPr>
            <a:lvl3pPr marL="613818" indent="-226478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600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7" name="Picture Placeholder 16"/>
          <p:cNvSpPr>
            <a:spLocks noGrp="1"/>
          </p:cNvSpPr>
          <p:nvPr userDrawn="1">
            <p:ph type="pic" sz="quarter" idx="16"/>
          </p:nvPr>
        </p:nvSpPr>
        <p:spPr>
          <a:xfrm>
            <a:off x="4343400" y="1295400"/>
            <a:ext cx="7467600" cy="1524000"/>
          </a:xfrm>
          <a:prstGeom prst="rect">
            <a:avLst/>
          </a:prstGeom>
        </p:spPr>
        <p:txBody>
          <a:bodyPr lIns="0" tIns="0" rIns="0" bIns="0" anchor="ctr" anchorCtr="0"/>
          <a:lstStyle>
            <a:lvl1pPr marL="0" indent="0" algn="ctr">
              <a:buNone/>
              <a:defRPr sz="1600"/>
            </a:lvl1pPr>
          </a:lstStyle>
          <a:p>
            <a:endParaRPr lang="en-US"/>
          </a:p>
        </p:txBody>
      </p:sp>
      <p:sp>
        <p:nvSpPr>
          <p:cNvPr id="18" name="Picture Placeholder 16"/>
          <p:cNvSpPr>
            <a:spLocks noGrp="1"/>
          </p:cNvSpPr>
          <p:nvPr userDrawn="1">
            <p:ph type="pic" sz="quarter" idx="17"/>
          </p:nvPr>
        </p:nvSpPr>
        <p:spPr>
          <a:xfrm>
            <a:off x="4343400" y="3048000"/>
            <a:ext cx="3581400" cy="3124200"/>
          </a:xfrm>
          <a:prstGeom prst="rect">
            <a:avLst/>
          </a:prstGeom>
        </p:spPr>
        <p:txBody>
          <a:bodyPr lIns="0" tIns="0" rIns="0" bIns="0" anchor="ctr" anchorCtr="0"/>
          <a:lstStyle>
            <a:lvl1pPr marL="0" indent="0" algn="ctr">
              <a:buNone/>
              <a:defRPr sz="1600"/>
            </a:lvl1pPr>
          </a:lstStyle>
          <a:p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D153021-50DC-46C5-8FDB-8016A7809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734135" y="3124200"/>
            <a:ext cx="572332" cy="3124201"/>
            <a:chOff x="7300601" y="2343149"/>
            <a:chExt cx="429249" cy="2343151"/>
          </a:xfrm>
        </p:grpSpPr>
        <p:sp>
          <p:nvSpPr>
            <p:cNvPr id="14" name="Freeform 5"/>
            <p:cNvSpPr>
              <a:spLocks noChangeAspect="1" noEditPoints="1"/>
            </p:cNvSpPr>
            <p:nvPr/>
          </p:nvSpPr>
          <p:spPr bwMode="auto">
            <a:xfrm>
              <a:off x="7300601" y="2343149"/>
              <a:ext cx="429248" cy="342901"/>
            </a:xfrm>
            <a:custGeom>
              <a:avLst/>
              <a:gdLst>
                <a:gd name="T0" fmla="*/ 0 w 517"/>
                <a:gd name="T1" fmla="*/ 413 h 413"/>
                <a:gd name="T2" fmla="*/ 0 w 517"/>
                <a:gd name="T3" fmla="*/ 202 h 413"/>
                <a:gd name="T4" fmla="*/ 123 w 517"/>
                <a:gd name="T5" fmla="*/ 0 h 413"/>
                <a:gd name="T6" fmla="*/ 235 w 517"/>
                <a:gd name="T7" fmla="*/ 0 h 413"/>
                <a:gd name="T8" fmla="*/ 137 w 517"/>
                <a:gd name="T9" fmla="*/ 190 h 413"/>
                <a:gd name="T10" fmla="*/ 235 w 517"/>
                <a:gd name="T11" fmla="*/ 190 h 413"/>
                <a:gd name="T12" fmla="*/ 235 w 517"/>
                <a:gd name="T13" fmla="*/ 413 h 413"/>
                <a:gd name="T14" fmla="*/ 0 w 517"/>
                <a:gd name="T15" fmla="*/ 413 h 413"/>
                <a:gd name="T16" fmla="*/ 283 w 517"/>
                <a:gd name="T17" fmla="*/ 413 h 413"/>
                <a:gd name="T18" fmla="*/ 283 w 517"/>
                <a:gd name="T19" fmla="*/ 202 h 413"/>
                <a:gd name="T20" fmla="*/ 407 w 517"/>
                <a:gd name="T21" fmla="*/ 0 h 413"/>
                <a:gd name="T22" fmla="*/ 517 w 517"/>
                <a:gd name="T23" fmla="*/ 0 h 413"/>
                <a:gd name="T24" fmla="*/ 419 w 517"/>
                <a:gd name="T25" fmla="*/ 190 h 413"/>
                <a:gd name="T26" fmla="*/ 517 w 517"/>
                <a:gd name="T27" fmla="*/ 190 h 413"/>
                <a:gd name="T28" fmla="*/ 517 w 517"/>
                <a:gd name="T29" fmla="*/ 413 h 413"/>
                <a:gd name="T30" fmla="*/ 283 w 517"/>
                <a:gd name="T31" fmla="*/ 413 h 4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17" h="413">
                  <a:moveTo>
                    <a:pt x="0" y="413"/>
                  </a:moveTo>
                  <a:lnTo>
                    <a:pt x="0" y="202"/>
                  </a:lnTo>
                  <a:lnTo>
                    <a:pt x="123" y="0"/>
                  </a:lnTo>
                  <a:lnTo>
                    <a:pt x="235" y="0"/>
                  </a:lnTo>
                  <a:lnTo>
                    <a:pt x="137" y="190"/>
                  </a:lnTo>
                  <a:lnTo>
                    <a:pt x="235" y="190"/>
                  </a:lnTo>
                  <a:lnTo>
                    <a:pt x="235" y="413"/>
                  </a:lnTo>
                  <a:lnTo>
                    <a:pt x="0" y="413"/>
                  </a:lnTo>
                  <a:close/>
                  <a:moveTo>
                    <a:pt x="283" y="413"/>
                  </a:moveTo>
                  <a:lnTo>
                    <a:pt x="283" y="202"/>
                  </a:lnTo>
                  <a:lnTo>
                    <a:pt x="407" y="0"/>
                  </a:lnTo>
                  <a:lnTo>
                    <a:pt x="517" y="0"/>
                  </a:lnTo>
                  <a:lnTo>
                    <a:pt x="419" y="190"/>
                  </a:lnTo>
                  <a:lnTo>
                    <a:pt x="517" y="190"/>
                  </a:lnTo>
                  <a:lnTo>
                    <a:pt x="517" y="413"/>
                  </a:lnTo>
                  <a:lnTo>
                    <a:pt x="283" y="413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/>
            </a:p>
          </p:txBody>
        </p:sp>
        <p:sp>
          <p:nvSpPr>
            <p:cNvPr id="15" name="Freeform 14"/>
            <p:cNvSpPr>
              <a:spLocks noChangeAspect="1" noEditPoints="1"/>
            </p:cNvSpPr>
            <p:nvPr/>
          </p:nvSpPr>
          <p:spPr bwMode="auto">
            <a:xfrm rot="10800000">
              <a:off x="7300602" y="4343399"/>
              <a:ext cx="429248" cy="342901"/>
            </a:xfrm>
            <a:custGeom>
              <a:avLst/>
              <a:gdLst>
                <a:gd name="T0" fmla="*/ 0 w 517"/>
                <a:gd name="T1" fmla="*/ 413 h 413"/>
                <a:gd name="T2" fmla="*/ 0 w 517"/>
                <a:gd name="T3" fmla="*/ 202 h 413"/>
                <a:gd name="T4" fmla="*/ 123 w 517"/>
                <a:gd name="T5" fmla="*/ 0 h 413"/>
                <a:gd name="T6" fmla="*/ 235 w 517"/>
                <a:gd name="T7" fmla="*/ 0 h 413"/>
                <a:gd name="T8" fmla="*/ 137 w 517"/>
                <a:gd name="T9" fmla="*/ 190 h 413"/>
                <a:gd name="T10" fmla="*/ 235 w 517"/>
                <a:gd name="T11" fmla="*/ 190 h 413"/>
                <a:gd name="T12" fmla="*/ 235 w 517"/>
                <a:gd name="T13" fmla="*/ 413 h 413"/>
                <a:gd name="T14" fmla="*/ 0 w 517"/>
                <a:gd name="T15" fmla="*/ 413 h 413"/>
                <a:gd name="T16" fmla="*/ 283 w 517"/>
                <a:gd name="T17" fmla="*/ 413 h 413"/>
                <a:gd name="T18" fmla="*/ 283 w 517"/>
                <a:gd name="T19" fmla="*/ 202 h 413"/>
                <a:gd name="T20" fmla="*/ 407 w 517"/>
                <a:gd name="T21" fmla="*/ 0 h 413"/>
                <a:gd name="T22" fmla="*/ 517 w 517"/>
                <a:gd name="T23" fmla="*/ 0 h 413"/>
                <a:gd name="T24" fmla="*/ 419 w 517"/>
                <a:gd name="T25" fmla="*/ 190 h 413"/>
                <a:gd name="T26" fmla="*/ 517 w 517"/>
                <a:gd name="T27" fmla="*/ 190 h 413"/>
                <a:gd name="T28" fmla="*/ 517 w 517"/>
                <a:gd name="T29" fmla="*/ 413 h 413"/>
                <a:gd name="T30" fmla="*/ 283 w 517"/>
                <a:gd name="T31" fmla="*/ 413 h 4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17" h="413">
                  <a:moveTo>
                    <a:pt x="0" y="413"/>
                  </a:moveTo>
                  <a:lnTo>
                    <a:pt x="0" y="202"/>
                  </a:lnTo>
                  <a:lnTo>
                    <a:pt x="123" y="0"/>
                  </a:lnTo>
                  <a:lnTo>
                    <a:pt x="235" y="0"/>
                  </a:lnTo>
                  <a:lnTo>
                    <a:pt x="137" y="190"/>
                  </a:lnTo>
                  <a:lnTo>
                    <a:pt x="235" y="190"/>
                  </a:lnTo>
                  <a:lnTo>
                    <a:pt x="235" y="413"/>
                  </a:lnTo>
                  <a:lnTo>
                    <a:pt x="0" y="413"/>
                  </a:lnTo>
                  <a:close/>
                  <a:moveTo>
                    <a:pt x="283" y="413"/>
                  </a:moveTo>
                  <a:lnTo>
                    <a:pt x="283" y="202"/>
                  </a:lnTo>
                  <a:lnTo>
                    <a:pt x="407" y="0"/>
                  </a:lnTo>
                  <a:lnTo>
                    <a:pt x="517" y="0"/>
                  </a:lnTo>
                  <a:lnTo>
                    <a:pt x="419" y="190"/>
                  </a:lnTo>
                  <a:lnTo>
                    <a:pt x="517" y="190"/>
                  </a:lnTo>
                  <a:lnTo>
                    <a:pt x="517" y="413"/>
                  </a:lnTo>
                  <a:lnTo>
                    <a:pt x="283" y="413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/>
            </a:p>
          </p:txBody>
        </p:sp>
      </p:grpSp>
      <p:sp>
        <p:nvSpPr>
          <p:cNvPr id="19" name="Content Placeholder 9"/>
          <p:cNvSpPr>
            <a:spLocks noGrp="1"/>
          </p:cNvSpPr>
          <p:nvPr>
            <p:ph sz="quarter" idx="18"/>
          </p:nvPr>
        </p:nvSpPr>
        <p:spPr>
          <a:xfrm>
            <a:off x="8229600" y="3352800"/>
            <a:ext cx="3580075" cy="2667000"/>
          </a:xfrm>
          <a:prstGeom prst="rect">
            <a:avLst/>
          </a:prstGeom>
          <a:gradFill>
            <a:gsLst>
              <a:gs pos="70000">
                <a:schemeClr val="tx2"/>
              </a:gs>
              <a:gs pos="30000">
                <a:schemeClr val="tx2"/>
              </a:gs>
              <a:gs pos="0">
                <a:schemeClr val="tx2">
                  <a:alpha val="0"/>
                </a:schemeClr>
              </a:gs>
              <a:gs pos="100000">
                <a:schemeClr val="tx2">
                  <a:alpha val="0"/>
                </a:schemeClr>
              </a:gs>
            </a:gsLst>
            <a:lin ang="5400000" scaled="0"/>
          </a:gradFill>
          <a:ln w="38100" cmpd="sng">
            <a:gradFill>
              <a:gsLst>
                <a:gs pos="39000">
                  <a:schemeClr val="bg1"/>
                </a:gs>
                <a:gs pos="61000">
                  <a:schemeClr val="bg1">
                    <a:alpha val="0"/>
                  </a:schemeClr>
                </a:gs>
                <a:gs pos="39000">
                  <a:schemeClr val="bg1">
                    <a:alpha val="0"/>
                  </a:schemeClr>
                </a:gs>
                <a:gs pos="61000">
                  <a:schemeClr val="bg1"/>
                </a:gs>
              </a:gsLst>
              <a:lin ang="0" scaled="0"/>
            </a:gradFill>
          </a:ln>
          <a:effectLst/>
        </p:spPr>
        <p:txBody>
          <a:bodyPr wrap="square" lIns="182880" tIns="0" rIns="137160" bIns="0" rtlCol="0" anchor="ctr">
            <a:noAutofit/>
          </a:bodyPr>
          <a:lstStyle>
            <a:lvl1pPr marL="0" indent="0" algn="l">
              <a:lnSpc>
                <a:spcPct val="100000"/>
              </a:lnSpc>
              <a:spcBef>
                <a:spcPts val="533"/>
              </a:spcBef>
              <a:spcAft>
                <a:spcPts val="0"/>
              </a:spcAft>
              <a:buNone/>
              <a:defRPr lang="en-US" sz="1867" kern="0" dirty="0" smtClean="0">
                <a:solidFill>
                  <a:schemeClr val="bg2"/>
                </a:solidFill>
              </a:defRPr>
            </a:lvl1pPr>
            <a:lvl2pPr marL="1299601" indent="-361942" algn="l">
              <a:lnSpc>
                <a:spcPct val="100000"/>
              </a:lnSpc>
              <a:spcBef>
                <a:spcPts val="533"/>
              </a:spcBef>
              <a:spcAft>
                <a:spcPts val="0"/>
              </a:spcAft>
              <a:buFont typeface="Arial" panose="020B0604020202020204" pitchFamily="34" charset="0"/>
              <a:buChar char="—"/>
              <a:defRPr lang="en-US" sz="1600" dirty="0" smtClean="0"/>
            </a:lvl2pPr>
          </a:lstStyle>
          <a:p>
            <a:pPr marL="0" lvl="0">
              <a:spcBef>
                <a:spcPts val="800"/>
              </a:spcBef>
              <a:spcAft>
                <a:spcPts val="0"/>
              </a:spcAft>
            </a:pPr>
            <a:r>
              <a:rPr lang="en-US" dirty="0"/>
              <a:t>Click to edit Master text styles</a:t>
            </a:r>
          </a:p>
          <a:p>
            <a:pPr marL="457189" lvl="1"/>
            <a:r>
              <a:rPr lang="en-US" dirty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11034895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72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ue wave box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11430000" cy="5170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33"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381000" y="1143000"/>
            <a:ext cx="3657600" cy="4876800"/>
          </a:xfrm>
          <a:prstGeom prst="rect">
            <a:avLst/>
          </a:prstGeom>
          <a:gradFill>
            <a:gsLst>
              <a:gs pos="0">
                <a:schemeClr val="accent6"/>
              </a:gs>
              <a:gs pos="47000">
                <a:schemeClr val="bg1"/>
              </a:gs>
              <a:gs pos="100000">
                <a:schemeClr val="accent1"/>
              </a:gs>
            </a:gsLst>
            <a:lin ang="2700000" scaled="0"/>
          </a:gradFill>
        </p:spPr>
        <p:txBody>
          <a:bodyPr lIns="182880" tIns="182880" rIns="137160" bIns="0"/>
          <a:lstStyle>
            <a:lvl1pPr marL="0" indent="0">
              <a:lnSpc>
                <a:spcPct val="100000"/>
              </a:lnSpc>
              <a:spcBef>
                <a:spcPts val="2400"/>
              </a:spcBef>
              <a:buClr>
                <a:schemeClr val="tx2"/>
              </a:buClr>
              <a:buFont typeface="Arial" panose="020B0604020202020204" pitchFamily="34" charset="0"/>
              <a:buNone/>
              <a:defRPr sz="2400"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228594" indent="-228594">
              <a:lnSpc>
                <a:spcPct val="100000"/>
              </a:lnSpc>
              <a:spcBef>
                <a:spcPts val="16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867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609585" indent="-228594">
              <a:lnSpc>
                <a:spcPct val="100000"/>
              </a:lnSpc>
              <a:spcBef>
                <a:spcPts val="400"/>
              </a:spcBef>
              <a:buClr>
                <a:schemeClr val="tx2"/>
              </a:buClr>
              <a:buFont typeface="Arial" panose="020B0604020202020204" pitchFamily="34" charset="0"/>
              <a:buChar char="–"/>
              <a:defRPr sz="16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160" indent="-228594">
              <a:lnSpc>
                <a:spcPct val="100000"/>
              </a:lnSpc>
              <a:spcBef>
                <a:spcPts val="400"/>
              </a:spcBef>
              <a:buClr>
                <a:schemeClr val="bg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200"/>
            </a:lvl4pPr>
            <a:lvl5pPr marL="2057349" indent="-228594">
              <a:lnSpc>
                <a:spcPct val="100000"/>
              </a:lnSpc>
              <a:spcBef>
                <a:spcPts val="400"/>
              </a:spcBef>
              <a:buClr>
                <a:schemeClr val="bg1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Content Placeholder 9"/>
          <p:cNvSpPr>
            <a:spLocks noGrp="1"/>
          </p:cNvSpPr>
          <p:nvPr>
            <p:ph sz="quarter" idx="13"/>
          </p:nvPr>
        </p:nvSpPr>
        <p:spPr>
          <a:xfrm>
            <a:off x="4572000" y="1143000"/>
            <a:ext cx="7239000" cy="4876800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100000"/>
              </a:lnSpc>
              <a:spcBef>
                <a:spcPts val="1600"/>
              </a:spcBef>
              <a:buClr>
                <a:srgbClr val="808080"/>
              </a:buClr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228594" indent="-228594">
              <a:lnSpc>
                <a:spcPct val="100000"/>
              </a:lnSpc>
              <a:spcBef>
                <a:spcPts val="800"/>
              </a:spcBef>
              <a:buClr>
                <a:srgbClr val="808080"/>
              </a:buClr>
              <a:buFont typeface="Arial" panose="020B0604020202020204" pitchFamily="34" charset="0"/>
              <a:buChar char="•"/>
              <a:defRPr sz="1867">
                <a:solidFill>
                  <a:schemeClr val="bg2"/>
                </a:solidFill>
                <a:latin typeface="+mn-lt"/>
              </a:defRPr>
            </a:lvl2pPr>
            <a:lvl3pPr marL="531271" indent="-224361">
              <a:lnSpc>
                <a:spcPct val="100000"/>
              </a:lnSpc>
              <a:spcBef>
                <a:spcPts val="400"/>
              </a:spcBef>
              <a:buClr>
                <a:srgbClr val="808080"/>
              </a:buClr>
              <a:buFont typeface="Arial" panose="020B0604020202020204" pitchFamily="34" charset="0"/>
              <a:buChar char="–"/>
              <a:defRPr sz="1600">
                <a:solidFill>
                  <a:schemeClr val="bg2"/>
                </a:solidFill>
              </a:defRPr>
            </a:lvl3pPr>
            <a:lvl4pPr marL="1600160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4pPr>
            <a:lvl5pPr marL="2057349" indent="-228594">
              <a:buClr>
                <a:srgbClr val="808080"/>
              </a:buClr>
              <a:buFont typeface="Arial" panose="020B0604020202020204" pitchFamily="34" charset="0"/>
              <a:buChar char="–"/>
              <a:defRPr sz="1867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4225079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3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03079" y="6451744"/>
            <a:ext cx="1438656" cy="187024"/>
          </a:xfrm>
          <a:prstGeom prst="rect">
            <a:avLst/>
          </a:prstGeom>
        </p:spPr>
      </p:pic>
      <p:sp>
        <p:nvSpPr>
          <p:cNvPr id="7" name="fl" descr="                              Dell - Internal Use - Confidential&#10;"/>
          <p:cNvSpPr txBox="1"/>
          <p:nvPr userDrawn="1"/>
        </p:nvSpPr>
        <p:spPr>
          <a:xfrm>
            <a:off x="5600137" y="6696353"/>
            <a:ext cx="1009892" cy="92398"/>
          </a:xfrm>
          <a:prstGeom prst="rect">
            <a:avLst/>
          </a:prstGeom>
          <a:noFill/>
        </p:spPr>
        <p:txBody>
          <a:bodyPr vert="horz" wrap="none" lIns="0" tIns="0" rIns="0" bIns="0" rtlCol="0" anchor="ctr" anchorCtr="0">
            <a:spAutoFit/>
          </a:bodyPr>
          <a:lstStyle/>
          <a:p>
            <a:pPr marL="0" marR="0" indent="0" algn="l" defTabSz="1219170" rtl="0" eaLnBrk="1" fontAlgn="base" latinLnBrk="0" hangingPunct="1">
              <a:lnSpc>
                <a:spcPct val="90000"/>
              </a:lnSpc>
              <a:spcBef>
                <a:spcPts val="133"/>
              </a:spcBef>
              <a:spcAft>
                <a:spcPts val="133"/>
              </a:spcAft>
              <a:buClrTx/>
              <a:buSzTx/>
              <a:buFontTx/>
              <a:buNone/>
              <a:tabLst/>
              <a:defRPr/>
            </a:pPr>
            <a:r>
              <a:rPr lang="en-US" sz="667" b="0" i="0" u="none" baseline="0" dirty="0">
                <a:solidFill>
                  <a:srgbClr val="808080"/>
                </a:solidFill>
                <a:latin typeface="Arial" panose="020B0604020202020204" pitchFamily="34" charset="0"/>
              </a:rPr>
              <a:t>© Copyright 2021 Dell Inc.</a:t>
            </a:r>
          </a:p>
        </p:txBody>
      </p:sp>
      <p:sp>
        <p:nvSpPr>
          <p:cNvPr id="6" name="TextBox 19"/>
          <p:cNvSpPr txBox="1"/>
          <p:nvPr userDrawn="1"/>
        </p:nvSpPr>
        <p:spPr>
          <a:xfrm>
            <a:off x="5140350" y="6697379"/>
            <a:ext cx="105798" cy="92398"/>
          </a:xfrm>
          <a:prstGeom prst="rect">
            <a:avLst/>
          </a:prstGeom>
        </p:spPr>
        <p:txBody>
          <a:bodyPr vert="horz" wrap="none" lIns="0" tIns="0" rIns="0" bIns="0" rtlCol="0" anchor="ctr" anchorCtr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chemeClr val="bg1"/>
              </a:buClr>
            </a:pPr>
            <a:fld id="{58EC7406-F4CC-4ABF-902E-2AF4E70E5C0F}" type="slidenum">
              <a:rPr lang="en-US" sz="667" b="0" kern="1200" smtClean="0">
                <a:solidFill>
                  <a:srgbClr val="808080"/>
                </a:solidFill>
                <a:latin typeface="Arial" panose="020B0604020202020204" pitchFamily="34" charset="0"/>
                <a:ea typeface="+mn-ea"/>
                <a:cs typeface="+mn-cs"/>
              </a:rPr>
              <a:pPr algn="r" rtl="0" fontAlgn="base">
                <a:lnSpc>
                  <a:spcPct val="90000"/>
                </a:lnSpc>
                <a:spcBef>
                  <a:spcPct val="0"/>
                </a:spcBef>
                <a:spcAft>
                  <a:spcPct val="0"/>
                </a:spcAft>
                <a:buClr>
                  <a:schemeClr val="bg1"/>
                </a:buClr>
              </a:pPr>
              <a:t>‹#›</a:t>
            </a:fld>
            <a:endParaRPr lang="en-US" sz="667" b="0" kern="1200" dirty="0" err="1">
              <a:solidFill>
                <a:srgbClr val="808080"/>
              </a:solidFill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" name="TextBox 16"/>
          <p:cNvSpPr txBox="1"/>
          <p:nvPr userDrawn="1"/>
        </p:nvSpPr>
        <p:spPr>
          <a:xfrm>
            <a:off x="5276065" y="6697379"/>
            <a:ext cx="192360" cy="92398"/>
          </a:xfrm>
          <a:prstGeom prst="rect">
            <a:avLst/>
          </a:prstGeom>
        </p:spPr>
        <p:txBody>
          <a:bodyPr vert="horz" wrap="none" lIns="0" tIns="0" rIns="0" bIns="0" rtlCol="0" anchor="ctr" anchorCtr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>
                <a:schemeClr val="bg1"/>
              </a:buClr>
            </a:pPr>
            <a:r>
              <a:rPr lang="en-US" sz="667" kern="1200" dirty="0">
                <a:solidFill>
                  <a:srgbClr val="808080"/>
                </a:solidFill>
                <a:latin typeface="Arial" panose="020B0604020202020204" pitchFamily="34" charset="0"/>
                <a:ea typeface="+mn-ea"/>
                <a:cs typeface="+mn-cs"/>
              </a:rPr>
              <a:t>of 97</a:t>
            </a:r>
          </a:p>
        </p:txBody>
      </p:sp>
      <p:sp>
        <p:nvSpPr>
          <p:cNvPr id="2" name="MSIPCMContentMarking" descr="{&quot;HashCode&quot;:-1876667767,&quot;Placement&quot;:&quot;Footer&quot;,&quot;Top&quot;:523.380066,&quot;Left&quot;:0.0,&quot;SlideWidth&quot;:960,&quot;SlideHeight&quot;:540}">
            <a:extLst>
              <a:ext uri="{FF2B5EF4-FFF2-40B4-BE49-F238E27FC236}">
                <a16:creationId xmlns:a16="http://schemas.microsoft.com/office/drawing/2014/main" id="{59CFEB2B-A771-42A2-9F87-27FD0FF2865A}"/>
              </a:ext>
            </a:extLst>
          </p:cNvPr>
          <p:cNvSpPr txBox="1"/>
          <p:nvPr userDrawn="1"/>
        </p:nvSpPr>
        <p:spPr>
          <a:xfrm>
            <a:off x="0" y="6646927"/>
            <a:ext cx="1185008" cy="211073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-US" sz="700">
                <a:solidFill>
                  <a:srgbClr val="737373"/>
                </a:solidFill>
                <a:latin typeface="Calibri" panose="020F0502020204030204" pitchFamily="34" charset="0"/>
              </a:rPr>
              <a:t>Internal Use - Confidential</a:t>
            </a:r>
            <a:endParaRPr lang="en-US" sz="700" dirty="0">
              <a:solidFill>
                <a:srgbClr val="737373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0154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880">
          <p15:clr>
            <a:srgbClr val="F26B43"/>
          </p15:clr>
        </p15:guide>
        <p15:guide id="2" orient="horz" pos="1620">
          <p15:clr>
            <a:srgbClr val="F26B43"/>
          </p15:clr>
        </p15:guide>
        <p15:guide id="3" pos="180">
          <p15:clr>
            <a:srgbClr val="F26B43"/>
          </p15:clr>
        </p15:guide>
        <p15:guide id="4" pos="558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UK_StemAspire@dell.co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Candidate Application Process </a:t>
            </a:r>
            <a:endParaRPr lang="en-US" dirty="0"/>
          </a:p>
        </p:txBody>
      </p:sp>
      <p:sp>
        <p:nvSpPr>
          <p:cNvPr id="25" name="Rectangle 24"/>
          <p:cNvSpPr/>
          <p:nvPr/>
        </p:nvSpPr>
        <p:spPr>
          <a:xfrm>
            <a:off x="152400" y="1066800"/>
            <a:ext cx="11887200" cy="4572000"/>
          </a:xfrm>
          <a:prstGeom prst="rect">
            <a:avLst/>
          </a:pr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377"/>
            <a:r>
              <a:rPr lang="en-GB" sz="1600" b="1" dirty="0">
                <a:solidFill>
                  <a:srgbClr val="444444"/>
                </a:solidFill>
                <a:latin typeface="Arial"/>
              </a:rPr>
              <a:t>Student</a:t>
            </a:r>
            <a:r>
              <a:rPr lang="en-GB" sz="1867" b="1" dirty="0">
                <a:solidFill>
                  <a:srgbClr val="444444"/>
                </a:solidFill>
                <a:latin typeface="Arial"/>
              </a:rPr>
              <a:t> </a:t>
            </a:r>
            <a:endParaRPr lang="en-US" sz="1867" b="1" dirty="0">
              <a:solidFill>
                <a:srgbClr val="444444"/>
              </a:solidFill>
              <a:latin typeface="Arial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130158" y="1828800"/>
            <a:ext cx="2262130" cy="3200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21920" rtlCol="0" anchor="t" anchorCtr="0"/>
          <a:lstStyle/>
          <a:p>
            <a:pPr algn="ctr" defTabSz="914377">
              <a:spcBef>
                <a:spcPts val="400"/>
              </a:spcBef>
            </a:pPr>
            <a:r>
              <a:rPr lang="en-US" sz="1600" dirty="0">
                <a:solidFill>
                  <a:srgbClr val="FFFFFF"/>
                </a:solidFill>
                <a:latin typeface="Arial"/>
              </a:rPr>
              <a:t>1.</a:t>
            </a:r>
          </a:p>
          <a:p>
            <a:pPr algn="ctr" defTabSz="914377">
              <a:spcBef>
                <a:spcPts val="400"/>
              </a:spcBef>
            </a:pPr>
            <a:endParaRPr lang="en-US" sz="1600" dirty="0">
              <a:solidFill>
                <a:srgbClr val="FFFFFF"/>
              </a:solidFill>
              <a:latin typeface="Arial"/>
            </a:endParaRPr>
          </a:p>
          <a:p>
            <a:pPr algn="ctr" defTabSz="914377">
              <a:spcBef>
                <a:spcPts val="400"/>
              </a:spcBef>
            </a:pPr>
            <a:endParaRPr lang="en-US" sz="1600" dirty="0">
              <a:solidFill>
                <a:srgbClr val="FFFFFF"/>
              </a:solidFill>
              <a:latin typeface="Arial"/>
            </a:endParaRPr>
          </a:p>
          <a:p>
            <a:pPr algn="ctr" defTabSz="914377">
              <a:spcBef>
                <a:spcPts val="400"/>
              </a:spcBef>
            </a:pPr>
            <a:r>
              <a:rPr lang="en-US" sz="1600" dirty="0">
                <a:solidFill>
                  <a:srgbClr val="FFFFFF"/>
                </a:solidFill>
                <a:latin typeface="Arial"/>
              </a:rPr>
              <a:t>Email </a:t>
            </a:r>
            <a:r>
              <a:rPr lang="en-US" sz="1600" dirty="0">
                <a:solidFill>
                  <a:srgbClr val="FFFFFF"/>
                </a:solidFill>
                <a:latin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UK_StemAspire@dell.com</a:t>
            </a:r>
            <a:r>
              <a:rPr lang="en-US" sz="1600" dirty="0">
                <a:solidFill>
                  <a:srgbClr val="FFFFFF"/>
                </a:solidFill>
                <a:latin typeface="Arial"/>
              </a:rPr>
              <a:t> to confirm interest</a:t>
            </a:r>
          </a:p>
        </p:txBody>
      </p:sp>
      <p:cxnSp>
        <p:nvCxnSpPr>
          <p:cNvPr id="37" name="Straight Arrow Connector 3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11" idx="3"/>
            <a:endCxn id="51" idx="1"/>
          </p:cNvCxnSpPr>
          <p:nvPr/>
        </p:nvCxnSpPr>
        <p:spPr>
          <a:xfrm>
            <a:off x="3392288" y="3429000"/>
            <a:ext cx="232839" cy="0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Rectangle 50"/>
          <p:cNvSpPr/>
          <p:nvPr/>
        </p:nvSpPr>
        <p:spPr>
          <a:xfrm>
            <a:off x="3625127" y="1828800"/>
            <a:ext cx="2096885" cy="3200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21920" rtlCol="0" anchor="t" anchorCtr="0"/>
          <a:lstStyle/>
          <a:p>
            <a:pPr algn="ctr" defTabSz="914377">
              <a:spcBef>
                <a:spcPts val="400"/>
              </a:spcBef>
            </a:pPr>
            <a:r>
              <a:rPr lang="en-US" sz="1600" dirty="0">
                <a:solidFill>
                  <a:srgbClr val="FFFFFF"/>
                </a:solidFill>
                <a:latin typeface="Arial"/>
              </a:rPr>
              <a:t>2.</a:t>
            </a:r>
          </a:p>
          <a:p>
            <a:pPr defTabSz="914377">
              <a:spcBef>
                <a:spcPts val="400"/>
              </a:spcBef>
            </a:pPr>
            <a:r>
              <a:rPr lang="en-US" sz="1600" dirty="0">
                <a:solidFill>
                  <a:srgbClr val="FFFFFF"/>
                </a:solidFill>
                <a:latin typeface="Arial"/>
              </a:rPr>
              <a:t>In the reply you will receive the following: </a:t>
            </a:r>
          </a:p>
          <a:p>
            <a:pPr marL="228594" indent="-228594" defTabSz="914377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  <a:latin typeface="Arial"/>
              </a:rPr>
              <a:t>Link to advert </a:t>
            </a:r>
          </a:p>
          <a:p>
            <a:pPr marL="228594" indent="-228594" defTabSz="914377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  <a:latin typeface="Arial"/>
              </a:rPr>
              <a:t>Application Form </a:t>
            </a:r>
          </a:p>
          <a:p>
            <a:pPr marL="228594" indent="-228594" defTabSz="914377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  <a:latin typeface="Arial"/>
              </a:rPr>
              <a:t>Myers Briggs Assessment </a:t>
            </a:r>
          </a:p>
          <a:p>
            <a:pPr marL="228594" indent="-228594" defTabSz="914377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  <a:latin typeface="Arial"/>
              </a:rPr>
              <a:t>Mentee Agreement </a:t>
            </a:r>
          </a:p>
        </p:txBody>
      </p:sp>
      <p:cxnSp>
        <p:nvCxnSpPr>
          <p:cNvPr id="75" name="Straight Arrow Connector 7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737207" y="3386395"/>
            <a:ext cx="248125" cy="1685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Rectangle 64"/>
          <p:cNvSpPr/>
          <p:nvPr/>
        </p:nvSpPr>
        <p:spPr>
          <a:xfrm>
            <a:off x="6000525" y="1824643"/>
            <a:ext cx="2152875" cy="3198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21920" rtlCol="0" anchor="t" anchorCtr="0"/>
          <a:lstStyle/>
          <a:p>
            <a:pPr algn="ctr" defTabSz="914377">
              <a:spcBef>
                <a:spcPts val="400"/>
              </a:spcBef>
            </a:pPr>
            <a:r>
              <a:rPr lang="en-US" sz="1600" dirty="0">
                <a:solidFill>
                  <a:srgbClr val="FFFFFF"/>
                </a:solidFill>
                <a:latin typeface="Arial"/>
              </a:rPr>
              <a:t>3.</a:t>
            </a:r>
          </a:p>
          <a:p>
            <a:pPr marL="228594" indent="-228594" defTabSz="914377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  <a:latin typeface="Arial"/>
              </a:rPr>
              <a:t>Complete the Myers Briggs &amp; include the 4 letter code on your application form </a:t>
            </a:r>
          </a:p>
          <a:p>
            <a:pPr marL="228594" indent="-228594" defTabSz="914377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  <a:latin typeface="Arial"/>
              </a:rPr>
              <a:t>Complete the application form </a:t>
            </a:r>
          </a:p>
          <a:p>
            <a:pPr marL="228594" indent="-228594" defTabSz="914377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  <a:latin typeface="Arial"/>
              </a:rPr>
              <a:t>Sign &amp; confirm you have read the mentee agreement </a:t>
            </a:r>
          </a:p>
        </p:txBody>
      </p:sp>
      <p:cxnSp>
        <p:nvCxnSpPr>
          <p:cNvPr id="61" name="Straight Arrow Connector 60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65" idx="3"/>
            <a:endCxn id="67" idx="1"/>
          </p:cNvCxnSpPr>
          <p:nvPr/>
        </p:nvCxnSpPr>
        <p:spPr>
          <a:xfrm>
            <a:off x="8153401" y="3424000"/>
            <a:ext cx="278513" cy="0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Rectangle 66"/>
          <p:cNvSpPr/>
          <p:nvPr/>
        </p:nvSpPr>
        <p:spPr>
          <a:xfrm>
            <a:off x="8431913" y="1824644"/>
            <a:ext cx="1692296" cy="31987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21920" rtlCol="0" anchor="t" anchorCtr="0"/>
          <a:lstStyle/>
          <a:p>
            <a:pPr algn="ctr" defTabSz="914377">
              <a:spcBef>
                <a:spcPts val="400"/>
              </a:spcBef>
            </a:pPr>
            <a:r>
              <a:rPr lang="en-US" sz="1600" dirty="0">
                <a:solidFill>
                  <a:srgbClr val="FFFFFF"/>
                </a:solidFill>
                <a:latin typeface="Arial"/>
              </a:rPr>
              <a:t>4.</a:t>
            </a:r>
          </a:p>
          <a:p>
            <a:pPr algn="ctr" defTabSz="914377">
              <a:spcBef>
                <a:spcPts val="400"/>
              </a:spcBef>
            </a:pPr>
            <a:r>
              <a:rPr lang="en-US" sz="1600" dirty="0">
                <a:solidFill>
                  <a:srgbClr val="FFFFFF"/>
                </a:solidFill>
                <a:latin typeface="Arial"/>
              </a:rPr>
              <a:t>Complete the application via the link you received in the email – ensure you upload the application form instead of a CV</a:t>
            </a:r>
          </a:p>
        </p:txBody>
      </p:sp>
      <p:cxnSp>
        <p:nvCxnSpPr>
          <p:cNvPr id="62" name="Straight Arrow Connector 6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67" idx="3"/>
            <a:endCxn id="66" idx="1"/>
          </p:cNvCxnSpPr>
          <p:nvPr/>
        </p:nvCxnSpPr>
        <p:spPr>
          <a:xfrm>
            <a:off x="10124210" y="3424000"/>
            <a:ext cx="238991" cy="0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ectangle 65"/>
          <p:cNvSpPr/>
          <p:nvPr/>
        </p:nvSpPr>
        <p:spPr>
          <a:xfrm>
            <a:off x="10363200" y="1824644"/>
            <a:ext cx="1447800" cy="31987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21920" rtlCol="0" anchor="t" anchorCtr="0"/>
          <a:lstStyle/>
          <a:p>
            <a:pPr algn="ctr" defTabSz="914377">
              <a:spcBef>
                <a:spcPts val="400"/>
              </a:spcBef>
            </a:pPr>
            <a:r>
              <a:rPr lang="en-US" sz="1600" dirty="0">
                <a:solidFill>
                  <a:srgbClr val="FFFFFF"/>
                </a:solidFill>
                <a:latin typeface="Arial"/>
              </a:rPr>
              <a:t>5.</a:t>
            </a:r>
          </a:p>
          <a:p>
            <a:pPr algn="ctr" defTabSz="914377">
              <a:spcBef>
                <a:spcPts val="400"/>
              </a:spcBef>
            </a:pPr>
            <a:endParaRPr lang="en-US" sz="1600" dirty="0">
              <a:solidFill>
                <a:srgbClr val="FFFFFF"/>
              </a:solidFill>
              <a:latin typeface="Arial"/>
            </a:endParaRPr>
          </a:p>
          <a:p>
            <a:pPr algn="ctr" defTabSz="914377">
              <a:spcBef>
                <a:spcPts val="400"/>
              </a:spcBef>
            </a:pPr>
            <a:r>
              <a:rPr lang="en-US" sz="1600" dirty="0">
                <a:solidFill>
                  <a:srgbClr val="FFFFFF"/>
                </a:solidFill>
                <a:latin typeface="Arial"/>
              </a:rPr>
              <a:t>Submit!</a:t>
            </a:r>
          </a:p>
          <a:p>
            <a:pPr algn="ctr" defTabSz="914377">
              <a:spcBef>
                <a:spcPts val="400"/>
              </a:spcBef>
            </a:pPr>
            <a:r>
              <a:rPr lang="en-US" sz="1600" dirty="0">
                <a:solidFill>
                  <a:srgbClr val="FFFFFF"/>
                </a:solidFill>
                <a:latin typeface="Arial"/>
              </a:rPr>
              <a:t>If successful you will receive confirmation by Nov **</a:t>
            </a:r>
          </a:p>
          <a:p>
            <a:pPr algn="ctr" defTabSz="914377">
              <a:spcBef>
                <a:spcPts val="400"/>
              </a:spcBef>
            </a:pPr>
            <a:endParaRPr lang="en-US" sz="1600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FF057C83-F8EB-43F5-8E4A-CCE2B5240467}"/>
              </a:ext>
            </a:extLst>
          </p:cNvPr>
          <p:cNvSpPr txBox="1"/>
          <p:nvPr/>
        </p:nvSpPr>
        <p:spPr>
          <a:xfrm>
            <a:off x="174446" y="5964050"/>
            <a:ext cx="11621771" cy="287323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ctr" defTabSz="914377"/>
            <a:r>
              <a:rPr lang="en-GB" sz="1867" dirty="0">
                <a:solidFill>
                  <a:srgbClr val="444444"/>
                </a:solidFill>
                <a:latin typeface="Arial"/>
              </a:rPr>
              <a:t>Ensure you read through all the attachments you receive – it will have top tips on how to apply successfully!</a:t>
            </a:r>
            <a:endParaRPr lang="en-US" sz="1867" dirty="0">
              <a:solidFill>
                <a:srgbClr val="444444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6866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2021 Dell Tech template">
  <a:themeElements>
    <a:clrScheme name="Dell New VID">
      <a:dk1>
        <a:srgbClr val="444444"/>
      </a:dk1>
      <a:lt1>
        <a:srgbClr val="0076CE"/>
      </a:lt1>
      <a:dk2>
        <a:srgbClr val="FFFFFF"/>
      </a:dk2>
      <a:lt2>
        <a:srgbClr val="000000"/>
      </a:lt2>
      <a:accent1>
        <a:srgbClr val="00447C"/>
      </a:accent1>
      <a:accent2>
        <a:srgbClr val="6EA204"/>
      </a:accent2>
      <a:accent3>
        <a:srgbClr val="F2AF00"/>
      </a:accent3>
      <a:accent4>
        <a:srgbClr val="EE6411"/>
      </a:accent4>
      <a:accent5>
        <a:srgbClr val="CE1126"/>
      </a:accent5>
      <a:accent6>
        <a:srgbClr val="41B6E6"/>
      </a:accent6>
      <a:hlink>
        <a:srgbClr val="0076CE"/>
      </a:hlink>
      <a:folHlink>
        <a:srgbClr val="6E2585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 w="12700">
          <a:solidFill>
            <a:schemeClr val="bg2"/>
          </a:solidFill>
        </a:ln>
      </a:spPr>
      <a:bodyPr rtlCol="0" anchor="ctr"/>
      <a:lstStyle>
        <a:defPPr algn="ctr">
          <a:defRPr sz="1200" dirty="0" smtClean="0">
            <a:solidFill>
              <a:schemeClr val="bg2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lIns="0" tIns="0" rIns="0" bIns="0" rtlCol="0">
        <a:spAutoFit/>
      </a:bodyPr>
      <a:lstStyle>
        <a:defPPr algn="ctr">
          <a:defRPr sz="1800"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-18501_2020_ppt_template_v2.potx" id="{8EE0A804-4CB6-44EA-A4B4-C7D1EB27F55F}" vid="{F7FFB47B-E2F5-4219-83D1-256A9C1817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125</Words>
  <Application>Microsoft Office PowerPoint</Application>
  <PresentationFormat>Widescreen</PresentationFormat>
  <Paragraphs>23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Wingdings</vt:lpstr>
      <vt:lpstr>2021 Dell Tech template</vt:lpstr>
      <vt:lpstr>Candidate Application Process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Candidate Application Process</dc:title>
  <dc:creator>Marshall-C, Stephanie</dc:creator>
  <cp:lastModifiedBy>Maristela Parfitt</cp:lastModifiedBy>
  <cp:revision>2</cp:revision>
  <dcterms:created xsi:type="dcterms:W3CDTF">2022-09-23T10:00:16Z</dcterms:created>
  <dcterms:modified xsi:type="dcterms:W3CDTF">2022-10-04T12:18:56Z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73dd1fcc-24d7-4f55-9dc2-c1518f171327_Enabled">
    <vt:lpwstr>true</vt:lpwstr>
  </property>
  <property fmtid="{D5CDD505-2E9C-101B-9397-08002B2CF9AE}" pid="3" name="MSIP_Label_73dd1fcc-24d7-4f55-9dc2-c1518f171327_SetDate">
    <vt:lpwstr>2022-09-30T14:40:14Z</vt:lpwstr>
  </property>
  <property fmtid="{D5CDD505-2E9C-101B-9397-08002B2CF9AE}" pid="4" name="MSIP_Label_73dd1fcc-24d7-4f55-9dc2-c1518f171327_Method">
    <vt:lpwstr>Privileged</vt:lpwstr>
  </property>
  <property fmtid="{D5CDD505-2E9C-101B-9397-08002B2CF9AE}" pid="5" name="MSIP_Label_73dd1fcc-24d7-4f55-9dc2-c1518f171327_Name">
    <vt:lpwstr>No Protection (Label Only) - Internal Use</vt:lpwstr>
  </property>
  <property fmtid="{D5CDD505-2E9C-101B-9397-08002B2CF9AE}" pid="6" name="MSIP_Label_73dd1fcc-24d7-4f55-9dc2-c1518f171327_SiteId">
    <vt:lpwstr>945c199a-83a2-4e80-9f8c-5a91be5752dd</vt:lpwstr>
  </property>
  <property fmtid="{D5CDD505-2E9C-101B-9397-08002B2CF9AE}" pid="7" name="MSIP_Label_73dd1fcc-24d7-4f55-9dc2-c1518f171327_ActionId">
    <vt:lpwstr>8d3aba68-9d13-47a6-9415-ed0ec869801e</vt:lpwstr>
  </property>
  <property fmtid="{D5CDD505-2E9C-101B-9397-08002B2CF9AE}" pid="8" name="MSIP_Label_73dd1fcc-24d7-4f55-9dc2-c1518f171327_ContentBits">
    <vt:lpwstr>2</vt:lpwstr>
  </property>
</Properties>
</file>