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4" r:id="rId3"/>
    <p:sldId id="265" r:id="rId4"/>
    <p:sldId id="274" r:id="rId5"/>
    <p:sldId id="272" r:id="rId6"/>
    <p:sldId id="266" r:id="rId7"/>
    <p:sldId id="276" r:id="rId8"/>
    <p:sldId id="262" r:id="rId9"/>
    <p:sldId id="261" r:id="rId10"/>
    <p:sldId id="269" r:id="rId11"/>
    <p:sldId id="267" r:id="rId12"/>
    <p:sldId id="275" r:id="rId13"/>
    <p:sldId id="263"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2AB187-0528-4F0A-9DC5-137E79889E97}" v="3" dt="2021-04-19T07:39:36.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62" autoAdjust="0"/>
    <p:restoredTop sz="94660"/>
  </p:normalViewPr>
  <p:slideViewPr>
    <p:cSldViewPr snapToGrid="0">
      <p:cViewPr>
        <p:scale>
          <a:sx n="87" d="100"/>
          <a:sy n="87" d="100"/>
        </p:scale>
        <p:origin x="60"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Helen Barr" userId="f4cb8b08-6e5f-4904-83af-9c2f6727b1c8" providerId="ADAL" clId="{342AB187-0528-4F0A-9DC5-137E79889E97}"/>
    <pc:docChg chg="undo redo custSel addSld delSld modSld sldOrd">
      <pc:chgData name="Amy Helen Barr" userId="f4cb8b08-6e5f-4904-83af-9c2f6727b1c8" providerId="ADAL" clId="{342AB187-0528-4F0A-9DC5-137E79889E97}" dt="2021-04-19T13:54:43.176" v="8627" actId="20577"/>
      <pc:docMkLst>
        <pc:docMk/>
      </pc:docMkLst>
      <pc:sldChg chg="modSp del mod">
        <pc:chgData name="Amy Helen Barr" userId="f4cb8b08-6e5f-4904-83af-9c2f6727b1c8" providerId="ADAL" clId="{342AB187-0528-4F0A-9DC5-137E79889E97}" dt="2021-04-19T07:32:41.159" v="967" actId="2696"/>
        <pc:sldMkLst>
          <pc:docMk/>
          <pc:sldMk cId="500217654" sldId="257"/>
        </pc:sldMkLst>
        <pc:spChg chg="mod">
          <ac:chgData name="Amy Helen Barr" userId="f4cb8b08-6e5f-4904-83af-9c2f6727b1c8" providerId="ADAL" clId="{342AB187-0528-4F0A-9DC5-137E79889E97}" dt="2021-04-19T07:25:15.245" v="816" actId="20577"/>
          <ac:spMkLst>
            <pc:docMk/>
            <pc:sldMk cId="500217654" sldId="257"/>
            <ac:spMk id="3" creationId="{3047EB03-A7DC-464D-A628-52F476D5D1B4}"/>
          </ac:spMkLst>
        </pc:spChg>
      </pc:sldChg>
      <pc:sldChg chg="modSp mod ord">
        <pc:chgData name="Amy Helen Barr" userId="f4cb8b08-6e5f-4904-83af-9c2f6727b1c8" providerId="ADAL" clId="{342AB187-0528-4F0A-9DC5-137E79889E97}" dt="2021-04-19T13:40:11.169" v="8309"/>
        <pc:sldMkLst>
          <pc:docMk/>
          <pc:sldMk cId="1936224172" sldId="261"/>
        </pc:sldMkLst>
        <pc:spChg chg="mod">
          <ac:chgData name="Amy Helen Barr" userId="f4cb8b08-6e5f-4904-83af-9c2f6727b1c8" providerId="ADAL" clId="{342AB187-0528-4F0A-9DC5-137E79889E97}" dt="2021-04-19T07:22:11.289" v="795" actId="20577"/>
          <ac:spMkLst>
            <pc:docMk/>
            <pc:sldMk cId="1936224172" sldId="261"/>
            <ac:spMk id="2" creationId="{2874C9DF-C0BF-4E7D-AF85-B922ACFBAD5E}"/>
          </ac:spMkLst>
        </pc:spChg>
        <pc:spChg chg="mod">
          <ac:chgData name="Amy Helen Barr" userId="f4cb8b08-6e5f-4904-83af-9c2f6727b1c8" providerId="ADAL" clId="{342AB187-0528-4F0A-9DC5-137E79889E97}" dt="2021-04-19T07:24:21.920" v="808" actId="27636"/>
          <ac:spMkLst>
            <pc:docMk/>
            <pc:sldMk cId="1936224172" sldId="261"/>
            <ac:spMk id="3" creationId="{FC106896-2522-43EC-B094-3EC7753A8D64}"/>
          </ac:spMkLst>
        </pc:spChg>
      </pc:sldChg>
      <pc:sldChg chg="modSp mod ord">
        <pc:chgData name="Amy Helen Barr" userId="f4cb8b08-6e5f-4904-83af-9c2f6727b1c8" providerId="ADAL" clId="{342AB187-0528-4F0A-9DC5-137E79889E97}" dt="2021-04-19T13:39:02.534" v="8307"/>
        <pc:sldMkLst>
          <pc:docMk/>
          <pc:sldMk cId="3626809753" sldId="262"/>
        </pc:sldMkLst>
        <pc:spChg chg="mod">
          <ac:chgData name="Amy Helen Barr" userId="f4cb8b08-6e5f-4904-83af-9c2f6727b1c8" providerId="ADAL" clId="{342AB187-0528-4F0A-9DC5-137E79889E97}" dt="2021-04-19T13:18:47.224" v="7452" actId="313"/>
          <ac:spMkLst>
            <pc:docMk/>
            <pc:sldMk cId="3626809753" sldId="262"/>
            <ac:spMk id="3" creationId="{1F1E0073-39BE-4BDF-89CF-FED0FDE76C9B}"/>
          </ac:spMkLst>
        </pc:spChg>
        <pc:picChg chg="mod">
          <ac:chgData name="Amy Helen Barr" userId="f4cb8b08-6e5f-4904-83af-9c2f6727b1c8" providerId="ADAL" clId="{342AB187-0528-4F0A-9DC5-137E79889E97}" dt="2021-04-18T14:55:39.599" v="5" actId="14100"/>
          <ac:picMkLst>
            <pc:docMk/>
            <pc:sldMk cId="3626809753" sldId="262"/>
            <ac:picMk id="4" creationId="{B1A81A64-CF71-48E7-8D6F-20B759195624}"/>
          </ac:picMkLst>
        </pc:picChg>
      </pc:sldChg>
      <pc:sldChg chg="modSp mod">
        <pc:chgData name="Amy Helen Barr" userId="f4cb8b08-6e5f-4904-83af-9c2f6727b1c8" providerId="ADAL" clId="{342AB187-0528-4F0A-9DC5-137E79889E97}" dt="2021-04-19T07:56:01.161" v="1533" actId="27636"/>
        <pc:sldMkLst>
          <pc:docMk/>
          <pc:sldMk cId="3020181795" sldId="263"/>
        </pc:sldMkLst>
        <pc:spChg chg="mod">
          <ac:chgData name="Amy Helen Barr" userId="f4cb8b08-6e5f-4904-83af-9c2f6727b1c8" providerId="ADAL" clId="{342AB187-0528-4F0A-9DC5-137E79889E97}" dt="2021-04-19T07:56:01.161" v="1533" actId="27636"/>
          <ac:spMkLst>
            <pc:docMk/>
            <pc:sldMk cId="3020181795" sldId="263"/>
            <ac:spMk id="3" creationId="{B87F6648-1CFD-4BBF-98EC-EECD04CEEB2A}"/>
          </ac:spMkLst>
        </pc:spChg>
      </pc:sldChg>
      <pc:sldChg chg="modSp new mod">
        <pc:chgData name="Amy Helen Barr" userId="f4cb8b08-6e5f-4904-83af-9c2f6727b1c8" providerId="ADAL" clId="{342AB187-0528-4F0A-9DC5-137E79889E97}" dt="2021-04-19T13:34:20.164" v="8258" actId="20577"/>
        <pc:sldMkLst>
          <pc:docMk/>
          <pc:sldMk cId="1494328435" sldId="264"/>
        </pc:sldMkLst>
        <pc:spChg chg="mod">
          <ac:chgData name="Amy Helen Barr" userId="f4cb8b08-6e5f-4904-83af-9c2f6727b1c8" providerId="ADAL" clId="{342AB187-0528-4F0A-9DC5-137E79889E97}" dt="2021-04-19T07:26:36.874" v="832" actId="20577"/>
          <ac:spMkLst>
            <pc:docMk/>
            <pc:sldMk cId="1494328435" sldId="264"/>
            <ac:spMk id="2" creationId="{ED2325AC-C4D3-4A2F-B384-6F896AC46583}"/>
          </ac:spMkLst>
        </pc:spChg>
        <pc:spChg chg="mod">
          <ac:chgData name="Amy Helen Barr" userId="f4cb8b08-6e5f-4904-83af-9c2f6727b1c8" providerId="ADAL" clId="{342AB187-0528-4F0A-9DC5-137E79889E97}" dt="2021-04-19T13:34:20.164" v="8258" actId="20577"/>
          <ac:spMkLst>
            <pc:docMk/>
            <pc:sldMk cId="1494328435" sldId="264"/>
            <ac:spMk id="3" creationId="{BB005CE4-06A2-4F05-9824-9D69E21D5F56}"/>
          </ac:spMkLst>
        </pc:spChg>
      </pc:sldChg>
      <pc:sldChg chg="modSp new mod">
        <pc:chgData name="Amy Helen Barr" userId="f4cb8b08-6e5f-4904-83af-9c2f6727b1c8" providerId="ADAL" clId="{342AB187-0528-4F0A-9DC5-137E79889E97}" dt="2021-04-19T13:35:50.649" v="8270" actId="20577"/>
        <pc:sldMkLst>
          <pc:docMk/>
          <pc:sldMk cId="585089261" sldId="265"/>
        </pc:sldMkLst>
        <pc:spChg chg="mod">
          <ac:chgData name="Amy Helen Barr" userId="f4cb8b08-6e5f-4904-83af-9c2f6727b1c8" providerId="ADAL" clId="{342AB187-0528-4F0A-9DC5-137E79889E97}" dt="2021-04-19T07:19:54.085" v="731" actId="14100"/>
          <ac:spMkLst>
            <pc:docMk/>
            <pc:sldMk cId="585089261" sldId="265"/>
            <ac:spMk id="2" creationId="{FEE750C7-9EF8-468A-A393-E17922C9A2CC}"/>
          </ac:spMkLst>
        </pc:spChg>
        <pc:spChg chg="mod">
          <ac:chgData name="Amy Helen Barr" userId="f4cb8b08-6e5f-4904-83af-9c2f6727b1c8" providerId="ADAL" clId="{342AB187-0528-4F0A-9DC5-137E79889E97}" dt="2021-04-19T13:35:50.649" v="8270" actId="20577"/>
          <ac:spMkLst>
            <pc:docMk/>
            <pc:sldMk cId="585089261" sldId="265"/>
            <ac:spMk id="3" creationId="{97A3126C-0A07-4512-9E81-FCA0D90EE8EB}"/>
          </ac:spMkLst>
        </pc:spChg>
      </pc:sldChg>
      <pc:sldChg chg="modSp new mod">
        <pc:chgData name="Amy Helen Barr" userId="f4cb8b08-6e5f-4904-83af-9c2f6727b1c8" providerId="ADAL" clId="{342AB187-0528-4F0A-9DC5-137E79889E97}" dt="2021-04-19T08:31:40.907" v="3186"/>
        <pc:sldMkLst>
          <pc:docMk/>
          <pc:sldMk cId="310939765" sldId="266"/>
        </pc:sldMkLst>
        <pc:spChg chg="mod">
          <ac:chgData name="Amy Helen Barr" userId="f4cb8b08-6e5f-4904-83af-9c2f6727b1c8" providerId="ADAL" clId="{342AB187-0528-4F0A-9DC5-137E79889E97}" dt="2021-04-19T07:25:57.615" v="825" actId="20577"/>
          <ac:spMkLst>
            <pc:docMk/>
            <pc:sldMk cId="310939765" sldId="266"/>
            <ac:spMk id="2" creationId="{EA07BAC5-DAF2-4759-8088-CEDBF1EEC756}"/>
          </ac:spMkLst>
        </pc:spChg>
        <pc:spChg chg="mod">
          <ac:chgData name="Amy Helen Barr" userId="f4cb8b08-6e5f-4904-83af-9c2f6727b1c8" providerId="ADAL" clId="{342AB187-0528-4F0A-9DC5-137E79889E97}" dt="2021-04-19T08:31:40.907" v="3186"/>
          <ac:spMkLst>
            <pc:docMk/>
            <pc:sldMk cId="310939765" sldId="266"/>
            <ac:spMk id="3" creationId="{5687587C-46BA-4738-8021-959BA5FFDA2A}"/>
          </ac:spMkLst>
        </pc:spChg>
      </pc:sldChg>
      <pc:sldChg chg="modSp new mod">
        <pc:chgData name="Amy Helen Barr" userId="f4cb8b08-6e5f-4904-83af-9c2f6727b1c8" providerId="ADAL" clId="{342AB187-0528-4F0A-9DC5-137E79889E97}" dt="2021-04-19T13:46:50.577" v="8336" actId="20577"/>
        <pc:sldMkLst>
          <pc:docMk/>
          <pc:sldMk cId="1050820495" sldId="267"/>
        </pc:sldMkLst>
        <pc:spChg chg="mod">
          <ac:chgData name="Amy Helen Barr" userId="f4cb8b08-6e5f-4904-83af-9c2f6727b1c8" providerId="ADAL" clId="{342AB187-0528-4F0A-9DC5-137E79889E97}" dt="2021-04-19T08:32:31.938" v="3208" actId="20577"/>
          <ac:spMkLst>
            <pc:docMk/>
            <pc:sldMk cId="1050820495" sldId="267"/>
            <ac:spMk id="2" creationId="{30817D52-12C1-4DF9-96E3-FC3A8F95ED83}"/>
          </ac:spMkLst>
        </pc:spChg>
        <pc:spChg chg="mod">
          <ac:chgData name="Amy Helen Barr" userId="f4cb8b08-6e5f-4904-83af-9c2f6727b1c8" providerId="ADAL" clId="{342AB187-0528-4F0A-9DC5-137E79889E97}" dt="2021-04-19T13:46:50.577" v="8336" actId="20577"/>
          <ac:spMkLst>
            <pc:docMk/>
            <pc:sldMk cId="1050820495" sldId="267"/>
            <ac:spMk id="3" creationId="{0C9CFEA3-A7E6-4E58-A1BD-A157C4CCA9B1}"/>
          </ac:spMkLst>
        </pc:spChg>
      </pc:sldChg>
      <pc:sldChg chg="modSp new del mod">
        <pc:chgData name="Amy Helen Barr" userId="f4cb8b08-6e5f-4904-83af-9c2f6727b1c8" providerId="ADAL" clId="{342AB187-0528-4F0A-9DC5-137E79889E97}" dt="2021-04-19T08:15:46.558" v="2572" actId="2696"/>
        <pc:sldMkLst>
          <pc:docMk/>
          <pc:sldMk cId="3052068624" sldId="268"/>
        </pc:sldMkLst>
        <pc:spChg chg="mod">
          <ac:chgData name="Amy Helen Barr" userId="f4cb8b08-6e5f-4904-83af-9c2f6727b1c8" providerId="ADAL" clId="{342AB187-0528-4F0A-9DC5-137E79889E97}" dt="2021-04-18T19:29:49.334" v="599"/>
          <ac:spMkLst>
            <pc:docMk/>
            <pc:sldMk cId="3052068624" sldId="268"/>
            <ac:spMk id="3" creationId="{AE361002-66C5-43DF-9A66-0CCB2741F0A3}"/>
          </ac:spMkLst>
        </pc:spChg>
      </pc:sldChg>
      <pc:sldChg chg="delSp modSp new mod ord">
        <pc:chgData name="Amy Helen Barr" userId="f4cb8b08-6e5f-4904-83af-9c2f6727b1c8" providerId="ADAL" clId="{342AB187-0528-4F0A-9DC5-137E79889E97}" dt="2021-04-19T13:40:14.873" v="8311"/>
        <pc:sldMkLst>
          <pc:docMk/>
          <pc:sldMk cId="3966154674" sldId="269"/>
        </pc:sldMkLst>
        <pc:spChg chg="del">
          <ac:chgData name="Amy Helen Barr" userId="f4cb8b08-6e5f-4904-83af-9c2f6727b1c8" providerId="ADAL" clId="{342AB187-0528-4F0A-9DC5-137E79889E97}" dt="2021-04-19T07:32:48.732" v="968" actId="21"/>
          <ac:spMkLst>
            <pc:docMk/>
            <pc:sldMk cId="3966154674" sldId="269"/>
            <ac:spMk id="2" creationId="{15FF9E68-6BA8-4F2D-ABE1-3BC129DAE1E8}"/>
          </ac:spMkLst>
        </pc:spChg>
        <pc:spChg chg="mod">
          <ac:chgData name="Amy Helen Barr" userId="f4cb8b08-6e5f-4904-83af-9c2f6727b1c8" providerId="ADAL" clId="{342AB187-0528-4F0A-9DC5-137E79889E97}" dt="2021-04-19T07:40:44.224" v="1365" actId="20577"/>
          <ac:spMkLst>
            <pc:docMk/>
            <pc:sldMk cId="3966154674" sldId="269"/>
            <ac:spMk id="3" creationId="{E39B9FC1-EB12-4588-ADA7-DB5B609C693D}"/>
          </ac:spMkLst>
        </pc:spChg>
      </pc:sldChg>
      <pc:sldChg chg="modSp new del mod">
        <pc:chgData name="Amy Helen Barr" userId="f4cb8b08-6e5f-4904-83af-9c2f6727b1c8" providerId="ADAL" clId="{342AB187-0528-4F0A-9DC5-137E79889E97}" dt="2021-04-19T08:33:25.780" v="3212" actId="2696"/>
        <pc:sldMkLst>
          <pc:docMk/>
          <pc:sldMk cId="1780729238" sldId="270"/>
        </pc:sldMkLst>
        <pc:spChg chg="mod">
          <ac:chgData name="Amy Helen Barr" userId="f4cb8b08-6e5f-4904-83af-9c2f6727b1c8" providerId="ADAL" clId="{342AB187-0528-4F0A-9DC5-137E79889E97}" dt="2021-04-19T07:41:11.380" v="1411" actId="20577"/>
          <ac:spMkLst>
            <pc:docMk/>
            <pc:sldMk cId="1780729238" sldId="270"/>
            <ac:spMk id="3" creationId="{4728A563-D3D9-4244-9E1C-9C65FF0C9684}"/>
          </ac:spMkLst>
        </pc:spChg>
      </pc:sldChg>
      <pc:sldChg chg="modSp new del mod ord">
        <pc:chgData name="Amy Helen Barr" userId="f4cb8b08-6e5f-4904-83af-9c2f6727b1c8" providerId="ADAL" clId="{342AB187-0528-4F0A-9DC5-137E79889E97}" dt="2021-04-19T08:31:45.280" v="3187" actId="2696"/>
        <pc:sldMkLst>
          <pc:docMk/>
          <pc:sldMk cId="2087219333" sldId="271"/>
        </pc:sldMkLst>
        <pc:spChg chg="mod">
          <ac:chgData name="Amy Helen Barr" userId="f4cb8b08-6e5f-4904-83af-9c2f6727b1c8" providerId="ADAL" clId="{342AB187-0528-4F0A-9DC5-137E79889E97}" dt="2021-04-19T08:30:04.655" v="3166" actId="20577"/>
          <ac:spMkLst>
            <pc:docMk/>
            <pc:sldMk cId="2087219333" sldId="271"/>
            <ac:spMk id="3" creationId="{E8945D40-4D48-4090-8F38-CD678B0364AA}"/>
          </ac:spMkLst>
        </pc:spChg>
      </pc:sldChg>
      <pc:sldChg chg="delSp modSp new mod">
        <pc:chgData name="Amy Helen Barr" userId="f4cb8b08-6e5f-4904-83af-9c2f6727b1c8" providerId="ADAL" clId="{342AB187-0528-4F0A-9DC5-137E79889E97}" dt="2021-04-19T13:38:15.269" v="8300" actId="20577"/>
        <pc:sldMkLst>
          <pc:docMk/>
          <pc:sldMk cId="3164031455" sldId="272"/>
        </pc:sldMkLst>
        <pc:spChg chg="del">
          <ac:chgData name="Amy Helen Barr" userId="f4cb8b08-6e5f-4904-83af-9c2f6727b1c8" providerId="ADAL" clId="{342AB187-0528-4F0A-9DC5-137E79889E97}" dt="2021-04-19T13:15:01.763" v="7310" actId="21"/>
          <ac:spMkLst>
            <pc:docMk/>
            <pc:sldMk cId="3164031455" sldId="272"/>
            <ac:spMk id="2" creationId="{4EC9F7C3-98A6-4BE2-B7E1-41F57B8C036C}"/>
          </ac:spMkLst>
        </pc:spChg>
        <pc:spChg chg="mod">
          <ac:chgData name="Amy Helen Barr" userId="f4cb8b08-6e5f-4904-83af-9c2f6727b1c8" providerId="ADAL" clId="{342AB187-0528-4F0A-9DC5-137E79889E97}" dt="2021-04-19T13:38:15.269" v="8300" actId="20577"/>
          <ac:spMkLst>
            <pc:docMk/>
            <pc:sldMk cId="3164031455" sldId="272"/>
            <ac:spMk id="3" creationId="{31FAF3A7-7479-437D-BFA7-3BAD3DF2FC8C}"/>
          </ac:spMkLst>
        </pc:spChg>
      </pc:sldChg>
      <pc:sldChg chg="modSp new mod">
        <pc:chgData name="Amy Helen Barr" userId="f4cb8b08-6e5f-4904-83af-9c2f6727b1c8" providerId="ADAL" clId="{342AB187-0528-4F0A-9DC5-137E79889E97}" dt="2021-04-19T10:39:16.600" v="4748" actId="27636"/>
        <pc:sldMkLst>
          <pc:docMk/>
          <pc:sldMk cId="2110103490" sldId="273"/>
        </pc:sldMkLst>
        <pc:spChg chg="mod">
          <ac:chgData name="Amy Helen Barr" userId="f4cb8b08-6e5f-4904-83af-9c2f6727b1c8" providerId="ADAL" clId="{342AB187-0528-4F0A-9DC5-137E79889E97}" dt="2021-04-19T08:30:14.732" v="3177" actId="20577"/>
          <ac:spMkLst>
            <pc:docMk/>
            <pc:sldMk cId="2110103490" sldId="273"/>
            <ac:spMk id="2" creationId="{C9E49EC8-9A31-4881-A113-7BAE5438A8AF}"/>
          </ac:spMkLst>
        </pc:spChg>
        <pc:spChg chg="mod">
          <ac:chgData name="Amy Helen Barr" userId="f4cb8b08-6e5f-4904-83af-9c2f6727b1c8" providerId="ADAL" clId="{342AB187-0528-4F0A-9DC5-137E79889E97}" dt="2021-04-19T10:39:16.600" v="4748" actId="27636"/>
          <ac:spMkLst>
            <pc:docMk/>
            <pc:sldMk cId="2110103490" sldId="273"/>
            <ac:spMk id="3" creationId="{E0147CCD-3E15-45AA-9C9B-641FEFA2B7D7}"/>
          </ac:spMkLst>
        </pc:spChg>
      </pc:sldChg>
      <pc:sldChg chg="delSp modSp new mod">
        <pc:chgData name="Amy Helen Barr" userId="f4cb8b08-6e5f-4904-83af-9c2f6727b1c8" providerId="ADAL" clId="{342AB187-0528-4F0A-9DC5-137E79889E97}" dt="2021-04-19T10:42:47.795" v="4772" actId="21"/>
        <pc:sldMkLst>
          <pc:docMk/>
          <pc:sldMk cId="2126146429" sldId="274"/>
        </pc:sldMkLst>
        <pc:spChg chg="del">
          <ac:chgData name="Amy Helen Barr" userId="f4cb8b08-6e5f-4904-83af-9c2f6727b1c8" providerId="ADAL" clId="{342AB187-0528-4F0A-9DC5-137E79889E97}" dt="2021-04-19T10:42:47.795" v="4772" actId="21"/>
          <ac:spMkLst>
            <pc:docMk/>
            <pc:sldMk cId="2126146429" sldId="274"/>
            <ac:spMk id="2" creationId="{8F97443A-81D3-421A-869A-F75C338A91CC}"/>
          </ac:spMkLst>
        </pc:spChg>
        <pc:spChg chg="mod">
          <ac:chgData name="Amy Helen Barr" userId="f4cb8b08-6e5f-4904-83af-9c2f6727b1c8" providerId="ADAL" clId="{342AB187-0528-4F0A-9DC5-137E79889E97}" dt="2021-04-19T10:04:15.266" v="3666" actId="313"/>
          <ac:spMkLst>
            <pc:docMk/>
            <pc:sldMk cId="2126146429" sldId="274"/>
            <ac:spMk id="3" creationId="{D80516DC-66F5-41C7-B071-3F8938451222}"/>
          </ac:spMkLst>
        </pc:spChg>
      </pc:sldChg>
      <pc:sldChg chg="modSp new mod">
        <pc:chgData name="Amy Helen Barr" userId="f4cb8b08-6e5f-4904-83af-9c2f6727b1c8" providerId="ADAL" clId="{342AB187-0528-4F0A-9DC5-137E79889E97}" dt="2021-04-19T13:54:43.176" v="8627" actId="20577"/>
        <pc:sldMkLst>
          <pc:docMk/>
          <pc:sldMk cId="3307766178" sldId="275"/>
        </pc:sldMkLst>
        <pc:spChg chg="mod">
          <ac:chgData name="Amy Helen Barr" userId="f4cb8b08-6e5f-4904-83af-9c2f6727b1c8" providerId="ADAL" clId="{342AB187-0528-4F0A-9DC5-137E79889E97}" dt="2021-04-19T13:11:48.588" v="7144" actId="20577"/>
          <ac:spMkLst>
            <pc:docMk/>
            <pc:sldMk cId="3307766178" sldId="275"/>
            <ac:spMk id="2" creationId="{AB46BB0C-4CF5-44DD-9264-84C8348256D8}"/>
          </ac:spMkLst>
        </pc:spChg>
        <pc:spChg chg="mod">
          <ac:chgData name="Amy Helen Barr" userId="f4cb8b08-6e5f-4904-83af-9c2f6727b1c8" providerId="ADAL" clId="{342AB187-0528-4F0A-9DC5-137E79889E97}" dt="2021-04-19T13:54:43.176" v="8627" actId="20577"/>
          <ac:spMkLst>
            <pc:docMk/>
            <pc:sldMk cId="3307766178" sldId="275"/>
            <ac:spMk id="3" creationId="{C2F11E96-23AA-4BB0-BEE6-521F82AE84BB}"/>
          </ac:spMkLst>
        </pc:spChg>
      </pc:sldChg>
      <pc:sldChg chg="modSp new mod">
        <pc:chgData name="Amy Helen Barr" userId="f4cb8b08-6e5f-4904-83af-9c2f6727b1c8" providerId="ADAL" clId="{342AB187-0528-4F0A-9DC5-137E79889E97}" dt="2021-04-19T13:38:52.514" v="8305" actId="20577"/>
        <pc:sldMkLst>
          <pc:docMk/>
          <pc:sldMk cId="2101849980" sldId="276"/>
        </pc:sldMkLst>
        <pc:spChg chg="mod">
          <ac:chgData name="Amy Helen Barr" userId="f4cb8b08-6e5f-4904-83af-9c2f6727b1c8" providerId="ADAL" clId="{342AB187-0528-4F0A-9DC5-137E79889E97}" dt="2021-04-19T10:43:33.043" v="4779" actId="20577"/>
          <ac:spMkLst>
            <pc:docMk/>
            <pc:sldMk cId="2101849980" sldId="276"/>
            <ac:spMk id="2" creationId="{AFE36A82-E331-4B54-B401-13AF090DD936}"/>
          </ac:spMkLst>
        </pc:spChg>
        <pc:spChg chg="mod">
          <ac:chgData name="Amy Helen Barr" userId="f4cb8b08-6e5f-4904-83af-9c2f6727b1c8" providerId="ADAL" clId="{342AB187-0528-4F0A-9DC5-137E79889E97}" dt="2021-04-19T13:38:52.514" v="8305" actId="20577"/>
          <ac:spMkLst>
            <pc:docMk/>
            <pc:sldMk cId="2101849980" sldId="276"/>
            <ac:spMk id="3" creationId="{F64C4677-2521-44E0-84C8-FBC758F6744A}"/>
          </ac:spMkLst>
        </pc:spChg>
      </pc:sldChg>
    </pc:docChg>
  </pc:docChgLst>
  <pc:docChgLst>
    <pc:chgData name="Amy Helen Barr" userId="f4cb8b08-6e5f-4904-83af-9c2f6727b1c8" providerId="ADAL" clId="{4A281FBD-1485-4446-95B6-441D9688776C}"/>
    <pc:docChg chg="undo custSel mod addSld delSld modSld sldOrd">
      <pc:chgData name="Amy Helen Barr" userId="f4cb8b08-6e5f-4904-83af-9c2f6727b1c8" providerId="ADAL" clId="{4A281FBD-1485-4446-95B6-441D9688776C}" dt="2021-01-15T14:16:15.111" v="4325" actId="2696"/>
      <pc:docMkLst>
        <pc:docMk/>
      </pc:docMkLst>
      <pc:sldChg chg="modSp mod ord">
        <pc:chgData name="Amy Helen Barr" userId="f4cb8b08-6e5f-4904-83af-9c2f6727b1c8" providerId="ADAL" clId="{4A281FBD-1485-4446-95B6-441D9688776C}" dt="2021-01-15T09:32:44.331" v="15"/>
        <pc:sldMkLst>
          <pc:docMk/>
          <pc:sldMk cId="2718481359" sldId="256"/>
        </pc:sldMkLst>
        <pc:spChg chg="mod">
          <ac:chgData name="Amy Helen Barr" userId="f4cb8b08-6e5f-4904-83af-9c2f6727b1c8" providerId="ADAL" clId="{4A281FBD-1485-4446-95B6-441D9688776C}" dt="2021-01-15T09:32:26.488" v="0"/>
          <ac:spMkLst>
            <pc:docMk/>
            <pc:sldMk cId="2718481359" sldId="256"/>
            <ac:spMk id="2" creationId="{D4712C85-5DDE-4078-8853-07D11C29C39B}"/>
          </ac:spMkLst>
        </pc:spChg>
        <pc:spChg chg="mod">
          <ac:chgData name="Amy Helen Barr" userId="f4cb8b08-6e5f-4904-83af-9c2f6727b1c8" providerId="ADAL" clId="{4A281FBD-1485-4446-95B6-441D9688776C}" dt="2021-01-15T09:32:35.213" v="12" actId="20577"/>
          <ac:spMkLst>
            <pc:docMk/>
            <pc:sldMk cId="2718481359" sldId="256"/>
            <ac:spMk id="3" creationId="{1BD26957-77B7-4F1D-A39C-3BA985A16ABB}"/>
          </ac:spMkLst>
        </pc:spChg>
      </pc:sldChg>
      <pc:sldChg chg="addSp delSp modSp new mod setBg">
        <pc:chgData name="Amy Helen Barr" userId="f4cb8b08-6e5f-4904-83af-9c2f6727b1c8" providerId="ADAL" clId="{4A281FBD-1485-4446-95B6-441D9688776C}" dt="2021-01-15T13:43:57.801" v="4299" actId="26606"/>
        <pc:sldMkLst>
          <pc:docMk/>
          <pc:sldMk cId="500217654" sldId="257"/>
        </pc:sldMkLst>
        <pc:spChg chg="mod">
          <ac:chgData name="Amy Helen Barr" userId="f4cb8b08-6e5f-4904-83af-9c2f6727b1c8" providerId="ADAL" clId="{4A281FBD-1485-4446-95B6-441D9688776C}" dt="2021-01-15T13:43:57.801" v="4299" actId="26606"/>
          <ac:spMkLst>
            <pc:docMk/>
            <pc:sldMk cId="500217654" sldId="257"/>
            <ac:spMk id="2" creationId="{AE82080A-8B96-44EE-BE2F-79F285A112BB}"/>
          </ac:spMkLst>
        </pc:spChg>
        <pc:spChg chg="mod">
          <ac:chgData name="Amy Helen Barr" userId="f4cb8b08-6e5f-4904-83af-9c2f6727b1c8" providerId="ADAL" clId="{4A281FBD-1485-4446-95B6-441D9688776C}" dt="2021-01-15T13:43:57.801" v="4299" actId="26606"/>
          <ac:spMkLst>
            <pc:docMk/>
            <pc:sldMk cId="500217654" sldId="257"/>
            <ac:spMk id="3" creationId="{3047EB03-A7DC-464D-A628-52F476D5D1B4}"/>
          </ac:spMkLst>
        </pc:spChg>
        <pc:spChg chg="add del">
          <ac:chgData name="Amy Helen Barr" userId="f4cb8b08-6e5f-4904-83af-9c2f6727b1c8" providerId="ADAL" clId="{4A281FBD-1485-4446-95B6-441D9688776C}" dt="2021-01-15T13:43:52.111" v="4294" actId="26606"/>
          <ac:spMkLst>
            <pc:docMk/>
            <pc:sldMk cId="500217654" sldId="257"/>
            <ac:spMk id="8" creationId="{D819EC06-95FA-4182-A069-1FA626C7A0F2}"/>
          </ac:spMkLst>
        </pc:spChg>
        <pc:spChg chg="add del">
          <ac:chgData name="Amy Helen Barr" userId="f4cb8b08-6e5f-4904-83af-9c2f6727b1c8" providerId="ADAL" clId="{4A281FBD-1485-4446-95B6-441D9688776C}" dt="2021-01-15T13:43:52.111" v="4294" actId="26606"/>
          <ac:spMkLst>
            <pc:docMk/>
            <pc:sldMk cId="500217654" sldId="257"/>
            <ac:spMk id="10" creationId="{18EB1A4A-D79A-42CF-8F0E-83C097672B01}"/>
          </ac:spMkLst>
        </pc:spChg>
        <pc:spChg chg="add del">
          <ac:chgData name="Amy Helen Barr" userId="f4cb8b08-6e5f-4904-83af-9c2f6727b1c8" providerId="ADAL" clId="{4A281FBD-1485-4446-95B6-441D9688776C}" dt="2021-01-15T13:43:54.420" v="4296" actId="26606"/>
          <ac:spMkLst>
            <pc:docMk/>
            <pc:sldMk cId="500217654" sldId="257"/>
            <ac:spMk id="12" creationId="{C87A8A8A-B020-4F46-8329-D75799D71B76}"/>
          </ac:spMkLst>
        </pc:spChg>
        <pc:spChg chg="add del">
          <ac:chgData name="Amy Helen Barr" userId="f4cb8b08-6e5f-4904-83af-9c2f6727b1c8" providerId="ADAL" clId="{4A281FBD-1485-4446-95B6-441D9688776C}" dt="2021-01-15T13:43:54.420" v="4296" actId="26606"/>
          <ac:spMkLst>
            <pc:docMk/>
            <pc:sldMk cId="500217654" sldId="257"/>
            <ac:spMk id="13" creationId="{C9A36457-A5F4-4103-A443-02581C09185B}"/>
          </ac:spMkLst>
        </pc:spChg>
        <pc:spChg chg="add del">
          <ac:chgData name="Amy Helen Barr" userId="f4cb8b08-6e5f-4904-83af-9c2f6727b1c8" providerId="ADAL" clId="{4A281FBD-1485-4446-95B6-441D9688776C}" dt="2021-01-15T13:43:54.420" v="4296" actId="26606"/>
          <ac:spMkLst>
            <pc:docMk/>
            <pc:sldMk cId="500217654" sldId="257"/>
            <ac:spMk id="14" creationId="{35C685BF-E9A7-4525-ABF3-CCC2EAC37E6E}"/>
          </ac:spMkLst>
        </pc:spChg>
        <pc:spChg chg="add del">
          <ac:chgData name="Amy Helen Barr" userId="f4cb8b08-6e5f-4904-83af-9c2f6727b1c8" providerId="ADAL" clId="{4A281FBD-1485-4446-95B6-441D9688776C}" dt="2021-01-15T13:43:57.786" v="4298" actId="26606"/>
          <ac:spMkLst>
            <pc:docMk/>
            <pc:sldMk cId="500217654" sldId="257"/>
            <ac:spMk id="16" creationId="{84697CDA-BDB7-4883-B48B-1D4EDB2F0E93}"/>
          </ac:spMkLst>
        </pc:spChg>
        <pc:spChg chg="add del">
          <ac:chgData name="Amy Helen Barr" userId="f4cb8b08-6e5f-4904-83af-9c2f6727b1c8" providerId="ADAL" clId="{4A281FBD-1485-4446-95B6-441D9688776C}" dt="2021-01-15T13:43:57.786" v="4298" actId="26606"/>
          <ac:spMkLst>
            <pc:docMk/>
            <pc:sldMk cId="500217654" sldId="257"/>
            <ac:spMk id="17" creationId="{80FB4D7A-9B72-446C-9A0D-C0A2986BC09C}"/>
          </ac:spMkLst>
        </pc:spChg>
        <pc:spChg chg="add">
          <ac:chgData name="Amy Helen Barr" userId="f4cb8b08-6e5f-4904-83af-9c2f6727b1c8" providerId="ADAL" clId="{4A281FBD-1485-4446-95B6-441D9688776C}" dt="2021-01-15T13:43:57.801" v="4299" actId="26606"/>
          <ac:spMkLst>
            <pc:docMk/>
            <pc:sldMk cId="500217654" sldId="257"/>
            <ac:spMk id="19" creationId="{00A0D747-F38B-4A99-9985-62CE8C24765F}"/>
          </ac:spMkLst>
        </pc:spChg>
        <pc:spChg chg="add">
          <ac:chgData name="Amy Helen Barr" userId="f4cb8b08-6e5f-4904-83af-9c2f6727b1c8" providerId="ADAL" clId="{4A281FBD-1485-4446-95B6-441D9688776C}" dt="2021-01-15T13:43:57.801" v="4299" actId="26606"/>
          <ac:spMkLst>
            <pc:docMk/>
            <pc:sldMk cId="500217654" sldId="257"/>
            <ac:spMk id="20" creationId="{3D1BF32B-6CA3-4695-8A0C-1AC789B58D94}"/>
          </ac:spMkLst>
        </pc:spChg>
      </pc:sldChg>
      <pc:sldChg chg="modSp new del mod">
        <pc:chgData name="Amy Helen Barr" userId="f4cb8b08-6e5f-4904-83af-9c2f6727b1c8" providerId="ADAL" clId="{4A281FBD-1485-4446-95B6-441D9688776C}" dt="2021-01-15T13:44:18.745" v="4300" actId="2696"/>
        <pc:sldMkLst>
          <pc:docMk/>
          <pc:sldMk cId="776710758" sldId="258"/>
        </pc:sldMkLst>
        <pc:spChg chg="mod">
          <ac:chgData name="Amy Helen Barr" userId="f4cb8b08-6e5f-4904-83af-9c2f6727b1c8" providerId="ADAL" clId="{4A281FBD-1485-4446-95B6-441D9688776C}" dt="2021-01-15T09:34:32.263" v="21" actId="27636"/>
          <ac:spMkLst>
            <pc:docMk/>
            <pc:sldMk cId="776710758" sldId="258"/>
            <ac:spMk id="2" creationId="{0C6C84F1-260D-485B-AFE1-0D49A0E1BA4F}"/>
          </ac:spMkLst>
        </pc:spChg>
        <pc:spChg chg="mod">
          <ac:chgData name="Amy Helen Barr" userId="f4cb8b08-6e5f-4904-83af-9c2f6727b1c8" providerId="ADAL" clId="{4A281FBD-1485-4446-95B6-441D9688776C}" dt="2021-01-15T13:43:01.260" v="4289" actId="20577"/>
          <ac:spMkLst>
            <pc:docMk/>
            <pc:sldMk cId="776710758" sldId="258"/>
            <ac:spMk id="3" creationId="{70C6E725-15E4-490B-9256-7CD07932C96D}"/>
          </ac:spMkLst>
        </pc:spChg>
      </pc:sldChg>
      <pc:sldChg chg="modSp new del mod">
        <pc:chgData name="Amy Helen Barr" userId="f4cb8b08-6e5f-4904-83af-9c2f6727b1c8" providerId="ADAL" clId="{4A281FBD-1485-4446-95B6-441D9688776C}" dt="2021-01-15T14:13:26.306" v="4304" actId="2696"/>
        <pc:sldMkLst>
          <pc:docMk/>
          <pc:sldMk cId="608819533" sldId="259"/>
        </pc:sldMkLst>
        <pc:spChg chg="mod">
          <ac:chgData name="Amy Helen Barr" userId="f4cb8b08-6e5f-4904-83af-9c2f6727b1c8" providerId="ADAL" clId="{4A281FBD-1485-4446-95B6-441D9688776C}" dt="2021-01-15T09:34:54.264" v="24" actId="27636"/>
          <ac:spMkLst>
            <pc:docMk/>
            <pc:sldMk cId="608819533" sldId="259"/>
            <ac:spMk id="2" creationId="{4DE4FAA3-5A2C-443D-BC02-EAEE549EB77E}"/>
          </ac:spMkLst>
        </pc:spChg>
        <pc:spChg chg="mod">
          <ac:chgData name="Amy Helen Barr" userId="f4cb8b08-6e5f-4904-83af-9c2f6727b1c8" providerId="ADAL" clId="{4A281FBD-1485-4446-95B6-441D9688776C}" dt="2021-01-15T13:44:23.463" v="4301" actId="20577"/>
          <ac:spMkLst>
            <pc:docMk/>
            <pc:sldMk cId="608819533" sldId="259"/>
            <ac:spMk id="3" creationId="{C1F7E761-D71A-4F9F-B890-DC60C28E621C}"/>
          </ac:spMkLst>
        </pc:spChg>
      </pc:sldChg>
      <pc:sldChg chg="modSp new del mod">
        <pc:chgData name="Amy Helen Barr" userId="f4cb8b08-6e5f-4904-83af-9c2f6727b1c8" providerId="ADAL" clId="{4A281FBD-1485-4446-95B6-441D9688776C}" dt="2021-01-15T14:16:15.111" v="4325" actId="2696"/>
        <pc:sldMkLst>
          <pc:docMk/>
          <pc:sldMk cId="2290742378" sldId="260"/>
        </pc:sldMkLst>
        <pc:spChg chg="mod">
          <ac:chgData name="Amy Helen Barr" userId="f4cb8b08-6e5f-4904-83af-9c2f6727b1c8" providerId="ADAL" clId="{4A281FBD-1485-4446-95B6-441D9688776C}" dt="2021-01-15T14:14:44.524" v="4305" actId="20577"/>
          <ac:spMkLst>
            <pc:docMk/>
            <pc:sldMk cId="2290742378" sldId="260"/>
            <ac:spMk id="2" creationId="{5EBA2848-60DF-40E3-BB3D-F32690A3340B}"/>
          </ac:spMkLst>
        </pc:spChg>
        <pc:spChg chg="mod">
          <ac:chgData name="Amy Helen Barr" userId="f4cb8b08-6e5f-4904-83af-9c2f6727b1c8" providerId="ADAL" clId="{4A281FBD-1485-4446-95B6-441D9688776C}" dt="2021-01-15T14:16:06.112" v="4324" actId="20577"/>
          <ac:spMkLst>
            <pc:docMk/>
            <pc:sldMk cId="2290742378" sldId="260"/>
            <ac:spMk id="3" creationId="{6019E622-76E1-4701-AF77-9665A033B5AF}"/>
          </ac:spMkLst>
        </pc:spChg>
      </pc:sldChg>
      <pc:sldChg chg="addSp delSp modSp new mod setBg">
        <pc:chgData name="Amy Helen Barr" userId="f4cb8b08-6e5f-4904-83af-9c2f6727b1c8" providerId="ADAL" clId="{4A281FBD-1485-4446-95B6-441D9688776C}" dt="2021-01-15T13:18:21.242" v="2946" actId="313"/>
        <pc:sldMkLst>
          <pc:docMk/>
          <pc:sldMk cId="1936224172" sldId="261"/>
        </pc:sldMkLst>
        <pc:spChg chg="mod">
          <ac:chgData name="Amy Helen Barr" userId="f4cb8b08-6e5f-4904-83af-9c2f6727b1c8" providerId="ADAL" clId="{4A281FBD-1485-4446-95B6-441D9688776C}" dt="2021-01-15T11:25:31.934" v="2218" actId="26606"/>
          <ac:spMkLst>
            <pc:docMk/>
            <pc:sldMk cId="1936224172" sldId="261"/>
            <ac:spMk id="2" creationId="{2874C9DF-C0BF-4E7D-AF85-B922ACFBAD5E}"/>
          </ac:spMkLst>
        </pc:spChg>
        <pc:spChg chg="mod">
          <ac:chgData name="Amy Helen Barr" userId="f4cb8b08-6e5f-4904-83af-9c2f6727b1c8" providerId="ADAL" clId="{4A281FBD-1485-4446-95B6-441D9688776C}" dt="2021-01-15T13:18:21.242" v="2946" actId="313"/>
          <ac:spMkLst>
            <pc:docMk/>
            <pc:sldMk cId="1936224172" sldId="261"/>
            <ac:spMk id="3" creationId="{FC106896-2522-43EC-B094-3EC7753A8D64}"/>
          </ac:spMkLst>
        </pc:spChg>
        <pc:spChg chg="add del">
          <ac:chgData name="Amy Helen Barr" userId="f4cb8b08-6e5f-4904-83af-9c2f6727b1c8" providerId="ADAL" clId="{4A281FBD-1485-4446-95B6-441D9688776C}" dt="2021-01-15T10:18:19.426" v="971" actId="26606"/>
          <ac:spMkLst>
            <pc:docMk/>
            <pc:sldMk cId="1936224172" sldId="261"/>
            <ac:spMk id="8" creationId="{D819EC06-95FA-4182-A069-1FA626C7A0F2}"/>
          </ac:spMkLst>
        </pc:spChg>
        <pc:spChg chg="add del">
          <ac:chgData name="Amy Helen Barr" userId="f4cb8b08-6e5f-4904-83af-9c2f6727b1c8" providerId="ADAL" clId="{4A281FBD-1485-4446-95B6-441D9688776C}" dt="2021-01-15T10:18:19.426" v="971" actId="26606"/>
          <ac:spMkLst>
            <pc:docMk/>
            <pc:sldMk cId="1936224172" sldId="261"/>
            <ac:spMk id="10" creationId="{18EB1A4A-D79A-42CF-8F0E-83C097672B01}"/>
          </ac:spMkLst>
        </pc:spChg>
        <pc:spChg chg="add del">
          <ac:chgData name="Amy Helen Barr" userId="f4cb8b08-6e5f-4904-83af-9c2f6727b1c8" providerId="ADAL" clId="{4A281FBD-1485-4446-95B6-441D9688776C}" dt="2021-01-15T10:18:23.978" v="973" actId="26606"/>
          <ac:spMkLst>
            <pc:docMk/>
            <pc:sldMk cId="1936224172" sldId="261"/>
            <ac:spMk id="12" creationId="{00A0D747-F38B-4A99-9985-62CE8C24765F}"/>
          </ac:spMkLst>
        </pc:spChg>
        <pc:spChg chg="add del">
          <ac:chgData name="Amy Helen Barr" userId="f4cb8b08-6e5f-4904-83af-9c2f6727b1c8" providerId="ADAL" clId="{4A281FBD-1485-4446-95B6-441D9688776C}" dt="2021-01-15T10:18:23.978" v="973" actId="26606"/>
          <ac:spMkLst>
            <pc:docMk/>
            <pc:sldMk cId="1936224172" sldId="261"/>
            <ac:spMk id="13" creationId="{3D1BF32B-6CA3-4695-8A0C-1AC789B58D94}"/>
          </ac:spMkLst>
        </pc:spChg>
        <pc:spChg chg="add del">
          <ac:chgData name="Amy Helen Barr" userId="f4cb8b08-6e5f-4904-83af-9c2f6727b1c8" providerId="ADAL" clId="{4A281FBD-1485-4446-95B6-441D9688776C}" dt="2021-01-15T11:25:31.934" v="2218" actId="26606"/>
          <ac:spMkLst>
            <pc:docMk/>
            <pc:sldMk cId="1936224172" sldId="261"/>
            <ac:spMk id="15" creationId="{D819EC06-95FA-4182-A069-1FA626C7A0F2}"/>
          </ac:spMkLst>
        </pc:spChg>
        <pc:spChg chg="add del">
          <ac:chgData name="Amy Helen Barr" userId="f4cb8b08-6e5f-4904-83af-9c2f6727b1c8" providerId="ADAL" clId="{4A281FBD-1485-4446-95B6-441D9688776C}" dt="2021-01-15T11:25:31.934" v="2218" actId="26606"/>
          <ac:spMkLst>
            <pc:docMk/>
            <pc:sldMk cId="1936224172" sldId="261"/>
            <ac:spMk id="16" creationId="{18EB1A4A-D79A-42CF-8F0E-83C097672B01}"/>
          </ac:spMkLst>
        </pc:spChg>
        <pc:spChg chg="add">
          <ac:chgData name="Amy Helen Barr" userId="f4cb8b08-6e5f-4904-83af-9c2f6727b1c8" providerId="ADAL" clId="{4A281FBD-1485-4446-95B6-441D9688776C}" dt="2021-01-15T11:25:31.934" v="2218" actId="26606"/>
          <ac:spMkLst>
            <pc:docMk/>
            <pc:sldMk cId="1936224172" sldId="261"/>
            <ac:spMk id="21" creationId="{7A18B8F2-142B-4003-B90D-359297705BDF}"/>
          </ac:spMkLst>
        </pc:spChg>
        <pc:spChg chg="add">
          <ac:chgData name="Amy Helen Barr" userId="f4cb8b08-6e5f-4904-83af-9c2f6727b1c8" providerId="ADAL" clId="{4A281FBD-1485-4446-95B6-441D9688776C}" dt="2021-01-15T11:25:31.934" v="2218" actId="26606"/>
          <ac:spMkLst>
            <pc:docMk/>
            <pc:sldMk cId="1936224172" sldId="261"/>
            <ac:spMk id="23" creationId="{DA653340-0C91-436D-8939-E9746D4B6034}"/>
          </ac:spMkLst>
        </pc:spChg>
        <pc:spChg chg="add">
          <ac:chgData name="Amy Helen Barr" userId="f4cb8b08-6e5f-4904-83af-9c2f6727b1c8" providerId="ADAL" clId="{4A281FBD-1485-4446-95B6-441D9688776C}" dt="2021-01-15T11:25:31.934" v="2218" actId="26606"/>
          <ac:spMkLst>
            <pc:docMk/>
            <pc:sldMk cId="1936224172" sldId="261"/>
            <ac:spMk id="25" creationId="{CF93DC6C-1BFD-4414-BF23-471C8831CA04}"/>
          </ac:spMkLst>
        </pc:spChg>
        <pc:spChg chg="add">
          <ac:chgData name="Amy Helen Barr" userId="f4cb8b08-6e5f-4904-83af-9c2f6727b1c8" providerId="ADAL" clId="{4A281FBD-1485-4446-95B6-441D9688776C}" dt="2021-01-15T11:25:31.934" v="2218" actId="26606"/>
          <ac:spMkLst>
            <pc:docMk/>
            <pc:sldMk cId="1936224172" sldId="261"/>
            <ac:spMk id="27" creationId="{8883AD5B-BA1D-4FA6-8AD8-955000251D79}"/>
          </ac:spMkLst>
        </pc:spChg>
        <pc:picChg chg="add mod">
          <ac:chgData name="Amy Helen Barr" userId="f4cb8b08-6e5f-4904-83af-9c2f6727b1c8" providerId="ADAL" clId="{4A281FBD-1485-4446-95B6-441D9688776C}" dt="2021-01-15T11:25:31.934" v="2218" actId="26606"/>
          <ac:picMkLst>
            <pc:docMk/>
            <pc:sldMk cId="1936224172" sldId="261"/>
            <ac:picMk id="4" creationId="{388C8C14-0AE7-4C50-847E-C6E41C2935F2}"/>
          </ac:picMkLst>
        </pc:picChg>
      </pc:sldChg>
      <pc:sldChg chg="addSp delSp modSp new mod ord setBg">
        <pc:chgData name="Amy Helen Barr" userId="f4cb8b08-6e5f-4904-83af-9c2f6727b1c8" providerId="ADAL" clId="{4A281FBD-1485-4446-95B6-441D9688776C}" dt="2021-01-15T10:42:35.615" v="1894" actId="20577"/>
        <pc:sldMkLst>
          <pc:docMk/>
          <pc:sldMk cId="3626809753" sldId="262"/>
        </pc:sldMkLst>
        <pc:spChg chg="mod">
          <ac:chgData name="Amy Helen Barr" userId="f4cb8b08-6e5f-4904-83af-9c2f6727b1c8" providerId="ADAL" clId="{4A281FBD-1485-4446-95B6-441D9688776C}" dt="2021-01-15T10:42:00.481" v="1892" actId="26606"/>
          <ac:spMkLst>
            <pc:docMk/>
            <pc:sldMk cId="3626809753" sldId="262"/>
            <ac:spMk id="2" creationId="{D40E6B93-E43F-4BAF-9A35-961F862EFF60}"/>
          </ac:spMkLst>
        </pc:spChg>
        <pc:spChg chg="mod">
          <ac:chgData name="Amy Helen Barr" userId="f4cb8b08-6e5f-4904-83af-9c2f6727b1c8" providerId="ADAL" clId="{4A281FBD-1485-4446-95B6-441D9688776C}" dt="2021-01-15T10:42:35.615" v="1894" actId="20577"/>
          <ac:spMkLst>
            <pc:docMk/>
            <pc:sldMk cId="3626809753" sldId="262"/>
            <ac:spMk id="3" creationId="{1F1E0073-39BE-4BDF-89CF-FED0FDE76C9B}"/>
          </ac:spMkLst>
        </pc:spChg>
        <pc:spChg chg="add del">
          <ac:chgData name="Amy Helen Barr" userId="f4cb8b08-6e5f-4904-83af-9c2f6727b1c8" providerId="ADAL" clId="{4A281FBD-1485-4446-95B6-441D9688776C}" dt="2021-01-15T10:42:00.481" v="1892" actId="26606"/>
          <ac:spMkLst>
            <pc:docMk/>
            <pc:sldMk cId="3626809753" sldId="262"/>
            <ac:spMk id="8" creationId="{D819EC06-95FA-4182-A069-1FA626C7A0F2}"/>
          </ac:spMkLst>
        </pc:spChg>
        <pc:spChg chg="add del">
          <ac:chgData name="Amy Helen Barr" userId="f4cb8b08-6e5f-4904-83af-9c2f6727b1c8" providerId="ADAL" clId="{4A281FBD-1485-4446-95B6-441D9688776C}" dt="2021-01-15T10:42:00.481" v="1892" actId="26606"/>
          <ac:spMkLst>
            <pc:docMk/>
            <pc:sldMk cId="3626809753" sldId="262"/>
            <ac:spMk id="10" creationId="{18EB1A4A-D79A-42CF-8F0E-83C097672B01}"/>
          </ac:spMkLst>
        </pc:spChg>
        <pc:spChg chg="add del">
          <ac:chgData name="Amy Helen Barr" userId="f4cb8b08-6e5f-4904-83af-9c2f6727b1c8" providerId="ADAL" clId="{4A281FBD-1485-4446-95B6-441D9688776C}" dt="2021-01-15T10:41:52.663" v="1889" actId="26606"/>
          <ac:spMkLst>
            <pc:docMk/>
            <pc:sldMk cId="3626809753" sldId="262"/>
            <ac:spMk id="15" creationId="{7FF47CB7-972F-479F-A36D-9E72D26EC8DA}"/>
          </ac:spMkLst>
        </pc:spChg>
        <pc:spChg chg="add del">
          <ac:chgData name="Amy Helen Barr" userId="f4cb8b08-6e5f-4904-83af-9c2f6727b1c8" providerId="ADAL" clId="{4A281FBD-1485-4446-95B6-441D9688776C}" dt="2021-01-15T10:41:52.663" v="1889" actId="26606"/>
          <ac:spMkLst>
            <pc:docMk/>
            <pc:sldMk cId="3626809753" sldId="262"/>
            <ac:spMk id="17" creationId="{0D153B68-5844-490D-8E67-F616D6D721CA}"/>
          </ac:spMkLst>
        </pc:spChg>
        <pc:spChg chg="add del">
          <ac:chgData name="Amy Helen Barr" userId="f4cb8b08-6e5f-4904-83af-9c2f6727b1c8" providerId="ADAL" clId="{4A281FBD-1485-4446-95B6-441D9688776C}" dt="2021-01-15T10:41:52.663" v="1889" actId="26606"/>
          <ac:spMkLst>
            <pc:docMk/>
            <pc:sldMk cId="3626809753" sldId="262"/>
            <ac:spMk id="19" creationId="{C64E267B-3F5A-4357-9E7F-C5FBE5D3B1E0}"/>
          </ac:spMkLst>
        </pc:spChg>
        <pc:spChg chg="add del">
          <ac:chgData name="Amy Helen Barr" userId="f4cb8b08-6e5f-4904-83af-9c2f6727b1c8" providerId="ADAL" clId="{4A281FBD-1485-4446-95B6-441D9688776C}" dt="2021-01-15T10:42:00.459" v="1891" actId="26606"/>
          <ac:spMkLst>
            <pc:docMk/>
            <pc:sldMk cId="3626809753" sldId="262"/>
            <ac:spMk id="21" creationId="{B86AA2DA-281A-4806-8977-D617AEAC830F}"/>
          </ac:spMkLst>
        </pc:spChg>
        <pc:spChg chg="add del">
          <ac:chgData name="Amy Helen Barr" userId="f4cb8b08-6e5f-4904-83af-9c2f6727b1c8" providerId="ADAL" clId="{4A281FBD-1485-4446-95B6-441D9688776C}" dt="2021-01-15T10:42:00.459" v="1891" actId="26606"/>
          <ac:spMkLst>
            <pc:docMk/>
            <pc:sldMk cId="3626809753" sldId="262"/>
            <ac:spMk id="22" creationId="{08A486C7-0A45-41E8-B7B3-6DF01BEAC7E2}"/>
          </ac:spMkLst>
        </pc:spChg>
        <pc:spChg chg="add del">
          <ac:chgData name="Amy Helen Barr" userId="f4cb8b08-6e5f-4904-83af-9c2f6727b1c8" providerId="ADAL" clId="{4A281FBD-1485-4446-95B6-441D9688776C}" dt="2021-01-15T10:42:00.459" v="1891" actId="26606"/>
          <ac:spMkLst>
            <pc:docMk/>
            <pc:sldMk cId="3626809753" sldId="262"/>
            <ac:spMk id="23" creationId="{B7D3B4FC-79F4-47D2-9D79-DA876E6AD813}"/>
          </ac:spMkLst>
        </pc:spChg>
        <pc:spChg chg="add">
          <ac:chgData name="Amy Helen Barr" userId="f4cb8b08-6e5f-4904-83af-9c2f6727b1c8" providerId="ADAL" clId="{4A281FBD-1485-4446-95B6-441D9688776C}" dt="2021-01-15T10:42:00.481" v="1892" actId="26606"/>
          <ac:spMkLst>
            <pc:docMk/>
            <pc:sldMk cId="3626809753" sldId="262"/>
            <ac:spMk id="25" creationId="{7A18B8F2-142B-4003-B90D-359297705BDF}"/>
          </ac:spMkLst>
        </pc:spChg>
        <pc:spChg chg="add">
          <ac:chgData name="Amy Helen Barr" userId="f4cb8b08-6e5f-4904-83af-9c2f6727b1c8" providerId="ADAL" clId="{4A281FBD-1485-4446-95B6-441D9688776C}" dt="2021-01-15T10:42:00.481" v="1892" actId="26606"/>
          <ac:spMkLst>
            <pc:docMk/>
            <pc:sldMk cId="3626809753" sldId="262"/>
            <ac:spMk id="26" creationId="{DA653340-0C91-436D-8939-E9746D4B6034}"/>
          </ac:spMkLst>
        </pc:spChg>
        <pc:spChg chg="add">
          <ac:chgData name="Amy Helen Barr" userId="f4cb8b08-6e5f-4904-83af-9c2f6727b1c8" providerId="ADAL" clId="{4A281FBD-1485-4446-95B6-441D9688776C}" dt="2021-01-15T10:42:00.481" v="1892" actId="26606"/>
          <ac:spMkLst>
            <pc:docMk/>
            <pc:sldMk cId="3626809753" sldId="262"/>
            <ac:spMk id="27" creationId="{CF93DC6C-1BFD-4414-BF23-471C8831CA04}"/>
          </ac:spMkLst>
        </pc:spChg>
        <pc:spChg chg="add">
          <ac:chgData name="Amy Helen Barr" userId="f4cb8b08-6e5f-4904-83af-9c2f6727b1c8" providerId="ADAL" clId="{4A281FBD-1485-4446-95B6-441D9688776C}" dt="2021-01-15T10:42:00.481" v="1892" actId="26606"/>
          <ac:spMkLst>
            <pc:docMk/>
            <pc:sldMk cId="3626809753" sldId="262"/>
            <ac:spMk id="28" creationId="{8883AD5B-BA1D-4FA6-8AD8-955000251D79}"/>
          </ac:spMkLst>
        </pc:spChg>
        <pc:picChg chg="add mod">
          <ac:chgData name="Amy Helen Barr" userId="f4cb8b08-6e5f-4904-83af-9c2f6727b1c8" providerId="ADAL" clId="{4A281FBD-1485-4446-95B6-441D9688776C}" dt="2021-01-15T10:42:00.481" v="1892" actId="26606"/>
          <ac:picMkLst>
            <pc:docMk/>
            <pc:sldMk cId="3626809753" sldId="262"/>
            <ac:picMk id="4" creationId="{B1A81A64-CF71-48E7-8D6F-20B759195624}"/>
          </ac:picMkLst>
        </pc:picChg>
      </pc:sldChg>
      <pc:sldChg chg="modSp new mod">
        <pc:chgData name="Amy Helen Barr" userId="f4cb8b08-6e5f-4904-83af-9c2f6727b1c8" providerId="ADAL" clId="{4A281FBD-1485-4446-95B6-441D9688776C}" dt="2021-01-15T13:35:40.775" v="3911"/>
        <pc:sldMkLst>
          <pc:docMk/>
          <pc:sldMk cId="3020181795" sldId="263"/>
        </pc:sldMkLst>
        <pc:spChg chg="mod">
          <ac:chgData name="Amy Helen Barr" userId="f4cb8b08-6e5f-4904-83af-9c2f6727b1c8" providerId="ADAL" clId="{4A281FBD-1485-4446-95B6-441D9688776C}" dt="2021-01-15T11:36:59.420" v="2699" actId="313"/>
          <ac:spMkLst>
            <pc:docMk/>
            <pc:sldMk cId="3020181795" sldId="263"/>
            <ac:spMk id="2" creationId="{04C3A2A1-1B72-46AA-A77B-A9CDFA2E34A5}"/>
          </ac:spMkLst>
        </pc:spChg>
        <pc:spChg chg="mod">
          <ac:chgData name="Amy Helen Barr" userId="f4cb8b08-6e5f-4904-83af-9c2f6727b1c8" providerId="ADAL" clId="{4A281FBD-1485-4446-95B6-441D9688776C}" dt="2021-01-15T13:35:40.775" v="3911"/>
          <ac:spMkLst>
            <pc:docMk/>
            <pc:sldMk cId="3020181795" sldId="263"/>
            <ac:spMk id="3" creationId="{B87F6648-1CFD-4BBF-98EC-EECD04CEEB2A}"/>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April 18, 2021</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294366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April 18, 2021</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63184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April 18, 2021</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03328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April 18, 2021</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157648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April 18, 2021</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41505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April 18, 2021</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5549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April 18, 2021</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62712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April 18, 2021</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66115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April 18, 2021</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728628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April 18, 2021</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1510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April 18, 2021</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83217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April 18, 2021</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72986324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5" r:id="rId7"/>
    <p:sldLayoutId id="2147483691" r:id="rId8"/>
    <p:sldLayoutId id="2147483692" r:id="rId9"/>
    <p:sldLayoutId id="2147483693" r:id="rId10"/>
    <p:sldLayoutId id="2147483694"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EC3FE92E-FF21-46DB-BE36-B3A5D4149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7E9DFFEE-526A-4D56-A70C-EADE7289B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712C85-5DDE-4078-8853-07D11C29C39B}"/>
              </a:ext>
            </a:extLst>
          </p:cNvPr>
          <p:cNvSpPr>
            <a:spLocks noGrp="1"/>
          </p:cNvSpPr>
          <p:nvPr>
            <p:ph type="ctrTitle"/>
          </p:nvPr>
        </p:nvSpPr>
        <p:spPr>
          <a:xfrm>
            <a:off x="1191126" y="979714"/>
            <a:ext cx="5320206" cy="2807540"/>
          </a:xfrm>
        </p:spPr>
        <p:txBody>
          <a:bodyPr>
            <a:normAutofit/>
          </a:bodyPr>
          <a:lstStyle/>
          <a:p>
            <a:r>
              <a:rPr lang="en-GB" dirty="0"/>
              <a:t>Critical Incident Portfolio </a:t>
            </a:r>
          </a:p>
        </p:txBody>
      </p:sp>
      <p:sp>
        <p:nvSpPr>
          <p:cNvPr id="3" name="Subtitle 2">
            <a:extLst>
              <a:ext uri="{FF2B5EF4-FFF2-40B4-BE49-F238E27FC236}">
                <a16:creationId xmlns:a16="http://schemas.microsoft.com/office/drawing/2014/main" id="{1BD26957-77B7-4F1D-A39C-3BA985A16ABB}"/>
              </a:ext>
            </a:extLst>
          </p:cNvPr>
          <p:cNvSpPr>
            <a:spLocks noGrp="1"/>
          </p:cNvSpPr>
          <p:nvPr>
            <p:ph type="subTitle" idx="1"/>
          </p:nvPr>
        </p:nvSpPr>
        <p:spPr>
          <a:xfrm>
            <a:off x="1311731" y="4112623"/>
            <a:ext cx="5078996" cy="1594839"/>
          </a:xfrm>
        </p:spPr>
        <p:txBody>
          <a:bodyPr>
            <a:normAutofit/>
          </a:bodyPr>
          <a:lstStyle/>
          <a:p>
            <a:r>
              <a:rPr lang="en-GB" dirty="0"/>
              <a:t>Amy Barr</a:t>
            </a:r>
          </a:p>
        </p:txBody>
      </p:sp>
      <p:pic>
        <p:nvPicPr>
          <p:cNvPr id="21" name="Picture 3">
            <a:extLst>
              <a:ext uri="{FF2B5EF4-FFF2-40B4-BE49-F238E27FC236}">
                <a16:creationId xmlns:a16="http://schemas.microsoft.com/office/drawing/2014/main" id="{30A3597E-C978-49B3-9367-576AD48F8E70}"/>
              </a:ext>
            </a:extLst>
          </p:cNvPr>
          <p:cNvPicPr>
            <a:picLocks noChangeAspect="1"/>
          </p:cNvPicPr>
          <p:nvPr/>
        </p:nvPicPr>
        <p:blipFill rotWithShape="1">
          <a:blip r:embed="rId2"/>
          <a:srcRect l="20003" r="36349" b="-1"/>
          <a:stretch/>
        </p:blipFill>
        <p:spPr>
          <a:xfrm>
            <a:off x="7616215" y="-23854"/>
            <a:ext cx="4575785" cy="689274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Tree>
    <p:extLst>
      <p:ext uri="{BB962C8B-B14F-4D97-AF65-F5344CB8AC3E}">
        <p14:creationId xmlns:p14="http://schemas.microsoft.com/office/powerpoint/2010/main" val="2718481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325AC-C4D3-4A2F-B384-6F896AC46583}"/>
              </a:ext>
            </a:extLst>
          </p:cNvPr>
          <p:cNvSpPr>
            <a:spLocks noGrp="1"/>
          </p:cNvSpPr>
          <p:nvPr>
            <p:ph type="title"/>
          </p:nvPr>
        </p:nvSpPr>
        <p:spPr/>
        <p:txBody>
          <a:bodyPr>
            <a:normAutofit fontScale="90000"/>
          </a:bodyPr>
          <a:lstStyle/>
          <a:p>
            <a:r>
              <a:rPr lang="en-GB" dirty="0"/>
              <a:t>the history of the activity at that site, the activity providers approach, the nature of the site and</a:t>
            </a:r>
            <a:br>
              <a:rPr lang="en-GB" dirty="0"/>
            </a:br>
            <a:r>
              <a:rPr lang="en-GB" dirty="0"/>
              <a:t>the people involved</a:t>
            </a:r>
            <a:br>
              <a:rPr lang="en-GB" dirty="0"/>
            </a:br>
            <a:endParaRPr lang="en-GB" dirty="0"/>
          </a:p>
        </p:txBody>
      </p:sp>
      <p:sp>
        <p:nvSpPr>
          <p:cNvPr id="3" name="Content Placeholder 2">
            <a:extLst>
              <a:ext uri="{FF2B5EF4-FFF2-40B4-BE49-F238E27FC236}">
                <a16:creationId xmlns:a16="http://schemas.microsoft.com/office/drawing/2014/main" id="{BB005CE4-06A2-4F05-9824-9D69E21D5F56}"/>
              </a:ext>
            </a:extLst>
          </p:cNvPr>
          <p:cNvSpPr>
            <a:spLocks noGrp="1"/>
          </p:cNvSpPr>
          <p:nvPr>
            <p:ph idx="1"/>
          </p:nvPr>
        </p:nvSpPr>
        <p:spPr/>
        <p:txBody>
          <a:bodyPr>
            <a:normAutofit/>
          </a:bodyPr>
          <a:lstStyle/>
          <a:p>
            <a:r>
              <a:rPr lang="en-GB" dirty="0"/>
              <a:t>Saxtenbach Canyon is a renowned hotspot for adventure tourism in Switzerland. The Saxtenbach river runs through the mountains in the Canton of Bern high in the Swiss Alps.</a:t>
            </a:r>
          </a:p>
          <a:p>
            <a:r>
              <a:rPr lang="en-GB" dirty="0"/>
              <a:t>Canyoneering often entails sliding off rocks, walking upstream, jumping off rocks into pools and most importantly, swimming; which Adventure World claimed not having the ability to do so, was not a necessity. This was because the canyon was deemed ‘suitable for beginners’ by guides who had grown up in the area and had been to the site often. </a:t>
            </a:r>
          </a:p>
          <a:p>
            <a:r>
              <a:rPr lang="en-GB" dirty="0"/>
              <a:t>There are dozens of waterfalls that have been smoothed and carved by the river, with 20-30 foot natural chutes and slides. Other waterfalls offer jumps of 30 feet into pools of water below. Several rappelling routes and zipline paths too (Gorge et al., 2021).</a:t>
            </a:r>
          </a:p>
        </p:txBody>
      </p:sp>
    </p:spTree>
    <p:extLst>
      <p:ext uri="{BB962C8B-B14F-4D97-AF65-F5344CB8AC3E}">
        <p14:creationId xmlns:p14="http://schemas.microsoft.com/office/powerpoint/2010/main" val="1494328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750C7-9EF8-468A-A393-E17922C9A2CC}"/>
              </a:ext>
            </a:extLst>
          </p:cNvPr>
          <p:cNvSpPr>
            <a:spLocks noGrp="1"/>
          </p:cNvSpPr>
          <p:nvPr>
            <p:ph type="title"/>
          </p:nvPr>
        </p:nvSpPr>
        <p:spPr>
          <a:xfrm>
            <a:off x="1050879" y="848139"/>
            <a:ext cx="9810604" cy="424070"/>
          </a:xfrm>
        </p:spPr>
        <p:txBody>
          <a:bodyPr>
            <a:normAutofit fontScale="90000"/>
          </a:bodyPr>
          <a:lstStyle/>
          <a:p>
            <a:r>
              <a:rPr lang="en-GB" dirty="0"/>
              <a:t>describe the incident- what happened on the day, focussing on key factors that were instrumental in the outcome</a:t>
            </a:r>
          </a:p>
        </p:txBody>
      </p:sp>
      <p:sp>
        <p:nvSpPr>
          <p:cNvPr id="3" name="Content Placeholder 2">
            <a:extLst>
              <a:ext uri="{FF2B5EF4-FFF2-40B4-BE49-F238E27FC236}">
                <a16:creationId xmlns:a16="http://schemas.microsoft.com/office/drawing/2014/main" id="{97A3126C-0A07-4512-9E81-FCA0D90EE8EB}"/>
              </a:ext>
            </a:extLst>
          </p:cNvPr>
          <p:cNvSpPr>
            <a:spLocks noGrp="1"/>
          </p:cNvSpPr>
          <p:nvPr>
            <p:ph idx="1"/>
          </p:nvPr>
        </p:nvSpPr>
        <p:spPr/>
        <p:txBody>
          <a:bodyPr>
            <a:normAutofit fontScale="92500" lnSpcReduction="10000"/>
          </a:bodyPr>
          <a:lstStyle/>
          <a:p>
            <a:endParaRPr lang="en-GB" dirty="0"/>
          </a:p>
          <a:p>
            <a:r>
              <a:rPr lang="en-GB" dirty="0"/>
              <a:t>Two coach operators opted for forty-eight clients to partake in the side excursion with local swiss company Adventure World.</a:t>
            </a:r>
          </a:p>
          <a:p>
            <a:r>
              <a:rPr lang="en-GB" dirty="0"/>
              <a:t>A thunderstorm upstream had caused a natural dam to burst open at 6pm July 27</a:t>
            </a:r>
            <a:r>
              <a:rPr lang="en-GB" baseline="30000" dirty="0"/>
              <a:t>th</a:t>
            </a:r>
            <a:r>
              <a:rPr lang="en-GB" dirty="0"/>
              <a:t> 1999, flooding the canyon and Saxet Brook.</a:t>
            </a:r>
          </a:p>
          <a:p>
            <a:r>
              <a:rPr lang="en-GB" dirty="0"/>
              <a:t>Twenty-one of the group was swept to their deaths (18 clients and 3 canyoning guides), (Perl MB, BS, no date).</a:t>
            </a:r>
          </a:p>
          <a:p>
            <a:r>
              <a:rPr lang="en-GB" dirty="0"/>
              <a:t>Most streams slope towards the ocean reasonably slowly. Thus, river flooding is a slow occurrences as it takes time for rain to gradually saturate through the ground, permitting time for some notice. There is  almost no time between the rainfall and the beginning of a flash flood.</a:t>
            </a:r>
          </a:p>
          <a:p>
            <a:r>
              <a:rPr lang="en-GB" dirty="0"/>
              <a:t>Flash floods usually travel through rivers that are steep and narrow as it enables the water to flow fluently. Without natural stopping features to curb the velocity, such as a river bend, the water can travel tremendously fast. (Met Office, 2021)</a:t>
            </a:r>
          </a:p>
          <a:p>
            <a:endParaRPr lang="en-GB" dirty="0"/>
          </a:p>
        </p:txBody>
      </p:sp>
    </p:spTree>
    <p:extLst>
      <p:ext uri="{BB962C8B-B14F-4D97-AF65-F5344CB8AC3E}">
        <p14:creationId xmlns:p14="http://schemas.microsoft.com/office/powerpoint/2010/main" val="585089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0516DC-66F5-41C7-B071-3F8938451222}"/>
              </a:ext>
            </a:extLst>
          </p:cNvPr>
          <p:cNvSpPr>
            <a:spLocks noGrp="1"/>
          </p:cNvSpPr>
          <p:nvPr>
            <p:ph idx="1"/>
          </p:nvPr>
        </p:nvSpPr>
        <p:spPr/>
        <p:txBody>
          <a:bodyPr/>
          <a:lstStyle/>
          <a:p>
            <a:r>
              <a:rPr lang="en-GB" dirty="0"/>
              <a:t>Eleven of the survivor's were asked to identify the bodies at the mortuary as it was difficult for the Swiss authorities due to severe trauma disfiguring visual features.</a:t>
            </a:r>
          </a:p>
          <a:p>
            <a:r>
              <a:rPr lang="en-GB" dirty="0"/>
              <a:t>Three trained psychological trauma support counsellors were issued for the survivors, their families and the operator’s staff involved in managing the disaster.</a:t>
            </a:r>
          </a:p>
          <a:p>
            <a:r>
              <a:rPr lang="en-GB" dirty="0"/>
              <a:t>“It was realised that many travel companies lacked adequate preparation and resources to cope with crisis involving their clients.” (Perl MB, BS, no date)</a:t>
            </a:r>
          </a:p>
        </p:txBody>
      </p:sp>
    </p:spTree>
    <p:extLst>
      <p:ext uri="{BB962C8B-B14F-4D97-AF65-F5344CB8AC3E}">
        <p14:creationId xmlns:p14="http://schemas.microsoft.com/office/powerpoint/2010/main" val="2126146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FAF3A7-7479-437D-BFA7-3BAD3DF2FC8C}"/>
              </a:ext>
            </a:extLst>
          </p:cNvPr>
          <p:cNvSpPr>
            <a:spLocks noGrp="1"/>
          </p:cNvSpPr>
          <p:nvPr>
            <p:ph idx="1"/>
          </p:nvPr>
        </p:nvSpPr>
        <p:spPr/>
        <p:txBody>
          <a:bodyPr/>
          <a:lstStyle/>
          <a:p>
            <a:r>
              <a:rPr lang="en-GB" dirty="0"/>
              <a:t>Adventure World claimed that competent swimmers were not necessary as the canyon was deemed ‘suitable for beginners’ by guides who had grown up in the area and had been to the site often.</a:t>
            </a:r>
          </a:p>
          <a:p>
            <a:r>
              <a:rPr lang="en-GB" dirty="0"/>
              <a:t>The guide reassured the participants there were several emergency exit routes on site, the water began to rise rapidly from ‘the height of her ankles to her knees in just seconds” and the brown discoloration in the water was more apparent.</a:t>
            </a:r>
          </a:p>
          <a:p>
            <a:r>
              <a:rPr lang="en-GB" dirty="0"/>
              <a:t>The guide sensing danger, ushered the group along as the flood took Johnson immediately after she jumped and was washed away. She describes that she watched the dead bodies of her friends floating head down while she was pinned to a boulder. She adds that she ‘surrendered’ herself to the water and was engulfed then toppled over an approximate 20 metre waterfall where she reconvened with other survivors and her original guide.</a:t>
            </a:r>
          </a:p>
          <a:p>
            <a:endParaRPr lang="en-GB" dirty="0"/>
          </a:p>
        </p:txBody>
      </p:sp>
    </p:spTree>
    <p:extLst>
      <p:ext uri="{BB962C8B-B14F-4D97-AF65-F5344CB8AC3E}">
        <p14:creationId xmlns:p14="http://schemas.microsoft.com/office/powerpoint/2010/main" val="3164031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7BAC5-DAF2-4759-8088-CEDBF1EEC756}"/>
              </a:ext>
            </a:extLst>
          </p:cNvPr>
          <p:cNvSpPr>
            <a:spLocks noGrp="1"/>
          </p:cNvSpPr>
          <p:nvPr>
            <p:ph type="title"/>
          </p:nvPr>
        </p:nvSpPr>
        <p:spPr/>
        <p:txBody>
          <a:bodyPr>
            <a:normAutofit fontScale="90000"/>
          </a:bodyPr>
          <a:lstStyle/>
          <a:p>
            <a:r>
              <a:rPr lang="en-GB" dirty="0"/>
              <a:t>examine the immediate response and</a:t>
            </a:r>
            <a:br>
              <a:rPr lang="en-GB" dirty="0"/>
            </a:br>
            <a:r>
              <a:rPr lang="en-GB" dirty="0"/>
              <a:t>the long term implications of the incident. </a:t>
            </a:r>
            <a:br>
              <a:rPr lang="en-GB" dirty="0"/>
            </a:br>
            <a:endParaRPr lang="en-GB" dirty="0"/>
          </a:p>
        </p:txBody>
      </p:sp>
      <p:sp>
        <p:nvSpPr>
          <p:cNvPr id="3" name="Content Placeholder 2">
            <a:extLst>
              <a:ext uri="{FF2B5EF4-FFF2-40B4-BE49-F238E27FC236}">
                <a16:creationId xmlns:a16="http://schemas.microsoft.com/office/drawing/2014/main" id="{5687587C-46BA-4738-8021-959BA5FFDA2A}"/>
              </a:ext>
            </a:extLst>
          </p:cNvPr>
          <p:cNvSpPr>
            <a:spLocks noGrp="1"/>
          </p:cNvSpPr>
          <p:nvPr>
            <p:ph idx="1"/>
          </p:nvPr>
        </p:nvSpPr>
        <p:spPr/>
        <p:txBody>
          <a:bodyPr/>
          <a:lstStyle/>
          <a:p>
            <a:r>
              <a:rPr lang="en-GB" dirty="0"/>
              <a:t>Survivor's recount the ferocious intensity of the water lasting two hours and started to flow more slowly after 45 minutes.</a:t>
            </a:r>
          </a:p>
          <a:p>
            <a:r>
              <a:rPr lang="en-GB" dirty="0"/>
              <a:t>Australian survivor Tiffany Johnson, reveals in her memoir that “before the tour, many of the participants did not know what 'canyoning’ is” (FROELICHER and WIENAND, 2021).</a:t>
            </a:r>
          </a:p>
          <a:p>
            <a:r>
              <a:rPr lang="en-GB" dirty="0"/>
              <a:t>Johnson was diagnosed with PTSD and suffered for a long time with survivor's guilt- a syndrome that occurs after experience in traumatic event where you witnessed death or injury, survivors can blame themselves and feel accountable (Dealing with feelings of guilt and shame after a traumatic event, 2018).</a:t>
            </a:r>
          </a:p>
          <a:p>
            <a:r>
              <a:rPr lang="en-GB" dirty="0"/>
              <a:t> The trauma has changed her persona, albeit it has made her more mindful of the present. Aside from permanent mental health afflictions, Johnson has also suffered from diabetes.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0939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36A82-E331-4B54-B401-13AF090DD936}"/>
              </a:ext>
            </a:extLst>
          </p:cNvPr>
          <p:cNvSpPr>
            <a:spLocks noGrp="1"/>
          </p:cNvSpPr>
          <p:nvPr>
            <p:ph type="title"/>
          </p:nvPr>
        </p:nvSpPr>
        <p:spPr/>
        <p:txBody>
          <a:bodyPr/>
          <a:lstStyle/>
          <a:p>
            <a:r>
              <a:rPr lang="en-GB" dirty="0"/>
              <a:t>COMMON Long term implications for survivors</a:t>
            </a:r>
          </a:p>
        </p:txBody>
      </p:sp>
      <p:sp>
        <p:nvSpPr>
          <p:cNvPr id="3" name="Content Placeholder 2">
            <a:extLst>
              <a:ext uri="{FF2B5EF4-FFF2-40B4-BE49-F238E27FC236}">
                <a16:creationId xmlns:a16="http://schemas.microsoft.com/office/drawing/2014/main" id="{F64C4677-2521-44E0-84C8-FBC758F6744A}"/>
              </a:ext>
            </a:extLst>
          </p:cNvPr>
          <p:cNvSpPr>
            <a:spLocks noGrp="1"/>
          </p:cNvSpPr>
          <p:nvPr>
            <p:ph idx="1"/>
          </p:nvPr>
        </p:nvSpPr>
        <p:spPr/>
        <p:txBody>
          <a:bodyPr/>
          <a:lstStyle/>
          <a:p>
            <a:pPr marL="0" indent="0">
              <a:buNone/>
            </a:pPr>
            <a:r>
              <a:rPr lang="en-GB" dirty="0"/>
              <a:t>Disaster affected populations often suffer from:</a:t>
            </a:r>
          </a:p>
          <a:p>
            <a:pPr marL="0" indent="0">
              <a:buNone/>
            </a:pPr>
            <a:r>
              <a:rPr lang="en-GB" dirty="0"/>
              <a:t>“Common disorders are: Adjustment disorders, depression, post traumatic stress disorder (PTSD), anxiety disorders, non-specific somatic symptoms and substance abuse.[7,9,24-27] Researchers have assigned that PTSD is the signature diagnosis among post disaster mental morbidity” holistic and community integrated approaches have been positive post-disaster management schemes for survivors (Math et al., 2015).</a:t>
            </a:r>
          </a:p>
          <a:p>
            <a:pPr marL="0" indent="0">
              <a:buNone/>
            </a:pPr>
            <a:r>
              <a:rPr lang="en-GB" dirty="0"/>
              <a:t>PTSD has gained wider public recognition in recent years due to the experiences of veterans returning from the wars in Iraq and Afghanistan. Many veterans suffered from the aforementioned effects in the aftermath of traumatic incidents, and in the most severe cases many ex-servicepeople resorted to suicide, even decades after the event. However, PTSD can afflict anyone involved in a traumatic incident and a point highlighted in Perl’s (undated) case study on the Saxtenbach Canyon Disaster.   </a:t>
            </a:r>
          </a:p>
          <a:p>
            <a:pPr marL="0" indent="0">
              <a:buNone/>
            </a:pPr>
            <a:endParaRPr lang="en-GB" dirty="0"/>
          </a:p>
        </p:txBody>
      </p:sp>
    </p:spTree>
    <p:extLst>
      <p:ext uri="{BB962C8B-B14F-4D97-AF65-F5344CB8AC3E}">
        <p14:creationId xmlns:p14="http://schemas.microsoft.com/office/powerpoint/2010/main" val="2101849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4">
            <a:extLst>
              <a:ext uri="{FF2B5EF4-FFF2-40B4-BE49-F238E27FC236}">
                <a16:creationId xmlns:a16="http://schemas.microsoft.com/office/drawing/2014/main" id="{7A18B8F2-142B-4003-B90D-35929770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6">
            <a:extLst>
              <a:ext uri="{FF2B5EF4-FFF2-40B4-BE49-F238E27FC236}">
                <a16:creationId xmlns:a16="http://schemas.microsoft.com/office/drawing/2014/main" id="{DA653340-0C91-436D-8939-E9746D4B6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 y="-15106"/>
            <a:ext cx="6958758" cy="6263354"/>
          </a:xfrm>
          <a:custGeom>
            <a:avLst/>
            <a:gdLst>
              <a:gd name="connsiteX0" fmla="*/ 0 w 6950807"/>
              <a:gd name="connsiteY0" fmla="*/ 0 h 6263354"/>
              <a:gd name="connsiteX1" fmla="*/ 6940404 w 6950807"/>
              <a:gd name="connsiteY1" fmla="*/ 0 h 6263354"/>
              <a:gd name="connsiteX2" fmla="*/ 6950807 w 6950807"/>
              <a:gd name="connsiteY2" fmla="*/ 57269 h 6263354"/>
              <a:gd name="connsiteX3" fmla="*/ 6935789 w 6950807"/>
              <a:gd name="connsiteY3" fmla="*/ 111727 h 6263354"/>
              <a:gd name="connsiteX4" fmla="*/ 6926163 w 6950807"/>
              <a:gd name="connsiteY4" fmla="*/ 122319 h 6263354"/>
              <a:gd name="connsiteX5" fmla="*/ 6879726 w 6950807"/>
              <a:gd name="connsiteY5" fmla="*/ 153502 h 6263354"/>
              <a:gd name="connsiteX6" fmla="*/ 6878416 w 6950807"/>
              <a:gd name="connsiteY6" fmla="*/ 197479 h 6263354"/>
              <a:gd name="connsiteX7" fmla="*/ 6844672 w 6950807"/>
              <a:gd name="connsiteY7" fmla="*/ 235660 h 6263354"/>
              <a:gd name="connsiteX8" fmla="*/ 6843548 w 6950807"/>
              <a:gd name="connsiteY8" fmla="*/ 243659 h 6263354"/>
              <a:gd name="connsiteX9" fmla="*/ 6832960 w 6950807"/>
              <a:gd name="connsiteY9" fmla="*/ 274879 h 6263354"/>
              <a:gd name="connsiteX10" fmla="*/ 6817103 w 6950807"/>
              <a:gd name="connsiteY10" fmla="*/ 310247 h 6263354"/>
              <a:gd name="connsiteX11" fmla="*/ 6754862 w 6950807"/>
              <a:gd name="connsiteY11" fmla="*/ 362877 h 6263354"/>
              <a:gd name="connsiteX12" fmla="*/ 6729472 w 6950807"/>
              <a:gd name="connsiteY12" fmla="*/ 442939 h 6263354"/>
              <a:gd name="connsiteX13" fmla="*/ 6667299 w 6950807"/>
              <a:gd name="connsiteY13" fmla="*/ 619761 h 6263354"/>
              <a:gd name="connsiteX14" fmla="*/ 6655038 w 6950807"/>
              <a:gd name="connsiteY14" fmla="*/ 691556 h 6263354"/>
              <a:gd name="connsiteX15" fmla="*/ 6648865 w 6950807"/>
              <a:gd name="connsiteY15" fmla="*/ 787174 h 6263354"/>
              <a:gd name="connsiteX16" fmla="*/ 6560353 w 6950807"/>
              <a:gd name="connsiteY16" fmla="*/ 925327 h 6263354"/>
              <a:gd name="connsiteX17" fmla="*/ 6435425 w 6950807"/>
              <a:gd name="connsiteY17" fmla="*/ 1171290 h 6263354"/>
              <a:gd name="connsiteX18" fmla="*/ 6364558 w 6950807"/>
              <a:gd name="connsiteY18" fmla="*/ 1261205 h 6263354"/>
              <a:gd name="connsiteX19" fmla="*/ 6311247 w 6950807"/>
              <a:gd name="connsiteY19" fmla="*/ 1322003 h 6263354"/>
              <a:gd name="connsiteX20" fmla="*/ 6283544 w 6950807"/>
              <a:gd name="connsiteY20" fmla="*/ 1371053 h 6263354"/>
              <a:gd name="connsiteX21" fmla="*/ 6254261 w 6950807"/>
              <a:gd name="connsiteY21" fmla="*/ 1443811 h 6263354"/>
              <a:gd name="connsiteX22" fmla="*/ 6220029 w 6950807"/>
              <a:gd name="connsiteY22" fmla="*/ 1535820 h 6263354"/>
              <a:gd name="connsiteX23" fmla="*/ 6212575 w 6950807"/>
              <a:gd name="connsiteY23" fmla="*/ 1599591 h 6263354"/>
              <a:gd name="connsiteX24" fmla="*/ 6209141 w 6950807"/>
              <a:gd name="connsiteY24" fmla="*/ 1628086 h 6263354"/>
              <a:gd name="connsiteX25" fmla="*/ 6208823 w 6950807"/>
              <a:gd name="connsiteY25" fmla="*/ 1628513 h 6263354"/>
              <a:gd name="connsiteX26" fmla="*/ 6190100 w 6950807"/>
              <a:gd name="connsiteY26" fmla="*/ 1654874 h 6263354"/>
              <a:gd name="connsiteX27" fmla="*/ 6148233 w 6950807"/>
              <a:gd name="connsiteY27" fmla="*/ 1725417 h 6263354"/>
              <a:gd name="connsiteX28" fmla="*/ 6123002 w 6950807"/>
              <a:gd name="connsiteY28" fmla="*/ 1767427 h 6263354"/>
              <a:gd name="connsiteX29" fmla="*/ 6070380 w 6950807"/>
              <a:gd name="connsiteY29" fmla="*/ 1892939 h 6263354"/>
              <a:gd name="connsiteX30" fmla="*/ 6018708 w 6950807"/>
              <a:gd name="connsiteY30" fmla="*/ 2134444 h 6263354"/>
              <a:gd name="connsiteX31" fmla="*/ 5992354 w 6950807"/>
              <a:gd name="connsiteY31" fmla="*/ 2198892 h 6263354"/>
              <a:gd name="connsiteX32" fmla="*/ 5982901 w 6950807"/>
              <a:gd name="connsiteY32" fmla="*/ 2204718 h 6263354"/>
              <a:gd name="connsiteX33" fmla="*/ 5976085 w 6950807"/>
              <a:gd name="connsiteY33" fmla="*/ 2223345 h 6263354"/>
              <a:gd name="connsiteX34" fmla="*/ 5968612 w 6950807"/>
              <a:gd name="connsiteY34" fmla="*/ 2244929 h 6263354"/>
              <a:gd name="connsiteX35" fmla="*/ 5948134 w 6950807"/>
              <a:gd name="connsiteY35" fmla="*/ 2265228 h 6263354"/>
              <a:gd name="connsiteX36" fmla="*/ 5946387 w 6950807"/>
              <a:gd name="connsiteY36" fmla="*/ 2273755 h 6263354"/>
              <a:gd name="connsiteX37" fmla="*/ 5940768 w 6950807"/>
              <a:gd name="connsiteY37" fmla="*/ 2284532 h 6263354"/>
              <a:gd name="connsiteX38" fmla="*/ 5940171 w 6950807"/>
              <a:gd name="connsiteY38" fmla="*/ 2284543 h 6263354"/>
              <a:gd name="connsiteX39" fmla="*/ 5919217 w 6950807"/>
              <a:gd name="connsiteY39" fmla="*/ 2328308 h 6263354"/>
              <a:gd name="connsiteX40" fmla="*/ 5895354 w 6950807"/>
              <a:gd name="connsiteY40" fmla="*/ 2375061 h 6263354"/>
              <a:gd name="connsiteX41" fmla="*/ 5846917 w 6950807"/>
              <a:gd name="connsiteY41" fmla="*/ 2403673 h 6263354"/>
              <a:gd name="connsiteX42" fmla="*/ 5828950 w 6950807"/>
              <a:gd name="connsiteY42" fmla="*/ 2467946 h 6263354"/>
              <a:gd name="connsiteX43" fmla="*/ 5778751 w 6950807"/>
              <a:gd name="connsiteY43" fmla="*/ 2558153 h 6263354"/>
              <a:gd name="connsiteX44" fmla="*/ 5766677 w 6950807"/>
              <a:gd name="connsiteY44" fmla="*/ 2618352 h 6263354"/>
              <a:gd name="connsiteX45" fmla="*/ 5711691 w 6950807"/>
              <a:gd name="connsiteY45" fmla="*/ 2813181 h 6263354"/>
              <a:gd name="connsiteX46" fmla="*/ 5632865 w 6950807"/>
              <a:gd name="connsiteY46" fmla="*/ 3016049 h 6263354"/>
              <a:gd name="connsiteX47" fmla="*/ 5593801 w 6950807"/>
              <a:gd name="connsiteY47" fmla="*/ 3111205 h 6263354"/>
              <a:gd name="connsiteX48" fmla="*/ 5502533 w 6950807"/>
              <a:gd name="connsiteY48" fmla="*/ 3259056 h 6263354"/>
              <a:gd name="connsiteX49" fmla="*/ 5393573 w 6950807"/>
              <a:gd name="connsiteY49" fmla="*/ 3436601 h 6263354"/>
              <a:gd name="connsiteX50" fmla="*/ 5370905 w 6950807"/>
              <a:gd name="connsiteY50" fmla="*/ 3536371 h 6263354"/>
              <a:gd name="connsiteX51" fmla="*/ 5315748 w 6950807"/>
              <a:gd name="connsiteY51" fmla="*/ 3583316 h 6263354"/>
              <a:gd name="connsiteX52" fmla="*/ 5310843 w 6950807"/>
              <a:gd name="connsiteY52" fmla="*/ 3586184 h 6263354"/>
              <a:gd name="connsiteX53" fmla="*/ 5285951 w 6950807"/>
              <a:gd name="connsiteY53" fmla="*/ 3601045 h 6263354"/>
              <a:gd name="connsiteX54" fmla="*/ 5261707 w 6950807"/>
              <a:gd name="connsiteY54" fmla="*/ 3621267 h 6263354"/>
              <a:gd name="connsiteX55" fmla="*/ 5244645 w 6950807"/>
              <a:gd name="connsiteY55" fmla="*/ 3653006 h 6263354"/>
              <a:gd name="connsiteX56" fmla="*/ 5196556 w 6950807"/>
              <a:gd name="connsiteY56" fmla="*/ 3760667 h 6263354"/>
              <a:gd name="connsiteX57" fmla="*/ 5140091 w 6950807"/>
              <a:gd name="connsiteY57" fmla="*/ 3851089 h 6263354"/>
              <a:gd name="connsiteX58" fmla="*/ 5098366 w 6950807"/>
              <a:gd name="connsiteY58" fmla="*/ 3929294 h 6263354"/>
              <a:gd name="connsiteX59" fmla="*/ 5064858 w 6950807"/>
              <a:gd name="connsiteY59" fmla="*/ 3972981 h 6263354"/>
              <a:gd name="connsiteX60" fmla="*/ 5061745 w 6950807"/>
              <a:gd name="connsiteY60" fmla="*/ 3993492 h 6263354"/>
              <a:gd name="connsiteX61" fmla="*/ 5046631 w 6950807"/>
              <a:gd name="connsiteY61" fmla="*/ 3999129 h 6263354"/>
              <a:gd name="connsiteX62" fmla="*/ 5018715 w 6950807"/>
              <a:gd name="connsiteY62" fmla="*/ 4022829 h 6263354"/>
              <a:gd name="connsiteX63" fmla="*/ 4916132 w 6950807"/>
              <a:gd name="connsiteY63" fmla="*/ 4073446 h 6263354"/>
              <a:gd name="connsiteX64" fmla="*/ 4887899 w 6950807"/>
              <a:gd name="connsiteY64" fmla="*/ 4084508 h 6263354"/>
              <a:gd name="connsiteX65" fmla="*/ 4829160 w 6950807"/>
              <a:gd name="connsiteY65" fmla="*/ 4132817 h 6263354"/>
              <a:gd name="connsiteX66" fmla="*/ 4737273 w 6950807"/>
              <a:gd name="connsiteY66" fmla="*/ 4221326 h 6263354"/>
              <a:gd name="connsiteX67" fmla="*/ 4716550 w 6950807"/>
              <a:gd name="connsiteY67" fmla="*/ 4238238 h 6263354"/>
              <a:gd name="connsiteX68" fmla="*/ 4694116 w 6950807"/>
              <a:gd name="connsiteY68" fmla="*/ 4245104 h 6263354"/>
              <a:gd name="connsiteX69" fmla="*/ 4684883 w 6950807"/>
              <a:gd name="connsiteY69" fmla="*/ 4240009 h 6263354"/>
              <a:gd name="connsiteX70" fmla="*/ 4672744 w 6950807"/>
              <a:gd name="connsiteY70" fmla="*/ 4248081 h 6263354"/>
              <a:gd name="connsiteX71" fmla="*/ 4668551 w 6950807"/>
              <a:gd name="connsiteY71" fmla="*/ 4248624 h 6263354"/>
              <a:gd name="connsiteX72" fmla="*/ 4645463 w 6950807"/>
              <a:gd name="connsiteY72" fmla="*/ 4253346 h 6263354"/>
              <a:gd name="connsiteX73" fmla="*/ 4620155 w 6950807"/>
              <a:gd name="connsiteY73" fmla="*/ 4303247 h 6263354"/>
              <a:gd name="connsiteX74" fmla="*/ 4569293 w 6950807"/>
              <a:gd name="connsiteY74" fmla="*/ 4331884 h 6263354"/>
              <a:gd name="connsiteX75" fmla="*/ 4362878 w 6950807"/>
              <a:gd name="connsiteY75" fmla="*/ 4483674 h 6263354"/>
              <a:gd name="connsiteX76" fmla="*/ 4215533 w 6950807"/>
              <a:gd name="connsiteY76" fmla="*/ 4677057 h 6263354"/>
              <a:gd name="connsiteX77" fmla="*/ 4082433 w 6950807"/>
              <a:gd name="connsiteY77" fmla="*/ 4778716 h 6263354"/>
              <a:gd name="connsiteX78" fmla="*/ 3944222 w 6950807"/>
              <a:gd name="connsiteY78" fmla="*/ 4888264 h 6263354"/>
              <a:gd name="connsiteX79" fmla="*/ 3265354 w 6950807"/>
              <a:gd name="connsiteY79" fmla="*/ 5018367 h 6263354"/>
              <a:gd name="connsiteX80" fmla="*/ 2929449 w 6950807"/>
              <a:gd name="connsiteY80" fmla="*/ 5063084 h 6263354"/>
              <a:gd name="connsiteX81" fmla="*/ 2809178 w 6950807"/>
              <a:gd name="connsiteY81" fmla="*/ 5074031 h 6263354"/>
              <a:gd name="connsiteX82" fmla="*/ 2537607 w 6950807"/>
              <a:gd name="connsiteY82" fmla="*/ 5248799 h 6263354"/>
              <a:gd name="connsiteX83" fmla="*/ 2035212 w 6950807"/>
              <a:gd name="connsiteY83" fmla="*/ 5444792 h 6263354"/>
              <a:gd name="connsiteX84" fmla="*/ 1792070 w 6950807"/>
              <a:gd name="connsiteY84" fmla="*/ 5751012 h 6263354"/>
              <a:gd name="connsiteX85" fmla="*/ 1484566 w 6950807"/>
              <a:gd name="connsiteY85" fmla="*/ 5795703 h 6263354"/>
              <a:gd name="connsiteX86" fmla="*/ 1406155 w 6950807"/>
              <a:gd name="connsiteY86" fmla="*/ 5805381 h 6263354"/>
              <a:gd name="connsiteX87" fmla="*/ 1300798 w 6950807"/>
              <a:gd name="connsiteY87" fmla="*/ 5821755 h 6263354"/>
              <a:gd name="connsiteX88" fmla="*/ 1263745 w 6950807"/>
              <a:gd name="connsiteY88" fmla="*/ 5831133 h 6263354"/>
              <a:gd name="connsiteX89" fmla="*/ 1192887 w 6950807"/>
              <a:gd name="connsiteY89" fmla="*/ 5832643 h 6263354"/>
              <a:gd name="connsiteX90" fmla="*/ 1147244 w 6950807"/>
              <a:gd name="connsiteY90" fmla="*/ 5836022 h 6263354"/>
              <a:gd name="connsiteX91" fmla="*/ 1153132 w 6950807"/>
              <a:gd name="connsiteY91" fmla="*/ 5872012 h 6263354"/>
              <a:gd name="connsiteX92" fmla="*/ 1114941 w 6950807"/>
              <a:gd name="connsiteY92" fmla="*/ 5885161 h 6263354"/>
              <a:gd name="connsiteX93" fmla="*/ 1065349 w 6950807"/>
              <a:gd name="connsiteY93" fmla="*/ 5862431 h 6263354"/>
              <a:gd name="connsiteX94" fmla="*/ 1014267 w 6950807"/>
              <a:gd name="connsiteY94" fmla="*/ 5866091 h 6263354"/>
              <a:gd name="connsiteX95" fmla="*/ 983606 w 6950807"/>
              <a:gd name="connsiteY95" fmla="*/ 5867891 h 6263354"/>
              <a:gd name="connsiteX96" fmla="*/ 907443 w 6950807"/>
              <a:gd name="connsiteY96" fmla="*/ 5924222 h 6263354"/>
              <a:gd name="connsiteX97" fmla="*/ 808988 w 6950807"/>
              <a:gd name="connsiteY97" fmla="*/ 6030723 h 6263354"/>
              <a:gd name="connsiteX98" fmla="*/ 771869 w 6950807"/>
              <a:gd name="connsiteY98" fmla="*/ 6049136 h 6263354"/>
              <a:gd name="connsiteX99" fmla="*/ 762837 w 6950807"/>
              <a:gd name="connsiteY99" fmla="*/ 6041841 h 6263354"/>
              <a:gd name="connsiteX100" fmla="*/ 725766 w 6950807"/>
              <a:gd name="connsiteY100" fmla="*/ 6106158 h 6263354"/>
              <a:gd name="connsiteX101" fmla="*/ 642403 w 6950807"/>
              <a:gd name="connsiteY101" fmla="*/ 6121330 h 6263354"/>
              <a:gd name="connsiteX102" fmla="*/ 574806 w 6950807"/>
              <a:gd name="connsiteY102" fmla="*/ 6120127 h 6263354"/>
              <a:gd name="connsiteX103" fmla="*/ 538930 w 6950807"/>
              <a:gd name="connsiteY103" fmla="*/ 6124917 h 6263354"/>
              <a:gd name="connsiteX104" fmla="*/ 510574 w 6950807"/>
              <a:gd name="connsiteY104" fmla="*/ 6122341 h 6263354"/>
              <a:gd name="connsiteX105" fmla="*/ 450510 w 6950807"/>
              <a:gd name="connsiteY105" fmla="*/ 6148398 h 6263354"/>
              <a:gd name="connsiteX106" fmla="*/ 356013 w 6950807"/>
              <a:gd name="connsiteY106" fmla="*/ 6205222 h 6263354"/>
              <a:gd name="connsiteX107" fmla="*/ 236857 w 6950807"/>
              <a:gd name="connsiteY107" fmla="*/ 6239286 h 6263354"/>
              <a:gd name="connsiteX108" fmla="*/ 185407 w 6950807"/>
              <a:gd name="connsiteY108" fmla="*/ 6245463 h 6263354"/>
              <a:gd name="connsiteX109" fmla="*/ 0 w 6950807"/>
              <a:gd name="connsiteY109" fmla="*/ 6228236 h 6263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6950807" h="6263354">
                <a:moveTo>
                  <a:pt x="0" y="0"/>
                </a:moveTo>
                <a:lnTo>
                  <a:pt x="6940404" y="0"/>
                </a:lnTo>
                <a:lnTo>
                  <a:pt x="6950807" y="57269"/>
                </a:lnTo>
                <a:lnTo>
                  <a:pt x="6935789" y="111727"/>
                </a:lnTo>
                <a:lnTo>
                  <a:pt x="6926163" y="122319"/>
                </a:lnTo>
                <a:lnTo>
                  <a:pt x="6879726" y="153502"/>
                </a:lnTo>
                <a:cubicBezTo>
                  <a:pt x="6916212" y="185737"/>
                  <a:pt x="6838837" y="179343"/>
                  <a:pt x="6878416" y="197479"/>
                </a:cubicBezTo>
                <a:cubicBezTo>
                  <a:pt x="6869118" y="214628"/>
                  <a:pt x="6852557" y="226581"/>
                  <a:pt x="6844672" y="235660"/>
                </a:cubicBezTo>
                <a:lnTo>
                  <a:pt x="6843548" y="243659"/>
                </a:lnTo>
                <a:lnTo>
                  <a:pt x="6832960" y="274879"/>
                </a:lnTo>
                <a:lnTo>
                  <a:pt x="6817103" y="310247"/>
                </a:lnTo>
                <a:cubicBezTo>
                  <a:pt x="6805621" y="325743"/>
                  <a:pt x="6767159" y="347668"/>
                  <a:pt x="6754862" y="362877"/>
                </a:cubicBezTo>
                <a:cubicBezTo>
                  <a:pt x="6742330" y="398815"/>
                  <a:pt x="6749000" y="389979"/>
                  <a:pt x="6729472" y="442939"/>
                </a:cubicBezTo>
                <a:cubicBezTo>
                  <a:pt x="6698994" y="494707"/>
                  <a:pt x="6694052" y="559653"/>
                  <a:pt x="6667299" y="619761"/>
                </a:cubicBezTo>
                <a:lnTo>
                  <a:pt x="6655038" y="691556"/>
                </a:lnTo>
                <a:lnTo>
                  <a:pt x="6648865" y="787174"/>
                </a:lnTo>
                <a:cubicBezTo>
                  <a:pt x="6635949" y="858107"/>
                  <a:pt x="6589857" y="879276"/>
                  <a:pt x="6560353" y="925327"/>
                </a:cubicBezTo>
                <a:lnTo>
                  <a:pt x="6435425" y="1171290"/>
                </a:lnTo>
                <a:lnTo>
                  <a:pt x="6364558" y="1261205"/>
                </a:lnTo>
                <a:lnTo>
                  <a:pt x="6311247" y="1322003"/>
                </a:lnTo>
                <a:cubicBezTo>
                  <a:pt x="6312259" y="1331636"/>
                  <a:pt x="6287426" y="1362963"/>
                  <a:pt x="6283544" y="1371053"/>
                </a:cubicBezTo>
                <a:cubicBezTo>
                  <a:pt x="6278885" y="1392046"/>
                  <a:pt x="6265370" y="1430765"/>
                  <a:pt x="6254261" y="1443811"/>
                </a:cubicBezTo>
                <a:cubicBezTo>
                  <a:pt x="6243675" y="1471273"/>
                  <a:pt x="6226285" y="1520224"/>
                  <a:pt x="6220029" y="1535820"/>
                </a:cubicBezTo>
                <a:lnTo>
                  <a:pt x="6212575" y="1599591"/>
                </a:lnTo>
                <a:lnTo>
                  <a:pt x="6209141" y="1628086"/>
                </a:lnTo>
                <a:lnTo>
                  <a:pt x="6208823" y="1628513"/>
                </a:lnTo>
                <a:cubicBezTo>
                  <a:pt x="6201578" y="1638330"/>
                  <a:pt x="6195013" y="1647437"/>
                  <a:pt x="6190100" y="1654874"/>
                </a:cubicBezTo>
                <a:cubicBezTo>
                  <a:pt x="6194363" y="1701134"/>
                  <a:pt x="6162576" y="1686294"/>
                  <a:pt x="6148233" y="1725417"/>
                </a:cubicBezTo>
                <a:cubicBezTo>
                  <a:pt x="6146043" y="1748964"/>
                  <a:pt x="6140392" y="1761381"/>
                  <a:pt x="6123002" y="1767427"/>
                </a:cubicBezTo>
                <a:cubicBezTo>
                  <a:pt x="6114841" y="1878058"/>
                  <a:pt x="6097878" y="1811703"/>
                  <a:pt x="6070380" y="1892939"/>
                </a:cubicBezTo>
                <a:cubicBezTo>
                  <a:pt x="6049318" y="1965893"/>
                  <a:pt x="6018384" y="2040658"/>
                  <a:pt x="6018708" y="2134444"/>
                </a:cubicBezTo>
                <a:cubicBezTo>
                  <a:pt x="6022239" y="2155556"/>
                  <a:pt x="6010438" y="2184412"/>
                  <a:pt x="5992354" y="2198892"/>
                </a:cubicBezTo>
                <a:cubicBezTo>
                  <a:pt x="5989241" y="2201384"/>
                  <a:pt x="5986057" y="2203347"/>
                  <a:pt x="5982901" y="2204718"/>
                </a:cubicBezTo>
                <a:cubicBezTo>
                  <a:pt x="5981029" y="2209541"/>
                  <a:pt x="5978726" y="2215866"/>
                  <a:pt x="5976085" y="2223345"/>
                </a:cubicBezTo>
                <a:lnTo>
                  <a:pt x="5968612" y="2244929"/>
                </a:lnTo>
                <a:lnTo>
                  <a:pt x="5948134" y="2265228"/>
                </a:lnTo>
                <a:lnTo>
                  <a:pt x="5946387" y="2273755"/>
                </a:lnTo>
                <a:cubicBezTo>
                  <a:pt x="5944649" y="2279331"/>
                  <a:pt x="5942802" y="2282657"/>
                  <a:pt x="5940768" y="2284532"/>
                </a:cubicBezTo>
                <a:lnTo>
                  <a:pt x="5940171" y="2284543"/>
                </a:lnTo>
                <a:lnTo>
                  <a:pt x="5919217" y="2328308"/>
                </a:lnTo>
                <a:cubicBezTo>
                  <a:pt x="5912897" y="2346767"/>
                  <a:pt x="5899449" y="2356984"/>
                  <a:pt x="5895354" y="2375061"/>
                </a:cubicBezTo>
                <a:cubicBezTo>
                  <a:pt x="5862809" y="2374144"/>
                  <a:pt x="5862040" y="2388484"/>
                  <a:pt x="5846917" y="2403673"/>
                </a:cubicBezTo>
                <a:lnTo>
                  <a:pt x="5828950" y="2467946"/>
                </a:lnTo>
                <a:lnTo>
                  <a:pt x="5778751" y="2558153"/>
                </a:lnTo>
                <a:cubicBezTo>
                  <a:pt x="5760079" y="2589441"/>
                  <a:pt x="5779236" y="2571701"/>
                  <a:pt x="5766677" y="2618352"/>
                </a:cubicBezTo>
                <a:cubicBezTo>
                  <a:pt x="5767618" y="2626937"/>
                  <a:pt x="5707125" y="2804857"/>
                  <a:pt x="5711691" y="2813181"/>
                </a:cubicBezTo>
                <a:cubicBezTo>
                  <a:pt x="5661053" y="2925285"/>
                  <a:pt x="5665779" y="2930841"/>
                  <a:pt x="5632865" y="3016049"/>
                </a:cubicBezTo>
                <a:cubicBezTo>
                  <a:pt x="5585911" y="3106332"/>
                  <a:pt x="5622362" y="3008442"/>
                  <a:pt x="5593801" y="3111205"/>
                </a:cubicBezTo>
                <a:cubicBezTo>
                  <a:pt x="5557486" y="3266636"/>
                  <a:pt x="5540320" y="3199468"/>
                  <a:pt x="5502533" y="3259056"/>
                </a:cubicBezTo>
                <a:cubicBezTo>
                  <a:pt x="5471662" y="3294848"/>
                  <a:pt x="5398363" y="3402035"/>
                  <a:pt x="5393573" y="3436601"/>
                </a:cubicBezTo>
                <a:cubicBezTo>
                  <a:pt x="5411790" y="3460787"/>
                  <a:pt x="5363370" y="3505709"/>
                  <a:pt x="5370905" y="3536371"/>
                </a:cubicBezTo>
                <a:cubicBezTo>
                  <a:pt x="5363197" y="3543201"/>
                  <a:pt x="5325158" y="3577878"/>
                  <a:pt x="5315748" y="3583316"/>
                </a:cubicBezTo>
                <a:lnTo>
                  <a:pt x="5310843" y="3586184"/>
                </a:lnTo>
                <a:lnTo>
                  <a:pt x="5285951" y="3601045"/>
                </a:lnTo>
                <a:lnTo>
                  <a:pt x="5261707" y="3621267"/>
                </a:lnTo>
                <a:cubicBezTo>
                  <a:pt x="5254311" y="3629779"/>
                  <a:pt x="5248323" y="3640033"/>
                  <a:pt x="5244645" y="3653006"/>
                </a:cubicBezTo>
                <a:cubicBezTo>
                  <a:pt x="5251494" y="3706080"/>
                  <a:pt x="5185420" y="3693844"/>
                  <a:pt x="5196556" y="3760667"/>
                </a:cubicBezTo>
                <a:cubicBezTo>
                  <a:pt x="5196355" y="3783674"/>
                  <a:pt x="5161174" y="3845291"/>
                  <a:pt x="5140091" y="3851089"/>
                </a:cubicBezTo>
                <a:cubicBezTo>
                  <a:pt x="5131190" y="3862729"/>
                  <a:pt x="5118192" y="3929673"/>
                  <a:pt x="5098366" y="3929294"/>
                </a:cubicBezTo>
                <a:cubicBezTo>
                  <a:pt x="5073388" y="3931514"/>
                  <a:pt x="5086786" y="3988425"/>
                  <a:pt x="5064858" y="3972981"/>
                </a:cubicBezTo>
                <a:lnTo>
                  <a:pt x="5061745" y="3993492"/>
                </a:lnTo>
                <a:lnTo>
                  <a:pt x="5046631" y="3999129"/>
                </a:lnTo>
                <a:cubicBezTo>
                  <a:pt x="5030855" y="4004669"/>
                  <a:pt x="5019475" y="4009692"/>
                  <a:pt x="5018715" y="4022829"/>
                </a:cubicBezTo>
                <a:cubicBezTo>
                  <a:pt x="4996965" y="4035215"/>
                  <a:pt x="4937934" y="4063166"/>
                  <a:pt x="4916132" y="4073446"/>
                </a:cubicBezTo>
                <a:cubicBezTo>
                  <a:pt x="4902556" y="4067386"/>
                  <a:pt x="4897329" y="4079077"/>
                  <a:pt x="4887899" y="4084508"/>
                </a:cubicBezTo>
                <a:cubicBezTo>
                  <a:pt x="4871715" y="4082346"/>
                  <a:pt x="4835784" y="4117000"/>
                  <a:pt x="4829160" y="4132817"/>
                </a:cubicBezTo>
                <a:cubicBezTo>
                  <a:pt x="4818005" y="4182187"/>
                  <a:pt x="4747512" y="4182697"/>
                  <a:pt x="4737273" y="4221326"/>
                </a:cubicBezTo>
                <a:cubicBezTo>
                  <a:pt x="4731077" y="4229203"/>
                  <a:pt x="4724052" y="4234528"/>
                  <a:pt x="4716550" y="4238238"/>
                </a:cubicBezTo>
                <a:lnTo>
                  <a:pt x="4694116" y="4245104"/>
                </a:lnTo>
                <a:lnTo>
                  <a:pt x="4684883" y="4240009"/>
                </a:lnTo>
                <a:lnTo>
                  <a:pt x="4672744" y="4248081"/>
                </a:lnTo>
                <a:lnTo>
                  <a:pt x="4668551" y="4248624"/>
                </a:lnTo>
                <a:cubicBezTo>
                  <a:pt x="4660522" y="4249625"/>
                  <a:pt x="4652707" y="4250888"/>
                  <a:pt x="4645463" y="4253346"/>
                </a:cubicBezTo>
                <a:cubicBezTo>
                  <a:pt x="4670644" y="4288836"/>
                  <a:pt x="4587995" y="4280114"/>
                  <a:pt x="4620155" y="4303247"/>
                </a:cubicBezTo>
                <a:cubicBezTo>
                  <a:pt x="4584730" y="4322934"/>
                  <a:pt x="4624634" y="4339786"/>
                  <a:pt x="4569293" y="4331884"/>
                </a:cubicBezTo>
                <a:cubicBezTo>
                  <a:pt x="4526413" y="4361955"/>
                  <a:pt x="4421838" y="4426145"/>
                  <a:pt x="4362878" y="4483674"/>
                </a:cubicBezTo>
                <a:cubicBezTo>
                  <a:pt x="4330889" y="4514627"/>
                  <a:pt x="4262274" y="4627883"/>
                  <a:pt x="4215533" y="4677057"/>
                </a:cubicBezTo>
                <a:cubicBezTo>
                  <a:pt x="4166258" y="4711482"/>
                  <a:pt x="4144325" y="4767937"/>
                  <a:pt x="4082433" y="4778716"/>
                </a:cubicBezTo>
                <a:cubicBezTo>
                  <a:pt x="4037215" y="4813916"/>
                  <a:pt x="4080401" y="4848321"/>
                  <a:pt x="3944222" y="4888264"/>
                </a:cubicBezTo>
                <a:cubicBezTo>
                  <a:pt x="3684918" y="4942348"/>
                  <a:pt x="3434483" y="4989230"/>
                  <a:pt x="3265354" y="5018367"/>
                </a:cubicBezTo>
                <a:cubicBezTo>
                  <a:pt x="3096225" y="5047503"/>
                  <a:pt x="3019654" y="5060895"/>
                  <a:pt x="2929449" y="5063084"/>
                </a:cubicBezTo>
                <a:cubicBezTo>
                  <a:pt x="2839243" y="5065272"/>
                  <a:pt x="2844050" y="5079411"/>
                  <a:pt x="2809178" y="5074031"/>
                </a:cubicBezTo>
                <a:lnTo>
                  <a:pt x="2537607" y="5248799"/>
                </a:lnTo>
                <a:cubicBezTo>
                  <a:pt x="2410199" y="5268996"/>
                  <a:pt x="2159469" y="5361090"/>
                  <a:pt x="2035212" y="5444792"/>
                </a:cubicBezTo>
                <a:cubicBezTo>
                  <a:pt x="1910957" y="5528494"/>
                  <a:pt x="1889099" y="5643213"/>
                  <a:pt x="1792070" y="5751012"/>
                </a:cubicBezTo>
                <a:lnTo>
                  <a:pt x="1484566" y="5795703"/>
                </a:lnTo>
                <a:cubicBezTo>
                  <a:pt x="1454923" y="5790900"/>
                  <a:pt x="1427565" y="5778005"/>
                  <a:pt x="1406155" y="5805381"/>
                </a:cubicBezTo>
                <a:cubicBezTo>
                  <a:pt x="1367700" y="5812651"/>
                  <a:pt x="1329241" y="5802607"/>
                  <a:pt x="1300798" y="5821755"/>
                </a:cubicBezTo>
                <a:cubicBezTo>
                  <a:pt x="1283458" y="5811210"/>
                  <a:pt x="1269389" y="5808489"/>
                  <a:pt x="1263745" y="5831133"/>
                </a:cubicBezTo>
                <a:cubicBezTo>
                  <a:pt x="1226042" y="5832175"/>
                  <a:pt x="1208377" y="5805418"/>
                  <a:pt x="1192887" y="5832643"/>
                </a:cubicBezTo>
                <a:cubicBezTo>
                  <a:pt x="1146712" y="5776695"/>
                  <a:pt x="1169930" y="5827215"/>
                  <a:pt x="1147244" y="5836022"/>
                </a:cubicBezTo>
                <a:cubicBezTo>
                  <a:pt x="1130414" y="5847391"/>
                  <a:pt x="1171508" y="5868669"/>
                  <a:pt x="1153132" y="5872012"/>
                </a:cubicBezTo>
                <a:cubicBezTo>
                  <a:pt x="1128898" y="5857667"/>
                  <a:pt x="1140784" y="5902732"/>
                  <a:pt x="1114941" y="5885161"/>
                </a:cubicBezTo>
                <a:cubicBezTo>
                  <a:pt x="1111955" y="5851159"/>
                  <a:pt x="1074015" y="5892089"/>
                  <a:pt x="1065349" y="5862431"/>
                </a:cubicBezTo>
                <a:cubicBezTo>
                  <a:pt x="1057315" y="5905008"/>
                  <a:pt x="1035470" y="5852818"/>
                  <a:pt x="1014267" y="5866091"/>
                </a:cubicBezTo>
                <a:cubicBezTo>
                  <a:pt x="1006678" y="5882238"/>
                  <a:pt x="999065" y="5885057"/>
                  <a:pt x="983606" y="5867891"/>
                </a:cubicBezTo>
                <a:cubicBezTo>
                  <a:pt x="949657" y="5946457"/>
                  <a:pt x="949637" y="5893769"/>
                  <a:pt x="907443" y="5924222"/>
                </a:cubicBezTo>
                <a:cubicBezTo>
                  <a:pt x="872468" y="5956169"/>
                  <a:pt x="831950" y="5954949"/>
                  <a:pt x="808988" y="6030723"/>
                </a:cubicBezTo>
                <a:cubicBezTo>
                  <a:pt x="806594" y="6052160"/>
                  <a:pt x="789972" y="6060404"/>
                  <a:pt x="771869" y="6049136"/>
                </a:cubicBezTo>
                <a:cubicBezTo>
                  <a:pt x="768753" y="6047195"/>
                  <a:pt x="765711" y="6044739"/>
                  <a:pt x="762837" y="6041841"/>
                </a:cubicBezTo>
                <a:cubicBezTo>
                  <a:pt x="751252" y="6095388"/>
                  <a:pt x="727945" y="6069978"/>
                  <a:pt x="725766" y="6106158"/>
                </a:cubicBezTo>
                <a:cubicBezTo>
                  <a:pt x="688209" y="6122672"/>
                  <a:pt x="645012" y="6089580"/>
                  <a:pt x="642403" y="6121330"/>
                </a:cubicBezTo>
                <a:cubicBezTo>
                  <a:pt x="620588" y="6120482"/>
                  <a:pt x="581312" y="6085641"/>
                  <a:pt x="574806" y="6120127"/>
                </a:cubicBezTo>
                <a:cubicBezTo>
                  <a:pt x="564871" y="6092697"/>
                  <a:pt x="556339" y="6142408"/>
                  <a:pt x="538930" y="6124917"/>
                </a:cubicBezTo>
                <a:cubicBezTo>
                  <a:pt x="525774" y="6109542"/>
                  <a:pt x="520118" y="6121045"/>
                  <a:pt x="510574" y="6122341"/>
                </a:cubicBezTo>
                <a:cubicBezTo>
                  <a:pt x="494678" y="6110300"/>
                  <a:pt x="457722" y="6132578"/>
                  <a:pt x="450510" y="6148398"/>
                </a:cubicBezTo>
                <a:cubicBezTo>
                  <a:pt x="437411" y="6203264"/>
                  <a:pt x="367751" y="6163165"/>
                  <a:pt x="356013" y="6205222"/>
                </a:cubicBezTo>
                <a:cubicBezTo>
                  <a:pt x="320401" y="6220372"/>
                  <a:pt x="265291" y="6232581"/>
                  <a:pt x="236857" y="6239286"/>
                </a:cubicBezTo>
                <a:cubicBezTo>
                  <a:pt x="201034" y="6243266"/>
                  <a:pt x="239743" y="6287256"/>
                  <a:pt x="185407" y="6245463"/>
                </a:cubicBezTo>
                <a:lnTo>
                  <a:pt x="0" y="62282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40E6B93-E43F-4BAF-9A35-961F862EFF60}"/>
              </a:ext>
            </a:extLst>
          </p:cNvPr>
          <p:cNvSpPr>
            <a:spLocks noGrp="1"/>
          </p:cNvSpPr>
          <p:nvPr>
            <p:ph type="title"/>
          </p:nvPr>
        </p:nvSpPr>
        <p:spPr>
          <a:xfrm>
            <a:off x="552734" y="753035"/>
            <a:ext cx="5281684" cy="1576097"/>
          </a:xfrm>
        </p:spPr>
        <p:txBody>
          <a:bodyPr anchor="b">
            <a:normAutofit/>
          </a:bodyPr>
          <a:lstStyle/>
          <a:p>
            <a:pPr algn="ctr"/>
            <a:r>
              <a:rPr lang="en-GB" dirty="0"/>
              <a:t>Reason's (1990) swiss cheese model</a:t>
            </a:r>
            <a:endParaRPr lang="en-GB"/>
          </a:p>
        </p:txBody>
      </p:sp>
      <p:sp>
        <p:nvSpPr>
          <p:cNvPr id="27" name="Freeform: Shape 18">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490" y="3017047"/>
            <a:ext cx="3945709" cy="299528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1F1E0073-39BE-4BDF-89CF-FED0FDE76C9B}"/>
              </a:ext>
            </a:extLst>
          </p:cNvPr>
          <p:cNvSpPr>
            <a:spLocks noGrp="1"/>
          </p:cNvSpPr>
          <p:nvPr>
            <p:ph idx="1"/>
          </p:nvPr>
        </p:nvSpPr>
        <p:spPr>
          <a:xfrm>
            <a:off x="6586415" y="-240632"/>
            <a:ext cx="5281684" cy="7098631"/>
          </a:xfrm>
        </p:spPr>
        <p:txBody>
          <a:bodyPr anchor="ctr">
            <a:normAutofit/>
          </a:bodyPr>
          <a:lstStyle/>
          <a:p>
            <a:pPr>
              <a:lnSpc>
                <a:spcPct val="90000"/>
              </a:lnSpc>
            </a:pPr>
            <a:endParaRPr lang="en-GB" sz="1400" dirty="0"/>
          </a:p>
          <a:p>
            <a:pPr>
              <a:lnSpc>
                <a:spcPct val="90000"/>
              </a:lnSpc>
            </a:pPr>
            <a:endParaRPr lang="en-GB" sz="1400" dirty="0"/>
          </a:p>
          <a:p>
            <a:pPr>
              <a:lnSpc>
                <a:spcPct val="90000"/>
              </a:lnSpc>
            </a:pPr>
            <a:r>
              <a:rPr lang="en-GB" sz="1400" dirty="0"/>
              <a:t>Author James Reason, practices in the field of safety and reformed an organisations’ defence by implementing ‘Reason’s model’, Reason hypothesizes that there can be four levels of failure:</a:t>
            </a:r>
          </a:p>
          <a:p>
            <a:pPr marL="457200" indent="-457200">
              <a:lnSpc>
                <a:spcPct val="90000"/>
              </a:lnSpc>
              <a:buFont typeface="+mj-lt"/>
              <a:buAutoNum type="arabicPeriod"/>
            </a:pPr>
            <a:r>
              <a:rPr lang="en-GB" sz="1400" dirty="0"/>
              <a:t>Organisational influences</a:t>
            </a:r>
          </a:p>
          <a:p>
            <a:pPr marL="457200" indent="-457200">
              <a:lnSpc>
                <a:spcPct val="90000"/>
              </a:lnSpc>
              <a:buFont typeface="+mj-lt"/>
              <a:buAutoNum type="arabicPeriod"/>
            </a:pPr>
            <a:r>
              <a:rPr lang="en-GB" sz="1400" dirty="0"/>
              <a:t>Unsafe supervision</a:t>
            </a:r>
          </a:p>
          <a:p>
            <a:pPr marL="457200" indent="-457200">
              <a:lnSpc>
                <a:spcPct val="90000"/>
              </a:lnSpc>
              <a:buFont typeface="+mj-lt"/>
              <a:buAutoNum type="arabicPeriod"/>
            </a:pPr>
            <a:r>
              <a:rPr lang="en-GB" sz="1400" dirty="0"/>
              <a:t>Preconditions for unsafe acts</a:t>
            </a:r>
          </a:p>
          <a:p>
            <a:pPr marL="457200" indent="-457200">
              <a:lnSpc>
                <a:spcPct val="90000"/>
              </a:lnSpc>
              <a:buFont typeface="+mj-lt"/>
              <a:buAutoNum type="arabicPeriod"/>
            </a:pPr>
            <a:r>
              <a:rPr lang="en-GB" sz="1400" dirty="0"/>
              <a:t>The unsafe acts themselves</a:t>
            </a:r>
          </a:p>
          <a:p>
            <a:pPr marL="0" indent="0">
              <a:lnSpc>
                <a:spcPct val="90000"/>
              </a:lnSpc>
              <a:buNone/>
            </a:pPr>
            <a:endParaRPr lang="en-GB" sz="1400" dirty="0"/>
          </a:p>
          <a:p>
            <a:pPr>
              <a:lnSpc>
                <a:spcPct val="90000"/>
              </a:lnSpc>
            </a:pPr>
            <a:r>
              <a:rPr lang="en-GB" sz="1400" dirty="0"/>
              <a:t>Reason's Swiss cheese model is a paradigm for analysing human errors that implicate client safety in incidents. The motivations behind this theory are epistemological (theory of knowledge, such as methods) and ontological (showing the relations of concepts)- these impact the discipline that effects the autonomous and intuitional reasonability of risk.</a:t>
            </a:r>
          </a:p>
          <a:p>
            <a:pPr>
              <a:lnSpc>
                <a:spcPct val="90000"/>
              </a:lnSpc>
            </a:pPr>
            <a:r>
              <a:rPr lang="en-GB" sz="1400" dirty="0"/>
              <a:t>Reason proposes that each slice of cheese is parallel and the random holes are indicial to systemic weaknesses. When the holes align this means there are multiple institutional flaws that result in an accident. </a:t>
            </a:r>
          </a:p>
        </p:txBody>
      </p:sp>
      <p:pic>
        <p:nvPicPr>
          <p:cNvPr id="4" name="Picture 3">
            <a:extLst>
              <a:ext uri="{FF2B5EF4-FFF2-40B4-BE49-F238E27FC236}">
                <a16:creationId xmlns:a16="http://schemas.microsoft.com/office/drawing/2014/main" id="{B1A81A64-CF71-48E7-8D6F-20B759195624}"/>
              </a:ext>
            </a:extLst>
          </p:cNvPr>
          <p:cNvPicPr>
            <a:picLocks noChangeAspect="1"/>
          </p:cNvPicPr>
          <p:nvPr/>
        </p:nvPicPr>
        <p:blipFill>
          <a:blip r:embed="rId2"/>
          <a:stretch>
            <a:fillRect/>
          </a:stretch>
        </p:blipFill>
        <p:spPr>
          <a:xfrm>
            <a:off x="552734" y="2623930"/>
            <a:ext cx="5172205" cy="3803374"/>
          </a:xfrm>
          <a:prstGeom prst="rect">
            <a:avLst/>
          </a:prstGeom>
        </p:spPr>
      </p:pic>
      <p:sp>
        <p:nvSpPr>
          <p:cNvPr id="28" name="Rectangle 6">
            <a:extLst>
              <a:ext uri="{FF2B5EF4-FFF2-40B4-BE49-F238E27FC236}">
                <a16:creationId xmlns:a16="http://schemas.microsoft.com/office/drawing/2014/main" id="{8883AD5B-BA1D-4FA6-8AD8-955000251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126" y="584129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26809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A18B8F2-142B-4003-B90D-35929770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653340-0C91-436D-8939-E9746D4B6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 y="-15106"/>
            <a:ext cx="6958758" cy="6263354"/>
          </a:xfrm>
          <a:custGeom>
            <a:avLst/>
            <a:gdLst>
              <a:gd name="connsiteX0" fmla="*/ 0 w 6950807"/>
              <a:gd name="connsiteY0" fmla="*/ 0 h 6263354"/>
              <a:gd name="connsiteX1" fmla="*/ 6940404 w 6950807"/>
              <a:gd name="connsiteY1" fmla="*/ 0 h 6263354"/>
              <a:gd name="connsiteX2" fmla="*/ 6950807 w 6950807"/>
              <a:gd name="connsiteY2" fmla="*/ 57269 h 6263354"/>
              <a:gd name="connsiteX3" fmla="*/ 6935789 w 6950807"/>
              <a:gd name="connsiteY3" fmla="*/ 111727 h 6263354"/>
              <a:gd name="connsiteX4" fmla="*/ 6926163 w 6950807"/>
              <a:gd name="connsiteY4" fmla="*/ 122319 h 6263354"/>
              <a:gd name="connsiteX5" fmla="*/ 6879726 w 6950807"/>
              <a:gd name="connsiteY5" fmla="*/ 153502 h 6263354"/>
              <a:gd name="connsiteX6" fmla="*/ 6878416 w 6950807"/>
              <a:gd name="connsiteY6" fmla="*/ 197479 h 6263354"/>
              <a:gd name="connsiteX7" fmla="*/ 6844672 w 6950807"/>
              <a:gd name="connsiteY7" fmla="*/ 235660 h 6263354"/>
              <a:gd name="connsiteX8" fmla="*/ 6843548 w 6950807"/>
              <a:gd name="connsiteY8" fmla="*/ 243659 h 6263354"/>
              <a:gd name="connsiteX9" fmla="*/ 6832960 w 6950807"/>
              <a:gd name="connsiteY9" fmla="*/ 274879 h 6263354"/>
              <a:gd name="connsiteX10" fmla="*/ 6817103 w 6950807"/>
              <a:gd name="connsiteY10" fmla="*/ 310247 h 6263354"/>
              <a:gd name="connsiteX11" fmla="*/ 6754862 w 6950807"/>
              <a:gd name="connsiteY11" fmla="*/ 362877 h 6263354"/>
              <a:gd name="connsiteX12" fmla="*/ 6729472 w 6950807"/>
              <a:gd name="connsiteY12" fmla="*/ 442939 h 6263354"/>
              <a:gd name="connsiteX13" fmla="*/ 6667299 w 6950807"/>
              <a:gd name="connsiteY13" fmla="*/ 619761 h 6263354"/>
              <a:gd name="connsiteX14" fmla="*/ 6655038 w 6950807"/>
              <a:gd name="connsiteY14" fmla="*/ 691556 h 6263354"/>
              <a:gd name="connsiteX15" fmla="*/ 6648865 w 6950807"/>
              <a:gd name="connsiteY15" fmla="*/ 787174 h 6263354"/>
              <a:gd name="connsiteX16" fmla="*/ 6560353 w 6950807"/>
              <a:gd name="connsiteY16" fmla="*/ 925327 h 6263354"/>
              <a:gd name="connsiteX17" fmla="*/ 6435425 w 6950807"/>
              <a:gd name="connsiteY17" fmla="*/ 1171290 h 6263354"/>
              <a:gd name="connsiteX18" fmla="*/ 6364558 w 6950807"/>
              <a:gd name="connsiteY18" fmla="*/ 1261205 h 6263354"/>
              <a:gd name="connsiteX19" fmla="*/ 6311247 w 6950807"/>
              <a:gd name="connsiteY19" fmla="*/ 1322003 h 6263354"/>
              <a:gd name="connsiteX20" fmla="*/ 6283544 w 6950807"/>
              <a:gd name="connsiteY20" fmla="*/ 1371053 h 6263354"/>
              <a:gd name="connsiteX21" fmla="*/ 6254261 w 6950807"/>
              <a:gd name="connsiteY21" fmla="*/ 1443811 h 6263354"/>
              <a:gd name="connsiteX22" fmla="*/ 6220029 w 6950807"/>
              <a:gd name="connsiteY22" fmla="*/ 1535820 h 6263354"/>
              <a:gd name="connsiteX23" fmla="*/ 6212575 w 6950807"/>
              <a:gd name="connsiteY23" fmla="*/ 1599591 h 6263354"/>
              <a:gd name="connsiteX24" fmla="*/ 6209141 w 6950807"/>
              <a:gd name="connsiteY24" fmla="*/ 1628086 h 6263354"/>
              <a:gd name="connsiteX25" fmla="*/ 6208823 w 6950807"/>
              <a:gd name="connsiteY25" fmla="*/ 1628513 h 6263354"/>
              <a:gd name="connsiteX26" fmla="*/ 6190100 w 6950807"/>
              <a:gd name="connsiteY26" fmla="*/ 1654874 h 6263354"/>
              <a:gd name="connsiteX27" fmla="*/ 6148233 w 6950807"/>
              <a:gd name="connsiteY27" fmla="*/ 1725417 h 6263354"/>
              <a:gd name="connsiteX28" fmla="*/ 6123002 w 6950807"/>
              <a:gd name="connsiteY28" fmla="*/ 1767427 h 6263354"/>
              <a:gd name="connsiteX29" fmla="*/ 6070380 w 6950807"/>
              <a:gd name="connsiteY29" fmla="*/ 1892939 h 6263354"/>
              <a:gd name="connsiteX30" fmla="*/ 6018708 w 6950807"/>
              <a:gd name="connsiteY30" fmla="*/ 2134444 h 6263354"/>
              <a:gd name="connsiteX31" fmla="*/ 5992354 w 6950807"/>
              <a:gd name="connsiteY31" fmla="*/ 2198892 h 6263354"/>
              <a:gd name="connsiteX32" fmla="*/ 5982901 w 6950807"/>
              <a:gd name="connsiteY32" fmla="*/ 2204718 h 6263354"/>
              <a:gd name="connsiteX33" fmla="*/ 5976085 w 6950807"/>
              <a:gd name="connsiteY33" fmla="*/ 2223345 h 6263354"/>
              <a:gd name="connsiteX34" fmla="*/ 5968612 w 6950807"/>
              <a:gd name="connsiteY34" fmla="*/ 2244929 h 6263354"/>
              <a:gd name="connsiteX35" fmla="*/ 5948134 w 6950807"/>
              <a:gd name="connsiteY35" fmla="*/ 2265228 h 6263354"/>
              <a:gd name="connsiteX36" fmla="*/ 5946387 w 6950807"/>
              <a:gd name="connsiteY36" fmla="*/ 2273755 h 6263354"/>
              <a:gd name="connsiteX37" fmla="*/ 5940768 w 6950807"/>
              <a:gd name="connsiteY37" fmla="*/ 2284532 h 6263354"/>
              <a:gd name="connsiteX38" fmla="*/ 5940171 w 6950807"/>
              <a:gd name="connsiteY38" fmla="*/ 2284543 h 6263354"/>
              <a:gd name="connsiteX39" fmla="*/ 5919217 w 6950807"/>
              <a:gd name="connsiteY39" fmla="*/ 2328308 h 6263354"/>
              <a:gd name="connsiteX40" fmla="*/ 5895354 w 6950807"/>
              <a:gd name="connsiteY40" fmla="*/ 2375061 h 6263354"/>
              <a:gd name="connsiteX41" fmla="*/ 5846917 w 6950807"/>
              <a:gd name="connsiteY41" fmla="*/ 2403673 h 6263354"/>
              <a:gd name="connsiteX42" fmla="*/ 5828950 w 6950807"/>
              <a:gd name="connsiteY42" fmla="*/ 2467946 h 6263354"/>
              <a:gd name="connsiteX43" fmla="*/ 5778751 w 6950807"/>
              <a:gd name="connsiteY43" fmla="*/ 2558153 h 6263354"/>
              <a:gd name="connsiteX44" fmla="*/ 5766677 w 6950807"/>
              <a:gd name="connsiteY44" fmla="*/ 2618352 h 6263354"/>
              <a:gd name="connsiteX45" fmla="*/ 5711691 w 6950807"/>
              <a:gd name="connsiteY45" fmla="*/ 2813181 h 6263354"/>
              <a:gd name="connsiteX46" fmla="*/ 5632865 w 6950807"/>
              <a:gd name="connsiteY46" fmla="*/ 3016049 h 6263354"/>
              <a:gd name="connsiteX47" fmla="*/ 5593801 w 6950807"/>
              <a:gd name="connsiteY47" fmla="*/ 3111205 h 6263354"/>
              <a:gd name="connsiteX48" fmla="*/ 5502533 w 6950807"/>
              <a:gd name="connsiteY48" fmla="*/ 3259056 h 6263354"/>
              <a:gd name="connsiteX49" fmla="*/ 5393573 w 6950807"/>
              <a:gd name="connsiteY49" fmla="*/ 3436601 h 6263354"/>
              <a:gd name="connsiteX50" fmla="*/ 5370905 w 6950807"/>
              <a:gd name="connsiteY50" fmla="*/ 3536371 h 6263354"/>
              <a:gd name="connsiteX51" fmla="*/ 5315748 w 6950807"/>
              <a:gd name="connsiteY51" fmla="*/ 3583316 h 6263354"/>
              <a:gd name="connsiteX52" fmla="*/ 5310843 w 6950807"/>
              <a:gd name="connsiteY52" fmla="*/ 3586184 h 6263354"/>
              <a:gd name="connsiteX53" fmla="*/ 5285951 w 6950807"/>
              <a:gd name="connsiteY53" fmla="*/ 3601045 h 6263354"/>
              <a:gd name="connsiteX54" fmla="*/ 5261707 w 6950807"/>
              <a:gd name="connsiteY54" fmla="*/ 3621267 h 6263354"/>
              <a:gd name="connsiteX55" fmla="*/ 5244645 w 6950807"/>
              <a:gd name="connsiteY55" fmla="*/ 3653006 h 6263354"/>
              <a:gd name="connsiteX56" fmla="*/ 5196556 w 6950807"/>
              <a:gd name="connsiteY56" fmla="*/ 3760667 h 6263354"/>
              <a:gd name="connsiteX57" fmla="*/ 5140091 w 6950807"/>
              <a:gd name="connsiteY57" fmla="*/ 3851089 h 6263354"/>
              <a:gd name="connsiteX58" fmla="*/ 5098366 w 6950807"/>
              <a:gd name="connsiteY58" fmla="*/ 3929294 h 6263354"/>
              <a:gd name="connsiteX59" fmla="*/ 5064858 w 6950807"/>
              <a:gd name="connsiteY59" fmla="*/ 3972981 h 6263354"/>
              <a:gd name="connsiteX60" fmla="*/ 5061745 w 6950807"/>
              <a:gd name="connsiteY60" fmla="*/ 3993492 h 6263354"/>
              <a:gd name="connsiteX61" fmla="*/ 5046631 w 6950807"/>
              <a:gd name="connsiteY61" fmla="*/ 3999129 h 6263354"/>
              <a:gd name="connsiteX62" fmla="*/ 5018715 w 6950807"/>
              <a:gd name="connsiteY62" fmla="*/ 4022829 h 6263354"/>
              <a:gd name="connsiteX63" fmla="*/ 4916132 w 6950807"/>
              <a:gd name="connsiteY63" fmla="*/ 4073446 h 6263354"/>
              <a:gd name="connsiteX64" fmla="*/ 4887899 w 6950807"/>
              <a:gd name="connsiteY64" fmla="*/ 4084508 h 6263354"/>
              <a:gd name="connsiteX65" fmla="*/ 4829160 w 6950807"/>
              <a:gd name="connsiteY65" fmla="*/ 4132817 h 6263354"/>
              <a:gd name="connsiteX66" fmla="*/ 4737273 w 6950807"/>
              <a:gd name="connsiteY66" fmla="*/ 4221326 h 6263354"/>
              <a:gd name="connsiteX67" fmla="*/ 4716550 w 6950807"/>
              <a:gd name="connsiteY67" fmla="*/ 4238238 h 6263354"/>
              <a:gd name="connsiteX68" fmla="*/ 4694116 w 6950807"/>
              <a:gd name="connsiteY68" fmla="*/ 4245104 h 6263354"/>
              <a:gd name="connsiteX69" fmla="*/ 4684883 w 6950807"/>
              <a:gd name="connsiteY69" fmla="*/ 4240009 h 6263354"/>
              <a:gd name="connsiteX70" fmla="*/ 4672744 w 6950807"/>
              <a:gd name="connsiteY70" fmla="*/ 4248081 h 6263354"/>
              <a:gd name="connsiteX71" fmla="*/ 4668551 w 6950807"/>
              <a:gd name="connsiteY71" fmla="*/ 4248624 h 6263354"/>
              <a:gd name="connsiteX72" fmla="*/ 4645463 w 6950807"/>
              <a:gd name="connsiteY72" fmla="*/ 4253346 h 6263354"/>
              <a:gd name="connsiteX73" fmla="*/ 4620155 w 6950807"/>
              <a:gd name="connsiteY73" fmla="*/ 4303247 h 6263354"/>
              <a:gd name="connsiteX74" fmla="*/ 4569293 w 6950807"/>
              <a:gd name="connsiteY74" fmla="*/ 4331884 h 6263354"/>
              <a:gd name="connsiteX75" fmla="*/ 4362878 w 6950807"/>
              <a:gd name="connsiteY75" fmla="*/ 4483674 h 6263354"/>
              <a:gd name="connsiteX76" fmla="*/ 4215533 w 6950807"/>
              <a:gd name="connsiteY76" fmla="*/ 4677057 h 6263354"/>
              <a:gd name="connsiteX77" fmla="*/ 4082433 w 6950807"/>
              <a:gd name="connsiteY77" fmla="*/ 4778716 h 6263354"/>
              <a:gd name="connsiteX78" fmla="*/ 3944222 w 6950807"/>
              <a:gd name="connsiteY78" fmla="*/ 4888264 h 6263354"/>
              <a:gd name="connsiteX79" fmla="*/ 3265354 w 6950807"/>
              <a:gd name="connsiteY79" fmla="*/ 5018367 h 6263354"/>
              <a:gd name="connsiteX80" fmla="*/ 2929449 w 6950807"/>
              <a:gd name="connsiteY80" fmla="*/ 5063084 h 6263354"/>
              <a:gd name="connsiteX81" fmla="*/ 2809178 w 6950807"/>
              <a:gd name="connsiteY81" fmla="*/ 5074031 h 6263354"/>
              <a:gd name="connsiteX82" fmla="*/ 2537607 w 6950807"/>
              <a:gd name="connsiteY82" fmla="*/ 5248799 h 6263354"/>
              <a:gd name="connsiteX83" fmla="*/ 2035212 w 6950807"/>
              <a:gd name="connsiteY83" fmla="*/ 5444792 h 6263354"/>
              <a:gd name="connsiteX84" fmla="*/ 1792070 w 6950807"/>
              <a:gd name="connsiteY84" fmla="*/ 5751012 h 6263354"/>
              <a:gd name="connsiteX85" fmla="*/ 1484566 w 6950807"/>
              <a:gd name="connsiteY85" fmla="*/ 5795703 h 6263354"/>
              <a:gd name="connsiteX86" fmla="*/ 1406155 w 6950807"/>
              <a:gd name="connsiteY86" fmla="*/ 5805381 h 6263354"/>
              <a:gd name="connsiteX87" fmla="*/ 1300798 w 6950807"/>
              <a:gd name="connsiteY87" fmla="*/ 5821755 h 6263354"/>
              <a:gd name="connsiteX88" fmla="*/ 1263745 w 6950807"/>
              <a:gd name="connsiteY88" fmla="*/ 5831133 h 6263354"/>
              <a:gd name="connsiteX89" fmla="*/ 1192887 w 6950807"/>
              <a:gd name="connsiteY89" fmla="*/ 5832643 h 6263354"/>
              <a:gd name="connsiteX90" fmla="*/ 1147244 w 6950807"/>
              <a:gd name="connsiteY90" fmla="*/ 5836022 h 6263354"/>
              <a:gd name="connsiteX91" fmla="*/ 1153132 w 6950807"/>
              <a:gd name="connsiteY91" fmla="*/ 5872012 h 6263354"/>
              <a:gd name="connsiteX92" fmla="*/ 1114941 w 6950807"/>
              <a:gd name="connsiteY92" fmla="*/ 5885161 h 6263354"/>
              <a:gd name="connsiteX93" fmla="*/ 1065349 w 6950807"/>
              <a:gd name="connsiteY93" fmla="*/ 5862431 h 6263354"/>
              <a:gd name="connsiteX94" fmla="*/ 1014267 w 6950807"/>
              <a:gd name="connsiteY94" fmla="*/ 5866091 h 6263354"/>
              <a:gd name="connsiteX95" fmla="*/ 983606 w 6950807"/>
              <a:gd name="connsiteY95" fmla="*/ 5867891 h 6263354"/>
              <a:gd name="connsiteX96" fmla="*/ 907443 w 6950807"/>
              <a:gd name="connsiteY96" fmla="*/ 5924222 h 6263354"/>
              <a:gd name="connsiteX97" fmla="*/ 808988 w 6950807"/>
              <a:gd name="connsiteY97" fmla="*/ 6030723 h 6263354"/>
              <a:gd name="connsiteX98" fmla="*/ 771869 w 6950807"/>
              <a:gd name="connsiteY98" fmla="*/ 6049136 h 6263354"/>
              <a:gd name="connsiteX99" fmla="*/ 762837 w 6950807"/>
              <a:gd name="connsiteY99" fmla="*/ 6041841 h 6263354"/>
              <a:gd name="connsiteX100" fmla="*/ 725766 w 6950807"/>
              <a:gd name="connsiteY100" fmla="*/ 6106158 h 6263354"/>
              <a:gd name="connsiteX101" fmla="*/ 642403 w 6950807"/>
              <a:gd name="connsiteY101" fmla="*/ 6121330 h 6263354"/>
              <a:gd name="connsiteX102" fmla="*/ 574806 w 6950807"/>
              <a:gd name="connsiteY102" fmla="*/ 6120127 h 6263354"/>
              <a:gd name="connsiteX103" fmla="*/ 538930 w 6950807"/>
              <a:gd name="connsiteY103" fmla="*/ 6124917 h 6263354"/>
              <a:gd name="connsiteX104" fmla="*/ 510574 w 6950807"/>
              <a:gd name="connsiteY104" fmla="*/ 6122341 h 6263354"/>
              <a:gd name="connsiteX105" fmla="*/ 450510 w 6950807"/>
              <a:gd name="connsiteY105" fmla="*/ 6148398 h 6263354"/>
              <a:gd name="connsiteX106" fmla="*/ 356013 w 6950807"/>
              <a:gd name="connsiteY106" fmla="*/ 6205222 h 6263354"/>
              <a:gd name="connsiteX107" fmla="*/ 236857 w 6950807"/>
              <a:gd name="connsiteY107" fmla="*/ 6239286 h 6263354"/>
              <a:gd name="connsiteX108" fmla="*/ 185407 w 6950807"/>
              <a:gd name="connsiteY108" fmla="*/ 6245463 h 6263354"/>
              <a:gd name="connsiteX109" fmla="*/ 0 w 6950807"/>
              <a:gd name="connsiteY109" fmla="*/ 6228236 h 6263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6950807" h="6263354">
                <a:moveTo>
                  <a:pt x="0" y="0"/>
                </a:moveTo>
                <a:lnTo>
                  <a:pt x="6940404" y="0"/>
                </a:lnTo>
                <a:lnTo>
                  <a:pt x="6950807" y="57269"/>
                </a:lnTo>
                <a:lnTo>
                  <a:pt x="6935789" y="111727"/>
                </a:lnTo>
                <a:lnTo>
                  <a:pt x="6926163" y="122319"/>
                </a:lnTo>
                <a:lnTo>
                  <a:pt x="6879726" y="153502"/>
                </a:lnTo>
                <a:cubicBezTo>
                  <a:pt x="6916212" y="185737"/>
                  <a:pt x="6838837" y="179343"/>
                  <a:pt x="6878416" y="197479"/>
                </a:cubicBezTo>
                <a:cubicBezTo>
                  <a:pt x="6869118" y="214628"/>
                  <a:pt x="6852557" y="226581"/>
                  <a:pt x="6844672" y="235660"/>
                </a:cubicBezTo>
                <a:lnTo>
                  <a:pt x="6843548" y="243659"/>
                </a:lnTo>
                <a:lnTo>
                  <a:pt x="6832960" y="274879"/>
                </a:lnTo>
                <a:lnTo>
                  <a:pt x="6817103" y="310247"/>
                </a:lnTo>
                <a:cubicBezTo>
                  <a:pt x="6805621" y="325743"/>
                  <a:pt x="6767159" y="347668"/>
                  <a:pt x="6754862" y="362877"/>
                </a:cubicBezTo>
                <a:cubicBezTo>
                  <a:pt x="6742330" y="398815"/>
                  <a:pt x="6749000" y="389979"/>
                  <a:pt x="6729472" y="442939"/>
                </a:cubicBezTo>
                <a:cubicBezTo>
                  <a:pt x="6698994" y="494707"/>
                  <a:pt x="6694052" y="559653"/>
                  <a:pt x="6667299" y="619761"/>
                </a:cubicBezTo>
                <a:lnTo>
                  <a:pt x="6655038" y="691556"/>
                </a:lnTo>
                <a:lnTo>
                  <a:pt x="6648865" y="787174"/>
                </a:lnTo>
                <a:cubicBezTo>
                  <a:pt x="6635949" y="858107"/>
                  <a:pt x="6589857" y="879276"/>
                  <a:pt x="6560353" y="925327"/>
                </a:cubicBezTo>
                <a:lnTo>
                  <a:pt x="6435425" y="1171290"/>
                </a:lnTo>
                <a:lnTo>
                  <a:pt x="6364558" y="1261205"/>
                </a:lnTo>
                <a:lnTo>
                  <a:pt x="6311247" y="1322003"/>
                </a:lnTo>
                <a:cubicBezTo>
                  <a:pt x="6312259" y="1331636"/>
                  <a:pt x="6287426" y="1362963"/>
                  <a:pt x="6283544" y="1371053"/>
                </a:cubicBezTo>
                <a:cubicBezTo>
                  <a:pt x="6278885" y="1392046"/>
                  <a:pt x="6265370" y="1430765"/>
                  <a:pt x="6254261" y="1443811"/>
                </a:cubicBezTo>
                <a:cubicBezTo>
                  <a:pt x="6243675" y="1471273"/>
                  <a:pt x="6226285" y="1520224"/>
                  <a:pt x="6220029" y="1535820"/>
                </a:cubicBezTo>
                <a:lnTo>
                  <a:pt x="6212575" y="1599591"/>
                </a:lnTo>
                <a:lnTo>
                  <a:pt x="6209141" y="1628086"/>
                </a:lnTo>
                <a:lnTo>
                  <a:pt x="6208823" y="1628513"/>
                </a:lnTo>
                <a:cubicBezTo>
                  <a:pt x="6201578" y="1638330"/>
                  <a:pt x="6195013" y="1647437"/>
                  <a:pt x="6190100" y="1654874"/>
                </a:cubicBezTo>
                <a:cubicBezTo>
                  <a:pt x="6194363" y="1701134"/>
                  <a:pt x="6162576" y="1686294"/>
                  <a:pt x="6148233" y="1725417"/>
                </a:cubicBezTo>
                <a:cubicBezTo>
                  <a:pt x="6146043" y="1748964"/>
                  <a:pt x="6140392" y="1761381"/>
                  <a:pt x="6123002" y="1767427"/>
                </a:cubicBezTo>
                <a:cubicBezTo>
                  <a:pt x="6114841" y="1878058"/>
                  <a:pt x="6097878" y="1811703"/>
                  <a:pt x="6070380" y="1892939"/>
                </a:cubicBezTo>
                <a:cubicBezTo>
                  <a:pt x="6049318" y="1965893"/>
                  <a:pt x="6018384" y="2040658"/>
                  <a:pt x="6018708" y="2134444"/>
                </a:cubicBezTo>
                <a:cubicBezTo>
                  <a:pt x="6022239" y="2155556"/>
                  <a:pt x="6010438" y="2184412"/>
                  <a:pt x="5992354" y="2198892"/>
                </a:cubicBezTo>
                <a:cubicBezTo>
                  <a:pt x="5989241" y="2201384"/>
                  <a:pt x="5986057" y="2203347"/>
                  <a:pt x="5982901" y="2204718"/>
                </a:cubicBezTo>
                <a:cubicBezTo>
                  <a:pt x="5981029" y="2209541"/>
                  <a:pt x="5978726" y="2215866"/>
                  <a:pt x="5976085" y="2223345"/>
                </a:cubicBezTo>
                <a:lnTo>
                  <a:pt x="5968612" y="2244929"/>
                </a:lnTo>
                <a:lnTo>
                  <a:pt x="5948134" y="2265228"/>
                </a:lnTo>
                <a:lnTo>
                  <a:pt x="5946387" y="2273755"/>
                </a:lnTo>
                <a:cubicBezTo>
                  <a:pt x="5944649" y="2279331"/>
                  <a:pt x="5942802" y="2282657"/>
                  <a:pt x="5940768" y="2284532"/>
                </a:cubicBezTo>
                <a:lnTo>
                  <a:pt x="5940171" y="2284543"/>
                </a:lnTo>
                <a:lnTo>
                  <a:pt x="5919217" y="2328308"/>
                </a:lnTo>
                <a:cubicBezTo>
                  <a:pt x="5912897" y="2346767"/>
                  <a:pt x="5899449" y="2356984"/>
                  <a:pt x="5895354" y="2375061"/>
                </a:cubicBezTo>
                <a:cubicBezTo>
                  <a:pt x="5862809" y="2374144"/>
                  <a:pt x="5862040" y="2388484"/>
                  <a:pt x="5846917" y="2403673"/>
                </a:cubicBezTo>
                <a:lnTo>
                  <a:pt x="5828950" y="2467946"/>
                </a:lnTo>
                <a:lnTo>
                  <a:pt x="5778751" y="2558153"/>
                </a:lnTo>
                <a:cubicBezTo>
                  <a:pt x="5760079" y="2589441"/>
                  <a:pt x="5779236" y="2571701"/>
                  <a:pt x="5766677" y="2618352"/>
                </a:cubicBezTo>
                <a:cubicBezTo>
                  <a:pt x="5767618" y="2626937"/>
                  <a:pt x="5707125" y="2804857"/>
                  <a:pt x="5711691" y="2813181"/>
                </a:cubicBezTo>
                <a:cubicBezTo>
                  <a:pt x="5661053" y="2925285"/>
                  <a:pt x="5665779" y="2930841"/>
                  <a:pt x="5632865" y="3016049"/>
                </a:cubicBezTo>
                <a:cubicBezTo>
                  <a:pt x="5585911" y="3106332"/>
                  <a:pt x="5622362" y="3008442"/>
                  <a:pt x="5593801" y="3111205"/>
                </a:cubicBezTo>
                <a:cubicBezTo>
                  <a:pt x="5557486" y="3266636"/>
                  <a:pt x="5540320" y="3199468"/>
                  <a:pt x="5502533" y="3259056"/>
                </a:cubicBezTo>
                <a:cubicBezTo>
                  <a:pt x="5471662" y="3294848"/>
                  <a:pt x="5398363" y="3402035"/>
                  <a:pt x="5393573" y="3436601"/>
                </a:cubicBezTo>
                <a:cubicBezTo>
                  <a:pt x="5411790" y="3460787"/>
                  <a:pt x="5363370" y="3505709"/>
                  <a:pt x="5370905" y="3536371"/>
                </a:cubicBezTo>
                <a:cubicBezTo>
                  <a:pt x="5363197" y="3543201"/>
                  <a:pt x="5325158" y="3577878"/>
                  <a:pt x="5315748" y="3583316"/>
                </a:cubicBezTo>
                <a:lnTo>
                  <a:pt x="5310843" y="3586184"/>
                </a:lnTo>
                <a:lnTo>
                  <a:pt x="5285951" y="3601045"/>
                </a:lnTo>
                <a:lnTo>
                  <a:pt x="5261707" y="3621267"/>
                </a:lnTo>
                <a:cubicBezTo>
                  <a:pt x="5254311" y="3629779"/>
                  <a:pt x="5248323" y="3640033"/>
                  <a:pt x="5244645" y="3653006"/>
                </a:cubicBezTo>
                <a:cubicBezTo>
                  <a:pt x="5251494" y="3706080"/>
                  <a:pt x="5185420" y="3693844"/>
                  <a:pt x="5196556" y="3760667"/>
                </a:cubicBezTo>
                <a:cubicBezTo>
                  <a:pt x="5196355" y="3783674"/>
                  <a:pt x="5161174" y="3845291"/>
                  <a:pt x="5140091" y="3851089"/>
                </a:cubicBezTo>
                <a:cubicBezTo>
                  <a:pt x="5131190" y="3862729"/>
                  <a:pt x="5118192" y="3929673"/>
                  <a:pt x="5098366" y="3929294"/>
                </a:cubicBezTo>
                <a:cubicBezTo>
                  <a:pt x="5073388" y="3931514"/>
                  <a:pt x="5086786" y="3988425"/>
                  <a:pt x="5064858" y="3972981"/>
                </a:cubicBezTo>
                <a:lnTo>
                  <a:pt x="5061745" y="3993492"/>
                </a:lnTo>
                <a:lnTo>
                  <a:pt x="5046631" y="3999129"/>
                </a:lnTo>
                <a:cubicBezTo>
                  <a:pt x="5030855" y="4004669"/>
                  <a:pt x="5019475" y="4009692"/>
                  <a:pt x="5018715" y="4022829"/>
                </a:cubicBezTo>
                <a:cubicBezTo>
                  <a:pt x="4996965" y="4035215"/>
                  <a:pt x="4937934" y="4063166"/>
                  <a:pt x="4916132" y="4073446"/>
                </a:cubicBezTo>
                <a:cubicBezTo>
                  <a:pt x="4902556" y="4067386"/>
                  <a:pt x="4897329" y="4079077"/>
                  <a:pt x="4887899" y="4084508"/>
                </a:cubicBezTo>
                <a:cubicBezTo>
                  <a:pt x="4871715" y="4082346"/>
                  <a:pt x="4835784" y="4117000"/>
                  <a:pt x="4829160" y="4132817"/>
                </a:cubicBezTo>
                <a:cubicBezTo>
                  <a:pt x="4818005" y="4182187"/>
                  <a:pt x="4747512" y="4182697"/>
                  <a:pt x="4737273" y="4221326"/>
                </a:cubicBezTo>
                <a:cubicBezTo>
                  <a:pt x="4731077" y="4229203"/>
                  <a:pt x="4724052" y="4234528"/>
                  <a:pt x="4716550" y="4238238"/>
                </a:cubicBezTo>
                <a:lnTo>
                  <a:pt x="4694116" y="4245104"/>
                </a:lnTo>
                <a:lnTo>
                  <a:pt x="4684883" y="4240009"/>
                </a:lnTo>
                <a:lnTo>
                  <a:pt x="4672744" y="4248081"/>
                </a:lnTo>
                <a:lnTo>
                  <a:pt x="4668551" y="4248624"/>
                </a:lnTo>
                <a:cubicBezTo>
                  <a:pt x="4660522" y="4249625"/>
                  <a:pt x="4652707" y="4250888"/>
                  <a:pt x="4645463" y="4253346"/>
                </a:cubicBezTo>
                <a:cubicBezTo>
                  <a:pt x="4670644" y="4288836"/>
                  <a:pt x="4587995" y="4280114"/>
                  <a:pt x="4620155" y="4303247"/>
                </a:cubicBezTo>
                <a:cubicBezTo>
                  <a:pt x="4584730" y="4322934"/>
                  <a:pt x="4624634" y="4339786"/>
                  <a:pt x="4569293" y="4331884"/>
                </a:cubicBezTo>
                <a:cubicBezTo>
                  <a:pt x="4526413" y="4361955"/>
                  <a:pt x="4421838" y="4426145"/>
                  <a:pt x="4362878" y="4483674"/>
                </a:cubicBezTo>
                <a:cubicBezTo>
                  <a:pt x="4330889" y="4514627"/>
                  <a:pt x="4262274" y="4627883"/>
                  <a:pt x="4215533" y="4677057"/>
                </a:cubicBezTo>
                <a:cubicBezTo>
                  <a:pt x="4166258" y="4711482"/>
                  <a:pt x="4144325" y="4767937"/>
                  <a:pt x="4082433" y="4778716"/>
                </a:cubicBezTo>
                <a:cubicBezTo>
                  <a:pt x="4037215" y="4813916"/>
                  <a:pt x="4080401" y="4848321"/>
                  <a:pt x="3944222" y="4888264"/>
                </a:cubicBezTo>
                <a:cubicBezTo>
                  <a:pt x="3684918" y="4942348"/>
                  <a:pt x="3434483" y="4989230"/>
                  <a:pt x="3265354" y="5018367"/>
                </a:cubicBezTo>
                <a:cubicBezTo>
                  <a:pt x="3096225" y="5047503"/>
                  <a:pt x="3019654" y="5060895"/>
                  <a:pt x="2929449" y="5063084"/>
                </a:cubicBezTo>
                <a:cubicBezTo>
                  <a:pt x="2839243" y="5065272"/>
                  <a:pt x="2844050" y="5079411"/>
                  <a:pt x="2809178" y="5074031"/>
                </a:cubicBezTo>
                <a:lnTo>
                  <a:pt x="2537607" y="5248799"/>
                </a:lnTo>
                <a:cubicBezTo>
                  <a:pt x="2410199" y="5268996"/>
                  <a:pt x="2159469" y="5361090"/>
                  <a:pt x="2035212" y="5444792"/>
                </a:cubicBezTo>
                <a:cubicBezTo>
                  <a:pt x="1910957" y="5528494"/>
                  <a:pt x="1889099" y="5643213"/>
                  <a:pt x="1792070" y="5751012"/>
                </a:cubicBezTo>
                <a:lnTo>
                  <a:pt x="1484566" y="5795703"/>
                </a:lnTo>
                <a:cubicBezTo>
                  <a:pt x="1454923" y="5790900"/>
                  <a:pt x="1427565" y="5778005"/>
                  <a:pt x="1406155" y="5805381"/>
                </a:cubicBezTo>
                <a:cubicBezTo>
                  <a:pt x="1367700" y="5812651"/>
                  <a:pt x="1329241" y="5802607"/>
                  <a:pt x="1300798" y="5821755"/>
                </a:cubicBezTo>
                <a:cubicBezTo>
                  <a:pt x="1283458" y="5811210"/>
                  <a:pt x="1269389" y="5808489"/>
                  <a:pt x="1263745" y="5831133"/>
                </a:cubicBezTo>
                <a:cubicBezTo>
                  <a:pt x="1226042" y="5832175"/>
                  <a:pt x="1208377" y="5805418"/>
                  <a:pt x="1192887" y="5832643"/>
                </a:cubicBezTo>
                <a:cubicBezTo>
                  <a:pt x="1146712" y="5776695"/>
                  <a:pt x="1169930" y="5827215"/>
                  <a:pt x="1147244" y="5836022"/>
                </a:cubicBezTo>
                <a:cubicBezTo>
                  <a:pt x="1130414" y="5847391"/>
                  <a:pt x="1171508" y="5868669"/>
                  <a:pt x="1153132" y="5872012"/>
                </a:cubicBezTo>
                <a:cubicBezTo>
                  <a:pt x="1128898" y="5857667"/>
                  <a:pt x="1140784" y="5902732"/>
                  <a:pt x="1114941" y="5885161"/>
                </a:cubicBezTo>
                <a:cubicBezTo>
                  <a:pt x="1111955" y="5851159"/>
                  <a:pt x="1074015" y="5892089"/>
                  <a:pt x="1065349" y="5862431"/>
                </a:cubicBezTo>
                <a:cubicBezTo>
                  <a:pt x="1057315" y="5905008"/>
                  <a:pt x="1035470" y="5852818"/>
                  <a:pt x="1014267" y="5866091"/>
                </a:cubicBezTo>
                <a:cubicBezTo>
                  <a:pt x="1006678" y="5882238"/>
                  <a:pt x="999065" y="5885057"/>
                  <a:pt x="983606" y="5867891"/>
                </a:cubicBezTo>
                <a:cubicBezTo>
                  <a:pt x="949657" y="5946457"/>
                  <a:pt x="949637" y="5893769"/>
                  <a:pt x="907443" y="5924222"/>
                </a:cubicBezTo>
                <a:cubicBezTo>
                  <a:pt x="872468" y="5956169"/>
                  <a:pt x="831950" y="5954949"/>
                  <a:pt x="808988" y="6030723"/>
                </a:cubicBezTo>
                <a:cubicBezTo>
                  <a:pt x="806594" y="6052160"/>
                  <a:pt x="789972" y="6060404"/>
                  <a:pt x="771869" y="6049136"/>
                </a:cubicBezTo>
                <a:cubicBezTo>
                  <a:pt x="768753" y="6047195"/>
                  <a:pt x="765711" y="6044739"/>
                  <a:pt x="762837" y="6041841"/>
                </a:cubicBezTo>
                <a:cubicBezTo>
                  <a:pt x="751252" y="6095388"/>
                  <a:pt x="727945" y="6069978"/>
                  <a:pt x="725766" y="6106158"/>
                </a:cubicBezTo>
                <a:cubicBezTo>
                  <a:pt x="688209" y="6122672"/>
                  <a:pt x="645012" y="6089580"/>
                  <a:pt x="642403" y="6121330"/>
                </a:cubicBezTo>
                <a:cubicBezTo>
                  <a:pt x="620588" y="6120482"/>
                  <a:pt x="581312" y="6085641"/>
                  <a:pt x="574806" y="6120127"/>
                </a:cubicBezTo>
                <a:cubicBezTo>
                  <a:pt x="564871" y="6092697"/>
                  <a:pt x="556339" y="6142408"/>
                  <a:pt x="538930" y="6124917"/>
                </a:cubicBezTo>
                <a:cubicBezTo>
                  <a:pt x="525774" y="6109542"/>
                  <a:pt x="520118" y="6121045"/>
                  <a:pt x="510574" y="6122341"/>
                </a:cubicBezTo>
                <a:cubicBezTo>
                  <a:pt x="494678" y="6110300"/>
                  <a:pt x="457722" y="6132578"/>
                  <a:pt x="450510" y="6148398"/>
                </a:cubicBezTo>
                <a:cubicBezTo>
                  <a:pt x="437411" y="6203264"/>
                  <a:pt x="367751" y="6163165"/>
                  <a:pt x="356013" y="6205222"/>
                </a:cubicBezTo>
                <a:cubicBezTo>
                  <a:pt x="320401" y="6220372"/>
                  <a:pt x="265291" y="6232581"/>
                  <a:pt x="236857" y="6239286"/>
                </a:cubicBezTo>
                <a:cubicBezTo>
                  <a:pt x="201034" y="6243266"/>
                  <a:pt x="239743" y="6287256"/>
                  <a:pt x="185407" y="6245463"/>
                </a:cubicBezTo>
                <a:lnTo>
                  <a:pt x="0" y="62282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874C9DF-C0BF-4E7D-AF85-B922ACFBAD5E}"/>
              </a:ext>
            </a:extLst>
          </p:cNvPr>
          <p:cNvSpPr>
            <a:spLocks noGrp="1"/>
          </p:cNvSpPr>
          <p:nvPr>
            <p:ph type="title"/>
          </p:nvPr>
        </p:nvSpPr>
        <p:spPr>
          <a:xfrm>
            <a:off x="552734" y="753035"/>
            <a:ext cx="5281684" cy="1576097"/>
          </a:xfrm>
        </p:spPr>
        <p:txBody>
          <a:bodyPr anchor="b">
            <a:normAutofit/>
          </a:bodyPr>
          <a:lstStyle/>
          <a:p>
            <a:pPr algn="ctr"/>
            <a:r>
              <a:rPr lang="en-GB" dirty="0"/>
              <a:t>Adventure World’s Legal proceeding</a:t>
            </a:r>
          </a:p>
        </p:txBody>
      </p:sp>
      <p:sp>
        <p:nvSpPr>
          <p:cNvPr id="25" name="Freeform: Shape 24">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490" y="3017047"/>
            <a:ext cx="3945709" cy="299528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FC106896-2522-43EC-B094-3EC7753A8D64}"/>
              </a:ext>
            </a:extLst>
          </p:cNvPr>
          <p:cNvSpPr>
            <a:spLocks noGrp="1"/>
          </p:cNvSpPr>
          <p:nvPr>
            <p:ph idx="1"/>
          </p:nvPr>
        </p:nvSpPr>
        <p:spPr>
          <a:xfrm>
            <a:off x="6586415" y="840657"/>
            <a:ext cx="4601882" cy="5429623"/>
          </a:xfrm>
        </p:spPr>
        <p:txBody>
          <a:bodyPr anchor="ctr">
            <a:normAutofit/>
          </a:bodyPr>
          <a:lstStyle/>
          <a:p>
            <a:pPr>
              <a:lnSpc>
                <a:spcPct val="90000"/>
              </a:lnSpc>
            </a:pPr>
            <a:r>
              <a:rPr lang="en-GB" sz="1700" dirty="0"/>
              <a:t>The Saxtenbach Canyon disaster in 1999 was a terrible tragedy that also presented the flaws in the institutional management, that some would argue augmented the risk to the victims through culpable negligence.</a:t>
            </a:r>
          </a:p>
          <a:p>
            <a:pPr>
              <a:lnSpc>
                <a:spcPct val="90000"/>
              </a:lnSpc>
            </a:pPr>
            <a:r>
              <a:rPr lang="en-GB" sz="1700" dirty="0"/>
              <a:t>Prior to the incident, a thunderstorm upstream had caused a natural dam to burst open, flooding the canyon and Saxet Brook, taking the lives of 21 people- these were Australian, New Zealand, South African, English and Swiss nationals. There were no printed safety manuals before this incident.</a:t>
            </a:r>
          </a:p>
          <a:p>
            <a:pPr>
              <a:lnSpc>
                <a:spcPct val="90000"/>
              </a:lnSpc>
            </a:pPr>
            <a:r>
              <a:rPr lang="en-GB" sz="1700" dirty="0"/>
              <a:t>In 2001, former President, Stephan Friedli, stood accused on trial for "allowing a canyoning trip to be led into the Saxet Brook without having worked out a set of safety provisions" and "inadequately supervising the general managers and lead guides of Adventure World”. Friedli was aware that a thunderstorm could result in a rapid rise of water levels (Bechtel, 2001).</a:t>
            </a:r>
          </a:p>
          <a:p>
            <a:pPr>
              <a:lnSpc>
                <a:spcPct val="90000"/>
              </a:lnSpc>
            </a:pPr>
            <a:endParaRPr lang="en-GB" sz="1700" dirty="0"/>
          </a:p>
        </p:txBody>
      </p:sp>
      <p:pic>
        <p:nvPicPr>
          <p:cNvPr id="4" name="Picture 3">
            <a:extLst>
              <a:ext uri="{FF2B5EF4-FFF2-40B4-BE49-F238E27FC236}">
                <a16:creationId xmlns:a16="http://schemas.microsoft.com/office/drawing/2014/main" id="{388C8C14-0AE7-4C50-847E-C6E41C2935F2}"/>
              </a:ext>
            </a:extLst>
          </p:cNvPr>
          <p:cNvPicPr>
            <a:picLocks noChangeAspect="1"/>
          </p:cNvPicPr>
          <p:nvPr/>
        </p:nvPicPr>
        <p:blipFill>
          <a:blip r:embed="rId2"/>
          <a:stretch>
            <a:fillRect/>
          </a:stretch>
        </p:blipFill>
        <p:spPr>
          <a:xfrm>
            <a:off x="1374380" y="3628722"/>
            <a:ext cx="3490467" cy="1766010"/>
          </a:xfrm>
          <a:prstGeom prst="rect">
            <a:avLst/>
          </a:prstGeom>
        </p:spPr>
      </p:pic>
      <p:sp>
        <p:nvSpPr>
          <p:cNvPr id="27" name="Rectangle 6">
            <a:extLst>
              <a:ext uri="{FF2B5EF4-FFF2-40B4-BE49-F238E27FC236}">
                <a16:creationId xmlns:a16="http://schemas.microsoft.com/office/drawing/2014/main" id="{8883AD5B-BA1D-4FA6-8AD8-955000251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126" y="584129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36224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9B9FC1-EB12-4588-ADA7-DB5B609C693D}"/>
              </a:ext>
            </a:extLst>
          </p:cNvPr>
          <p:cNvSpPr>
            <a:spLocks noGrp="1"/>
          </p:cNvSpPr>
          <p:nvPr>
            <p:ph idx="1"/>
          </p:nvPr>
        </p:nvSpPr>
        <p:spPr/>
        <p:txBody>
          <a:bodyPr>
            <a:normAutofit/>
          </a:bodyPr>
          <a:lstStyle/>
          <a:p>
            <a:r>
              <a:rPr lang="en-GB" dirty="0"/>
              <a:t>The Judge ruled that the safety measures were ‘totally inadequate’ with insufficient training for staff and that the trip should not have taken place with a storm visibly approaching and forecasted. </a:t>
            </a:r>
          </a:p>
          <a:p>
            <a:r>
              <a:rPr lang="en-GB" dirty="0"/>
              <a:t>Friedli and three other senior guides were found guilty of manslaughter through gross negligence and sentenced to 5 months in prison and hefty fines (BBC News | EUROPE | Six guilty in Swiss canyoning trial, 2001).</a:t>
            </a:r>
          </a:p>
          <a:p>
            <a:r>
              <a:rPr lang="en-GB" dirty="0"/>
              <a:t>Friedli admits that guides gathered their weather information from local newspapers. This is not an appropriate platform for interpreting storm weather and the impact it will have on the designated venue. (Allison, 2001) </a:t>
            </a:r>
          </a:p>
          <a:p>
            <a:r>
              <a:rPr lang="en-GB" dirty="0"/>
              <a:t>Employees did not surpass sufficient training for extreme canyoneering. </a:t>
            </a:r>
          </a:p>
          <a:p>
            <a:r>
              <a:rPr lang="en-GB" dirty="0"/>
              <a:t> Junior guides failed to spot how muddy the water had become murky and almost black. </a:t>
            </a:r>
          </a:p>
        </p:txBody>
      </p:sp>
    </p:spTree>
    <p:extLst>
      <p:ext uri="{BB962C8B-B14F-4D97-AF65-F5344CB8AC3E}">
        <p14:creationId xmlns:p14="http://schemas.microsoft.com/office/powerpoint/2010/main" val="3966154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17D52-12C1-4DF9-96E3-FC3A8F95ED83}"/>
              </a:ext>
            </a:extLst>
          </p:cNvPr>
          <p:cNvSpPr>
            <a:spLocks noGrp="1"/>
          </p:cNvSpPr>
          <p:nvPr>
            <p:ph type="title"/>
          </p:nvPr>
        </p:nvSpPr>
        <p:spPr>
          <a:xfrm>
            <a:off x="1050879" y="1016599"/>
            <a:ext cx="9810604" cy="45719"/>
          </a:xfrm>
        </p:spPr>
        <p:txBody>
          <a:bodyPr>
            <a:normAutofit fontScale="90000"/>
          </a:bodyPr>
          <a:lstStyle/>
          <a:p>
            <a:r>
              <a:rPr lang="en-GB" dirty="0"/>
              <a:t>reflective account which highlights your own learning from studying this incident and how it might affect your personal approach to outdoor adventures</a:t>
            </a:r>
          </a:p>
        </p:txBody>
      </p:sp>
      <p:sp>
        <p:nvSpPr>
          <p:cNvPr id="3" name="Content Placeholder 2">
            <a:extLst>
              <a:ext uri="{FF2B5EF4-FFF2-40B4-BE49-F238E27FC236}">
                <a16:creationId xmlns:a16="http://schemas.microsoft.com/office/drawing/2014/main" id="{0C9CFEA3-A7E6-4E58-A1BD-A157C4CCA9B1}"/>
              </a:ext>
            </a:extLst>
          </p:cNvPr>
          <p:cNvSpPr>
            <a:spLocks noGrp="1"/>
          </p:cNvSpPr>
          <p:nvPr>
            <p:ph idx="1"/>
          </p:nvPr>
        </p:nvSpPr>
        <p:spPr/>
        <p:txBody>
          <a:bodyPr/>
          <a:lstStyle/>
          <a:p>
            <a:pPr marL="0" indent="0">
              <a:buNone/>
            </a:pPr>
            <a:endParaRPr lang="en-GB" dirty="0"/>
          </a:p>
          <a:p>
            <a:r>
              <a:rPr lang="en-GB" dirty="0"/>
              <a:t>Friedli’s managerial error is equivocal to an exceptional violation. This was through omission of established safety procedures; lack of anticipation in human failure; taking the unnecessary risk of proceeding with the activity despite having a clear prequiste knowledge of that venue and recent weather.</a:t>
            </a:r>
          </a:p>
          <a:p>
            <a:r>
              <a:rPr lang="en-GB" dirty="0"/>
              <a:t>Author Belinda Wheaton, of Understanding Lifestyle Sport asserts that adventure tourism is marketed in such a way which dilutes the apparent risk to ensure the sale of activities to inexperienced clients. She adds, the disaster was an example of ‘selling extremity’. This phraseology means that Adventure World mislead their clients into rationalising the risk as low, meaning the clients could not give informed consent. There is a clear distinction between the capabilities of a practitioner who is fully assimilated and tourists with little or no skill and training (Wheaton, 2005).</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50820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6BB0C-4CF5-44DD-9264-84C8348256D8}"/>
              </a:ext>
            </a:extLst>
          </p:cNvPr>
          <p:cNvSpPr>
            <a:spLocks noGrp="1"/>
          </p:cNvSpPr>
          <p:nvPr>
            <p:ph type="title"/>
          </p:nvPr>
        </p:nvSpPr>
        <p:spPr/>
        <p:txBody>
          <a:bodyPr/>
          <a:lstStyle/>
          <a:p>
            <a:r>
              <a:rPr lang="en-GB" dirty="0"/>
              <a:t>REFELCTION </a:t>
            </a:r>
          </a:p>
        </p:txBody>
      </p:sp>
      <p:sp>
        <p:nvSpPr>
          <p:cNvPr id="3" name="Content Placeholder 2">
            <a:extLst>
              <a:ext uri="{FF2B5EF4-FFF2-40B4-BE49-F238E27FC236}">
                <a16:creationId xmlns:a16="http://schemas.microsoft.com/office/drawing/2014/main" id="{C2F11E96-23AA-4BB0-BEE6-521F82AE84BB}"/>
              </a:ext>
            </a:extLst>
          </p:cNvPr>
          <p:cNvSpPr>
            <a:spLocks noGrp="1"/>
          </p:cNvSpPr>
          <p:nvPr>
            <p:ph idx="1"/>
          </p:nvPr>
        </p:nvSpPr>
        <p:spPr/>
        <p:txBody>
          <a:bodyPr>
            <a:normAutofit fontScale="92500" lnSpcReduction="20000"/>
          </a:bodyPr>
          <a:lstStyle/>
          <a:p>
            <a:r>
              <a:rPr lang="en-GB" dirty="0"/>
              <a:t>The evidence collated in this study in the form of personal accounts from the survivors and the case study in PTSD from Dr Perl (undated), would suggest that the incident was avoidable. An accumulation of factors contributed to the unfolding disaster. Such as the inexperienced instructors with a lack of technical training, the weather collected from an inappropriate source, and the fateful command decision by the Director of Adventure World who authorised the activity. Though overall, it was systemic organisational failure at all levels and underpinned by the inability of instructors to not recognise the warning signs of a flash flood. However, it was perhaps compounded by the instructors not having the moral courage to act on their reservations in the first place which led to disastrous consequences. </a:t>
            </a:r>
          </a:p>
          <a:p>
            <a:endParaRPr lang="en-GB" dirty="0"/>
          </a:p>
          <a:p>
            <a:r>
              <a:rPr lang="en-GB" dirty="0"/>
              <a:t> Since undertaking this case study, I can fully appreciate </a:t>
            </a:r>
            <a:r>
              <a:rPr lang="en-GB"/>
              <a:t>the profound implications </a:t>
            </a:r>
            <a:r>
              <a:rPr lang="en-GB" dirty="0"/>
              <a:t>of collateral damage after a fatal disaster and how my decisions and actions can effect client safety. For this reason I will ensure the outdoor centre I choose to work with in future will provide sufficient technical training. Moreover, it has shown the importance of moral courage when responsible for the lives of others, especially when working in a dynamic natural environment which is subject to the full wrath of nature.         </a:t>
            </a:r>
          </a:p>
        </p:txBody>
      </p:sp>
    </p:spTree>
    <p:extLst>
      <p:ext uri="{BB962C8B-B14F-4D97-AF65-F5344CB8AC3E}">
        <p14:creationId xmlns:p14="http://schemas.microsoft.com/office/powerpoint/2010/main" val="33077661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3A2A1-1B72-46AA-A77B-A9CDFA2E34A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87F6648-1CFD-4BBF-98EC-EECD04CEEB2A}"/>
              </a:ext>
            </a:extLst>
          </p:cNvPr>
          <p:cNvSpPr>
            <a:spLocks noGrp="1"/>
          </p:cNvSpPr>
          <p:nvPr>
            <p:ph idx="1"/>
          </p:nvPr>
        </p:nvSpPr>
        <p:spPr/>
        <p:txBody>
          <a:bodyPr>
            <a:normAutofit fontScale="85000" lnSpcReduction="10000"/>
          </a:bodyPr>
          <a:lstStyle/>
          <a:p>
            <a:r>
              <a:rPr lang="en-GB" dirty="0"/>
              <a:t>Bechtel, D. (2001) Canyoning trial underway in Interlaken, SWI swissinfo.ch. Available at: https://www.swissinfo.ch/eng/canyoning-trial-underway-in-interlaken/2407708 (Accessed: 9 January 2021).</a:t>
            </a:r>
          </a:p>
          <a:p>
            <a:r>
              <a:rPr lang="en-GB" dirty="0"/>
              <a:t>BBC News | EUROPE | Six guilty in Swiss canyoning trial (2001). Available at: http://news.bbc.co.uk/1/hi/world/europe/1704669.stm (Accessed: 5 January 2021).</a:t>
            </a:r>
          </a:p>
          <a:p>
            <a:r>
              <a:rPr lang="en-GB" dirty="0"/>
              <a:t>Allison, R. (2001) Tour firm staff guilty of Swiss deaths. The Guardian. Available at: https://www.theguardian.com/uk/2001/dec/12/travelnews.travel (Accessed: 2 January 2021).</a:t>
            </a:r>
          </a:p>
          <a:p>
            <a:r>
              <a:rPr lang="en-GB" dirty="0"/>
              <a:t>University of East Anglia (2018) Human Failure. Available at: https://www.youtube.com/watch?v=XINCYII2K0c (Accessed: 3 March 2021).</a:t>
            </a:r>
          </a:p>
          <a:p>
            <a:r>
              <a:rPr lang="en-GB" dirty="0"/>
              <a:t>What causes flash floods? (2021). Available at: https://www.metoffice.gov.uk/weather/learn-about/weather/types-of-weather/rain/flash-floods (Accessed: 3 March 2021).</a:t>
            </a:r>
          </a:p>
          <a:p>
            <a:r>
              <a:rPr lang="en-GB" dirty="0"/>
              <a:t>FROELICHER, C. and WIENAND, A. (2021) 'I just surrendered': How an Aussie survived disaster and found closure 20 years on, SBS Your Language. Available at: https://www.sbs.com.au/language/english/i-just-surrendered-how-an-aussie-survived-disaster-and-found-closure-20-years-on (Accessed: 2 March 2021).</a:t>
            </a:r>
          </a:p>
          <a:p>
            <a:endParaRPr lang="en-GB" dirty="0"/>
          </a:p>
          <a:p>
            <a:endParaRPr lang="en-GB" dirty="0"/>
          </a:p>
          <a:p>
            <a:endParaRPr lang="en-GB" dirty="0"/>
          </a:p>
        </p:txBody>
      </p:sp>
    </p:spTree>
    <p:extLst>
      <p:ext uri="{BB962C8B-B14F-4D97-AF65-F5344CB8AC3E}">
        <p14:creationId xmlns:p14="http://schemas.microsoft.com/office/powerpoint/2010/main" val="3020181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49EC8-9A31-4881-A113-7BAE5438A8A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0147CCD-3E15-45AA-9C9B-641FEFA2B7D7}"/>
              </a:ext>
            </a:extLst>
          </p:cNvPr>
          <p:cNvSpPr>
            <a:spLocks noGrp="1"/>
          </p:cNvSpPr>
          <p:nvPr>
            <p:ph idx="1"/>
          </p:nvPr>
        </p:nvSpPr>
        <p:spPr/>
        <p:txBody>
          <a:bodyPr>
            <a:normAutofit lnSpcReduction="10000"/>
          </a:bodyPr>
          <a:lstStyle/>
          <a:p>
            <a:r>
              <a:rPr lang="en-GB" dirty="0"/>
              <a:t>Dealing with feelings of guilt and shame after a traumatic event (2018). NHS Foundation Trust: Sheffield Teaching Hospitals, pp. 1-6. Available at: https://publicdocuments.sth.nhs.uk/pil1053.pdf (Accessed: 2 March 2021).</a:t>
            </a:r>
          </a:p>
          <a:p>
            <a:r>
              <a:rPr lang="en-GB" dirty="0"/>
              <a:t>Perl MB, BS, D. (no date) SWISS CANYONING DISASTER, SAXETENBACH GORGE, SWITZERLAND. </a:t>
            </a:r>
            <a:r>
              <a:rPr lang="en-GB" dirty="0" err="1"/>
              <a:t>Docleaf</a:t>
            </a:r>
            <a:r>
              <a:rPr lang="en-GB" dirty="0"/>
              <a:t> Case Study PSTD.</a:t>
            </a:r>
          </a:p>
          <a:p>
            <a:r>
              <a:rPr lang="en-GB" dirty="0"/>
              <a:t>Wheaton, B. (2005) Understanding lifestyle sports. London [</a:t>
            </a:r>
            <a:r>
              <a:rPr lang="en-GB" dirty="0" err="1"/>
              <a:t>u.a.</a:t>
            </a:r>
            <a:r>
              <a:rPr lang="en-GB" dirty="0"/>
              <a:t>]: Routledge, pp. 56-58</a:t>
            </a:r>
          </a:p>
          <a:p>
            <a:r>
              <a:rPr lang="en-GB" dirty="0"/>
              <a:t>Math, S. et al. (2015) "Disaster Management: Mental Health Perspective", Indian Journal of Psychological Medicine, 37(3), p. 264. Available at: https://journals.sagepub.com/doi/pdf/10.4103/0253-7176.162915 (Accessed: 9 March 2021).</a:t>
            </a:r>
          </a:p>
          <a:p>
            <a:r>
              <a:rPr lang="en-GB" dirty="0"/>
              <a:t>Gorge, C. et al. (2021) Canyoning in the </a:t>
            </a:r>
            <a:r>
              <a:rPr lang="en-GB" dirty="0" err="1"/>
              <a:t>Saxetenbach</a:t>
            </a:r>
            <a:r>
              <a:rPr lang="en-GB" dirty="0"/>
              <a:t> Gorge, Theoutbound.com. Available at: https://www.theoutbound.com/switzerland/hiking/canyoning-in-the-saxetenbach-gorge (Accessed: 19 March 2021).</a:t>
            </a:r>
          </a:p>
        </p:txBody>
      </p:sp>
    </p:spTree>
    <p:extLst>
      <p:ext uri="{BB962C8B-B14F-4D97-AF65-F5344CB8AC3E}">
        <p14:creationId xmlns:p14="http://schemas.microsoft.com/office/powerpoint/2010/main" val="2110103490"/>
      </p:ext>
    </p:extLst>
  </p:cSld>
  <p:clrMapOvr>
    <a:masterClrMapping/>
  </p:clrMapOvr>
</p:sld>
</file>

<file path=ppt/theme/theme1.xml><?xml version="1.0" encoding="utf-8"?>
<a:theme xmlns:a="http://schemas.openxmlformats.org/drawingml/2006/main" name="ArchiveVTI">
  <a:themeElements>
    <a:clrScheme name="AnalogousFromLightSeedLeftStep">
      <a:dk1>
        <a:srgbClr val="000000"/>
      </a:dk1>
      <a:lt1>
        <a:srgbClr val="FFFFFF"/>
      </a:lt1>
      <a:dk2>
        <a:srgbClr val="242F41"/>
      </a:dk2>
      <a:lt2>
        <a:srgbClr val="E2E7E8"/>
      </a:lt2>
      <a:accent1>
        <a:srgbClr val="DB8F77"/>
      </a:accent1>
      <a:accent2>
        <a:srgbClr val="D66376"/>
      </a:accent2>
      <a:accent3>
        <a:srgbClr val="DD7FB7"/>
      </a:accent3>
      <a:accent4>
        <a:srgbClr val="D563D6"/>
      </a:accent4>
      <a:accent5>
        <a:srgbClr val="B67FDD"/>
      </a:accent5>
      <a:accent6>
        <a:srgbClr val="7563D6"/>
      </a:accent6>
      <a:hlink>
        <a:srgbClr val="5D8A99"/>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1583</TotalTime>
  <Words>2226</Words>
  <Application>Microsoft Office PowerPoint</Application>
  <PresentationFormat>Widescreen</PresentationFormat>
  <Paragraphs>75</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Bembo</vt:lpstr>
      <vt:lpstr>ArchiveVTI</vt:lpstr>
      <vt:lpstr>Critical Incident Portfolio </vt:lpstr>
      <vt:lpstr>the history of the activity at that site, the activity providers approach, the nature of the site and the people involved </vt:lpstr>
      <vt:lpstr>describe the incident- what happened on the day, focussing on key factors that were instrumental in the outcome</vt:lpstr>
      <vt:lpstr>PowerPoint Presentation</vt:lpstr>
      <vt:lpstr>PowerPoint Presentation</vt:lpstr>
      <vt:lpstr>examine the immediate response and the long term implications of the incident.  </vt:lpstr>
      <vt:lpstr>COMMON Long term implications for survivors</vt:lpstr>
      <vt:lpstr>Reason's (1990) swiss cheese model</vt:lpstr>
      <vt:lpstr>Adventure World’s Legal proceeding</vt:lpstr>
      <vt:lpstr>PowerPoint Presentation</vt:lpstr>
      <vt:lpstr>reflective account which highlights your own learning from studying this incident and how it might affect your personal approach to outdoor adventures</vt:lpstr>
      <vt:lpstr>REFELCTION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Incident Portfolio </dc:title>
  <dc:creator>Amy Barr</dc:creator>
  <cp:lastModifiedBy>Amy Barr</cp:lastModifiedBy>
  <cp:revision>1</cp:revision>
  <dcterms:created xsi:type="dcterms:W3CDTF">2021-01-15T13:43:57Z</dcterms:created>
  <dcterms:modified xsi:type="dcterms:W3CDTF">2021-04-19T13:54:46Z</dcterms:modified>
</cp:coreProperties>
</file>