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73" r:id="rId5"/>
    <p:sldId id="272" r:id="rId6"/>
    <p:sldId id="259" r:id="rId7"/>
    <p:sldId id="260" r:id="rId8"/>
    <p:sldId id="271" r:id="rId9"/>
    <p:sldId id="263" r:id="rId10"/>
    <p:sldId id="274" r:id="rId11"/>
    <p:sldId id="264" r:id="rId12"/>
    <p:sldId id="265" r:id="rId13"/>
    <p:sldId id="275" r:id="rId14"/>
    <p:sldId id="276" r:id="rId15"/>
    <p:sldId id="266" r:id="rId16"/>
    <p:sldId id="267" r:id="rId17"/>
    <p:sldId id="268" r:id="rId18"/>
    <p:sldId id="277" r:id="rId19"/>
    <p:sldId id="278" r:id="rId20"/>
    <p:sldId id="279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39"/>
    <p:restoredTop sz="60720"/>
  </p:normalViewPr>
  <p:slideViewPr>
    <p:cSldViewPr snapToGrid="0" snapToObjects="1">
      <p:cViewPr varScale="1">
        <p:scale>
          <a:sx n="54" d="100"/>
          <a:sy n="54" d="100"/>
        </p:scale>
        <p:origin x="232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9E193-735D-A243-8141-7D6110330FC9}" type="datetimeFigureOut">
              <a:rPr lang="en-GB" smtClean="0"/>
              <a:t>13/12/2023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9925B5-E698-9D4A-85EE-DE26CFAD49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35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437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441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(Springboard Community Services, 2023)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52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causes: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Bullying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Poverty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Financial insecurity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 rejection and having no friends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Experience of discrimination including racism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Food insecurity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74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3836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7185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331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925B5-E698-9D4A-85EE-DE26CFAD498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29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130D6-EC08-6648-941A-C0F13FAF36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752556" cy="1475013"/>
          </a:xfrm>
        </p:spPr>
        <p:txBody>
          <a:bodyPr>
            <a:normAutofit fontScale="90000"/>
          </a:bodyPr>
          <a:lstStyle/>
          <a:p>
            <a:r>
              <a:rPr lang="en-GB" dirty="0"/>
              <a:t>Adverse childhood experiences: the public health approach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8D742D-8CCF-3D40-B01A-0AB84D1A1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69762" y="1905123"/>
            <a:ext cx="10993546" cy="958393"/>
          </a:xfrm>
        </p:spPr>
        <p:txBody>
          <a:bodyPr>
            <a:normAutofit/>
          </a:bodyPr>
          <a:lstStyle/>
          <a:p>
            <a:r>
              <a:rPr lang="en-GB" dirty="0"/>
              <a:t>Assignment 1- crime and vulnerability</a:t>
            </a:r>
          </a:p>
          <a:p>
            <a:r>
              <a:rPr lang="en-GB" dirty="0"/>
              <a:t>By James Hudson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376CD4-2395-8D47-969F-15BBCB000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1" y="3085766"/>
            <a:ext cx="5049498" cy="3319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45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32769-EC90-9F46-A297-D0D165B64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we be talking about?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BD7BF-391E-B94F-9BCF-91E4395C0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How have responses to ACE’s changed over time</a:t>
            </a:r>
          </a:p>
          <a:p>
            <a:pPr lvl="0"/>
            <a:r>
              <a:rPr lang="en-GB" sz="2400" dirty="0"/>
              <a:t>Why and how are the victims of ACE’s exploited?</a:t>
            </a:r>
          </a:p>
          <a:p>
            <a:pPr lvl="0"/>
            <a:r>
              <a:rPr lang="en-GB" sz="2400" dirty="0"/>
              <a:t>What safeguarding measures are in place to protect/support the victims?</a:t>
            </a:r>
          </a:p>
          <a:p>
            <a:pPr lvl="0"/>
            <a:r>
              <a:rPr lang="en-GB" sz="2400" dirty="0"/>
              <a:t>What more can be done to protect and support victims of ACE’s?</a:t>
            </a:r>
          </a:p>
          <a:p>
            <a:pPr lvl="0"/>
            <a:r>
              <a:rPr lang="en-GB" sz="2400" dirty="0"/>
              <a:t>Are there any gaps within current research which need further exploration?</a:t>
            </a:r>
          </a:p>
        </p:txBody>
      </p:sp>
    </p:spTree>
    <p:extLst>
      <p:ext uri="{BB962C8B-B14F-4D97-AF65-F5344CB8AC3E}">
        <p14:creationId xmlns:p14="http://schemas.microsoft.com/office/powerpoint/2010/main" val="1524373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82EE6B-F479-0240-A7CB-28786A575B4B}"/>
              </a:ext>
            </a:extLst>
          </p:cNvPr>
          <p:cNvSpPr/>
          <p:nvPr/>
        </p:nvSpPr>
        <p:spPr>
          <a:xfrm>
            <a:off x="0" y="-338667"/>
            <a:ext cx="12513733" cy="7196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F7AB04-BF72-B74B-A6FC-FA4373462529}"/>
              </a:ext>
            </a:extLst>
          </p:cNvPr>
          <p:cNvSpPr txBox="1"/>
          <p:nvPr/>
        </p:nvSpPr>
        <p:spPr>
          <a:xfrm>
            <a:off x="1337732" y="2252133"/>
            <a:ext cx="98382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i="1" u="sng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How have responses to ace’s changed over time?</a:t>
            </a:r>
            <a:endParaRPr lang="en-GB" sz="4400" u="sng" dirty="0">
              <a:solidFill>
                <a:schemeClr val="bg1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204839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94A4C-66DE-7A48-BDB3-06C6A2B70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4FB7E-D9F3-1C41-9EAE-1A4C9819D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r>
              <a:rPr lang="en-GB" sz="2000" dirty="0"/>
              <a:t>ACE’s and its effects were discovered in a ‘</a:t>
            </a:r>
            <a:r>
              <a:rPr lang="en-GB" sz="2000" dirty="0" err="1"/>
              <a:t>groundbreaking</a:t>
            </a:r>
            <a:r>
              <a:rPr lang="en-GB" sz="2000" dirty="0"/>
              <a:t>’ study by the ‘</a:t>
            </a:r>
            <a:r>
              <a:rPr lang="en-GB" sz="2000" dirty="0" err="1"/>
              <a:t>Centers</a:t>
            </a:r>
            <a:r>
              <a:rPr lang="en-GB" sz="2000" dirty="0"/>
              <a:t> for Disease Control’ and the ‘Kaiser </a:t>
            </a:r>
            <a:r>
              <a:rPr lang="en-GB" sz="2000" dirty="0" err="1"/>
              <a:t>Peranente</a:t>
            </a:r>
            <a:r>
              <a:rPr lang="en-GB" sz="2000" dirty="0"/>
              <a:t> health care organisation’ in California (</a:t>
            </a:r>
            <a:r>
              <a:rPr lang="en-GB" sz="2000" dirty="0" err="1"/>
              <a:t>Center</a:t>
            </a:r>
            <a:r>
              <a:rPr lang="en-GB" sz="2000" dirty="0"/>
              <a:t> on the Developing Child, 2023)</a:t>
            </a:r>
          </a:p>
          <a:p>
            <a:r>
              <a:rPr lang="en-GB" sz="2000" dirty="0"/>
              <a:t>Before this, not much emphasis on mental health and support for childhood trauma</a:t>
            </a:r>
          </a:p>
          <a:p>
            <a:r>
              <a:rPr lang="en-GB" sz="2000" dirty="0"/>
              <a:t>Looking for help seen as weakness, especially in men</a:t>
            </a:r>
          </a:p>
          <a:p>
            <a:r>
              <a:rPr lang="en-GB" sz="2000" dirty="0"/>
              <a:t>Public health approach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098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DF67099-1B4D-3F4C-9814-944B9B91DEC4}"/>
              </a:ext>
            </a:extLst>
          </p:cNvPr>
          <p:cNvSpPr/>
          <p:nvPr/>
        </p:nvSpPr>
        <p:spPr>
          <a:xfrm>
            <a:off x="-152399" y="0"/>
            <a:ext cx="12344400" cy="71845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415055-C6FA-5444-846B-F8B88C8A9453}"/>
              </a:ext>
            </a:extLst>
          </p:cNvPr>
          <p:cNvSpPr txBox="1"/>
          <p:nvPr/>
        </p:nvSpPr>
        <p:spPr>
          <a:xfrm>
            <a:off x="1213759" y="1458685"/>
            <a:ext cx="92147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“Adverse Childhood Experiences (ACEs) are stressful experiences occurring during childhood that directly harm a child (e.g. sexual or physical abuse) or affect the environment in which they live (e.g. growing up in a house with domestic violence)”.  (Bellis et al 2016)</a:t>
            </a:r>
          </a:p>
        </p:txBody>
      </p:sp>
    </p:spTree>
    <p:extLst>
      <p:ext uri="{BB962C8B-B14F-4D97-AF65-F5344CB8AC3E}">
        <p14:creationId xmlns:p14="http://schemas.microsoft.com/office/powerpoint/2010/main" val="3304909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004EE-24B8-FF42-9DAF-CEE2F1CED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understanding…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B8872-A6C0-1242-AD6F-A28633717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2873830"/>
            <a:ext cx="6161313" cy="54210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400" dirty="0"/>
              <a:t>ACE’s can create a butterfly effect on a child's adulthood</a:t>
            </a:r>
          </a:p>
          <a:p>
            <a:pPr lvl="0"/>
            <a:r>
              <a:rPr lang="en-GB" sz="2400" dirty="0"/>
              <a:t>are now known to have a “tremendous impact on future violence victimization and perpetration” (</a:t>
            </a:r>
            <a:r>
              <a:rPr lang="en-GB" sz="2400" dirty="0" err="1"/>
              <a:t>Centers</a:t>
            </a:r>
            <a:r>
              <a:rPr lang="en-GB" sz="2400" dirty="0"/>
              <a:t> for Disease Control and Prevention, 2023)</a:t>
            </a:r>
          </a:p>
          <a:p>
            <a:pPr lvl="0"/>
            <a:r>
              <a:rPr lang="en-GB" sz="2400" dirty="0"/>
              <a:t>Makes children more likely to become a victim or perpetrator of a crime</a:t>
            </a:r>
          </a:p>
          <a:p>
            <a:pPr lvl="1"/>
            <a:endParaRPr lang="en-GB" sz="1800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78BBAE-8F9C-C445-B2D1-872C3F8551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092" y="2419350"/>
            <a:ext cx="5055507" cy="336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29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6808B-A866-FF4F-9064-650B8A397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 dirty="0"/>
              <a:t>Trauma &amp; stress response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A19CFE-9F35-2A4D-8C1A-9A7D1048E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55062"/>
            <a:ext cx="12192000" cy="4194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28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6A94D-1B2F-1546-8C45-F2F07F375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Trauma &amp; stress response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4D011-EBB2-8042-B39F-2127C1CFD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7455903" cy="434062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Toxic stress from trauma can over develop the life preserving part of the brain</a:t>
            </a:r>
          </a:p>
          <a:p>
            <a:r>
              <a:rPr lang="en-GB" dirty="0"/>
              <a:t>Healthy response</a:t>
            </a:r>
          </a:p>
          <a:p>
            <a:pPr lvl="1"/>
            <a:r>
              <a:rPr lang="en-GB" sz="1800" dirty="0"/>
              <a:t>Fight or flight until point of exhaustion</a:t>
            </a:r>
          </a:p>
          <a:p>
            <a:pPr lvl="1"/>
            <a:r>
              <a:rPr lang="en-GB" sz="1800" dirty="0"/>
              <a:t>Eventually calm down</a:t>
            </a:r>
          </a:p>
          <a:p>
            <a:r>
              <a:rPr lang="en-GB" dirty="0"/>
              <a:t>People who have experienced ACE’s will:</a:t>
            </a:r>
          </a:p>
          <a:p>
            <a:pPr lvl="1"/>
            <a:r>
              <a:rPr lang="en-GB" sz="1800" dirty="0"/>
              <a:t>Prolonged state of fight or flight</a:t>
            </a:r>
          </a:p>
          <a:p>
            <a:pPr lvl="1"/>
            <a:r>
              <a:rPr lang="en-GB" sz="1800" dirty="0"/>
              <a:t>Fixed allostatic state (behavioural reaction to change in environment) (McEwan, 2005)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483875-8C99-7D4E-A71B-AF7DF56CC8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8308" y="3001976"/>
            <a:ext cx="34925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692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D32AA-512E-394D-B2C1-541AB9E51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stress and 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22C6F-159C-D149-90E5-04AB59B80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0739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Physical abuse</a:t>
            </a:r>
          </a:p>
          <a:p>
            <a:r>
              <a:rPr lang="en-GB" dirty="0"/>
              <a:t>Sexual Abuse</a:t>
            </a:r>
          </a:p>
          <a:p>
            <a:r>
              <a:rPr lang="en-GB" dirty="0"/>
              <a:t>Emotional Abuse</a:t>
            </a:r>
          </a:p>
          <a:p>
            <a:r>
              <a:rPr lang="en-GB" dirty="0"/>
              <a:t>Living with someone who abused drugs</a:t>
            </a:r>
          </a:p>
          <a:p>
            <a:r>
              <a:rPr lang="en-GB" dirty="0"/>
              <a:t>Living with someone who abused alcohol</a:t>
            </a:r>
          </a:p>
          <a:p>
            <a:r>
              <a:rPr lang="en-GB" dirty="0"/>
              <a:t>Exposure to domestic violence</a:t>
            </a:r>
          </a:p>
          <a:p>
            <a:r>
              <a:rPr lang="en-GB" dirty="0"/>
              <a:t>Living with someone who has gone to prison</a:t>
            </a:r>
          </a:p>
          <a:p>
            <a:r>
              <a:rPr lang="en-GB" dirty="0"/>
              <a:t>Living with someone with serious mental illness</a:t>
            </a:r>
          </a:p>
          <a:p>
            <a:r>
              <a:rPr lang="en-GB" dirty="0"/>
              <a:t>Losing a parent through divorce, death or abandonment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(Royal Manchester Children's Hospital, 2023)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627C60-0DEB-D64B-B2A0-6B726DFE7A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4044" y="2564424"/>
            <a:ext cx="5096763" cy="353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529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B6B84-1083-2748-888B-E9C4B8B26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victims exploited?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C4720-ED6C-4E47-B762-211CC0949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2542" y="1872343"/>
            <a:ext cx="5889458" cy="4985657"/>
          </a:xfrm>
        </p:spPr>
        <p:txBody>
          <a:bodyPr>
            <a:normAutofit/>
          </a:bodyPr>
          <a:lstStyle/>
          <a:p>
            <a:r>
              <a:rPr lang="en-GB" dirty="0"/>
              <a:t>Vulnerability leads to exploitation</a:t>
            </a:r>
          </a:p>
          <a:p>
            <a:r>
              <a:rPr lang="en-GB" dirty="0"/>
              <a:t>Children are the most most vulnerable people in the UK, especially those who’ve suffered from ACE’s</a:t>
            </a:r>
          </a:p>
          <a:p>
            <a:pPr lvl="1"/>
            <a:r>
              <a:rPr lang="en-GB" sz="1800" dirty="0"/>
              <a:t>“between the ages of 4-5 are the most vulnerable” due to their brains sill being in their “early formative years” (Look through their eyes, 2023)</a:t>
            </a:r>
          </a:p>
          <a:p>
            <a:r>
              <a:rPr lang="en-GB" dirty="0"/>
              <a:t>Experiences such as ”poverty, maltreatment, school exclusion and police contact”, are most associated with serious offending and “frequent criminal convictions in adulthood” (Street, 2022) </a:t>
            </a:r>
          </a:p>
          <a:p>
            <a:r>
              <a:rPr lang="en-GB" dirty="0"/>
              <a:t> This vulnerability can lead to exploitation such as cuckooing, and drug trafficking, which can lead to victims committing these crimes themselves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CA34B-5F2E-E14C-B7EC-4C40CCB56B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402" y="2625133"/>
            <a:ext cx="5296598" cy="348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778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1DD2F-8125-7D4E-A44C-0D0DC442D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BB82B-684B-1D42-92AD-CA02783FF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4858" y="2311124"/>
            <a:ext cx="5405950" cy="3678303"/>
          </a:xfrm>
        </p:spPr>
        <p:txBody>
          <a:bodyPr>
            <a:normAutofit/>
          </a:bodyPr>
          <a:lstStyle/>
          <a:p>
            <a:r>
              <a:rPr lang="en-GB" sz="2000" dirty="0"/>
              <a:t>ACE prevention is crucial especially in a child's ‘early years’</a:t>
            </a:r>
          </a:p>
          <a:p>
            <a:pPr lvl="1"/>
            <a:r>
              <a:rPr lang="en-GB" sz="2000" dirty="0"/>
              <a:t>“If an infant is raised in a safe, nurturing environment that is free from persistent stress, he or she will become a healthy, resilient person”</a:t>
            </a:r>
          </a:p>
          <a:p>
            <a:pPr lvl="1"/>
            <a:r>
              <a:rPr lang="en-GB" sz="2000" dirty="0"/>
              <a:t>“An infant raised in a dysfunctional, stressful or dangerous environment will most likely see their social and emotional growth severely impaired” </a:t>
            </a:r>
            <a:r>
              <a:rPr lang="en-GB" dirty="0"/>
              <a:t>(</a:t>
            </a:r>
            <a:r>
              <a:rPr lang="en-GB" sz="2000" dirty="0"/>
              <a:t>Wave Trust, 2021), </a:t>
            </a:r>
            <a:r>
              <a:rPr lang="en-GB" sz="2800" dirty="0"/>
              <a:t> 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7C738C-5AF2-6743-8841-A134277E6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92" y="2344527"/>
            <a:ext cx="5956300" cy="36449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2A542E-1560-B345-9815-62F8F5B85857}"/>
              </a:ext>
            </a:extLst>
          </p:cNvPr>
          <p:cNvSpPr txBox="1"/>
          <p:nvPr/>
        </p:nvSpPr>
        <p:spPr>
          <a:xfrm>
            <a:off x="1894114" y="6156333"/>
            <a:ext cx="3048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600" dirty="0"/>
              <a:t>(University of Strathclyde Fraser of </a:t>
            </a:r>
            <a:r>
              <a:rPr lang="en-GB" sz="1600" dirty="0" err="1"/>
              <a:t>Allander</a:t>
            </a:r>
            <a:r>
              <a:rPr lang="en-GB" sz="1600" dirty="0"/>
              <a:t> Institute, 2022)</a:t>
            </a:r>
          </a:p>
        </p:txBody>
      </p:sp>
    </p:spTree>
    <p:extLst>
      <p:ext uri="{BB962C8B-B14F-4D97-AF65-F5344CB8AC3E}">
        <p14:creationId xmlns:p14="http://schemas.microsoft.com/office/powerpoint/2010/main" val="1534959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5A6E2-4EFE-3A4E-870D-3C514D715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4D921-0898-EC41-8375-97E1369B5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5253551" cy="3678303"/>
          </a:xfrm>
        </p:spPr>
        <p:txBody>
          <a:bodyPr/>
          <a:lstStyle/>
          <a:p>
            <a:r>
              <a:rPr lang="en-GB" dirty="0"/>
              <a:t>Recognising risk and intervening early</a:t>
            </a:r>
          </a:p>
          <a:p>
            <a:r>
              <a:rPr lang="en-GB" dirty="0"/>
              <a:t>Partnership through agencies (police, social services, etc)</a:t>
            </a:r>
          </a:p>
          <a:p>
            <a:r>
              <a:rPr lang="en-GB" dirty="0"/>
              <a:t>EITP Trauma Informed Practice (early intervention) (Safeguarding Board for Northern Ireland, 2020) </a:t>
            </a:r>
          </a:p>
          <a:p>
            <a:r>
              <a:rPr lang="en-GB" dirty="0"/>
              <a:t>Creating and maintaining safe environments and relationships for all children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826A3-6089-FD41-9694-30FF342D6D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0428" y="2540000"/>
            <a:ext cx="3403600" cy="238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363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A58FA-42C7-E846-B68F-BCA0F38CB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0D028-E449-8443-A815-47533FE4C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72401"/>
            <a:ext cx="7119019" cy="367830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Children's Act 1989 </a:t>
            </a:r>
          </a:p>
          <a:p>
            <a:pPr lvl="1"/>
            <a:r>
              <a:rPr lang="en-GB" sz="1800" dirty="0"/>
              <a:t>“places a duty on local authorities to promote and safeguard the welfare of children in need in their area” (HM Government, 2018) </a:t>
            </a:r>
          </a:p>
          <a:p>
            <a:pPr lvl="1"/>
            <a:r>
              <a:rPr lang="en-GB" sz="1800" dirty="0"/>
              <a:t>If there is clear abuse signs, authorities can intervene</a:t>
            </a:r>
          </a:p>
          <a:p>
            <a:r>
              <a:rPr lang="en-GB" dirty="0"/>
              <a:t>Children’s Act 2004</a:t>
            </a:r>
          </a:p>
          <a:p>
            <a:pPr lvl="1"/>
            <a:r>
              <a:rPr lang="en-GB" sz="1800" dirty="0"/>
              <a:t>“An Act to make provisions for the establishment of a Children’s Commissioner; to make provisions about services provided to and for children and young people”</a:t>
            </a:r>
          </a:p>
          <a:p>
            <a:pPr lvl="1"/>
            <a:r>
              <a:rPr lang="en-GB" sz="1800" dirty="0"/>
              <a:t>Every child matters</a:t>
            </a:r>
          </a:p>
          <a:p>
            <a:pPr lvl="1"/>
            <a:r>
              <a:rPr lang="en-GB" sz="1800" dirty="0"/>
              <a:t>Creates framework to help children suffering from sexual abuse</a:t>
            </a:r>
          </a:p>
          <a:p>
            <a:pPr lvl="1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121315-A4B0-F44E-AB7F-1CE2F5031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9663" y="2646947"/>
            <a:ext cx="4094048" cy="2214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112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A2FE8-46BC-9D49-A865-B37BFB878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Agencies for safeguarding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5D413-F141-CC41-BB85-F94E795B6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5667208" cy="3678303"/>
          </a:xfrm>
        </p:spPr>
        <p:txBody>
          <a:bodyPr/>
          <a:lstStyle/>
          <a:p>
            <a:r>
              <a:rPr lang="en-GB" dirty="0"/>
              <a:t>Social workers</a:t>
            </a:r>
          </a:p>
          <a:p>
            <a:r>
              <a:rPr lang="en-GB" dirty="0"/>
              <a:t>Police</a:t>
            </a:r>
          </a:p>
          <a:p>
            <a:r>
              <a:rPr lang="en-GB" dirty="0"/>
              <a:t>NSPCC (National Society for the Prevention of Cruelty to Children)</a:t>
            </a:r>
          </a:p>
          <a:p>
            <a:r>
              <a:rPr lang="en-GB" dirty="0"/>
              <a:t>Medical Staff</a:t>
            </a:r>
          </a:p>
          <a:p>
            <a:r>
              <a:rPr lang="en-GB" dirty="0"/>
              <a:t>Teachers and specific members in schools</a:t>
            </a:r>
          </a:p>
          <a:p>
            <a:r>
              <a:rPr lang="en-GB" dirty="0"/>
              <a:t>ETC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0D3702-CDFB-3A44-BA04-94F264771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4457" y="1885303"/>
            <a:ext cx="4382694" cy="442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8335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CF8B3-557F-7840-88B5-53978E8D2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more can be done to protect victims?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0D4F8-4BF7-A44A-818A-15C65ADC47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More support</a:t>
            </a:r>
          </a:p>
          <a:p>
            <a:pPr lvl="1"/>
            <a:r>
              <a:rPr lang="en-GB" sz="1800" dirty="0"/>
              <a:t>Every child's problems are specific </a:t>
            </a:r>
          </a:p>
          <a:p>
            <a:r>
              <a:rPr lang="en-GB" dirty="0"/>
              <a:t>More power to the police and social services to protect a child's welfare</a:t>
            </a:r>
          </a:p>
          <a:p>
            <a:pPr lvl="1"/>
            <a:r>
              <a:rPr lang="en-GB" sz="1800" dirty="0"/>
              <a:t>Need evidence of neglect or abuse to investigate</a:t>
            </a:r>
          </a:p>
          <a:p>
            <a:r>
              <a:rPr lang="en-GB" dirty="0"/>
              <a:t>Keep children in school</a:t>
            </a:r>
          </a:p>
          <a:p>
            <a:pPr lvl="1"/>
            <a:r>
              <a:rPr lang="en-GB" sz="1800" dirty="0"/>
              <a:t>Children who are excluded or suspended from school are more likely to suffer abuse at home</a:t>
            </a:r>
          </a:p>
          <a:p>
            <a:pPr lvl="1"/>
            <a:r>
              <a:rPr lang="en-GB" sz="1800" dirty="0"/>
              <a:t>Safe space</a:t>
            </a:r>
          </a:p>
        </p:txBody>
      </p:sp>
    </p:spTree>
    <p:extLst>
      <p:ext uri="{BB962C8B-B14F-4D97-AF65-F5344CB8AC3E}">
        <p14:creationId xmlns:p14="http://schemas.microsoft.com/office/powerpoint/2010/main" val="29398374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4A8C6-62EF-924C-BA72-9147C56D0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there any gaps in research which need future exploration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80403-2E70-0040-80F6-43641CA47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Childs perspective on their experience</a:t>
            </a:r>
          </a:p>
          <a:p>
            <a:pPr lvl="1"/>
            <a:r>
              <a:rPr lang="en-GB" sz="1800" dirty="0"/>
              <a:t>Most people who experience ACE’s are questioned about their experiences when they are adults</a:t>
            </a:r>
          </a:p>
          <a:p>
            <a:pPr lvl="1"/>
            <a:r>
              <a:rPr lang="en-GB" sz="1800" dirty="0"/>
              <a:t>Leaves gaps in </a:t>
            </a:r>
          </a:p>
          <a:p>
            <a:r>
              <a:rPr lang="en-GB" dirty="0"/>
              <a:t>Class specific</a:t>
            </a:r>
          </a:p>
          <a:p>
            <a:pPr lvl="1"/>
            <a:r>
              <a:rPr lang="en-GB" dirty="0"/>
              <a:t>Information usually forgets about factors such as social class</a:t>
            </a:r>
          </a:p>
          <a:p>
            <a:pPr lvl="1"/>
            <a:r>
              <a:rPr lang="en-GB" dirty="0"/>
              <a:t>Are children who live in upper class areas as likely to suffer from ACE’s as lower class </a:t>
            </a:r>
          </a:p>
        </p:txBody>
      </p:sp>
    </p:spTree>
    <p:extLst>
      <p:ext uri="{BB962C8B-B14F-4D97-AF65-F5344CB8AC3E}">
        <p14:creationId xmlns:p14="http://schemas.microsoft.com/office/powerpoint/2010/main" val="3852194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0376268-9AC9-7845-9047-CA3FE452896E}"/>
              </a:ext>
            </a:extLst>
          </p:cNvPr>
          <p:cNvSpPr/>
          <p:nvPr/>
        </p:nvSpPr>
        <p:spPr>
          <a:xfrm>
            <a:off x="-118533" y="0"/>
            <a:ext cx="12310533" cy="721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8E8D0C-FD00-0045-A5BB-9780C5FB776A}"/>
              </a:ext>
            </a:extLst>
          </p:cNvPr>
          <p:cNvSpPr txBox="1"/>
          <p:nvPr/>
        </p:nvSpPr>
        <p:spPr>
          <a:xfrm>
            <a:off x="2980267" y="2498804"/>
            <a:ext cx="724746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471826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BDA62C77-BC8B-FC44-B9EB-2E220D5CA4EB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160563" y="1550947"/>
            <a:ext cx="11617779" cy="5047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 on the Developing Child,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ACEs? And How Do They Relate to Toxic Stress.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developingchild.harvard.edu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/resources/aces-and-toxic-stress-frequently-asked-questions/#graphic-text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Centers for Disease Control and Prevention,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Adverse Childhood Experiences.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www.cdc.gov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violenceprevention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/aces/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index.html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Together to Safeguard Children Statutory framework: legislation relevant to safeguarding and promoting the welfare of children.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assets.publishing.service.gov.uk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/media/5fd0a8f6e90e07562e8fef36/Working_together_to_safeguard_children_Statutory_framework_legislation_relevant_to_safeguarding_and_promoting_the_welfare_of_children.pdf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through their eyes,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Young Children and Trauma.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www.google.com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search?q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child+most+vulnerable&amp;client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safari&amp;sca_esv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=590654907&amp;rls=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en&amp;sxsrf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=AM9HkKkeE10UyP9lhYutXLE9hI2dD3vefQ%3A1702498817704&amp;ei=ARJ6ZcDLKum2hbIPpd2t6Ao&amp;oq=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children+most+vulne&amp;gs_lp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=Egxnd3Mtd2l6LXNlcnAiE2NoaWxkcmVuIG1vc3QgdnVsbmUqA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McEwan, B. S., 2005. Journal of Psychiatry &amp; Neuroscience.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Stressed or stressed out: What is the difference?,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4(15), pp. 315-318.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1860641-EF23-704D-8447-DBB453F7F0B8}"/>
              </a:ext>
            </a:extLst>
          </p:cNvPr>
          <p:cNvSpPr txBox="1">
            <a:spLocks/>
          </p:cNvSpPr>
          <p:nvPr/>
        </p:nvSpPr>
        <p:spPr>
          <a:xfrm>
            <a:off x="454644" y="537147"/>
            <a:ext cx="11029616" cy="101380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u="sng" dirty="0">
                <a:solidFill>
                  <a:schemeClr val="tx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65084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C11EA37-BAA4-E34B-B5C5-BBC60A4563AF}"/>
              </a:ext>
            </a:extLst>
          </p:cNvPr>
          <p:cNvSpPr txBox="1">
            <a:spLocks/>
          </p:cNvSpPr>
          <p:nvPr/>
        </p:nvSpPr>
        <p:spPr>
          <a:xfrm>
            <a:off x="581192" y="702156"/>
            <a:ext cx="11029616" cy="101380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B1DCFFF-42EF-2644-869A-FBEF82B7A0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057" y="702156"/>
            <a:ext cx="11821886" cy="578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 on the Developing Child,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ACEs? And How Do They Relate to Toxic Stress.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developingchild.harvard.edu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/resources/aces-and-toxic-stress-frequently-asked-questions/#graphic-text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Centers for Disease Control and Prevention,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Adverse Childhood Experiences.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www.cdc.gov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violenceprevention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/aces/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index.html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Together to Safeguard Children Statutory framework: legislation relevant to safeguarding and promoting the welfare of children.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assets.publishing.service.gov.uk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/media/5fd0a8f6e90e07562e8fef36/Working_together_to_safeguard_children_Statutory_framework_legislation_relevant_to_safeguarding_and_promoting_the_welfare_of_children.pdf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through their eyes,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Young Children and Trauma.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www.google.com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search?q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child+most+vulnerable&amp;client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safari&amp;sca_esv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=590654907&amp;rls=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en&amp;sxsrf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=AM9HkKkeE10UyP9lhYutXLE9hI2dD3vefQ%3A1702498817704&amp;ei=ARJ6ZcDLKum2hbIPpd2t6Ao&amp;oq=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children+most+vulne&amp;gs_lp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=Egxnd3Mtd2l6LXNlcnAiE2NoaWxkcmVuIG1vc3QgdnVsbmUqA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McEwan, B. S., 2005. Journal of Psychiatry &amp; Neuroscience.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Stressed or stressed out: What is the difference?,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4(15), pp. 315-318.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Royal Manchester Children's Hospital, 2023.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Adverse Childhood Experiences (ACEs) and Attachment.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mft.nhs.uk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rmch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/services/</a:t>
            </a:r>
            <a:r>
              <a:rPr kumimoji="0" lang="en-US" altLang="en-US" sz="16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camhs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/young-people/adverse-childhood-experiences-aces-and-attachment/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5 December 2023].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7650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AB9577-0962-1845-9542-12C2BB9BA342}"/>
              </a:ext>
            </a:extLst>
          </p:cNvPr>
          <p:cNvSpPr txBox="1"/>
          <p:nvPr/>
        </p:nvSpPr>
        <p:spPr>
          <a:xfrm>
            <a:off x="152401" y="1107119"/>
            <a:ext cx="1175886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Safeguarding Board for Northern Ireland, 2020. 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EITP Trauma Informed Practice (TIP) Project. 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6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www.safeguardingni.org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/sites/default/files/2021-02/Yr%203%20Trauma%20Informed%20Practice%20Report%20Card%202020-21%20%28Final%29.pdf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December 2023].</a:t>
            </a:r>
            <a:endParaRPr lang="en-US" altLang="en-US" sz="16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Springboard Community Services, 2023. 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Adverse Childhood Experiences Interface </a:t>
            </a:r>
            <a:r>
              <a:rPr lang="en-US" altLang="en-US" sz="160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6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www.springboardmd.org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/adverse-childhood-experiences-interface-training/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6 December 2023].</a:t>
            </a:r>
            <a:endParaRPr lang="en-US" altLang="en-US" sz="16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Street, R., 2022. 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Childhood trauma linked to risk of adult crime. 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6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www.ed.ac.uk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/news/2022/vulnerable-children-more-likely-to-offend-as-adult#:~:text=Childhood%20experiences%20such%20as%20poverty,in%20adulthood%2C%20the%20report%20found.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December 2023].</a:t>
            </a:r>
            <a:endParaRPr lang="en-US" altLang="en-US" sz="16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Strathclyde Fraser of </a:t>
            </a:r>
            <a:r>
              <a:rPr lang="en-US" altLang="en-US" sz="16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Allander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Institute, 2022. 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Adverse Childhood Experiences (ACEs) and Development. 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6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fraserofallander.org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/adverse-childhood-experiences-aces-and-development/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 December 2023].</a:t>
            </a:r>
            <a:endParaRPr lang="en-US" altLang="en-US" sz="1600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Wave Trust, 2021. </a:t>
            </a:r>
            <a:r>
              <a:rPr lang="en-US" altLang="en-US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prevention of Adverse Childhood Experiences (ACE) is crucial. </a:t>
            </a: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US" altLang="en-US" sz="1600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www.wavetrust.org</a:t>
            </a:r>
            <a:r>
              <a:rPr lang="en-US" altLang="en-US" sz="16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/why-prevention-of-adverse-childhood-experiences-ace-is-crucial</a:t>
            </a:r>
            <a:b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6 December 2023].</a:t>
            </a:r>
            <a:endParaRPr lang="en-US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23841714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1965</TotalTime>
  <Words>1783</Words>
  <Application>Microsoft Macintosh PowerPoint</Application>
  <PresentationFormat>Widescreen</PresentationFormat>
  <Paragraphs>129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Big Caslon Medium</vt:lpstr>
      <vt:lpstr>Calibri</vt:lpstr>
      <vt:lpstr>Gill Sans MT</vt:lpstr>
      <vt:lpstr>Times New Roman</vt:lpstr>
      <vt:lpstr>Wingdings 2</vt:lpstr>
      <vt:lpstr>Dividend</vt:lpstr>
      <vt:lpstr>Adverse childhood experiences: the public health approach </vt:lpstr>
      <vt:lpstr>What will we be talking about? …</vt:lpstr>
      <vt:lpstr>PowerPoint Presentation</vt:lpstr>
      <vt:lpstr>Background</vt:lpstr>
      <vt:lpstr>PowerPoint Presentation</vt:lpstr>
      <vt:lpstr>Modern understanding…</vt:lpstr>
      <vt:lpstr>Trauma &amp; stress response</vt:lpstr>
      <vt:lpstr>Trauma &amp; stress response </vt:lpstr>
      <vt:lpstr>Causes of stress and trauma</vt:lpstr>
      <vt:lpstr>How are victims exploited?</vt:lpstr>
      <vt:lpstr>ACE Prevention</vt:lpstr>
      <vt:lpstr>ACE Prevention</vt:lpstr>
      <vt:lpstr>ACE Safeguarding</vt:lpstr>
      <vt:lpstr>Agencies for safeguarding children</vt:lpstr>
      <vt:lpstr>What more can be done to protect victims?</vt:lpstr>
      <vt:lpstr>Are there any gaps in research which need future exploration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ACE’s: the public health approach</dc:title>
  <dc:creator>Microsoft Office User</dc:creator>
  <cp:lastModifiedBy>Microsoft Office User</cp:lastModifiedBy>
  <cp:revision>32</cp:revision>
  <dcterms:created xsi:type="dcterms:W3CDTF">2023-12-12T14:45:03Z</dcterms:created>
  <dcterms:modified xsi:type="dcterms:W3CDTF">2023-12-13T23:30:20Z</dcterms:modified>
</cp:coreProperties>
</file>