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340" r:id="rId2"/>
    <p:sldId id="367" r:id="rId3"/>
    <p:sldId id="368" r:id="rId4"/>
    <p:sldId id="344" r:id="rId5"/>
    <p:sldId id="365" r:id="rId6"/>
    <p:sldId id="366" r:id="rId7"/>
    <p:sldId id="343" r:id="rId8"/>
    <p:sldId id="353" r:id="rId9"/>
    <p:sldId id="352" r:id="rId10"/>
    <p:sldId id="332" r:id="rId11"/>
    <p:sldId id="293" r:id="rId12"/>
    <p:sldId id="294" r:id="rId13"/>
    <p:sldId id="357" r:id="rId14"/>
    <p:sldId id="295" r:id="rId15"/>
    <p:sldId id="364" r:id="rId16"/>
    <p:sldId id="354" r:id="rId17"/>
    <p:sldId id="356" r:id="rId18"/>
    <p:sldId id="336" r:id="rId19"/>
    <p:sldId id="337" r:id="rId20"/>
    <p:sldId id="338" r:id="rId21"/>
    <p:sldId id="296" r:id="rId22"/>
    <p:sldId id="297" r:id="rId23"/>
    <p:sldId id="300" r:id="rId24"/>
    <p:sldId id="349" r:id="rId25"/>
    <p:sldId id="360" r:id="rId26"/>
    <p:sldId id="362" r:id="rId27"/>
    <p:sldId id="303" r:id="rId28"/>
    <p:sldId id="315" r:id="rId29"/>
    <p:sldId id="339" r:id="rId30"/>
    <p:sldId id="316" r:id="rId31"/>
    <p:sldId id="314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D9AD4-8015-40FE-A6E5-B4045CC4AF9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27CCC-55CC-4E74-ACDB-341FB3D782A7}">
      <dgm:prSet/>
      <dgm:spPr/>
      <dgm:t>
        <a:bodyPr/>
        <a:lstStyle/>
        <a:p>
          <a:r>
            <a:rPr lang="en-GB"/>
            <a:t>Knowing yourself and your team members. What are your collective strengths and weaknesses?</a:t>
          </a:r>
          <a:endParaRPr lang="en-US"/>
        </a:p>
      </dgm:t>
    </dgm:pt>
    <dgm:pt modelId="{233F0106-71F2-464B-81B1-45239B438155}" type="parTrans" cxnId="{94BD0BE9-0440-49ED-AFAA-8251731E3E59}">
      <dgm:prSet/>
      <dgm:spPr/>
      <dgm:t>
        <a:bodyPr/>
        <a:lstStyle/>
        <a:p>
          <a:endParaRPr lang="en-US"/>
        </a:p>
      </dgm:t>
    </dgm:pt>
    <dgm:pt modelId="{BF0DEE9D-7823-4E62-B6C4-140E5CF34036}" type="sibTrans" cxnId="{94BD0BE9-0440-49ED-AFAA-8251731E3E59}">
      <dgm:prSet/>
      <dgm:spPr/>
      <dgm:t>
        <a:bodyPr/>
        <a:lstStyle/>
        <a:p>
          <a:endParaRPr lang="en-US"/>
        </a:p>
      </dgm:t>
    </dgm:pt>
    <dgm:pt modelId="{380F335E-F8CA-4112-8471-9579E89F5F8E}">
      <dgm:prSet/>
      <dgm:spPr/>
      <dgm:t>
        <a:bodyPr/>
        <a:lstStyle/>
        <a:p>
          <a:r>
            <a:rPr lang="en-GB"/>
            <a:t>Research, pre planning, environmental scanning.</a:t>
          </a:r>
          <a:endParaRPr lang="en-US"/>
        </a:p>
      </dgm:t>
    </dgm:pt>
    <dgm:pt modelId="{34E82074-12E1-4BE8-B49D-8A1D201B84B4}" type="parTrans" cxnId="{E9E9562B-2204-4FA7-9BD1-6882E4044536}">
      <dgm:prSet/>
      <dgm:spPr/>
      <dgm:t>
        <a:bodyPr/>
        <a:lstStyle/>
        <a:p>
          <a:endParaRPr lang="en-US"/>
        </a:p>
      </dgm:t>
    </dgm:pt>
    <dgm:pt modelId="{22ECA567-7866-489D-A74B-7AF220AF591B}" type="sibTrans" cxnId="{E9E9562B-2204-4FA7-9BD1-6882E4044536}">
      <dgm:prSet/>
      <dgm:spPr/>
      <dgm:t>
        <a:bodyPr/>
        <a:lstStyle/>
        <a:p>
          <a:endParaRPr lang="en-US"/>
        </a:p>
      </dgm:t>
    </dgm:pt>
    <dgm:pt modelId="{CE15A21E-A527-4DB3-A895-4C1D24B95EA1}">
      <dgm:prSet/>
      <dgm:spPr/>
      <dgm:t>
        <a:bodyPr/>
        <a:lstStyle/>
        <a:p>
          <a:r>
            <a:rPr lang="en-GB"/>
            <a:t>Which charity? Maggies, Matt’s café? Other</a:t>
          </a:r>
          <a:endParaRPr lang="en-US"/>
        </a:p>
      </dgm:t>
    </dgm:pt>
    <dgm:pt modelId="{0A94883F-BAD5-4420-8E97-FC6ACE555386}" type="parTrans" cxnId="{5D088EDB-DBAC-4B92-A020-90B959530F10}">
      <dgm:prSet/>
      <dgm:spPr/>
      <dgm:t>
        <a:bodyPr/>
        <a:lstStyle/>
        <a:p>
          <a:endParaRPr lang="en-US"/>
        </a:p>
      </dgm:t>
    </dgm:pt>
    <dgm:pt modelId="{1E250637-D4E7-49CA-8079-9EB60FD12E91}" type="sibTrans" cxnId="{5D088EDB-DBAC-4B92-A020-90B959530F10}">
      <dgm:prSet/>
      <dgm:spPr/>
      <dgm:t>
        <a:bodyPr/>
        <a:lstStyle/>
        <a:p>
          <a:endParaRPr lang="en-US"/>
        </a:p>
      </dgm:t>
    </dgm:pt>
    <dgm:pt modelId="{D881285C-243A-4D36-924D-991370A16F9E}" type="pres">
      <dgm:prSet presAssocID="{D26D9AD4-8015-40FE-A6E5-B4045CC4AF9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7003E04-4D97-404B-9314-2F3EA5486552}" type="pres">
      <dgm:prSet presAssocID="{D6827CCC-55CC-4E74-ACDB-341FB3D782A7}" presName="hierRoot1" presStyleCnt="0"/>
      <dgm:spPr/>
    </dgm:pt>
    <dgm:pt modelId="{744FADEB-34D1-49AB-813F-EAC11C4D1FC6}" type="pres">
      <dgm:prSet presAssocID="{D6827CCC-55CC-4E74-ACDB-341FB3D782A7}" presName="composite" presStyleCnt="0"/>
      <dgm:spPr/>
    </dgm:pt>
    <dgm:pt modelId="{308D575B-6116-492C-B765-66DB64655405}" type="pres">
      <dgm:prSet presAssocID="{D6827CCC-55CC-4E74-ACDB-341FB3D782A7}" presName="background" presStyleLbl="node0" presStyleIdx="0" presStyleCnt="3"/>
      <dgm:spPr/>
    </dgm:pt>
    <dgm:pt modelId="{F2BE6C99-A8C1-4D38-879B-F65241C1F3CB}" type="pres">
      <dgm:prSet presAssocID="{D6827CCC-55CC-4E74-ACDB-341FB3D782A7}" presName="text" presStyleLbl="fgAcc0" presStyleIdx="0" presStyleCnt="3">
        <dgm:presLayoutVars>
          <dgm:chPref val="3"/>
        </dgm:presLayoutVars>
      </dgm:prSet>
      <dgm:spPr/>
    </dgm:pt>
    <dgm:pt modelId="{E9C11B4F-80EF-4573-B055-20776411305D}" type="pres">
      <dgm:prSet presAssocID="{D6827CCC-55CC-4E74-ACDB-341FB3D782A7}" presName="hierChild2" presStyleCnt="0"/>
      <dgm:spPr/>
    </dgm:pt>
    <dgm:pt modelId="{C3EBD09F-1CA0-47DB-BD32-3D41EECB679A}" type="pres">
      <dgm:prSet presAssocID="{380F335E-F8CA-4112-8471-9579E89F5F8E}" presName="hierRoot1" presStyleCnt="0"/>
      <dgm:spPr/>
    </dgm:pt>
    <dgm:pt modelId="{11373F71-340E-4795-AC90-6F7E32398078}" type="pres">
      <dgm:prSet presAssocID="{380F335E-F8CA-4112-8471-9579E89F5F8E}" presName="composite" presStyleCnt="0"/>
      <dgm:spPr/>
    </dgm:pt>
    <dgm:pt modelId="{3903B005-84E8-43CA-A360-8879C1450699}" type="pres">
      <dgm:prSet presAssocID="{380F335E-F8CA-4112-8471-9579E89F5F8E}" presName="background" presStyleLbl="node0" presStyleIdx="1" presStyleCnt="3"/>
      <dgm:spPr/>
    </dgm:pt>
    <dgm:pt modelId="{D77B7DC1-CE59-4A12-9284-F82422D8E362}" type="pres">
      <dgm:prSet presAssocID="{380F335E-F8CA-4112-8471-9579E89F5F8E}" presName="text" presStyleLbl="fgAcc0" presStyleIdx="1" presStyleCnt="3">
        <dgm:presLayoutVars>
          <dgm:chPref val="3"/>
        </dgm:presLayoutVars>
      </dgm:prSet>
      <dgm:spPr/>
    </dgm:pt>
    <dgm:pt modelId="{3726A2DB-6F52-4358-8737-0E9C8BBF158D}" type="pres">
      <dgm:prSet presAssocID="{380F335E-F8CA-4112-8471-9579E89F5F8E}" presName="hierChild2" presStyleCnt="0"/>
      <dgm:spPr/>
    </dgm:pt>
    <dgm:pt modelId="{AFA2DCEE-4DC9-4FF3-8626-014BC40EAB29}" type="pres">
      <dgm:prSet presAssocID="{CE15A21E-A527-4DB3-A895-4C1D24B95EA1}" presName="hierRoot1" presStyleCnt="0"/>
      <dgm:spPr/>
    </dgm:pt>
    <dgm:pt modelId="{D5DE1C50-7E96-4228-9814-40E1555A61CD}" type="pres">
      <dgm:prSet presAssocID="{CE15A21E-A527-4DB3-A895-4C1D24B95EA1}" presName="composite" presStyleCnt="0"/>
      <dgm:spPr/>
    </dgm:pt>
    <dgm:pt modelId="{8F04A7A2-8AC1-4F2F-ABE1-DDF728F37D98}" type="pres">
      <dgm:prSet presAssocID="{CE15A21E-A527-4DB3-A895-4C1D24B95EA1}" presName="background" presStyleLbl="node0" presStyleIdx="2" presStyleCnt="3"/>
      <dgm:spPr/>
    </dgm:pt>
    <dgm:pt modelId="{579D5159-27FF-48F1-A143-B5FE8B092C62}" type="pres">
      <dgm:prSet presAssocID="{CE15A21E-A527-4DB3-A895-4C1D24B95EA1}" presName="text" presStyleLbl="fgAcc0" presStyleIdx="2" presStyleCnt="3">
        <dgm:presLayoutVars>
          <dgm:chPref val="3"/>
        </dgm:presLayoutVars>
      </dgm:prSet>
      <dgm:spPr/>
    </dgm:pt>
    <dgm:pt modelId="{C3A574B7-C6E6-4E54-958D-35D8370EE17F}" type="pres">
      <dgm:prSet presAssocID="{CE15A21E-A527-4DB3-A895-4C1D24B95EA1}" presName="hierChild2" presStyleCnt="0"/>
      <dgm:spPr/>
    </dgm:pt>
  </dgm:ptLst>
  <dgm:cxnLst>
    <dgm:cxn modelId="{E9E9562B-2204-4FA7-9BD1-6882E4044536}" srcId="{D26D9AD4-8015-40FE-A6E5-B4045CC4AF9B}" destId="{380F335E-F8CA-4112-8471-9579E89F5F8E}" srcOrd="1" destOrd="0" parTransId="{34E82074-12E1-4BE8-B49D-8A1D201B84B4}" sibTransId="{22ECA567-7866-489D-A74B-7AF220AF591B}"/>
    <dgm:cxn modelId="{684BD453-89DA-4D69-AFDC-CCD4B5763E54}" type="presOf" srcId="{380F335E-F8CA-4112-8471-9579E89F5F8E}" destId="{D77B7DC1-CE59-4A12-9284-F82422D8E362}" srcOrd="0" destOrd="0" presId="urn:microsoft.com/office/officeart/2005/8/layout/hierarchy1"/>
    <dgm:cxn modelId="{7D5159C4-5ADC-4F9A-9FEB-58C2270552FE}" type="presOf" srcId="{D6827CCC-55CC-4E74-ACDB-341FB3D782A7}" destId="{F2BE6C99-A8C1-4D38-879B-F65241C1F3CB}" srcOrd="0" destOrd="0" presId="urn:microsoft.com/office/officeart/2005/8/layout/hierarchy1"/>
    <dgm:cxn modelId="{2943D2C8-7B06-43CB-957C-45403CBDFCCE}" type="presOf" srcId="{CE15A21E-A527-4DB3-A895-4C1D24B95EA1}" destId="{579D5159-27FF-48F1-A143-B5FE8B092C62}" srcOrd="0" destOrd="0" presId="urn:microsoft.com/office/officeart/2005/8/layout/hierarchy1"/>
    <dgm:cxn modelId="{5D088EDB-DBAC-4B92-A020-90B959530F10}" srcId="{D26D9AD4-8015-40FE-A6E5-B4045CC4AF9B}" destId="{CE15A21E-A527-4DB3-A895-4C1D24B95EA1}" srcOrd="2" destOrd="0" parTransId="{0A94883F-BAD5-4420-8E97-FC6ACE555386}" sibTransId="{1E250637-D4E7-49CA-8079-9EB60FD12E91}"/>
    <dgm:cxn modelId="{92C297E8-B440-4D43-BBB4-76CF32CBFA3A}" type="presOf" srcId="{D26D9AD4-8015-40FE-A6E5-B4045CC4AF9B}" destId="{D881285C-243A-4D36-924D-991370A16F9E}" srcOrd="0" destOrd="0" presId="urn:microsoft.com/office/officeart/2005/8/layout/hierarchy1"/>
    <dgm:cxn modelId="{94BD0BE9-0440-49ED-AFAA-8251731E3E59}" srcId="{D26D9AD4-8015-40FE-A6E5-B4045CC4AF9B}" destId="{D6827CCC-55CC-4E74-ACDB-341FB3D782A7}" srcOrd="0" destOrd="0" parTransId="{233F0106-71F2-464B-81B1-45239B438155}" sibTransId="{BF0DEE9D-7823-4E62-B6C4-140E5CF34036}"/>
    <dgm:cxn modelId="{3D4CB533-581C-494F-A247-8341A66BAB14}" type="presParOf" srcId="{D881285C-243A-4D36-924D-991370A16F9E}" destId="{27003E04-4D97-404B-9314-2F3EA5486552}" srcOrd="0" destOrd="0" presId="urn:microsoft.com/office/officeart/2005/8/layout/hierarchy1"/>
    <dgm:cxn modelId="{60717FEB-9FBC-4107-A3B8-67DCB2CBE532}" type="presParOf" srcId="{27003E04-4D97-404B-9314-2F3EA5486552}" destId="{744FADEB-34D1-49AB-813F-EAC11C4D1FC6}" srcOrd="0" destOrd="0" presId="urn:microsoft.com/office/officeart/2005/8/layout/hierarchy1"/>
    <dgm:cxn modelId="{4435274C-6569-47FA-9F6E-5C17FAC4AE2B}" type="presParOf" srcId="{744FADEB-34D1-49AB-813F-EAC11C4D1FC6}" destId="{308D575B-6116-492C-B765-66DB64655405}" srcOrd="0" destOrd="0" presId="urn:microsoft.com/office/officeart/2005/8/layout/hierarchy1"/>
    <dgm:cxn modelId="{70507BAF-6B65-4A0F-B99A-B97EBE158D90}" type="presParOf" srcId="{744FADEB-34D1-49AB-813F-EAC11C4D1FC6}" destId="{F2BE6C99-A8C1-4D38-879B-F65241C1F3CB}" srcOrd="1" destOrd="0" presId="urn:microsoft.com/office/officeart/2005/8/layout/hierarchy1"/>
    <dgm:cxn modelId="{1F0D911F-628F-4918-9A20-442242F97C6D}" type="presParOf" srcId="{27003E04-4D97-404B-9314-2F3EA5486552}" destId="{E9C11B4F-80EF-4573-B055-20776411305D}" srcOrd="1" destOrd="0" presId="urn:microsoft.com/office/officeart/2005/8/layout/hierarchy1"/>
    <dgm:cxn modelId="{7C1EF6CB-6697-41BD-A3C0-D95402675135}" type="presParOf" srcId="{D881285C-243A-4D36-924D-991370A16F9E}" destId="{C3EBD09F-1CA0-47DB-BD32-3D41EECB679A}" srcOrd="1" destOrd="0" presId="urn:microsoft.com/office/officeart/2005/8/layout/hierarchy1"/>
    <dgm:cxn modelId="{54AF128D-97CE-4B0F-A4C5-DC253EBEB3C9}" type="presParOf" srcId="{C3EBD09F-1CA0-47DB-BD32-3D41EECB679A}" destId="{11373F71-340E-4795-AC90-6F7E32398078}" srcOrd="0" destOrd="0" presId="urn:microsoft.com/office/officeart/2005/8/layout/hierarchy1"/>
    <dgm:cxn modelId="{56BBEC98-CD9D-4CC8-A8BB-D33C889F58EE}" type="presParOf" srcId="{11373F71-340E-4795-AC90-6F7E32398078}" destId="{3903B005-84E8-43CA-A360-8879C1450699}" srcOrd="0" destOrd="0" presId="urn:microsoft.com/office/officeart/2005/8/layout/hierarchy1"/>
    <dgm:cxn modelId="{A6E19F4F-381F-48E2-A4E4-781C44C176E0}" type="presParOf" srcId="{11373F71-340E-4795-AC90-6F7E32398078}" destId="{D77B7DC1-CE59-4A12-9284-F82422D8E362}" srcOrd="1" destOrd="0" presId="urn:microsoft.com/office/officeart/2005/8/layout/hierarchy1"/>
    <dgm:cxn modelId="{7983871F-9F78-4068-BA6B-EF262C46B774}" type="presParOf" srcId="{C3EBD09F-1CA0-47DB-BD32-3D41EECB679A}" destId="{3726A2DB-6F52-4358-8737-0E9C8BBF158D}" srcOrd="1" destOrd="0" presId="urn:microsoft.com/office/officeart/2005/8/layout/hierarchy1"/>
    <dgm:cxn modelId="{0F74D6E7-F334-4885-8A75-DF658B7DF073}" type="presParOf" srcId="{D881285C-243A-4D36-924D-991370A16F9E}" destId="{AFA2DCEE-4DC9-4FF3-8626-014BC40EAB29}" srcOrd="2" destOrd="0" presId="urn:microsoft.com/office/officeart/2005/8/layout/hierarchy1"/>
    <dgm:cxn modelId="{AD5BB253-26AB-412B-A171-B63D61FCD86C}" type="presParOf" srcId="{AFA2DCEE-4DC9-4FF3-8626-014BC40EAB29}" destId="{D5DE1C50-7E96-4228-9814-40E1555A61CD}" srcOrd="0" destOrd="0" presId="urn:microsoft.com/office/officeart/2005/8/layout/hierarchy1"/>
    <dgm:cxn modelId="{B2C20A8F-600F-4B4F-9C9F-A0668A1816B3}" type="presParOf" srcId="{D5DE1C50-7E96-4228-9814-40E1555A61CD}" destId="{8F04A7A2-8AC1-4F2F-ABE1-DDF728F37D98}" srcOrd="0" destOrd="0" presId="urn:microsoft.com/office/officeart/2005/8/layout/hierarchy1"/>
    <dgm:cxn modelId="{A138619D-165F-4DC2-8EAF-953F0E809BB5}" type="presParOf" srcId="{D5DE1C50-7E96-4228-9814-40E1555A61CD}" destId="{579D5159-27FF-48F1-A143-B5FE8B092C62}" srcOrd="1" destOrd="0" presId="urn:microsoft.com/office/officeart/2005/8/layout/hierarchy1"/>
    <dgm:cxn modelId="{DA4DC552-BE71-47B1-AAA4-FFD8B689C5AD}" type="presParOf" srcId="{AFA2DCEE-4DC9-4FF3-8626-014BC40EAB29}" destId="{C3A574B7-C6E6-4E54-958D-35D8370EE17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FDFEA1-734E-41B2-A495-C7BA2DA344E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C2C06C-4F76-47E2-A661-9506090A3593}">
      <dgm:prSet phldrT="[Text]"/>
      <dgm:spPr/>
      <dgm:t>
        <a:bodyPr/>
        <a:lstStyle/>
        <a:p>
          <a:r>
            <a:rPr lang="en-GB" dirty="0"/>
            <a:t>10k</a:t>
          </a:r>
        </a:p>
      </dgm:t>
    </dgm:pt>
    <dgm:pt modelId="{4B8BEA43-B0A7-4F8D-BBDE-3EEE16C3F752}" type="parTrans" cxnId="{940BA307-81A5-4844-8074-F5D609A00D8C}">
      <dgm:prSet/>
      <dgm:spPr/>
      <dgm:t>
        <a:bodyPr/>
        <a:lstStyle/>
        <a:p>
          <a:endParaRPr lang="en-GB"/>
        </a:p>
      </dgm:t>
    </dgm:pt>
    <dgm:pt modelId="{273E11A2-4070-4CFD-936B-AEA77B8338E9}" type="sibTrans" cxnId="{940BA307-81A5-4844-8074-F5D609A00D8C}">
      <dgm:prSet/>
      <dgm:spPr/>
      <dgm:t>
        <a:bodyPr/>
        <a:lstStyle/>
        <a:p>
          <a:endParaRPr lang="en-GB"/>
        </a:p>
      </dgm:t>
    </dgm:pt>
    <dgm:pt modelId="{26637BA8-3DDA-40FA-B8F6-355534E85924}">
      <dgm:prSet phldrT="[Text]"/>
      <dgm:spPr/>
      <dgm:t>
        <a:bodyPr/>
        <a:lstStyle/>
        <a:p>
          <a:r>
            <a:rPr lang="en-GB" dirty="0"/>
            <a:t>Transport</a:t>
          </a:r>
        </a:p>
      </dgm:t>
    </dgm:pt>
    <dgm:pt modelId="{97546858-923B-4BAA-9005-2569F43387C3}" type="parTrans" cxnId="{82CDADA0-B771-4F0F-B43D-014718ED5096}">
      <dgm:prSet/>
      <dgm:spPr/>
      <dgm:t>
        <a:bodyPr/>
        <a:lstStyle/>
        <a:p>
          <a:endParaRPr lang="en-GB"/>
        </a:p>
      </dgm:t>
    </dgm:pt>
    <dgm:pt modelId="{B082493D-DBD6-4EF3-B23C-69D1C9D5A685}" type="sibTrans" cxnId="{82CDADA0-B771-4F0F-B43D-014718ED5096}">
      <dgm:prSet/>
      <dgm:spPr/>
      <dgm:t>
        <a:bodyPr/>
        <a:lstStyle/>
        <a:p>
          <a:endParaRPr lang="en-GB"/>
        </a:p>
      </dgm:t>
    </dgm:pt>
    <dgm:pt modelId="{2543789F-0BD3-46C3-8B35-8F751A0F83F5}">
      <dgm:prSet phldrT="[Text]"/>
      <dgm:spPr/>
      <dgm:t>
        <a:bodyPr/>
        <a:lstStyle/>
        <a:p>
          <a:r>
            <a:rPr lang="en-GB" dirty="0"/>
            <a:t>Prizes</a:t>
          </a:r>
        </a:p>
      </dgm:t>
    </dgm:pt>
    <dgm:pt modelId="{8D53C920-6FED-413E-B026-41D330CE5693}" type="parTrans" cxnId="{26190E28-D84D-41C4-BD5F-697F5C0A4741}">
      <dgm:prSet/>
      <dgm:spPr/>
      <dgm:t>
        <a:bodyPr/>
        <a:lstStyle/>
        <a:p>
          <a:endParaRPr lang="en-GB"/>
        </a:p>
      </dgm:t>
    </dgm:pt>
    <dgm:pt modelId="{225822A0-CE20-4D61-AF17-C6BAE24558F6}" type="sibTrans" cxnId="{26190E28-D84D-41C4-BD5F-697F5C0A4741}">
      <dgm:prSet/>
      <dgm:spPr/>
      <dgm:t>
        <a:bodyPr/>
        <a:lstStyle/>
        <a:p>
          <a:endParaRPr lang="en-GB"/>
        </a:p>
      </dgm:t>
    </dgm:pt>
    <dgm:pt modelId="{27638B7C-9923-4B5D-90A1-55C9F0F87305}">
      <dgm:prSet phldrT="[Text]"/>
      <dgm:spPr/>
      <dgm:t>
        <a:bodyPr/>
        <a:lstStyle/>
        <a:p>
          <a:r>
            <a:rPr lang="en-GB" dirty="0"/>
            <a:t>Facilities</a:t>
          </a:r>
        </a:p>
      </dgm:t>
    </dgm:pt>
    <dgm:pt modelId="{25333ECF-C8A0-4B52-BB80-E1C21D8B257E}" type="parTrans" cxnId="{30274D3E-E4FC-4F3D-8EF5-12C68A8BC7F5}">
      <dgm:prSet/>
      <dgm:spPr/>
      <dgm:t>
        <a:bodyPr/>
        <a:lstStyle/>
        <a:p>
          <a:endParaRPr lang="en-GB"/>
        </a:p>
      </dgm:t>
    </dgm:pt>
    <dgm:pt modelId="{37555F0F-1F9F-4A97-AD38-CEA803F6CCC9}" type="sibTrans" cxnId="{30274D3E-E4FC-4F3D-8EF5-12C68A8BC7F5}">
      <dgm:prSet/>
      <dgm:spPr/>
      <dgm:t>
        <a:bodyPr/>
        <a:lstStyle/>
        <a:p>
          <a:endParaRPr lang="en-GB"/>
        </a:p>
      </dgm:t>
    </dgm:pt>
    <dgm:pt modelId="{6B3A67BB-AA9B-4E5D-88D8-FA1DB391EC83}">
      <dgm:prSet phldrT="[Text]"/>
      <dgm:spPr/>
      <dgm:t>
        <a:bodyPr/>
        <a:lstStyle/>
        <a:p>
          <a:r>
            <a:rPr lang="en-GB" dirty="0"/>
            <a:t>Safety</a:t>
          </a:r>
        </a:p>
      </dgm:t>
    </dgm:pt>
    <dgm:pt modelId="{F9FFA800-202E-4A17-9188-A0F874AF95EC}" type="parTrans" cxnId="{C4330F83-6493-40FA-95F8-FF1DA931E466}">
      <dgm:prSet/>
      <dgm:spPr/>
      <dgm:t>
        <a:bodyPr/>
        <a:lstStyle/>
        <a:p>
          <a:endParaRPr lang="en-GB"/>
        </a:p>
      </dgm:t>
    </dgm:pt>
    <dgm:pt modelId="{343E2540-58A9-4066-B86E-5ACC979AAA68}" type="sibTrans" cxnId="{C4330F83-6493-40FA-95F8-FF1DA931E466}">
      <dgm:prSet/>
      <dgm:spPr/>
      <dgm:t>
        <a:bodyPr/>
        <a:lstStyle/>
        <a:p>
          <a:endParaRPr lang="en-GB"/>
        </a:p>
      </dgm:t>
    </dgm:pt>
    <dgm:pt modelId="{C67951F7-C6C2-43DA-B14E-91C1C7BD3BF4}">
      <dgm:prSet phldrT="[Text]"/>
      <dgm:spPr/>
      <dgm:t>
        <a:bodyPr/>
        <a:lstStyle/>
        <a:p>
          <a:r>
            <a:rPr lang="en-GB" dirty="0"/>
            <a:t>Refresh</a:t>
          </a:r>
        </a:p>
      </dgm:t>
    </dgm:pt>
    <dgm:pt modelId="{1F1CC624-A484-4684-BF06-94BEB4234E57}" type="parTrans" cxnId="{F4EC3CD8-3B7C-42FB-9B39-80918FE63725}">
      <dgm:prSet/>
      <dgm:spPr/>
      <dgm:t>
        <a:bodyPr/>
        <a:lstStyle/>
        <a:p>
          <a:endParaRPr lang="en-GB"/>
        </a:p>
      </dgm:t>
    </dgm:pt>
    <dgm:pt modelId="{7AF28016-DD85-49DA-B122-876D31772DFC}" type="sibTrans" cxnId="{F4EC3CD8-3B7C-42FB-9B39-80918FE63725}">
      <dgm:prSet/>
      <dgm:spPr/>
      <dgm:t>
        <a:bodyPr/>
        <a:lstStyle/>
        <a:p>
          <a:endParaRPr lang="en-GB"/>
        </a:p>
      </dgm:t>
    </dgm:pt>
    <dgm:pt modelId="{0659A238-07A2-43C1-83C7-635B09385696}">
      <dgm:prSet phldrT="[Text]"/>
      <dgm:spPr/>
      <dgm:t>
        <a:bodyPr/>
        <a:lstStyle/>
        <a:p>
          <a:r>
            <a:rPr lang="en-GB" dirty="0"/>
            <a:t>Clean</a:t>
          </a:r>
        </a:p>
      </dgm:t>
    </dgm:pt>
    <dgm:pt modelId="{8E195BBC-4D93-4433-B9C5-426674E7A4B3}" type="parTrans" cxnId="{28BECB56-E0A2-407B-B6DD-716BB3B30D6F}">
      <dgm:prSet/>
      <dgm:spPr/>
      <dgm:t>
        <a:bodyPr/>
        <a:lstStyle/>
        <a:p>
          <a:endParaRPr lang="en-GB"/>
        </a:p>
      </dgm:t>
    </dgm:pt>
    <dgm:pt modelId="{BF5641E0-C14A-42D7-982D-F6F2C317AD21}" type="sibTrans" cxnId="{28BECB56-E0A2-407B-B6DD-716BB3B30D6F}">
      <dgm:prSet/>
      <dgm:spPr/>
      <dgm:t>
        <a:bodyPr/>
        <a:lstStyle/>
        <a:p>
          <a:endParaRPr lang="en-GB"/>
        </a:p>
      </dgm:t>
    </dgm:pt>
    <dgm:pt modelId="{0AD1C17D-F3FF-41BD-9D21-0CE21E90D53A}">
      <dgm:prSet phldrT="[Text]"/>
      <dgm:spPr/>
      <dgm:t>
        <a:bodyPr/>
        <a:lstStyle/>
        <a:p>
          <a:r>
            <a:rPr lang="en-GB" dirty="0"/>
            <a:t>Route</a:t>
          </a:r>
        </a:p>
      </dgm:t>
    </dgm:pt>
    <dgm:pt modelId="{B69AA104-5534-4A33-8145-F7C0F3550EA0}" type="parTrans" cxnId="{6FD4BDB0-CA5C-4339-9762-36AF3EF56928}">
      <dgm:prSet/>
      <dgm:spPr/>
      <dgm:t>
        <a:bodyPr/>
        <a:lstStyle/>
        <a:p>
          <a:endParaRPr lang="en-GB"/>
        </a:p>
      </dgm:t>
    </dgm:pt>
    <dgm:pt modelId="{795A1FB2-559E-447A-AEF8-654835A5FCF5}" type="sibTrans" cxnId="{6FD4BDB0-CA5C-4339-9762-36AF3EF56928}">
      <dgm:prSet/>
      <dgm:spPr/>
      <dgm:t>
        <a:bodyPr/>
        <a:lstStyle/>
        <a:p>
          <a:endParaRPr lang="en-GB"/>
        </a:p>
      </dgm:t>
    </dgm:pt>
    <dgm:pt modelId="{E191EF6F-0CF0-46E6-BF5F-190118723484}">
      <dgm:prSet phldrT="[Text]"/>
      <dgm:spPr/>
      <dgm:t>
        <a:bodyPr/>
        <a:lstStyle/>
        <a:p>
          <a:r>
            <a:rPr lang="en-GB" dirty="0" err="1"/>
            <a:t>Regist</a:t>
          </a:r>
          <a:endParaRPr lang="en-GB" dirty="0"/>
        </a:p>
      </dgm:t>
    </dgm:pt>
    <dgm:pt modelId="{3984390C-EE30-4F81-B19C-FE9564B4EA1D}" type="parTrans" cxnId="{E0CC5C91-8869-4119-BB7F-65306977B1E8}">
      <dgm:prSet/>
      <dgm:spPr/>
      <dgm:t>
        <a:bodyPr/>
        <a:lstStyle/>
        <a:p>
          <a:endParaRPr lang="en-GB"/>
        </a:p>
      </dgm:t>
    </dgm:pt>
    <dgm:pt modelId="{22621E59-EDB5-4A25-94A8-48041083E1BA}" type="sibTrans" cxnId="{E0CC5C91-8869-4119-BB7F-65306977B1E8}">
      <dgm:prSet/>
      <dgm:spPr/>
      <dgm:t>
        <a:bodyPr/>
        <a:lstStyle/>
        <a:p>
          <a:endParaRPr lang="en-GB"/>
        </a:p>
      </dgm:t>
    </dgm:pt>
    <dgm:pt modelId="{443D790A-E88B-4287-8021-E5FEAFE780F3}">
      <dgm:prSet phldrT="[Text]"/>
      <dgm:spPr/>
      <dgm:t>
        <a:bodyPr/>
        <a:lstStyle/>
        <a:p>
          <a:r>
            <a:rPr lang="en-GB"/>
            <a:t>Promo</a:t>
          </a:r>
          <a:endParaRPr lang="en-GB" dirty="0"/>
        </a:p>
      </dgm:t>
    </dgm:pt>
    <dgm:pt modelId="{9AB90033-2061-43E0-8C4A-8B92A38F8D33}" type="parTrans" cxnId="{AD7B1CF0-D075-42B4-BCA5-9FCC42C41AF6}">
      <dgm:prSet/>
      <dgm:spPr/>
      <dgm:t>
        <a:bodyPr/>
        <a:lstStyle/>
        <a:p>
          <a:endParaRPr lang="en-GB"/>
        </a:p>
      </dgm:t>
    </dgm:pt>
    <dgm:pt modelId="{9798B9F5-CCBE-46E9-A327-4981A55CE156}" type="sibTrans" cxnId="{AD7B1CF0-D075-42B4-BCA5-9FCC42C41AF6}">
      <dgm:prSet/>
      <dgm:spPr/>
      <dgm:t>
        <a:bodyPr/>
        <a:lstStyle/>
        <a:p>
          <a:endParaRPr lang="en-GB"/>
        </a:p>
      </dgm:t>
    </dgm:pt>
    <dgm:pt modelId="{01FDE3AB-B1F3-4E8D-AEE5-9381E45F68EF}">
      <dgm:prSet phldrT="[Text]"/>
      <dgm:spPr/>
      <dgm:t>
        <a:bodyPr/>
        <a:lstStyle/>
        <a:p>
          <a:r>
            <a:rPr lang="en-GB" dirty="0"/>
            <a:t>Research</a:t>
          </a:r>
        </a:p>
      </dgm:t>
    </dgm:pt>
    <dgm:pt modelId="{67E40F1D-0E2C-4AEF-99BD-7C771149E0D8}" type="parTrans" cxnId="{6D99D360-1B5A-43A4-A54F-6EBE59803B42}">
      <dgm:prSet/>
      <dgm:spPr/>
      <dgm:t>
        <a:bodyPr/>
        <a:lstStyle/>
        <a:p>
          <a:endParaRPr lang="en-GB"/>
        </a:p>
      </dgm:t>
    </dgm:pt>
    <dgm:pt modelId="{C6CE0CC7-770F-4E67-8C61-6AD516DCC844}" type="sibTrans" cxnId="{6D99D360-1B5A-43A4-A54F-6EBE59803B42}">
      <dgm:prSet/>
      <dgm:spPr/>
      <dgm:t>
        <a:bodyPr/>
        <a:lstStyle/>
        <a:p>
          <a:endParaRPr lang="en-GB"/>
        </a:p>
      </dgm:t>
    </dgm:pt>
    <dgm:pt modelId="{03D1EE6D-119D-4A3B-89F1-B87970F1A07E}">
      <dgm:prSet phldrT="[Text]"/>
      <dgm:spPr/>
      <dgm:t>
        <a:bodyPr/>
        <a:lstStyle/>
        <a:p>
          <a:r>
            <a:rPr lang="en-GB" dirty="0"/>
            <a:t>Investigate</a:t>
          </a:r>
        </a:p>
      </dgm:t>
    </dgm:pt>
    <dgm:pt modelId="{4E8A43E2-AB7F-4A49-9410-DDEBA936E190}" type="parTrans" cxnId="{9DA4CF4E-0923-4E78-B584-8800CD09B805}">
      <dgm:prSet/>
      <dgm:spPr/>
      <dgm:t>
        <a:bodyPr/>
        <a:lstStyle/>
        <a:p>
          <a:endParaRPr lang="en-GB"/>
        </a:p>
      </dgm:t>
    </dgm:pt>
    <dgm:pt modelId="{99E8C878-22B8-425D-95E6-69EEEE0D4C32}" type="sibTrans" cxnId="{9DA4CF4E-0923-4E78-B584-8800CD09B805}">
      <dgm:prSet/>
      <dgm:spPr/>
      <dgm:t>
        <a:bodyPr/>
        <a:lstStyle/>
        <a:p>
          <a:endParaRPr lang="en-GB"/>
        </a:p>
      </dgm:t>
    </dgm:pt>
    <dgm:pt modelId="{054A1FFF-F888-4289-A0E2-9FB314AB154B}">
      <dgm:prSet phldrT="[Text]"/>
      <dgm:spPr/>
      <dgm:t>
        <a:bodyPr/>
        <a:lstStyle/>
        <a:p>
          <a:r>
            <a:rPr lang="en-GB" dirty="0"/>
            <a:t>Interview</a:t>
          </a:r>
        </a:p>
      </dgm:t>
    </dgm:pt>
    <dgm:pt modelId="{2DD15D57-8D8F-4D74-B35C-B9D88ED5659F}" type="parTrans" cxnId="{24FE65E6-9677-4633-8052-B2B4180DCB7D}">
      <dgm:prSet/>
      <dgm:spPr/>
      <dgm:t>
        <a:bodyPr/>
        <a:lstStyle/>
        <a:p>
          <a:endParaRPr lang="en-GB"/>
        </a:p>
      </dgm:t>
    </dgm:pt>
    <dgm:pt modelId="{BE0F19D8-EB46-427F-A704-E4F0B2F1AA21}" type="sibTrans" cxnId="{24FE65E6-9677-4633-8052-B2B4180DCB7D}">
      <dgm:prSet/>
      <dgm:spPr/>
      <dgm:t>
        <a:bodyPr/>
        <a:lstStyle/>
        <a:p>
          <a:endParaRPr lang="en-GB"/>
        </a:p>
      </dgm:t>
    </dgm:pt>
    <dgm:pt modelId="{F08FD05B-C287-4B91-8CA4-B435D4AD65D1}">
      <dgm:prSet phldrT="[Text]"/>
      <dgm:spPr/>
      <dgm:t>
        <a:bodyPr/>
        <a:lstStyle/>
        <a:p>
          <a:r>
            <a:rPr lang="en-GB" dirty="0"/>
            <a:t>Flyers</a:t>
          </a:r>
        </a:p>
      </dgm:t>
    </dgm:pt>
    <dgm:pt modelId="{9354E2DD-8A01-488C-A619-9E0E45BA086B}" type="parTrans" cxnId="{ED120080-51CE-4830-B128-53D9132B0054}">
      <dgm:prSet/>
      <dgm:spPr/>
      <dgm:t>
        <a:bodyPr/>
        <a:lstStyle/>
        <a:p>
          <a:endParaRPr lang="en-GB"/>
        </a:p>
      </dgm:t>
    </dgm:pt>
    <dgm:pt modelId="{9360D433-EC5A-48D0-AD88-84D914EEDF7C}" type="sibTrans" cxnId="{ED120080-51CE-4830-B128-53D9132B0054}">
      <dgm:prSet/>
      <dgm:spPr/>
      <dgm:t>
        <a:bodyPr/>
        <a:lstStyle/>
        <a:p>
          <a:endParaRPr lang="en-GB"/>
        </a:p>
      </dgm:t>
    </dgm:pt>
    <dgm:pt modelId="{E1B3A414-C136-4212-9454-7F8B8488EF3A}">
      <dgm:prSet phldrT="[Text]"/>
      <dgm:spPr/>
      <dgm:t>
        <a:bodyPr/>
        <a:lstStyle/>
        <a:p>
          <a:r>
            <a:rPr lang="en-GB" dirty="0"/>
            <a:t>Print</a:t>
          </a:r>
        </a:p>
      </dgm:t>
    </dgm:pt>
    <dgm:pt modelId="{23EA24AA-C22A-4C1B-AD41-4FEC43E88ABD}" type="parTrans" cxnId="{9BE490BA-627F-4FAE-8162-E145AC21B1CC}">
      <dgm:prSet/>
      <dgm:spPr/>
      <dgm:t>
        <a:bodyPr/>
        <a:lstStyle/>
        <a:p>
          <a:endParaRPr lang="en-GB"/>
        </a:p>
      </dgm:t>
    </dgm:pt>
    <dgm:pt modelId="{415275DD-1E35-4568-B4B7-93F53CD2E5C4}" type="sibTrans" cxnId="{9BE490BA-627F-4FAE-8162-E145AC21B1CC}">
      <dgm:prSet/>
      <dgm:spPr/>
      <dgm:t>
        <a:bodyPr/>
        <a:lstStyle/>
        <a:p>
          <a:endParaRPr lang="en-GB"/>
        </a:p>
      </dgm:t>
    </dgm:pt>
    <dgm:pt modelId="{1D4F1700-5CF7-41B2-AB58-C3C8546BE22A}">
      <dgm:prSet phldrT="[Text]"/>
      <dgm:spPr/>
      <dgm:t>
        <a:bodyPr/>
        <a:lstStyle/>
        <a:p>
          <a:r>
            <a:rPr lang="en-GB" dirty="0"/>
            <a:t>Distribute</a:t>
          </a:r>
        </a:p>
      </dgm:t>
    </dgm:pt>
    <dgm:pt modelId="{3C44E2EB-6736-4871-B940-DF070B0FD4FF}" type="parTrans" cxnId="{E14A5ABC-159D-4E52-939F-724546BD66FD}">
      <dgm:prSet/>
      <dgm:spPr/>
      <dgm:t>
        <a:bodyPr/>
        <a:lstStyle/>
        <a:p>
          <a:endParaRPr lang="en-GB"/>
        </a:p>
      </dgm:t>
    </dgm:pt>
    <dgm:pt modelId="{7B0F295B-3416-43AA-91CA-FC51E623779C}" type="sibTrans" cxnId="{E14A5ABC-159D-4E52-939F-724546BD66FD}">
      <dgm:prSet/>
      <dgm:spPr/>
      <dgm:t>
        <a:bodyPr/>
        <a:lstStyle/>
        <a:p>
          <a:endParaRPr lang="en-GB"/>
        </a:p>
      </dgm:t>
    </dgm:pt>
    <dgm:pt modelId="{F16D77F9-2E00-49E2-8889-0149201CDCE2}">
      <dgm:prSet phldrT="[Text]"/>
      <dgm:spPr/>
      <dgm:t>
        <a:bodyPr/>
        <a:lstStyle/>
        <a:p>
          <a:r>
            <a:rPr lang="en-GB" dirty="0"/>
            <a:t>Schools</a:t>
          </a:r>
        </a:p>
      </dgm:t>
    </dgm:pt>
    <dgm:pt modelId="{1721F297-64EA-48DB-BB01-36B15FDCB5D0}" type="parTrans" cxnId="{A58BA64F-22C8-4244-A201-E3351EA561DE}">
      <dgm:prSet/>
      <dgm:spPr/>
      <dgm:t>
        <a:bodyPr/>
        <a:lstStyle/>
        <a:p>
          <a:endParaRPr lang="en-GB"/>
        </a:p>
      </dgm:t>
    </dgm:pt>
    <dgm:pt modelId="{EEFECA3E-51D6-4181-A9D1-886D4C589484}" type="sibTrans" cxnId="{A58BA64F-22C8-4244-A201-E3351EA561DE}">
      <dgm:prSet/>
      <dgm:spPr/>
      <dgm:t>
        <a:bodyPr/>
        <a:lstStyle/>
        <a:p>
          <a:endParaRPr lang="en-GB"/>
        </a:p>
      </dgm:t>
    </dgm:pt>
    <dgm:pt modelId="{411C303B-5158-425A-8C1A-BAB1662025FF}">
      <dgm:prSet phldrT="[Text]"/>
      <dgm:spPr/>
      <dgm:t>
        <a:bodyPr/>
        <a:lstStyle/>
        <a:p>
          <a:r>
            <a:rPr lang="en-GB" dirty="0"/>
            <a:t>Retail</a:t>
          </a:r>
        </a:p>
      </dgm:t>
    </dgm:pt>
    <dgm:pt modelId="{472CE9DF-1C57-4A81-A26A-8263CF924186}" type="parTrans" cxnId="{E62BD9B3-8CF4-4235-A97F-E2C0F24F6274}">
      <dgm:prSet/>
      <dgm:spPr/>
      <dgm:t>
        <a:bodyPr/>
        <a:lstStyle/>
        <a:p>
          <a:endParaRPr lang="en-GB"/>
        </a:p>
      </dgm:t>
    </dgm:pt>
    <dgm:pt modelId="{02C56C38-9419-42E2-8318-916795143BCF}" type="sibTrans" cxnId="{E62BD9B3-8CF4-4235-A97F-E2C0F24F6274}">
      <dgm:prSet/>
      <dgm:spPr/>
      <dgm:t>
        <a:bodyPr/>
        <a:lstStyle/>
        <a:p>
          <a:endParaRPr lang="en-GB"/>
        </a:p>
      </dgm:t>
    </dgm:pt>
    <dgm:pt modelId="{61B37172-30B9-4FBD-BA33-5EBBA74D498C}">
      <dgm:prSet phldrT="[Text]"/>
      <dgm:spPr/>
      <dgm:t>
        <a:bodyPr/>
        <a:lstStyle/>
        <a:p>
          <a:r>
            <a:rPr lang="en-GB" dirty="0"/>
            <a:t>Design</a:t>
          </a:r>
        </a:p>
      </dgm:t>
    </dgm:pt>
    <dgm:pt modelId="{CC4794E3-8F08-4314-96BA-0ED9996F15BD}" type="parTrans" cxnId="{6CC748AD-2B73-40B1-9A47-B64393658191}">
      <dgm:prSet/>
      <dgm:spPr/>
      <dgm:t>
        <a:bodyPr/>
        <a:lstStyle/>
        <a:p>
          <a:endParaRPr lang="en-GB"/>
        </a:p>
      </dgm:t>
    </dgm:pt>
    <dgm:pt modelId="{ED74DEE3-969E-4C9B-A9E7-EF9C40A10EAD}" type="sibTrans" cxnId="{6CC748AD-2B73-40B1-9A47-B64393658191}">
      <dgm:prSet/>
      <dgm:spPr/>
      <dgm:t>
        <a:bodyPr/>
        <a:lstStyle/>
        <a:p>
          <a:endParaRPr lang="en-GB"/>
        </a:p>
      </dgm:t>
    </dgm:pt>
    <dgm:pt modelId="{52497E8F-4EE8-4BFE-B810-07B4AFDD8C11}">
      <dgm:prSet phldrT="[Text]"/>
      <dgm:spPr/>
      <dgm:t>
        <a:bodyPr/>
        <a:lstStyle/>
        <a:p>
          <a:r>
            <a:rPr lang="en-GB" dirty="0"/>
            <a:t>Mailings</a:t>
          </a:r>
        </a:p>
      </dgm:t>
    </dgm:pt>
    <dgm:pt modelId="{92D27B0A-E6DC-46DF-9ED4-CCBA73E0363C}" type="parTrans" cxnId="{332D6028-0258-4834-9F07-2E7381CB34B3}">
      <dgm:prSet/>
      <dgm:spPr/>
      <dgm:t>
        <a:bodyPr/>
        <a:lstStyle/>
        <a:p>
          <a:endParaRPr lang="en-GB"/>
        </a:p>
      </dgm:t>
    </dgm:pt>
    <dgm:pt modelId="{152F3523-F6FE-4A20-B6E4-8A911963BE54}" type="sibTrans" cxnId="{332D6028-0258-4834-9F07-2E7381CB34B3}">
      <dgm:prSet/>
      <dgm:spPr/>
      <dgm:t>
        <a:bodyPr/>
        <a:lstStyle/>
        <a:p>
          <a:endParaRPr lang="en-GB"/>
        </a:p>
      </dgm:t>
    </dgm:pt>
    <dgm:pt modelId="{6CE18F24-C021-4684-90EF-2F5F7489F7C3}">
      <dgm:prSet phldrT="[Text]"/>
      <dgm:spPr/>
      <dgm:t>
        <a:bodyPr/>
        <a:lstStyle/>
        <a:p>
          <a:r>
            <a:rPr lang="en-GB" dirty="0"/>
            <a:t>List</a:t>
          </a:r>
        </a:p>
      </dgm:t>
    </dgm:pt>
    <dgm:pt modelId="{31B18395-BC68-4025-A5E8-5763F6A382D6}" type="parTrans" cxnId="{88657220-4397-4274-BFA1-6B782FCE3A68}">
      <dgm:prSet/>
      <dgm:spPr/>
      <dgm:t>
        <a:bodyPr/>
        <a:lstStyle/>
        <a:p>
          <a:endParaRPr lang="en-GB"/>
        </a:p>
      </dgm:t>
    </dgm:pt>
    <dgm:pt modelId="{FD9473AB-8CEF-452B-A9CB-297E0F2A5F3C}" type="sibTrans" cxnId="{88657220-4397-4274-BFA1-6B782FCE3A68}">
      <dgm:prSet/>
      <dgm:spPr/>
      <dgm:t>
        <a:bodyPr/>
        <a:lstStyle/>
        <a:p>
          <a:endParaRPr lang="en-GB"/>
        </a:p>
      </dgm:t>
    </dgm:pt>
    <dgm:pt modelId="{2FEC4D8A-3BB1-4DF9-85DA-606388F8B8B8}">
      <dgm:prSet phldrT="[Text]"/>
      <dgm:spPr/>
      <dgm:t>
        <a:bodyPr/>
        <a:lstStyle/>
        <a:p>
          <a:r>
            <a:rPr lang="en-GB" dirty="0"/>
            <a:t>Prepare</a:t>
          </a:r>
        </a:p>
      </dgm:t>
    </dgm:pt>
    <dgm:pt modelId="{05A90D7B-357C-4B8A-B006-2C9E1565237C}" type="parTrans" cxnId="{27AC045D-4288-4F82-AD22-E8F5435D4F6E}">
      <dgm:prSet/>
      <dgm:spPr/>
      <dgm:t>
        <a:bodyPr/>
        <a:lstStyle/>
        <a:p>
          <a:endParaRPr lang="en-GB"/>
        </a:p>
      </dgm:t>
    </dgm:pt>
    <dgm:pt modelId="{795E443C-3888-4932-BA72-419124C411C2}" type="sibTrans" cxnId="{27AC045D-4288-4F82-AD22-E8F5435D4F6E}">
      <dgm:prSet/>
      <dgm:spPr/>
      <dgm:t>
        <a:bodyPr/>
        <a:lstStyle/>
        <a:p>
          <a:endParaRPr lang="en-GB"/>
        </a:p>
      </dgm:t>
    </dgm:pt>
    <dgm:pt modelId="{0D1AE63D-D44A-4A74-AA02-6CFF499A61AD}">
      <dgm:prSet phldrT="[Text]"/>
      <dgm:spPr/>
      <dgm:t>
        <a:bodyPr/>
        <a:lstStyle/>
        <a:p>
          <a:r>
            <a:rPr lang="en-GB" dirty="0"/>
            <a:t>Mail</a:t>
          </a:r>
        </a:p>
      </dgm:t>
    </dgm:pt>
    <dgm:pt modelId="{93638C91-178A-4176-A498-431827B00645}" type="parTrans" cxnId="{316AF5BB-1D01-45B2-8030-9F83B38D39ED}">
      <dgm:prSet/>
      <dgm:spPr/>
      <dgm:t>
        <a:bodyPr/>
        <a:lstStyle/>
        <a:p>
          <a:endParaRPr lang="en-GB"/>
        </a:p>
      </dgm:t>
    </dgm:pt>
    <dgm:pt modelId="{D5314751-0952-4EEA-8522-53840BF743A0}" type="sibTrans" cxnId="{316AF5BB-1D01-45B2-8030-9F83B38D39ED}">
      <dgm:prSet/>
      <dgm:spPr/>
      <dgm:t>
        <a:bodyPr/>
        <a:lstStyle/>
        <a:p>
          <a:endParaRPr lang="en-GB"/>
        </a:p>
      </dgm:t>
    </dgm:pt>
    <dgm:pt modelId="{82246EF8-9699-4ED5-B34B-C57AFA4F8421}">
      <dgm:prSet phldrT="[Text]"/>
      <dgm:spPr/>
      <dgm:t>
        <a:bodyPr/>
        <a:lstStyle/>
        <a:p>
          <a:r>
            <a:rPr lang="en-GB" dirty="0"/>
            <a:t>Adverts</a:t>
          </a:r>
        </a:p>
      </dgm:t>
    </dgm:pt>
    <dgm:pt modelId="{E83CD32B-708E-4F8B-AA21-BDC967C6F541}" type="parTrans" cxnId="{C694D5A9-B82B-4BD2-A460-99E44FCBDFCA}">
      <dgm:prSet/>
      <dgm:spPr/>
      <dgm:t>
        <a:bodyPr/>
        <a:lstStyle/>
        <a:p>
          <a:endParaRPr lang="en-GB"/>
        </a:p>
      </dgm:t>
    </dgm:pt>
    <dgm:pt modelId="{C70EBEA0-1F83-42CD-8F1B-0FB7D3555514}" type="sibTrans" cxnId="{C694D5A9-B82B-4BD2-A460-99E44FCBDFCA}">
      <dgm:prSet/>
      <dgm:spPr/>
      <dgm:t>
        <a:bodyPr/>
        <a:lstStyle/>
        <a:p>
          <a:endParaRPr lang="en-GB"/>
        </a:p>
      </dgm:t>
    </dgm:pt>
    <dgm:pt modelId="{7491742E-5811-4F91-AD00-0F100EE110D6}">
      <dgm:prSet phldrT="[Text]"/>
      <dgm:spPr/>
      <dgm:t>
        <a:bodyPr/>
        <a:lstStyle/>
        <a:p>
          <a:r>
            <a:rPr lang="en-GB" dirty="0"/>
            <a:t>Produce</a:t>
          </a:r>
        </a:p>
      </dgm:t>
    </dgm:pt>
    <dgm:pt modelId="{29644C3C-DCA1-4766-B66A-515E63ED9B8D}" type="parTrans" cxnId="{BEEB4C9F-0754-45F4-A63C-CB9118B38B50}">
      <dgm:prSet/>
      <dgm:spPr/>
      <dgm:t>
        <a:bodyPr/>
        <a:lstStyle/>
        <a:p>
          <a:endParaRPr lang="en-GB"/>
        </a:p>
      </dgm:t>
    </dgm:pt>
    <dgm:pt modelId="{ED7D8E7F-8B25-4FAF-9430-4DAF932A08F5}" type="sibTrans" cxnId="{BEEB4C9F-0754-45F4-A63C-CB9118B38B50}">
      <dgm:prSet/>
      <dgm:spPr/>
      <dgm:t>
        <a:bodyPr/>
        <a:lstStyle/>
        <a:p>
          <a:endParaRPr lang="en-GB"/>
        </a:p>
      </dgm:t>
    </dgm:pt>
    <dgm:pt modelId="{094BFF80-48F2-4245-B873-08C5FFC2226F}">
      <dgm:prSet phldrT="[Text]"/>
      <dgm:spPr/>
      <dgm:t>
        <a:bodyPr/>
        <a:lstStyle/>
        <a:p>
          <a:r>
            <a:rPr lang="en-GB" dirty="0"/>
            <a:t>Purchase</a:t>
          </a:r>
        </a:p>
      </dgm:t>
    </dgm:pt>
    <dgm:pt modelId="{EE4FCCD0-8BCE-4B5D-9BA4-BCFEE3847A03}" type="parTrans" cxnId="{10162B9E-9881-49BA-A086-5BC294F5580E}">
      <dgm:prSet/>
      <dgm:spPr/>
      <dgm:t>
        <a:bodyPr/>
        <a:lstStyle/>
        <a:p>
          <a:endParaRPr lang="en-GB"/>
        </a:p>
      </dgm:t>
    </dgm:pt>
    <dgm:pt modelId="{75A83CE1-08D1-4246-817A-2B9FB3137537}" type="sibTrans" cxnId="{10162B9E-9881-49BA-A086-5BC294F5580E}">
      <dgm:prSet/>
      <dgm:spPr/>
      <dgm:t>
        <a:bodyPr/>
        <a:lstStyle/>
        <a:p>
          <a:endParaRPr lang="en-GB"/>
        </a:p>
      </dgm:t>
    </dgm:pt>
    <dgm:pt modelId="{F2A5CCC7-3DB1-4065-A52D-C2020E7DEFB5}">
      <dgm:prSet phldrT="[Text]"/>
      <dgm:spPr/>
      <dgm:t>
        <a:bodyPr/>
        <a:lstStyle/>
        <a:p>
          <a:r>
            <a:rPr lang="en-GB" dirty="0"/>
            <a:t>Monitor</a:t>
          </a:r>
        </a:p>
      </dgm:t>
    </dgm:pt>
    <dgm:pt modelId="{24A539BB-9344-4AB3-AD01-4A87AF87FBB3}" type="parTrans" cxnId="{3B7B0E2C-4A6C-4740-9937-5423698D9BB6}">
      <dgm:prSet/>
      <dgm:spPr/>
      <dgm:t>
        <a:bodyPr/>
        <a:lstStyle/>
        <a:p>
          <a:endParaRPr lang="en-GB"/>
        </a:p>
      </dgm:t>
    </dgm:pt>
    <dgm:pt modelId="{401220F1-86A0-455B-AA3A-FE8CEAA4CE41}" type="sibTrans" cxnId="{3B7B0E2C-4A6C-4740-9937-5423698D9BB6}">
      <dgm:prSet/>
      <dgm:spPr/>
      <dgm:t>
        <a:bodyPr/>
        <a:lstStyle/>
        <a:p>
          <a:endParaRPr lang="en-GB"/>
        </a:p>
      </dgm:t>
    </dgm:pt>
    <dgm:pt modelId="{BE5A8320-0233-4E50-AB0E-4EDBB421F55D}" type="pres">
      <dgm:prSet presAssocID="{86FDFEA1-734E-41B2-A495-C7BA2DA344E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1C7F5BA-7D6F-44B9-AC75-21CFAFDBA970}" type="pres">
      <dgm:prSet presAssocID="{C6C2C06C-4F76-47E2-A661-9506090A3593}" presName="hierRoot1" presStyleCnt="0">
        <dgm:presLayoutVars>
          <dgm:hierBranch val="init"/>
        </dgm:presLayoutVars>
      </dgm:prSet>
      <dgm:spPr/>
    </dgm:pt>
    <dgm:pt modelId="{CF54AF93-DD2A-4D36-8CA3-5E7093244501}" type="pres">
      <dgm:prSet presAssocID="{C6C2C06C-4F76-47E2-A661-9506090A3593}" presName="rootComposite1" presStyleCnt="0"/>
      <dgm:spPr/>
    </dgm:pt>
    <dgm:pt modelId="{7FA66B77-5243-479D-97D6-32569834A619}" type="pres">
      <dgm:prSet presAssocID="{C6C2C06C-4F76-47E2-A661-9506090A3593}" presName="rootText1" presStyleLbl="node0" presStyleIdx="0" presStyleCnt="1">
        <dgm:presLayoutVars>
          <dgm:chPref val="3"/>
        </dgm:presLayoutVars>
      </dgm:prSet>
      <dgm:spPr/>
    </dgm:pt>
    <dgm:pt modelId="{AC87C17C-3FF3-4DC5-AC7F-EA81CBE666D2}" type="pres">
      <dgm:prSet presAssocID="{C6C2C06C-4F76-47E2-A661-9506090A3593}" presName="rootConnector1" presStyleLbl="node1" presStyleIdx="0" presStyleCnt="0"/>
      <dgm:spPr/>
    </dgm:pt>
    <dgm:pt modelId="{6F29FBB9-B192-4686-AC1C-138AC5740B1C}" type="pres">
      <dgm:prSet presAssocID="{C6C2C06C-4F76-47E2-A661-9506090A3593}" presName="hierChild2" presStyleCnt="0"/>
      <dgm:spPr/>
    </dgm:pt>
    <dgm:pt modelId="{2E2FAF29-3491-484B-B41C-921C330EA5E7}" type="pres">
      <dgm:prSet presAssocID="{97546858-923B-4BAA-9005-2569F43387C3}" presName="Name37" presStyleLbl="parChTrans1D2" presStyleIdx="0" presStyleCnt="9"/>
      <dgm:spPr/>
    </dgm:pt>
    <dgm:pt modelId="{1DC02629-7D63-4F3D-A43F-9FA221BD5B6C}" type="pres">
      <dgm:prSet presAssocID="{26637BA8-3DDA-40FA-B8F6-355534E85924}" presName="hierRoot2" presStyleCnt="0">
        <dgm:presLayoutVars>
          <dgm:hierBranch val="init"/>
        </dgm:presLayoutVars>
      </dgm:prSet>
      <dgm:spPr/>
    </dgm:pt>
    <dgm:pt modelId="{5BB96179-F6F8-4EBB-8F58-024F09655F13}" type="pres">
      <dgm:prSet presAssocID="{26637BA8-3DDA-40FA-B8F6-355534E85924}" presName="rootComposite" presStyleCnt="0"/>
      <dgm:spPr/>
    </dgm:pt>
    <dgm:pt modelId="{9E0011DE-0834-4B25-AAE4-107AD45AFA3D}" type="pres">
      <dgm:prSet presAssocID="{26637BA8-3DDA-40FA-B8F6-355534E85924}" presName="rootText" presStyleLbl="node2" presStyleIdx="0" presStyleCnt="9">
        <dgm:presLayoutVars>
          <dgm:chPref val="3"/>
        </dgm:presLayoutVars>
      </dgm:prSet>
      <dgm:spPr/>
    </dgm:pt>
    <dgm:pt modelId="{0D630E39-9CB7-40B0-9BBF-E1731D56701F}" type="pres">
      <dgm:prSet presAssocID="{26637BA8-3DDA-40FA-B8F6-355534E85924}" presName="rootConnector" presStyleLbl="node2" presStyleIdx="0" presStyleCnt="9"/>
      <dgm:spPr/>
    </dgm:pt>
    <dgm:pt modelId="{2FD5973E-E7E4-4F7E-9A25-61ED917683D0}" type="pres">
      <dgm:prSet presAssocID="{26637BA8-3DDA-40FA-B8F6-355534E85924}" presName="hierChild4" presStyleCnt="0"/>
      <dgm:spPr/>
    </dgm:pt>
    <dgm:pt modelId="{A036D2A5-BC60-4C4B-93BB-7CEFDE348B6D}" type="pres">
      <dgm:prSet presAssocID="{26637BA8-3DDA-40FA-B8F6-355534E85924}" presName="hierChild5" presStyleCnt="0"/>
      <dgm:spPr/>
    </dgm:pt>
    <dgm:pt modelId="{441ED986-1F2D-41FE-9B06-DC35A9160985}" type="pres">
      <dgm:prSet presAssocID="{8D53C920-6FED-413E-B026-41D330CE5693}" presName="Name37" presStyleLbl="parChTrans1D2" presStyleIdx="1" presStyleCnt="9"/>
      <dgm:spPr/>
    </dgm:pt>
    <dgm:pt modelId="{2954A14D-933A-4F5A-9184-A6435F6744F9}" type="pres">
      <dgm:prSet presAssocID="{2543789F-0BD3-46C3-8B35-8F751A0F83F5}" presName="hierRoot2" presStyleCnt="0">
        <dgm:presLayoutVars>
          <dgm:hierBranch val="init"/>
        </dgm:presLayoutVars>
      </dgm:prSet>
      <dgm:spPr/>
    </dgm:pt>
    <dgm:pt modelId="{094EA070-CD60-4B97-83D0-FEA2BFB17608}" type="pres">
      <dgm:prSet presAssocID="{2543789F-0BD3-46C3-8B35-8F751A0F83F5}" presName="rootComposite" presStyleCnt="0"/>
      <dgm:spPr/>
    </dgm:pt>
    <dgm:pt modelId="{3FAF7D44-7AE2-453E-830D-67E672AD163B}" type="pres">
      <dgm:prSet presAssocID="{2543789F-0BD3-46C3-8B35-8F751A0F83F5}" presName="rootText" presStyleLbl="node2" presStyleIdx="1" presStyleCnt="9">
        <dgm:presLayoutVars>
          <dgm:chPref val="3"/>
        </dgm:presLayoutVars>
      </dgm:prSet>
      <dgm:spPr/>
    </dgm:pt>
    <dgm:pt modelId="{DAE507D2-3FF7-40CA-96FF-B513C4E2EFB8}" type="pres">
      <dgm:prSet presAssocID="{2543789F-0BD3-46C3-8B35-8F751A0F83F5}" presName="rootConnector" presStyleLbl="node2" presStyleIdx="1" presStyleCnt="9"/>
      <dgm:spPr/>
    </dgm:pt>
    <dgm:pt modelId="{AAE2545F-4F93-4C23-8466-6E51D32FBD16}" type="pres">
      <dgm:prSet presAssocID="{2543789F-0BD3-46C3-8B35-8F751A0F83F5}" presName="hierChild4" presStyleCnt="0"/>
      <dgm:spPr/>
    </dgm:pt>
    <dgm:pt modelId="{069ECE46-DF6F-4795-BE14-E8D29B6C51D0}" type="pres">
      <dgm:prSet presAssocID="{2543789F-0BD3-46C3-8B35-8F751A0F83F5}" presName="hierChild5" presStyleCnt="0"/>
      <dgm:spPr/>
    </dgm:pt>
    <dgm:pt modelId="{6C39AF0C-CB55-4EE0-8647-05D9EBE92D2D}" type="pres">
      <dgm:prSet presAssocID="{25333ECF-C8A0-4B52-BB80-E1C21D8B257E}" presName="Name37" presStyleLbl="parChTrans1D2" presStyleIdx="2" presStyleCnt="9"/>
      <dgm:spPr/>
    </dgm:pt>
    <dgm:pt modelId="{A33E26B4-B44C-477F-83E1-3AA72F306381}" type="pres">
      <dgm:prSet presAssocID="{27638B7C-9923-4B5D-90A1-55C9F0F87305}" presName="hierRoot2" presStyleCnt="0">
        <dgm:presLayoutVars>
          <dgm:hierBranch val="init"/>
        </dgm:presLayoutVars>
      </dgm:prSet>
      <dgm:spPr/>
    </dgm:pt>
    <dgm:pt modelId="{AA1E80B7-495A-4711-A024-57C5D22D105F}" type="pres">
      <dgm:prSet presAssocID="{27638B7C-9923-4B5D-90A1-55C9F0F87305}" presName="rootComposite" presStyleCnt="0"/>
      <dgm:spPr/>
    </dgm:pt>
    <dgm:pt modelId="{84E6BC8F-C050-4157-B866-BD1B88ADF74E}" type="pres">
      <dgm:prSet presAssocID="{27638B7C-9923-4B5D-90A1-55C9F0F87305}" presName="rootText" presStyleLbl="node2" presStyleIdx="2" presStyleCnt="9">
        <dgm:presLayoutVars>
          <dgm:chPref val="3"/>
        </dgm:presLayoutVars>
      </dgm:prSet>
      <dgm:spPr/>
    </dgm:pt>
    <dgm:pt modelId="{728B0988-7298-4E05-9555-FD022A58F438}" type="pres">
      <dgm:prSet presAssocID="{27638B7C-9923-4B5D-90A1-55C9F0F87305}" presName="rootConnector" presStyleLbl="node2" presStyleIdx="2" presStyleCnt="9"/>
      <dgm:spPr/>
    </dgm:pt>
    <dgm:pt modelId="{C633DAC6-626D-4694-A155-DE70ADBA1078}" type="pres">
      <dgm:prSet presAssocID="{27638B7C-9923-4B5D-90A1-55C9F0F87305}" presName="hierChild4" presStyleCnt="0"/>
      <dgm:spPr/>
    </dgm:pt>
    <dgm:pt modelId="{3EF580F9-04D7-4F73-8FB2-0E142A770D62}" type="pres">
      <dgm:prSet presAssocID="{27638B7C-9923-4B5D-90A1-55C9F0F87305}" presName="hierChild5" presStyleCnt="0"/>
      <dgm:spPr/>
    </dgm:pt>
    <dgm:pt modelId="{6174DA48-8FC1-4966-84D3-D364789E871B}" type="pres">
      <dgm:prSet presAssocID="{F9FFA800-202E-4A17-9188-A0F874AF95EC}" presName="Name37" presStyleLbl="parChTrans1D2" presStyleIdx="3" presStyleCnt="9"/>
      <dgm:spPr/>
    </dgm:pt>
    <dgm:pt modelId="{37E40EB8-9044-4F9D-98F0-B15B5925C329}" type="pres">
      <dgm:prSet presAssocID="{6B3A67BB-AA9B-4E5D-88D8-FA1DB391EC83}" presName="hierRoot2" presStyleCnt="0">
        <dgm:presLayoutVars>
          <dgm:hierBranch val="init"/>
        </dgm:presLayoutVars>
      </dgm:prSet>
      <dgm:spPr/>
    </dgm:pt>
    <dgm:pt modelId="{C9CB2AEB-A3C2-42A3-87CA-F2CE1DE0ACFB}" type="pres">
      <dgm:prSet presAssocID="{6B3A67BB-AA9B-4E5D-88D8-FA1DB391EC83}" presName="rootComposite" presStyleCnt="0"/>
      <dgm:spPr/>
    </dgm:pt>
    <dgm:pt modelId="{4A0ED894-3038-4A37-9FB0-2430A7E9B4C1}" type="pres">
      <dgm:prSet presAssocID="{6B3A67BB-AA9B-4E5D-88D8-FA1DB391EC83}" presName="rootText" presStyleLbl="node2" presStyleIdx="3" presStyleCnt="9">
        <dgm:presLayoutVars>
          <dgm:chPref val="3"/>
        </dgm:presLayoutVars>
      </dgm:prSet>
      <dgm:spPr/>
    </dgm:pt>
    <dgm:pt modelId="{ADA9C2FD-88E9-4A48-923D-3034F445F37F}" type="pres">
      <dgm:prSet presAssocID="{6B3A67BB-AA9B-4E5D-88D8-FA1DB391EC83}" presName="rootConnector" presStyleLbl="node2" presStyleIdx="3" presStyleCnt="9"/>
      <dgm:spPr/>
    </dgm:pt>
    <dgm:pt modelId="{D9E882B3-065B-4D6D-86EC-5E0D46740CBA}" type="pres">
      <dgm:prSet presAssocID="{6B3A67BB-AA9B-4E5D-88D8-FA1DB391EC83}" presName="hierChild4" presStyleCnt="0"/>
      <dgm:spPr/>
    </dgm:pt>
    <dgm:pt modelId="{164FA40F-E1DF-40DE-BA72-F4FE3147F83F}" type="pres">
      <dgm:prSet presAssocID="{6B3A67BB-AA9B-4E5D-88D8-FA1DB391EC83}" presName="hierChild5" presStyleCnt="0"/>
      <dgm:spPr/>
    </dgm:pt>
    <dgm:pt modelId="{8203E26A-2536-499B-A313-2783C2A32C9B}" type="pres">
      <dgm:prSet presAssocID="{9AB90033-2061-43E0-8C4A-8B92A38F8D33}" presName="Name37" presStyleLbl="parChTrans1D2" presStyleIdx="4" presStyleCnt="9"/>
      <dgm:spPr/>
    </dgm:pt>
    <dgm:pt modelId="{7D0B6A74-4559-4452-8A20-045D7D99E4E1}" type="pres">
      <dgm:prSet presAssocID="{443D790A-E88B-4287-8021-E5FEAFE780F3}" presName="hierRoot2" presStyleCnt="0">
        <dgm:presLayoutVars>
          <dgm:hierBranch val="init"/>
        </dgm:presLayoutVars>
      </dgm:prSet>
      <dgm:spPr/>
    </dgm:pt>
    <dgm:pt modelId="{5A5FC334-D7D4-417F-A408-A22EA53D7E5C}" type="pres">
      <dgm:prSet presAssocID="{443D790A-E88B-4287-8021-E5FEAFE780F3}" presName="rootComposite" presStyleCnt="0"/>
      <dgm:spPr/>
    </dgm:pt>
    <dgm:pt modelId="{2DA100BD-DC2E-4C8C-9B48-5A522FA1990D}" type="pres">
      <dgm:prSet presAssocID="{443D790A-E88B-4287-8021-E5FEAFE780F3}" presName="rootText" presStyleLbl="node2" presStyleIdx="4" presStyleCnt="9">
        <dgm:presLayoutVars>
          <dgm:chPref val="3"/>
        </dgm:presLayoutVars>
      </dgm:prSet>
      <dgm:spPr/>
    </dgm:pt>
    <dgm:pt modelId="{DCA4251B-F5B1-41FA-B0DB-BCE14365599D}" type="pres">
      <dgm:prSet presAssocID="{443D790A-E88B-4287-8021-E5FEAFE780F3}" presName="rootConnector" presStyleLbl="node2" presStyleIdx="4" presStyleCnt="9"/>
      <dgm:spPr/>
    </dgm:pt>
    <dgm:pt modelId="{FEB53E62-06FE-41F8-AADA-6135DD51544A}" type="pres">
      <dgm:prSet presAssocID="{443D790A-E88B-4287-8021-E5FEAFE780F3}" presName="hierChild4" presStyleCnt="0"/>
      <dgm:spPr/>
    </dgm:pt>
    <dgm:pt modelId="{668221AE-D0C5-4994-BA32-FF8BC906DF58}" type="pres">
      <dgm:prSet presAssocID="{67E40F1D-0E2C-4AEF-99BD-7C771149E0D8}" presName="Name37" presStyleLbl="parChTrans1D3" presStyleIdx="0" presStyleCnt="4"/>
      <dgm:spPr/>
    </dgm:pt>
    <dgm:pt modelId="{74E03D36-F619-4CE3-B71C-8A8CED5239F9}" type="pres">
      <dgm:prSet presAssocID="{01FDE3AB-B1F3-4E8D-AEE5-9381E45F68EF}" presName="hierRoot2" presStyleCnt="0">
        <dgm:presLayoutVars>
          <dgm:hierBranch val="init"/>
        </dgm:presLayoutVars>
      </dgm:prSet>
      <dgm:spPr/>
    </dgm:pt>
    <dgm:pt modelId="{5800147E-8456-4CCB-8080-88D43C9298C0}" type="pres">
      <dgm:prSet presAssocID="{01FDE3AB-B1F3-4E8D-AEE5-9381E45F68EF}" presName="rootComposite" presStyleCnt="0"/>
      <dgm:spPr/>
    </dgm:pt>
    <dgm:pt modelId="{97367130-40F6-4AAA-9BE9-9C94F0FCD412}" type="pres">
      <dgm:prSet presAssocID="{01FDE3AB-B1F3-4E8D-AEE5-9381E45F68EF}" presName="rootText" presStyleLbl="node3" presStyleIdx="0" presStyleCnt="4">
        <dgm:presLayoutVars>
          <dgm:chPref val="3"/>
        </dgm:presLayoutVars>
      </dgm:prSet>
      <dgm:spPr/>
    </dgm:pt>
    <dgm:pt modelId="{1D80983D-C843-437F-8809-CC64E56E1526}" type="pres">
      <dgm:prSet presAssocID="{01FDE3AB-B1F3-4E8D-AEE5-9381E45F68EF}" presName="rootConnector" presStyleLbl="node3" presStyleIdx="0" presStyleCnt="4"/>
      <dgm:spPr/>
    </dgm:pt>
    <dgm:pt modelId="{6175C092-FC91-4C6B-86FA-E48539D43B7F}" type="pres">
      <dgm:prSet presAssocID="{01FDE3AB-B1F3-4E8D-AEE5-9381E45F68EF}" presName="hierChild4" presStyleCnt="0"/>
      <dgm:spPr/>
    </dgm:pt>
    <dgm:pt modelId="{072EB4BD-3CDC-4300-A06E-BCBA3569F4A0}" type="pres">
      <dgm:prSet presAssocID="{4E8A43E2-AB7F-4A49-9410-DDEBA936E190}" presName="Name37" presStyleLbl="parChTrans1D4" presStyleIdx="0" presStyleCnt="13"/>
      <dgm:spPr/>
    </dgm:pt>
    <dgm:pt modelId="{C62ED127-F5F2-400C-8814-A41198DDEC1C}" type="pres">
      <dgm:prSet presAssocID="{03D1EE6D-119D-4A3B-89F1-B87970F1A07E}" presName="hierRoot2" presStyleCnt="0">
        <dgm:presLayoutVars>
          <dgm:hierBranch val="init"/>
        </dgm:presLayoutVars>
      </dgm:prSet>
      <dgm:spPr/>
    </dgm:pt>
    <dgm:pt modelId="{0EB82E11-1586-4898-86E2-6E4E44C83BCE}" type="pres">
      <dgm:prSet presAssocID="{03D1EE6D-119D-4A3B-89F1-B87970F1A07E}" presName="rootComposite" presStyleCnt="0"/>
      <dgm:spPr/>
    </dgm:pt>
    <dgm:pt modelId="{F343974F-7DDB-4FD7-B998-32EA3C08170C}" type="pres">
      <dgm:prSet presAssocID="{03D1EE6D-119D-4A3B-89F1-B87970F1A07E}" presName="rootText" presStyleLbl="node4" presStyleIdx="0" presStyleCnt="13">
        <dgm:presLayoutVars>
          <dgm:chPref val="3"/>
        </dgm:presLayoutVars>
      </dgm:prSet>
      <dgm:spPr/>
    </dgm:pt>
    <dgm:pt modelId="{CCEA24B3-83C7-4F4D-A474-47EA83369765}" type="pres">
      <dgm:prSet presAssocID="{03D1EE6D-119D-4A3B-89F1-B87970F1A07E}" presName="rootConnector" presStyleLbl="node4" presStyleIdx="0" presStyleCnt="13"/>
      <dgm:spPr/>
    </dgm:pt>
    <dgm:pt modelId="{88A7DC89-05FD-439E-ACB5-BBEA69F42DB0}" type="pres">
      <dgm:prSet presAssocID="{03D1EE6D-119D-4A3B-89F1-B87970F1A07E}" presName="hierChild4" presStyleCnt="0"/>
      <dgm:spPr/>
    </dgm:pt>
    <dgm:pt modelId="{08BA6A44-F070-4BAD-9687-10115789588B}" type="pres">
      <dgm:prSet presAssocID="{03D1EE6D-119D-4A3B-89F1-B87970F1A07E}" presName="hierChild5" presStyleCnt="0"/>
      <dgm:spPr/>
    </dgm:pt>
    <dgm:pt modelId="{2C0E752E-85BF-4711-8256-BA0B49996A83}" type="pres">
      <dgm:prSet presAssocID="{2DD15D57-8D8F-4D74-B35C-B9D88ED5659F}" presName="Name37" presStyleLbl="parChTrans1D4" presStyleIdx="1" presStyleCnt="13"/>
      <dgm:spPr/>
    </dgm:pt>
    <dgm:pt modelId="{C5D48299-2C3A-47BB-8197-AE241FFA9C49}" type="pres">
      <dgm:prSet presAssocID="{054A1FFF-F888-4289-A0E2-9FB314AB154B}" presName="hierRoot2" presStyleCnt="0">
        <dgm:presLayoutVars>
          <dgm:hierBranch val="init"/>
        </dgm:presLayoutVars>
      </dgm:prSet>
      <dgm:spPr/>
    </dgm:pt>
    <dgm:pt modelId="{6ACF5827-5182-404F-9C13-6B9188464F62}" type="pres">
      <dgm:prSet presAssocID="{054A1FFF-F888-4289-A0E2-9FB314AB154B}" presName="rootComposite" presStyleCnt="0"/>
      <dgm:spPr/>
    </dgm:pt>
    <dgm:pt modelId="{EE0291D3-9B6B-4FD1-82E5-43D528232E31}" type="pres">
      <dgm:prSet presAssocID="{054A1FFF-F888-4289-A0E2-9FB314AB154B}" presName="rootText" presStyleLbl="node4" presStyleIdx="1" presStyleCnt="13">
        <dgm:presLayoutVars>
          <dgm:chPref val="3"/>
        </dgm:presLayoutVars>
      </dgm:prSet>
      <dgm:spPr/>
    </dgm:pt>
    <dgm:pt modelId="{0E50B58B-A838-4595-84A2-897D7DB5042A}" type="pres">
      <dgm:prSet presAssocID="{054A1FFF-F888-4289-A0E2-9FB314AB154B}" presName="rootConnector" presStyleLbl="node4" presStyleIdx="1" presStyleCnt="13"/>
      <dgm:spPr/>
    </dgm:pt>
    <dgm:pt modelId="{5C5C6CFA-0C30-4EB4-83DE-691CE82F8BE3}" type="pres">
      <dgm:prSet presAssocID="{054A1FFF-F888-4289-A0E2-9FB314AB154B}" presName="hierChild4" presStyleCnt="0"/>
      <dgm:spPr/>
    </dgm:pt>
    <dgm:pt modelId="{ECC72DA8-3406-4621-AB18-2D0D8DCB909F}" type="pres">
      <dgm:prSet presAssocID="{054A1FFF-F888-4289-A0E2-9FB314AB154B}" presName="hierChild5" presStyleCnt="0"/>
      <dgm:spPr/>
    </dgm:pt>
    <dgm:pt modelId="{63C9FE66-4772-426C-919D-8560C8A7D84D}" type="pres">
      <dgm:prSet presAssocID="{01FDE3AB-B1F3-4E8D-AEE5-9381E45F68EF}" presName="hierChild5" presStyleCnt="0"/>
      <dgm:spPr/>
    </dgm:pt>
    <dgm:pt modelId="{5F772701-2F9D-45E0-83B6-A0B5DD669E6A}" type="pres">
      <dgm:prSet presAssocID="{9354E2DD-8A01-488C-A619-9E0E45BA086B}" presName="Name37" presStyleLbl="parChTrans1D3" presStyleIdx="1" presStyleCnt="4"/>
      <dgm:spPr/>
    </dgm:pt>
    <dgm:pt modelId="{3C4C370D-AF60-4630-AE6E-858723A2A4C0}" type="pres">
      <dgm:prSet presAssocID="{F08FD05B-C287-4B91-8CA4-B435D4AD65D1}" presName="hierRoot2" presStyleCnt="0">
        <dgm:presLayoutVars>
          <dgm:hierBranch val="init"/>
        </dgm:presLayoutVars>
      </dgm:prSet>
      <dgm:spPr/>
    </dgm:pt>
    <dgm:pt modelId="{7A17AF3D-5D2D-429D-B4C1-687F3657D120}" type="pres">
      <dgm:prSet presAssocID="{F08FD05B-C287-4B91-8CA4-B435D4AD65D1}" presName="rootComposite" presStyleCnt="0"/>
      <dgm:spPr/>
    </dgm:pt>
    <dgm:pt modelId="{23B5E7EF-09DE-4E26-9420-C5CF3EA32F54}" type="pres">
      <dgm:prSet presAssocID="{F08FD05B-C287-4B91-8CA4-B435D4AD65D1}" presName="rootText" presStyleLbl="node3" presStyleIdx="1" presStyleCnt="4">
        <dgm:presLayoutVars>
          <dgm:chPref val="3"/>
        </dgm:presLayoutVars>
      </dgm:prSet>
      <dgm:spPr/>
    </dgm:pt>
    <dgm:pt modelId="{08835C0B-62FF-4825-A3A9-DD2DAD13527C}" type="pres">
      <dgm:prSet presAssocID="{F08FD05B-C287-4B91-8CA4-B435D4AD65D1}" presName="rootConnector" presStyleLbl="node3" presStyleIdx="1" presStyleCnt="4"/>
      <dgm:spPr/>
    </dgm:pt>
    <dgm:pt modelId="{E33DEE29-B3E5-462A-94A5-21432C01FA6B}" type="pres">
      <dgm:prSet presAssocID="{F08FD05B-C287-4B91-8CA4-B435D4AD65D1}" presName="hierChild4" presStyleCnt="0"/>
      <dgm:spPr/>
    </dgm:pt>
    <dgm:pt modelId="{78C49404-8508-4F58-94F6-C9AEC79C7961}" type="pres">
      <dgm:prSet presAssocID="{23EA24AA-C22A-4C1B-AD41-4FEC43E88ABD}" presName="Name37" presStyleLbl="parChTrans1D4" presStyleIdx="2" presStyleCnt="13"/>
      <dgm:spPr/>
    </dgm:pt>
    <dgm:pt modelId="{72789248-0243-42C1-975C-5BAF3F5040D1}" type="pres">
      <dgm:prSet presAssocID="{E1B3A414-C136-4212-9454-7F8B8488EF3A}" presName="hierRoot2" presStyleCnt="0">
        <dgm:presLayoutVars>
          <dgm:hierBranch val="init"/>
        </dgm:presLayoutVars>
      </dgm:prSet>
      <dgm:spPr/>
    </dgm:pt>
    <dgm:pt modelId="{6352592F-E444-4A04-AF03-0C4834EE1D7C}" type="pres">
      <dgm:prSet presAssocID="{E1B3A414-C136-4212-9454-7F8B8488EF3A}" presName="rootComposite" presStyleCnt="0"/>
      <dgm:spPr/>
    </dgm:pt>
    <dgm:pt modelId="{AAA4D122-A1CE-4638-AA20-810A1328BC34}" type="pres">
      <dgm:prSet presAssocID="{E1B3A414-C136-4212-9454-7F8B8488EF3A}" presName="rootText" presStyleLbl="node4" presStyleIdx="2" presStyleCnt="13">
        <dgm:presLayoutVars>
          <dgm:chPref val="3"/>
        </dgm:presLayoutVars>
      </dgm:prSet>
      <dgm:spPr/>
    </dgm:pt>
    <dgm:pt modelId="{CCDA5ED5-1BED-432E-9E5B-BD662C179350}" type="pres">
      <dgm:prSet presAssocID="{E1B3A414-C136-4212-9454-7F8B8488EF3A}" presName="rootConnector" presStyleLbl="node4" presStyleIdx="2" presStyleCnt="13"/>
      <dgm:spPr/>
    </dgm:pt>
    <dgm:pt modelId="{94586733-4679-4F45-A4C1-5888086B5898}" type="pres">
      <dgm:prSet presAssocID="{E1B3A414-C136-4212-9454-7F8B8488EF3A}" presName="hierChild4" presStyleCnt="0"/>
      <dgm:spPr/>
    </dgm:pt>
    <dgm:pt modelId="{38E43A97-44A2-4447-A70E-962876003730}" type="pres">
      <dgm:prSet presAssocID="{E1B3A414-C136-4212-9454-7F8B8488EF3A}" presName="hierChild5" presStyleCnt="0"/>
      <dgm:spPr/>
    </dgm:pt>
    <dgm:pt modelId="{F79A2F49-2532-4C2F-A633-FBC2ADCCDD20}" type="pres">
      <dgm:prSet presAssocID="{3C44E2EB-6736-4871-B940-DF070B0FD4FF}" presName="Name37" presStyleLbl="parChTrans1D4" presStyleIdx="3" presStyleCnt="13"/>
      <dgm:spPr/>
    </dgm:pt>
    <dgm:pt modelId="{D8CECAA6-3CB9-4937-80A8-E8FD629859DC}" type="pres">
      <dgm:prSet presAssocID="{1D4F1700-5CF7-41B2-AB58-C3C8546BE22A}" presName="hierRoot2" presStyleCnt="0">
        <dgm:presLayoutVars>
          <dgm:hierBranch val="init"/>
        </dgm:presLayoutVars>
      </dgm:prSet>
      <dgm:spPr/>
    </dgm:pt>
    <dgm:pt modelId="{62235690-373E-4D21-BAED-680E7A619738}" type="pres">
      <dgm:prSet presAssocID="{1D4F1700-5CF7-41B2-AB58-C3C8546BE22A}" presName="rootComposite" presStyleCnt="0"/>
      <dgm:spPr/>
    </dgm:pt>
    <dgm:pt modelId="{AE8E3B81-C22C-4841-A2D1-98EBF1E3C88B}" type="pres">
      <dgm:prSet presAssocID="{1D4F1700-5CF7-41B2-AB58-C3C8546BE22A}" presName="rootText" presStyleLbl="node4" presStyleIdx="3" presStyleCnt="13">
        <dgm:presLayoutVars>
          <dgm:chPref val="3"/>
        </dgm:presLayoutVars>
      </dgm:prSet>
      <dgm:spPr/>
    </dgm:pt>
    <dgm:pt modelId="{404827B9-7A39-4832-9B87-CBE9DF05BC8F}" type="pres">
      <dgm:prSet presAssocID="{1D4F1700-5CF7-41B2-AB58-C3C8546BE22A}" presName="rootConnector" presStyleLbl="node4" presStyleIdx="3" presStyleCnt="13"/>
      <dgm:spPr/>
    </dgm:pt>
    <dgm:pt modelId="{D0F6470C-9C9F-4717-BFFD-50CE5B3CAED5}" type="pres">
      <dgm:prSet presAssocID="{1D4F1700-5CF7-41B2-AB58-C3C8546BE22A}" presName="hierChild4" presStyleCnt="0"/>
      <dgm:spPr/>
    </dgm:pt>
    <dgm:pt modelId="{15010B72-9E47-4E71-8B91-C77E686EF417}" type="pres">
      <dgm:prSet presAssocID="{1721F297-64EA-48DB-BB01-36B15FDCB5D0}" presName="Name37" presStyleLbl="parChTrans1D4" presStyleIdx="4" presStyleCnt="13"/>
      <dgm:spPr/>
    </dgm:pt>
    <dgm:pt modelId="{9C2D29FE-267E-4764-B478-CC8A9ADB8216}" type="pres">
      <dgm:prSet presAssocID="{F16D77F9-2E00-49E2-8889-0149201CDCE2}" presName="hierRoot2" presStyleCnt="0">
        <dgm:presLayoutVars>
          <dgm:hierBranch val="init"/>
        </dgm:presLayoutVars>
      </dgm:prSet>
      <dgm:spPr/>
    </dgm:pt>
    <dgm:pt modelId="{BF06883F-3EE1-4075-9A6E-5C38F662856A}" type="pres">
      <dgm:prSet presAssocID="{F16D77F9-2E00-49E2-8889-0149201CDCE2}" presName="rootComposite" presStyleCnt="0"/>
      <dgm:spPr/>
    </dgm:pt>
    <dgm:pt modelId="{81491668-37EA-4E87-A0D5-FE0D90808384}" type="pres">
      <dgm:prSet presAssocID="{F16D77F9-2E00-49E2-8889-0149201CDCE2}" presName="rootText" presStyleLbl="node4" presStyleIdx="4" presStyleCnt="13">
        <dgm:presLayoutVars>
          <dgm:chPref val="3"/>
        </dgm:presLayoutVars>
      </dgm:prSet>
      <dgm:spPr/>
    </dgm:pt>
    <dgm:pt modelId="{577B2504-EB47-4550-A121-4FD0667DE370}" type="pres">
      <dgm:prSet presAssocID="{F16D77F9-2E00-49E2-8889-0149201CDCE2}" presName="rootConnector" presStyleLbl="node4" presStyleIdx="4" presStyleCnt="13"/>
      <dgm:spPr/>
    </dgm:pt>
    <dgm:pt modelId="{99A5F0ED-FA97-488B-AC24-1D9797B12A66}" type="pres">
      <dgm:prSet presAssocID="{F16D77F9-2E00-49E2-8889-0149201CDCE2}" presName="hierChild4" presStyleCnt="0"/>
      <dgm:spPr/>
    </dgm:pt>
    <dgm:pt modelId="{6C0F6F7F-EA5E-4601-AF80-CDF60BA55A19}" type="pres">
      <dgm:prSet presAssocID="{F16D77F9-2E00-49E2-8889-0149201CDCE2}" presName="hierChild5" presStyleCnt="0"/>
      <dgm:spPr/>
    </dgm:pt>
    <dgm:pt modelId="{50F81223-4196-45D0-9B21-E54531A47E39}" type="pres">
      <dgm:prSet presAssocID="{472CE9DF-1C57-4A81-A26A-8263CF924186}" presName="Name37" presStyleLbl="parChTrans1D4" presStyleIdx="5" presStyleCnt="13"/>
      <dgm:spPr/>
    </dgm:pt>
    <dgm:pt modelId="{79EDC9D9-D5B4-4E80-8930-43F7976DF449}" type="pres">
      <dgm:prSet presAssocID="{411C303B-5158-425A-8C1A-BAB1662025FF}" presName="hierRoot2" presStyleCnt="0">
        <dgm:presLayoutVars>
          <dgm:hierBranch val="init"/>
        </dgm:presLayoutVars>
      </dgm:prSet>
      <dgm:spPr/>
    </dgm:pt>
    <dgm:pt modelId="{71FC3DD4-9D14-4536-B3E3-B92DCBC63D5B}" type="pres">
      <dgm:prSet presAssocID="{411C303B-5158-425A-8C1A-BAB1662025FF}" presName="rootComposite" presStyleCnt="0"/>
      <dgm:spPr/>
    </dgm:pt>
    <dgm:pt modelId="{026AB3DE-111F-4752-BBD0-4EBD32DA3AB7}" type="pres">
      <dgm:prSet presAssocID="{411C303B-5158-425A-8C1A-BAB1662025FF}" presName="rootText" presStyleLbl="node4" presStyleIdx="5" presStyleCnt="13">
        <dgm:presLayoutVars>
          <dgm:chPref val="3"/>
        </dgm:presLayoutVars>
      </dgm:prSet>
      <dgm:spPr/>
    </dgm:pt>
    <dgm:pt modelId="{BE58C3E7-CBDD-4CBD-8B54-FA9A2F7F3827}" type="pres">
      <dgm:prSet presAssocID="{411C303B-5158-425A-8C1A-BAB1662025FF}" presName="rootConnector" presStyleLbl="node4" presStyleIdx="5" presStyleCnt="13"/>
      <dgm:spPr/>
    </dgm:pt>
    <dgm:pt modelId="{7CB81DFB-FFC1-4F52-A6BD-405E9972FA62}" type="pres">
      <dgm:prSet presAssocID="{411C303B-5158-425A-8C1A-BAB1662025FF}" presName="hierChild4" presStyleCnt="0"/>
      <dgm:spPr/>
    </dgm:pt>
    <dgm:pt modelId="{12F083D8-5FC4-4281-A1F0-2542D21037A6}" type="pres">
      <dgm:prSet presAssocID="{411C303B-5158-425A-8C1A-BAB1662025FF}" presName="hierChild5" presStyleCnt="0"/>
      <dgm:spPr/>
    </dgm:pt>
    <dgm:pt modelId="{3EDC85B7-B42A-49D0-8782-90479587EF1B}" type="pres">
      <dgm:prSet presAssocID="{1D4F1700-5CF7-41B2-AB58-C3C8546BE22A}" presName="hierChild5" presStyleCnt="0"/>
      <dgm:spPr/>
    </dgm:pt>
    <dgm:pt modelId="{C2795E63-B3D2-4AA2-BD90-B46ABAE9A9B5}" type="pres">
      <dgm:prSet presAssocID="{CC4794E3-8F08-4314-96BA-0ED9996F15BD}" presName="Name37" presStyleLbl="parChTrans1D4" presStyleIdx="6" presStyleCnt="13"/>
      <dgm:spPr/>
    </dgm:pt>
    <dgm:pt modelId="{55C4C65B-E900-4B98-A227-47A7EF064423}" type="pres">
      <dgm:prSet presAssocID="{61B37172-30B9-4FBD-BA33-5EBBA74D498C}" presName="hierRoot2" presStyleCnt="0">
        <dgm:presLayoutVars>
          <dgm:hierBranch val="init"/>
        </dgm:presLayoutVars>
      </dgm:prSet>
      <dgm:spPr/>
    </dgm:pt>
    <dgm:pt modelId="{7884F038-774A-423B-8924-E9E12F140D95}" type="pres">
      <dgm:prSet presAssocID="{61B37172-30B9-4FBD-BA33-5EBBA74D498C}" presName="rootComposite" presStyleCnt="0"/>
      <dgm:spPr/>
    </dgm:pt>
    <dgm:pt modelId="{5C7C1DFD-2B91-4E8A-91B6-A34B4316E72A}" type="pres">
      <dgm:prSet presAssocID="{61B37172-30B9-4FBD-BA33-5EBBA74D498C}" presName="rootText" presStyleLbl="node4" presStyleIdx="6" presStyleCnt="13">
        <dgm:presLayoutVars>
          <dgm:chPref val="3"/>
        </dgm:presLayoutVars>
      </dgm:prSet>
      <dgm:spPr/>
    </dgm:pt>
    <dgm:pt modelId="{CBAC5DB3-AE19-4C7A-B269-3B63CF4C9B2C}" type="pres">
      <dgm:prSet presAssocID="{61B37172-30B9-4FBD-BA33-5EBBA74D498C}" presName="rootConnector" presStyleLbl="node4" presStyleIdx="6" presStyleCnt="13"/>
      <dgm:spPr/>
    </dgm:pt>
    <dgm:pt modelId="{99AC4A22-1769-4DD4-BE68-AEF8ACDDEA38}" type="pres">
      <dgm:prSet presAssocID="{61B37172-30B9-4FBD-BA33-5EBBA74D498C}" presName="hierChild4" presStyleCnt="0"/>
      <dgm:spPr/>
    </dgm:pt>
    <dgm:pt modelId="{68583963-FB13-48BE-B17A-0D2014E2D7AB}" type="pres">
      <dgm:prSet presAssocID="{61B37172-30B9-4FBD-BA33-5EBBA74D498C}" presName="hierChild5" presStyleCnt="0"/>
      <dgm:spPr/>
    </dgm:pt>
    <dgm:pt modelId="{C370BEC2-0D60-41A0-B01D-4E910316842F}" type="pres">
      <dgm:prSet presAssocID="{F08FD05B-C287-4B91-8CA4-B435D4AD65D1}" presName="hierChild5" presStyleCnt="0"/>
      <dgm:spPr/>
    </dgm:pt>
    <dgm:pt modelId="{B6B65C98-4BD8-45ED-BB65-6823BAB6D2BC}" type="pres">
      <dgm:prSet presAssocID="{92D27B0A-E6DC-46DF-9ED4-CCBA73E0363C}" presName="Name37" presStyleLbl="parChTrans1D3" presStyleIdx="2" presStyleCnt="4"/>
      <dgm:spPr/>
    </dgm:pt>
    <dgm:pt modelId="{E568B7F4-17F7-4551-A6C8-EFAE434785FF}" type="pres">
      <dgm:prSet presAssocID="{52497E8F-4EE8-4BFE-B810-07B4AFDD8C11}" presName="hierRoot2" presStyleCnt="0">
        <dgm:presLayoutVars>
          <dgm:hierBranch val="init"/>
        </dgm:presLayoutVars>
      </dgm:prSet>
      <dgm:spPr/>
    </dgm:pt>
    <dgm:pt modelId="{84037AA9-AD6A-4004-8481-80C786E1BFFC}" type="pres">
      <dgm:prSet presAssocID="{52497E8F-4EE8-4BFE-B810-07B4AFDD8C11}" presName="rootComposite" presStyleCnt="0"/>
      <dgm:spPr/>
    </dgm:pt>
    <dgm:pt modelId="{E508B55D-B0F0-45DC-BE59-38450D12B45A}" type="pres">
      <dgm:prSet presAssocID="{52497E8F-4EE8-4BFE-B810-07B4AFDD8C11}" presName="rootText" presStyleLbl="node3" presStyleIdx="2" presStyleCnt="4">
        <dgm:presLayoutVars>
          <dgm:chPref val="3"/>
        </dgm:presLayoutVars>
      </dgm:prSet>
      <dgm:spPr/>
    </dgm:pt>
    <dgm:pt modelId="{D93E228A-D951-47DE-8007-BF3876E9C238}" type="pres">
      <dgm:prSet presAssocID="{52497E8F-4EE8-4BFE-B810-07B4AFDD8C11}" presName="rootConnector" presStyleLbl="node3" presStyleIdx="2" presStyleCnt="4"/>
      <dgm:spPr/>
    </dgm:pt>
    <dgm:pt modelId="{2E6892CD-0C85-4D2D-80D8-0CC0BF024872}" type="pres">
      <dgm:prSet presAssocID="{52497E8F-4EE8-4BFE-B810-07B4AFDD8C11}" presName="hierChild4" presStyleCnt="0"/>
      <dgm:spPr/>
    </dgm:pt>
    <dgm:pt modelId="{6912ADEE-BEC7-493A-AF65-9287942EB2D5}" type="pres">
      <dgm:prSet presAssocID="{31B18395-BC68-4025-A5E8-5763F6A382D6}" presName="Name37" presStyleLbl="parChTrans1D4" presStyleIdx="7" presStyleCnt="13"/>
      <dgm:spPr/>
    </dgm:pt>
    <dgm:pt modelId="{3DBB09FF-01D2-47B6-B044-E6A84785136E}" type="pres">
      <dgm:prSet presAssocID="{6CE18F24-C021-4684-90EF-2F5F7489F7C3}" presName="hierRoot2" presStyleCnt="0">
        <dgm:presLayoutVars>
          <dgm:hierBranch val="init"/>
        </dgm:presLayoutVars>
      </dgm:prSet>
      <dgm:spPr/>
    </dgm:pt>
    <dgm:pt modelId="{5DB92B3B-D93A-466B-8125-DFF6F58FF96A}" type="pres">
      <dgm:prSet presAssocID="{6CE18F24-C021-4684-90EF-2F5F7489F7C3}" presName="rootComposite" presStyleCnt="0"/>
      <dgm:spPr/>
    </dgm:pt>
    <dgm:pt modelId="{B17E7C78-19F5-446D-93D9-CBF4DC93D1D1}" type="pres">
      <dgm:prSet presAssocID="{6CE18F24-C021-4684-90EF-2F5F7489F7C3}" presName="rootText" presStyleLbl="node4" presStyleIdx="7" presStyleCnt="13">
        <dgm:presLayoutVars>
          <dgm:chPref val="3"/>
        </dgm:presLayoutVars>
      </dgm:prSet>
      <dgm:spPr/>
    </dgm:pt>
    <dgm:pt modelId="{CC3F3C1C-C017-4522-986C-C4F2A6D62C28}" type="pres">
      <dgm:prSet presAssocID="{6CE18F24-C021-4684-90EF-2F5F7489F7C3}" presName="rootConnector" presStyleLbl="node4" presStyleIdx="7" presStyleCnt="13"/>
      <dgm:spPr/>
    </dgm:pt>
    <dgm:pt modelId="{779D5904-2D64-4B7D-BCC5-6D5F142B01EE}" type="pres">
      <dgm:prSet presAssocID="{6CE18F24-C021-4684-90EF-2F5F7489F7C3}" presName="hierChild4" presStyleCnt="0"/>
      <dgm:spPr/>
    </dgm:pt>
    <dgm:pt modelId="{1BB61CF1-7E59-4AF6-A4A0-3098D6610F12}" type="pres">
      <dgm:prSet presAssocID="{6CE18F24-C021-4684-90EF-2F5F7489F7C3}" presName="hierChild5" presStyleCnt="0"/>
      <dgm:spPr/>
    </dgm:pt>
    <dgm:pt modelId="{C0EF5CA6-1FFD-4ECE-A4AA-95DE875763D1}" type="pres">
      <dgm:prSet presAssocID="{05A90D7B-357C-4B8A-B006-2C9E1565237C}" presName="Name37" presStyleLbl="parChTrans1D4" presStyleIdx="8" presStyleCnt="13"/>
      <dgm:spPr/>
    </dgm:pt>
    <dgm:pt modelId="{D0C6ECE6-7FE8-419A-8C0C-11309755793C}" type="pres">
      <dgm:prSet presAssocID="{2FEC4D8A-3BB1-4DF9-85DA-606388F8B8B8}" presName="hierRoot2" presStyleCnt="0">
        <dgm:presLayoutVars>
          <dgm:hierBranch val="init"/>
        </dgm:presLayoutVars>
      </dgm:prSet>
      <dgm:spPr/>
    </dgm:pt>
    <dgm:pt modelId="{3DCAD47A-5CA1-4457-B50C-34FC10DF0A92}" type="pres">
      <dgm:prSet presAssocID="{2FEC4D8A-3BB1-4DF9-85DA-606388F8B8B8}" presName="rootComposite" presStyleCnt="0"/>
      <dgm:spPr/>
    </dgm:pt>
    <dgm:pt modelId="{27E41347-49B9-4257-AF33-E180726CCAE0}" type="pres">
      <dgm:prSet presAssocID="{2FEC4D8A-3BB1-4DF9-85DA-606388F8B8B8}" presName="rootText" presStyleLbl="node4" presStyleIdx="8" presStyleCnt="13">
        <dgm:presLayoutVars>
          <dgm:chPref val="3"/>
        </dgm:presLayoutVars>
      </dgm:prSet>
      <dgm:spPr/>
    </dgm:pt>
    <dgm:pt modelId="{FC1204CD-EB69-425D-A395-620EBCF83E71}" type="pres">
      <dgm:prSet presAssocID="{2FEC4D8A-3BB1-4DF9-85DA-606388F8B8B8}" presName="rootConnector" presStyleLbl="node4" presStyleIdx="8" presStyleCnt="13"/>
      <dgm:spPr/>
    </dgm:pt>
    <dgm:pt modelId="{1C680E4E-1BE5-4E8B-8B95-F9F1D70E8606}" type="pres">
      <dgm:prSet presAssocID="{2FEC4D8A-3BB1-4DF9-85DA-606388F8B8B8}" presName="hierChild4" presStyleCnt="0"/>
      <dgm:spPr/>
    </dgm:pt>
    <dgm:pt modelId="{A2C54C1B-4AC4-45C6-8FB1-04A000EA2006}" type="pres">
      <dgm:prSet presAssocID="{2FEC4D8A-3BB1-4DF9-85DA-606388F8B8B8}" presName="hierChild5" presStyleCnt="0"/>
      <dgm:spPr/>
    </dgm:pt>
    <dgm:pt modelId="{DCCA95C6-FE80-4B3C-808D-FB70A261E6BB}" type="pres">
      <dgm:prSet presAssocID="{93638C91-178A-4176-A498-431827B00645}" presName="Name37" presStyleLbl="parChTrans1D4" presStyleIdx="9" presStyleCnt="13"/>
      <dgm:spPr/>
    </dgm:pt>
    <dgm:pt modelId="{9EE89942-A7B9-46F9-BECB-96B94CCCF426}" type="pres">
      <dgm:prSet presAssocID="{0D1AE63D-D44A-4A74-AA02-6CFF499A61AD}" presName="hierRoot2" presStyleCnt="0">
        <dgm:presLayoutVars>
          <dgm:hierBranch val="init"/>
        </dgm:presLayoutVars>
      </dgm:prSet>
      <dgm:spPr/>
    </dgm:pt>
    <dgm:pt modelId="{223689E4-D413-4728-ADB1-753B5C7E63D5}" type="pres">
      <dgm:prSet presAssocID="{0D1AE63D-D44A-4A74-AA02-6CFF499A61AD}" presName="rootComposite" presStyleCnt="0"/>
      <dgm:spPr/>
    </dgm:pt>
    <dgm:pt modelId="{5843975A-4717-40FD-956D-224EADC56D7B}" type="pres">
      <dgm:prSet presAssocID="{0D1AE63D-D44A-4A74-AA02-6CFF499A61AD}" presName="rootText" presStyleLbl="node4" presStyleIdx="9" presStyleCnt="13">
        <dgm:presLayoutVars>
          <dgm:chPref val="3"/>
        </dgm:presLayoutVars>
      </dgm:prSet>
      <dgm:spPr/>
    </dgm:pt>
    <dgm:pt modelId="{E417C088-66D9-4019-B77B-FCEADEB70FE9}" type="pres">
      <dgm:prSet presAssocID="{0D1AE63D-D44A-4A74-AA02-6CFF499A61AD}" presName="rootConnector" presStyleLbl="node4" presStyleIdx="9" presStyleCnt="13"/>
      <dgm:spPr/>
    </dgm:pt>
    <dgm:pt modelId="{202A91DA-CA68-42A5-8E3C-31F743E78865}" type="pres">
      <dgm:prSet presAssocID="{0D1AE63D-D44A-4A74-AA02-6CFF499A61AD}" presName="hierChild4" presStyleCnt="0"/>
      <dgm:spPr/>
    </dgm:pt>
    <dgm:pt modelId="{52ED1E9E-7263-49B8-8AA0-1B66FA4C0700}" type="pres">
      <dgm:prSet presAssocID="{0D1AE63D-D44A-4A74-AA02-6CFF499A61AD}" presName="hierChild5" presStyleCnt="0"/>
      <dgm:spPr/>
    </dgm:pt>
    <dgm:pt modelId="{A8324EEE-FD80-414F-8973-2EDDBF63A694}" type="pres">
      <dgm:prSet presAssocID="{52497E8F-4EE8-4BFE-B810-07B4AFDD8C11}" presName="hierChild5" presStyleCnt="0"/>
      <dgm:spPr/>
    </dgm:pt>
    <dgm:pt modelId="{FF2BAA64-E85E-4968-9282-6ABE2C9A4B60}" type="pres">
      <dgm:prSet presAssocID="{E83CD32B-708E-4F8B-AA21-BDC967C6F541}" presName="Name37" presStyleLbl="parChTrans1D3" presStyleIdx="3" presStyleCnt="4"/>
      <dgm:spPr/>
    </dgm:pt>
    <dgm:pt modelId="{BD94CB85-5498-4BEC-A33C-5384DCB1EC09}" type="pres">
      <dgm:prSet presAssocID="{82246EF8-9699-4ED5-B34B-C57AFA4F8421}" presName="hierRoot2" presStyleCnt="0">
        <dgm:presLayoutVars>
          <dgm:hierBranch val="init"/>
        </dgm:presLayoutVars>
      </dgm:prSet>
      <dgm:spPr/>
    </dgm:pt>
    <dgm:pt modelId="{9D4A0AF2-0A99-4C0E-AEFB-9AC80C8279BC}" type="pres">
      <dgm:prSet presAssocID="{82246EF8-9699-4ED5-B34B-C57AFA4F8421}" presName="rootComposite" presStyleCnt="0"/>
      <dgm:spPr/>
    </dgm:pt>
    <dgm:pt modelId="{0D8A45C7-ECB3-43F3-BC21-37A94CC984DB}" type="pres">
      <dgm:prSet presAssocID="{82246EF8-9699-4ED5-B34B-C57AFA4F8421}" presName="rootText" presStyleLbl="node3" presStyleIdx="3" presStyleCnt="4">
        <dgm:presLayoutVars>
          <dgm:chPref val="3"/>
        </dgm:presLayoutVars>
      </dgm:prSet>
      <dgm:spPr/>
    </dgm:pt>
    <dgm:pt modelId="{C3F6C2FD-78EC-4BF8-95D5-62C21FC8F813}" type="pres">
      <dgm:prSet presAssocID="{82246EF8-9699-4ED5-B34B-C57AFA4F8421}" presName="rootConnector" presStyleLbl="node3" presStyleIdx="3" presStyleCnt="4"/>
      <dgm:spPr/>
    </dgm:pt>
    <dgm:pt modelId="{59A84B92-B30E-422C-B4EA-AEC8AE5A25FE}" type="pres">
      <dgm:prSet presAssocID="{82246EF8-9699-4ED5-B34B-C57AFA4F8421}" presName="hierChild4" presStyleCnt="0"/>
      <dgm:spPr/>
    </dgm:pt>
    <dgm:pt modelId="{816AD1C8-C406-4B3C-BF0F-E505CCC0B445}" type="pres">
      <dgm:prSet presAssocID="{29644C3C-DCA1-4766-B66A-515E63ED9B8D}" presName="Name37" presStyleLbl="parChTrans1D4" presStyleIdx="10" presStyleCnt="13"/>
      <dgm:spPr/>
    </dgm:pt>
    <dgm:pt modelId="{ED37007C-7A4F-4F53-A26B-E1B583C0A64A}" type="pres">
      <dgm:prSet presAssocID="{7491742E-5811-4F91-AD00-0F100EE110D6}" presName="hierRoot2" presStyleCnt="0">
        <dgm:presLayoutVars>
          <dgm:hierBranch val="init"/>
        </dgm:presLayoutVars>
      </dgm:prSet>
      <dgm:spPr/>
    </dgm:pt>
    <dgm:pt modelId="{0FB021CC-7DEB-42C4-B65E-156D6E3411C5}" type="pres">
      <dgm:prSet presAssocID="{7491742E-5811-4F91-AD00-0F100EE110D6}" presName="rootComposite" presStyleCnt="0"/>
      <dgm:spPr/>
    </dgm:pt>
    <dgm:pt modelId="{2869836A-1EFD-42E2-A836-092539D5BA27}" type="pres">
      <dgm:prSet presAssocID="{7491742E-5811-4F91-AD00-0F100EE110D6}" presName="rootText" presStyleLbl="node4" presStyleIdx="10" presStyleCnt="13">
        <dgm:presLayoutVars>
          <dgm:chPref val="3"/>
        </dgm:presLayoutVars>
      </dgm:prSet>
      <dgm:spPr/>
    </dgm:pt>
    <dgm:pt modelId="{E1BA511A-06D4-4AD4-B18B-6D04B237B26A}" type="pres">
      <dgm:prSet presAssocID="{7491742E-5811-4F91-AD00-0F100EE110D6}" presName="rootConnector" presStyleLbl="node4" presStyleIdx="10" presStyleCnt="13"/>
      <dgm:spPr/>
    </dgm:pt>
    <dgm:pt modelId="{EEB2B5AC-3BEF-4137-808E-EFB70679FC63}" type="pres">
      <dgm:prSet presAssocID="{7491742E-5811-4F91-AD00-0F100EE110D6}" presName="hierChild4" presStyleCnt="0"/>
      <dgm:spPr/>
    </dgm:pt>
    <dgm:pt modelId="{82090DBD-652D-4BA6-9D00-35DF6194B312}" type="pres">
      <dgm:prSet presAssocID="{7491742E-5811-4F91-AD00-0F100EE110D6}" presName="hierChild5" presStyleCnt="0"/>
      <dgm:spPr/>
    </dgm:pt>
    <dgm:pt modelId="{A164DD16-DC48-4081-A33D-5961D8E4D29F}" type="pres">
      <dgm:prSet presAssocID="{EE4FCCD0-8BCE-4B5D-9BA4-BCFEE3847A03}" presName="Name37" presStyleLbl="parChTrans1D4" presStyleIdx="11" presStyleCnt="13"/>
      <dgm:spPr/>
    </dgm:pt>
    <dgm:pt modelId="{69025D1E-7C56-41ED-A4EB-65AE22E31E34}" type="pres">
      <dgm:prSet presAssocID="{094BFF80-48F2-4245-B873-08C5FFC2226F}" presName="hierRoot2" presStyleCnt="0">
        <dgm:presLayoutVars>
          <dgm:hierBranch val="init"/>
        </dgm:presLayoutVars>
      </dgm:prSet>
      <dgm:spPr/>
    </dgm:pt>
    <dgm:pt modelId="{EEAB3DA9-5A64-48F3-92C5-890FF49C8E6A}" type="pres">
      <dgm:prSet presAssocID="{094BFF80-48F2-4245-B873-08C5FFC2226F}" presName="rootComposite" presStyleCnt="0"/>
      <dgm:spPr/>
    </dgm:pt>
    <dgm:pt modelId="{AE3B9B0A-EAFA-4819-943D-E07DD8F52B89}" type="pres">
      <dgm:prSet presAssocID="{094BFF80-48F2-4245-B873-08C5FFC2226F}" presName="rootText" presStyleLbl="node4" presStyleIdx="11" presStyleCnt="13">
        <dgm:presLayoutVars>
          <dgm:chPref val="3"/>
        </dgm:presLayoutVars>
      </dgm:prSet>
      <dgm:spPr/>
    </dgm:pt>
    <dgm:pt modelId="{A5AD298C-3156-4E7C-9B3F-30FC7DB0B535}" type="pres">
      <dgm:prSet presAssocID="{094BFF80-48F2-4245-B873-08C5FFC2226F}" presName="rootConnector" presStyleLbl="node4" presStyleIdx="11" presStyleCnt="13"/>
      <dgm:spPr/>
    </dgm:pt>
    <dgm:pt modelId="{12C93A22-D828-4A86-9E2B-7F9899671F88}" type="pres">
      <dgm:prSet presAssocID="{094BFF80-48F2-4245-B873-08C5FFC2226F}" presName="hierChild4" presStyleCnt="0"/>
      <dgm:spPr/>
    </dgm:pt>
    <dgm:pt modelId="{AC16FF94-F1A4-40A7-81DB-082058B863CD}" type="pres">
      <dgm:prSet presAssocID="{094BFF80-48F2-4245-B873-08C5FFC2226F}" presName="hierChild5" presStyleCnt="0"/>
      <dgm:spPr/>
    </dgm:pt>
    <dgm:pt modelId="{AA3C33A7-4A46-457A-AEE3-452968CF369F}" type="pres">
      <dgm:prSet presAssocID="{24A539BB-9344-4AB3-AD01-4A87AF87FBB3}" presName="Name37" presStyleLbl="parChTrans1D4" presStyleIdx="12" presStyleCnt="13"/>
      <dgm:spPr/>
    </dgm:pt>
    <dgm:pt modelId="{EE06637E-FFA1-42DC-B36D-7CE3C4B9BCD6}" type="pres">
      <dgm:prSet presAssocID="{F2A5CCC7-3DB1-4065-A52D-C2020E7DEFB5}" presName="hierRoot2" presStyleCnt="0">
        <dgm:presLayoutVars>
          <dgm:hierBranch val="init"/>
        </dgm:presLayoutVars>
      </dgm:prSet>
      <dgm:spPr/>
    </dgm:pt>
    <dgm:pt modelId="{3AFB4D8B-89E2-409E-90D1-8903EEB77BA4}" type="pres">
      <dgm:prSet presAssocID="{F2A5CCC7-3DB1-4065-A52D-C2020E7DEFB5}" presName="rootComposite" presStyleCnt="0"/>
      <dgm:spPr/>
    </dgm:pt>
    <dgm:pt modelId="{9BAD68E8-CBCE-451D-BFC3-A605E4D816CB}" type="pres">
      <dgm:prSet presAssocID="{F2A5CCC7-3DB1-4065-A52D-C2020E7DEFB5}" presName="rootText" presStyleLbl="node4" presStyleIdx="12" presStyleCnt="13">
        <dgm:presLayoutVars>
          <dgm:chPref val="3"/>
        </dgm:presLayoutVars>
      </dgm:prSet>
      <dgm:spPr/>
    </dgm:pt>
    <dgm:pt modelId="{7684BA81-CEDE-41E0-B303-0281E2188244}" type="pres">
      <dgm:prSet presAssocID="{F2A5CCC7-3DB1-4065-A52D-C2020E7DEFB5}" presName="rootConnector" presStyleLbl="node4" presStyleIdx="12" presStyleCnt="13"/>
      <dgm:spPr/>
    </dgm:pt>
    <dgm:pt modelId="{0B8DA096-8070-44EA-8F99-DE46D8874CCC}" type="pres">
      <dgm:prSet presAssocID="{F2A5CCC7-3DB1-4065-A52D-C2020E7DEFB5}" presName="hierChild4" presStyleCnt="0"/>
      <dgm:spPr/>
    </dgm:pt>
    <dgm:pt modelId="{278509C4-454B-42BE-AC52-D5842C0A596C}" type="pres">
      <dgm:prSet presAssocID="{F2A5CCC7-3DB1-4065-A52D-C2020E7DEFB5}" presName="hierChild5" presStyleCnt="0"/>
      <dgm:spPr/>
    </dgm:pt>
    <dgm:pt modelId="{BFAEFDBC-9E40-4643-A39D-56E1814B2A76}" type="pres">
      <dgm:prSet presAssocID="{82246EF8-9699-4ED5-B34B-C57AFA4F8421}" presName="hierChild5" presStyleCnt="0"/>
      <dgm:spPr/>
    </dgm:pt>
    <dgm:pt modelId="{BC14F3AE-B92E-46DE-BA47-3FA3BA63A899}" type="pres">
      <dgm:prSet presAssocID="{443D790A-E88B-4287-8021-E5FEAFE780F3}" presName="hierChild5" presStyleCnt="0"/>
      <dgm:spPr/>
    </dgm:pt>
    <dgm:pt modelId="{E7570172-569A-48C8-8B08-E001D1C4BA83}" type="pres">
      <dgm:prSet presAssocID="{1F1CC624-A484-4684-BF06-94BEB4234E57}" presName="Name37" presStyleLbl="parChTrans1D2" presStyleIdx="5" presStyleCnt="9"/>
      <dgm:spPr/>
    </dgm:pt>
    <dgm:pt modelId="{816D9FF9-3998-4FB9-8CDF-7A08E6A784DC}" type="pres">
      <dgm:prSet presAssocID="{C67951F7-C6C2-43DA-B14E-91C1C7BD3BF4}" presName="hierRoot2" presStyleCnt="0">
        <dgm:presLayoutVars>
          <dgm:hierBranch val="init"/>
        </dgm:presLayoutVars>
      </dgm:prSet>
      <dgm:spPr/>
    </dgm:pt>
    <dgm:pt modelId="{7B8087BA-4018-4F75-8C79-F7D31CC78F32}" type="pres">
      <dgm:prSet presAssocID="{C67951F7-C6C2-43DA-B14E-91C1C7BD3BF4}" presName="rootComposite" presStyleCnt="0"/>
      <dgm:spPr/>
    </dgm:pt>
    <dgm:pt modelId="{B0B19774-FC10-413F-8C4A-002664D62348}" type="pres">
      <dgm:prSet presAssocID="{C67951F7-C6C2-43DA-B14E-91C1C7BD3BF4}" presName="rootText" presStyleLbl="node2" presStyleIdx="5" presStyleCnt="9">
        <dgm:presLayoutVars>
          <dgm:chPref val="3"/>
        </dgm:presLayoutVars>
      </dgm:prSet>
      <dgm:spPr/>
    </dgm:pt>
    <dgm:pt modelId="{0585CBAE-DF34-40B7-9115-2DABC79CF366}" type="pres">
      <dgm:prSet presAssocID="{C67951F7-C6C2-43DA-B14E-91C1C7BD3BF4}" presName="rootConnector" presStyleLbl="node2" presStyleIdx="5" presStyleCnt="9"/>
      <dgm:spPr/>
    </dgm:pt>
    <dgm:pt modelId="{774224BA-7A05-439B-A02A-3C8CAD832969}" type="pres">
      <dgm:prSet presAssocID="{C67951F7-C6C2-43DA-B14E-91C1C7BD3BF4}" presName="hierChild4" presStyleCnt="0"/>
      <dgm:spPr/>
    </dgm:pt>
    <dgm:pt modelId="{33F2750C-371B-4B70-9DF3-BEA7949A7F8F}" type="pres">
      <dgm:prSet presAssocID="{C67951F7-C6C2-43DA-B14E-91C1C7BD3BF4}" presName="hierChild5" presStyleCnt="0"/>
      <dgm:spPr/>
    </dgm:pt>
    <dgm:pt modelId="{6776DD79-38A6-474B-A1DF-E0AA6201A42C}" type="pres">
      <dgm:prSet presAssocID="{8E195BBC-4D93-4433-B9C5-426674E7A4B3}" presName="Name37" presStyleLbl="parChTrans1D2" presStyleIdx="6" presStyleCnt="9"/>
      <dgm:spPr/>
    </dgm:pt>
    <dgm:pt modelId="{B7A0BE3F-74DA-46ED-8061-CCA1DBF8FCAE}" type="pres">
      <dgm:prSet presAssocID="{0659A238-07A2-43C1-83C7-635B09385696}" presName="hierRoot2" presStyleCnt="0">
        <dgm:presLayoutVars>
          <dgm:hierBranch val="init"/>
        </dgm:presLayoutVars>
      </dgm:prSet>
      <dgm:spPr/>
    </dgm:pt>
    <dgm:pt modelId="{A412887D-CED3-44D9-BC20-0F92095A6B9E}" type="pres">
      <dgm:prSet presAssocID="{0659A238-07A2-43C1-83C7-635B09385696}" presName="rootComposite" presStyleCnt="0"/>
      <dgm:spPr/>
    </dgm:pt>
    <dgm:pt modelId="{F8496899-D106-4A63-8622-866490CDD854}" type="pres">
      <dgm:prSet presAssocID="{0659A238-07A2-43C1-83C7-635B09385696}" presName="rootText" presStyleLbl="node2" presStyleIdx="6" presStyleCnt="9">
        <dgm:presLayoutVars>
          <dgm:chPref val="3"/>
        </dgm:presLayoutVars>
      </dgm:prSet>
      <dgm:spPr/>
    </dgm:pt>
    <dgm:pt modelId="{838EFC5B-42A0-4638-A0AC-82C036AA3AD1}" type="pres">
      <dgm:prSet presAssocID="{0659A238-07A2-43C1-83C7-635B09385696}" presName="rootConnector" presStyleLbl="node2" presStyleIdx="6" presStyleCnt="9"/>
      <dgm:spPr/>
    </dgm:pt>
    <dgm:pt modelId="{A89AF5D7-9F94-4C1B-9926-E3987161AB32}" type="pres">
      <dgm:prSet presAssocID="{0659A238-07A2-43C1-83C7-635B09385696}" presName="hierChild4" presStyleCnt="0"/>
      <dgm:spPr/>
    </dgm:pt>
    <dgm:pt modelId="{1AD3D1BC-0038-4916-A791-EEEC3B24F041}" type="pres">
      <dgm:prSet presAssocID="{0659A238-07A2-43C1-83C7-635B09385696}" presName="hierChild5" presStyleCnt="0"/>
      <dgm:spPr/>
    </dgm:pt>
    <dgm:pt modelId="{CA251370-628D-4521-B5B7-63AC4DE84A05}" type="pres">
      <dgm:prSet presAssocID="{B69AA104-5534-4A33-8145-F7C0F3550EA0}" presName="Name37" presStyleLbl="parChTrans1D2" presStyleIdx="7" presStyleCnt="9"/>
      <dgm:spPr/>
    </dgm:pt>
    <dgm:pt modelId="{78BAFBB2-A1F1-4CCF-A48E-79A3C05B489F}" type="pres">
      <dgm:prSet presAssocID="{0AD1C17D-F3FF-41BD-9D21-0CE21E90D53A}" presName="hierRoot2" presStyleCnt="0">
        <dgm:presLayoutVars>
          <dgm:hierBranch val="init"/>
        </dgm:presLayoutVars>
      </dgm:prSet>
      <dgm:spPr/>
    </dgm:pt>
    <dgm:pt modelId="{3A8D6132-A4BD-4A3F-8BB4-F04232CF4632}" type="pres">
      <dgm:prSet presAssocID="{0AD1C17D-F3FF-41BD-9D21-0CE21E90D53A}" presName="rootComposite" presStyleCnt="0"/>
      <dgm:spPr/>
    </dgm:pt>
    <dgm:pt modelId="{A271AB91-1AC2-4B76-9AE3-6C5FE9F5A449}" type="pres">
      <dgm:prSet presAssocID="{0AD1C17D-F3FF-41BD-9D21-0CE21E90D53A}" presName="rootText" presStyleLbl="node2" presStyleIdx="7" presStyleCnt="9">
        <dgm:presLayoutVars>
          <dgm:chPref val="3"/>
        </dgm:presLayoutVars>
      </dgm:prSet>
      <dgm:spPr/>
    </dgm:pt>
    <dgm:pt modelId="{8ED22535-70C0-4BAE-A639-7AB4995F1674}" type="pres">
      <dgm:prSet presAssocID="{0AD1C17D-F3FF-41BD-9D21-0CE21E90D53A}" presName="rootConnector" presStyleLbl="node2" presStyleIdx="7" presStyleCnt="9"/>
      <dgm:spPr/>
    </dgm:pt>
    <dgm:pt modelId="{CE403A1B-2FC8-4418-A5A5-7685C98F9DDF}" type="pres">
      <dgm:prSet presAssocID="{0AD1C17D-F3FF-41BD-9D21-0CE21E90D53A}" presName="hierChild4" presStyleCnt="0"/>
      <dgm:spPr/>
    </dgm:pt>
    <dgm:pt modelId="{B2A60C01-A67A-4503-B723-20A85746C73F}" type="pres">
      <dgm:prSet presAssocID="{0AD1C17D-F3FF-41BD-9D21-0CE21E90D53A}" presName="hierChild5" presStyleCnt="0"/>
      <dgm:spPr/>
    </dgm:pt>
    <dgm:pt modelId="{B809551E-6C56-4905-BC34-45B4648E3639}" type="pres">
      <dgm:prSet presAssocID="{3984390C-EE30-4F81-B19C-FE9564B4EA1D}" presName="Name37" presStyleLbl="parChTrans1D2" presStyleIdx="8" presStyleCnt="9"/>
      <dgm:spPr/>
    </dgm:pt>
    <dgm:pt modelId="{5E22F346-05E0-4028-BEE9-0514CB27AB40}" type="pres">
      <dgm:prSet presAssocID="{E191EF6F-0CF0-46E6-BF5F-190118723484}" presName="hierRoot2" presStyleCnt="0">
        <dgm:presLayoutVars>
          <dgm:hierBranch val="init"/>
        </dgm:presLayoutVars>
      </dgm:prSet>
      <dgm:spPr/>
    </dgm:pt>
    <dgm:pt modelId="{5C667324-2EC1-454E-98E8-B5C314032C26}" type="pres">
      <dgm:prSet presAssocID="{E191EF6F-0CF0-46E6-BF5F-190118723484}" presName="rootComposite" presStyleCnt="0"/>
      <dgm:spPr/>
    </dgm:pt>
    <dgm:pt modelId="{AECF1369-290C-454F-8E9F-1C6880C7E0D5}" type="pres">
      <dgm:prSet presAssocID="{E191EF6F-0CF0-46E6-BF5F-190118723484}" presName="rootText" presStyleLbl="node2" presStyleIdx="8" presStyleCnt="9">
        <dgm:presLayoutVars>
          <dgm:chPref val="3"/>
        </dgm:presLayoutVars>
      </dgm:prSet>
      <dgm:spPr/>
    </dgm:pt>
    <dgm:pt modelId="{3E4B9529-6C46-407E-A796-7F58DA776BB9}" type="pres">
      <dgm:prSet presAssocID="{E191EF6F-0CF0-46E6-BF5F-190118723484}" presName="rootConnector" presStyleLbl="node2" presStyleIdx="8" presStyleCnt="9"/>
      <dgm:spPr/>
    </dgm:pt>
    <dgm:pt modelId="{B65FAD77-940E-4D3E-998B-6C6E26D32AF9}" type="pres">
      <dgm:prSet presAssocID="{E191EF6F-0CF0-46E6-BF5F-190118723484}" presName="hierChild4" presStyleCnt="0"/>
      <dgm:spPr/>
    </dgm:pt>
    <dgm:pt modelId="{D47BC74F-BEA4-4822-9A81-15AE32772775}" type="pres">
      <dgm:prSet presAssocID="{E191EF6F-0CF0-46E6-BF5F-190118723484}" presName="hierChild5" presStyleCnt="0"/>
      <dgm:spPr/>
    </dgm:pt>
    <dgm:pt modelId="{79360F0E-24AB-4AB7-A078-4693EA626EE3}" type="pres">
      <dgm:prSet presAssocID="{C6C2C06C-4F76-47E2-A661-9506090A3593}" presName="hierChild3" presStyleCnt="0"/>
      <dgm:spPr/>
    </dgm:pt>
  </dgm:ptLst>
  <dgm:cxnLst>
    <dgm:cxn modelId="{26811303-3576-4FA5-854A-3A28D52C28F2}" type="presOf" srcId="{2543789F-0BD3-46C3-8B35-8F751A0F83F5}" destId="{3FAF7D44-7AE2-453E-830D-67E672AD163B}" srcOrd="0" destOrd="0" presId="urn:microsoft.com/office/officeart/2005/8/layout/orgChart1"/>
    <dgm:cxn modelId="{7EDC3106-4D8F-4736-BF54-61F6D00FF0F6}" type="presOf" srcId="{0AD1C17D-F3FF-41BD-9D21-0CE21E90D53A}" destId="{8ED22535-70C0-4BAE-A639-7AB4995F1674}" srcOrd="1" destOrd="0" presId="urn:microsoft.com/office/officeart/2005/8/layout/orgChart1"/>
    <dgm:cxn modelId="{940BA307-81A5-4844-8074-F5D609A00D8C}" srcId="{86FDFEA1-734E-41B2-A495-C7BA2DA344ED}" destId="{C6C2C06C-4F76-47E2-A661-9506090A3593}" srcOrd="0" destOrd="0" parTransId="{4B8BEA43-B0A7-4F8D-BBDE-3EEE16C3F752}" sibTransId="{273E11A2-4070-4CFD-936B-AEA77B8338E9}"/>
    <dgm:cxn modelId="{5413320E-B6CC-4ED8-98D6-90034C20350E}" type="presOf" srcId="{CC4794E3-8F08-4314-96BA-0ED9996F15BD}" destId="{C2795E63-B3D2-4AA2-BD90-B46ABAE9A9B5}" srcOrd="0" destOrd="0" presId="urn:microsoft.com/office/officeart/2005/8/layout/orgChart1"/>
    <dgm:cxn modelId="{8E942910-2279-4022-AAFC-AF5B592139E9}" type="presOf" srcId="{6B3A67BB-AA9B-4E5D-88D8-FA1DB391EC83}" destId="{4A0ED894-3038-4A37-9FB0-2430A7E9B4C1}" srcOrd="0" destOrd="0" presId="urn:microsoft.com/office/officeart/2005/8/layout/orgChart1"/>
    <dgm:cxn modelId="{4923EA10-489F-4FEF-9B30-8339C542A88C}" type="presOf" srcId="{E191EF6F-0CF0-46E6-BF5F-190118723484}" destId="{AECF1369-290C-454F-8E9F-1C6880C7E0D5}" srcOrd="0" destOrd="0" presId="urn:microsoft.com/office/officeart/2005/8/layout/orgChart1"/>
    <dgm:cxn modelId="{9B9A6F11-4AC8-4BAC-AD42-06389A682E4A}" type="presOf" srcId="{C67951F7-C6C2-43DA-B14E-91C1C7BD3BF4}" destId="{0585CBAE-DF34-40B7-9115-2DABC79CF366}" srcOrd="1" destOrd="0" presId="urn:microsoft.com/office/officeart/2005/8/layout/orgChart1"/>
    <dgm:cxn modelId="{E154CC12-AB5C-428D-BBBF-C8512992C32D}" type="presOf" srcId="{2543789F-0BD3-46C3-8B35-8F751A0F83F5}" destId="{DAE507D2-3FF7-40CA-96FF-B513C4E2EFB8}" srcOrd="1" destOrd="0" presId="urn:microsoft.com/office/officeart/2005/8/layout/orgChart1"/>
    <dgm:cxn modelId="{F45BFA17-909F-4101-B599-4E89C23E1CC1}" type="presOf" srcId="{6CE18F24-C021-4684-90EF-2F5F7489F7C3}" destId="{B17E7C78-19F5-446D-93D9-CBF4DC93D1D1}" srcOrd="0" destOrd="0" presId="urn:microsoft.com/office/officeart/2005/8/layout/orgChart1"/>
    <dgm:cxn modelId="{9BB53D1D-7ED4-4ECF-AB73-11A928792832}" type="presOf" srcId="{054A1FFF-F888-4289-A0E2-9FB314AB154B}" destId="{EE0291D3-9B6B-4FD1-82E5-43D528232E31}" srcOrd="0" destOrd="0" presId="urn:microsoft.com/office/officeart/2005/8/layout/orgChart1"/>
    <dgm:cxn modelId="{88657220-4397-4274-BFA1-6B782FCE3A68}" srcId="{52497E8F-4EE8-4BFE-B810-07B4AFDD8C11}" destId="{6CE18F24-C021-4684-90EF-2F5F7489F7C3}" srcOrd="0" destOrd="0" parTransId="{31B18395-BC68-4025-A5E8-5763F6A382D6}" sibTransId="{FD9473AB-8CEF-452B-A9CB-297E0F2A5F3C}"/>
    <dgm:cxn modelId="{94E94821-4304-41E7-BED6-412E66356255}" type="presOf" srcId="{1F1CC624-A484-4684-BF06-94BEB4234E57}" destId="{E7570172-569A-48C8-8B08-E001D1C4BA83}" srcOrd="0" destOrd="0" presId="urn:microsoft.com/office/officeart/2005/8/layout/orgChart1"/>
    <dgm:cxn modelId="{DC118821-17BE-4367-9B8C-5D66CA83C797}" type="presOf" srcId="{26637BA8-3DDA-40FA-B8F6-355534E85924}" destId="{0D630E39-9CB7-40B0-9BBF-E1731D56701F}" srcOrd="1" destOrd="0" presId="urn:microsoft.com/office/officeart/2005/8/layout/orgChart1"/>
    <dgm:cxn modelId="{7C3A2424-70C1-4008-9670-030E25FE1F43}" type="presOf" srcId="{472CE9DF-1C57-4A81-A26A-8263CF924186}" destId="{50F81223-4196-45D0-9B21-E54531A47E39}" srcOrd="0" destOrd="0" presId="urn:microsoft.com/office/officeart/2005/8/layout/orgChart1"/>
    <dgm:cxn modelId="{1E9E3425-7597-4635-8F3F-7C2FCE0F25F7}" type="presOf" srcId="{9354E2DD-8A01-488C-A619-9E0E45BA086B}" destId="{5F772701-2F9D-45E0-83B6-A0B5DD669E6A}" srcOrd="0" destOrd="0" presId="urn:microsoft.com/office/officeart/2005/8/layout/orgChart1"/>
    <dgm:cxn modelId="{C9D76F27-68F4-43A1-A856-9A60679F3F59}" type="presOf" srcId="{6B3A67BB-AA9B-4E5D-88D8-FA1DB391EC83}" destId="{ADA9C2FD-88E9-4A48-923D-3034F445F37F}" srcOrd="1" destOrd="0" presId="urn:microsoft.com/office/officeart/2005/8/layout/orgChart1"/>
    <dgm:cxn modelId="{26190E28-D84D-41C4-BD5F-697F5C0A4741}" srcId="{C6C2C06C-4F76-47E2-A661-9506090A3593}" destId="{2543789F-0BD3-46C3-8B35-8F751A0F83F5}" srcOrd="1" destOrd="0" parTransId="{8D53C920-6FED-413E-B026-41D330CE5693}" sibTransId="{225822A0-CE20-4D61-AF17-C6BAE24558F6}"/>
    <dgm:cxn modelId="{332D6028-0258-4834-9F07-2E7381CB34B3}" srcId="{443D790A-E88B-4287-8021-E5FEAFE780F3}" destId="{52497E8F-4EE8-4BFE-B810-07B4AFDD8C11}" srcOrd="2" destOrd="0" parTransId="{92D27B0A-E6DC-46DF-9ED4-CCBA73E0363C}" sibTransId="{152F3523-F6FE-4A20-B6E4-8A911963BE54}"/>
    <dgm:cxn modelId="{EBCA0E2B-041C-4486-A3C6-5A08176FD725}" type="presOf" srcId="{8D53C920-6FED-413E-B026-41D330CE5693}" destId="{441ED986-1F2D-41FE-9B06-DC35A9160985}" srcOrd="0" destOrd="0" presId="urn:microsoft.com/office/officeart/2005/8/layout/orgChart1"/>
    <dgm:cxn modelId="{3B7B0E2C-4A6C-4740-9937-5423698D9BB6}" srcId="{82246EF8-9699-4ED5-B34B-C57AFA4F8421}" destId="{F2A5CCC7-3DB1-4065-A52D-C2020E7DEFB5}" srcOrd="2" destOrd="0" parTransId="{24A539BB-9344-4AB3-AD01-4A87AF87FBB3}" sibTransId="{401220F1-86A0-455B-AA3A-FE8CEAA4CE41}"/>
    <dgm:cxn modelId="{17F75631-669F-4924-8374-EE63332BD630}" type="presOf" srcId="{F2A5CCC7-3DB1-4065-A52D-C2020E7DEFB5}" destId="{7684BA81-CEDE-41E0-B303-0281E2188244}" srcOrd="1" destOrd="0" presId="urn:microsoft.com/office/officeart/2005/8/layout/orgChart1"/>
    <dgm:cxn modelId="{08291F33-1FE3-4482-BDF4-CF1AD6CC9891}" type="presOf" srcId="{03D1EE6D-119D-4A3B-89F1-B87970F1A07E}" destId="{F343974F-7DDB-4FD7-B998-32EA3C08170C}" srcOrd="0" destOrd="0" presId="urn:microsoft.com/office/officeart/2005/8/layout/orgChart1"/>
    <dgm:cxn modelId="{F2C09235-F3E3-42EA-8EBE-2D28E03A6E2B}" type="presOf" srcId="{29644C3C-DCA1-4766-B66A-515E63ED9B8D}" destId="{816AD1C8-C406-4B3C-BF0F-E505CCC0B445}" srcOrd="0" destOrd="0" presId="urn:microsoft.com/office/officeart/2005/8/layout/orgChart1"/>
    <dgm:cxn modelId="{58E86036-CEFA-49F6-B252-3B9A8689A27B}" type="presOf" srcId="{F2A5CCC7-3DB1-4065-A52D-C2020E7DEFB5}" destId="{9BAD68E8-CBCE-451D-BFC3-A605E4D816CB}" srcOrd="0" destOrd="0" presId="urn:microsoft.com/office/officeart/2005/8/layout/orgChart1"/>
    <dgm:cxn modelId="{24408038-37D0-4ED2-9E70-48EE189B8140}" type="presOf" srcId="{3C44E2EB-6736-4871-B940-DF070B0FD4FF}" destId="{F79A2F49-2532-4C2F-A633-FBC2ADCCDD20}" srcOrd="0" destOrd="0" presId="urn:microsoft.com/office/officeart/2005/8/layout/orgChart1"/>
    <dgm:cxn modelId="{F8301E39-67EF-477B-805F-2D30D7810880}" type="presOf" srcId="{2FEC4D8A-3BB1-4DF9-85DA-606388F8B8B8}" destId="{27E41347-49B9-4257-AF33-E180726CCAE0}" srcOrd="0" destOrd="0" presId="urn:microsoft.com/office/officeart/2005/8/layout/orgChart1"/>
    <dgm:cxn modelId="{AC95B739-D176-44CC-9F90-DF48C44EB8D2}" type="presOf" srcId="{0AD1C17D-F3FF-41BD-9D21-0CE21E90D53A}" destId="{A271AB91-1AC2-4B76-9AE3-6C5FE9F5A449}" srcOrd="0" destOrd="0" presId="urn:microsoft.com/office/officeart/2005/8/layout/orgChart1"/>
    <dgm:cxn modelId="{30274D3E-E4FC-4F3D-8EF5-12C68A8BC7F5}" srcId="{C6C2C06C-4F76-47E2-A661-9506090A3593}" destId="{27638B7C-9923-4B5D-90A1-55C9F0F87305}" srcOrd="2" destOrd="0" parTransId="{25333ECF-C8A0-4B52-BB80-E1C21D8B257E}" sibTransId="{37555F0F-1F9F-4A97-AD38-CEA803F6CCC9}"/>
    <dgm:cxn modelId="{27AC045D-4288-4F82-AD22-E8F5435D4F6E}" srcId="{52497E8F-4EE8-4BFE-B810-07B4AFDD8C11}" destId="{2FEC4D8A-3BB1-4DF9-85DA-606388F8B8B8}" srcOrd="1" destOrd="0" parTransId="{05A90D7B-357C-4B8A-B006-2C9E1565237C}" sibTransId="{795E443C-3888-4932-BA72-419124C411C2}"/>
    <dgm:cxn modelId="{87E16C5D-D3A9-4454-AE08-0D1609CF5463}" type="presOf" srcId="{C6C2C06C-4F76-47E2-A661-9506090A3593}" destId="{AC87C17C-3FF3-4DC5-AC7F-EA81CBE666D2}" srcOrd="1" destOrd="0" presId="urn:microsoft.com/office/officeart/2005/8/layout/orgChart1"/>
    <dgm:cxn modelId="{1177B15D-B1D7-4727-A75B-570A73236AE1}" type="presOf" srcId="{E1B3A414-C136-4212-9454-7F8B8488EF3A}" destId="{AAA4D122-A1CE-4638-AA20-810A1328BC34}" srcOrd="0" destOrd="0" presId="urn:microsoft.com/office/officeart/2005/8/layout/orgChart1"/>
    <dgm:cxn modelId="{D0FB6A5E-165F-4179-ABB9-2A19400C590D}" type="presOf" srcId="{EE4FCCD0-8BCE-4B5D-9BA4-BCFEE3847A03}" destId="{A164DD16-DC48-4081-A33D-5961D8E4D29F}" srcOrd="0" destOrd="0" presId="urn:microsoft.com/office/officeart/2005/8/layout/orgChart1"/>
    <dgm:cxn modelId="{6D99D360-1B5A-43A4-A54F-6EBE59803B42}" srcId="{443D790A-E88B-4287-8021-E5FEAFE780F3}" destId="{01FDE3AB-B1F3-4E8D-AEE5-9381E45F68EF}" srcOrd="0" destOrd="0" parTransId="{67E40F1D-0E2C-4AEF-99BD-7C771149E0D8}" sibTransId="{C6CE0CC7-770F-4E67-8C61-6AD516DCC844}"/>
    <dgm:cxn modelId="{494E6E61-E126-44E2-8E6D-375D94FA8223}" type="presOf" srcId="{0D1AE63D-D44A-4A74-AA02-6CFF499A61AD}" destId="{E417C088-66D9-4019-B77B-FCEADEB70FE9}" srcOrd="1" destOrd="0" presId="urn:microsoft.com/office/officeart/2005/8/layout/orgChart1"/>
    <dgm:cxn modelId="{12921242-9480-474D-8CD8-0DF63EF84C8D}" type="presOf" srcId="{E83CD32B-708E-4F8B-AA21-BDC967C6F541}" destId="{FF2BAA64-E85E-4968-9282-6ABE2C9A4B60}" srcOrd="0" destOrd="0" presId="urn:microsoft.com/office/officeart/2005/8/layout/orgChart1"/>
    <dgm:cxn modelId="{EBC2AC43-843F-4133-8B98-4123FA47728C}" type="presOf" srcId="{27638B7C-9923-4B5D-90A1-55C9F0F87305}" destId="{728B0988-7298-4E05-9555-FD022A58F438}" srcOrd="1" destOrd="0" presId="urn:microsoft.com/office/officeart/2005/8/layout/orgChart1"/>
    <dgm:cxn modelId="{15960864-0D74-4948-95EE-5DCA7D00710E}" type="presOf" srcId="{26637BA8-3DDA-40FA-B8F6-355534E85924}" destId="{9E0011DE-0834-4B25-AAE4-107AD45AFA3D}" srcOrd="0" destOrd="0" presId="urn:microsoft.com/office/officeart/2005/8/layout/orgChart1"/>
    <dgm:cxn modelId="{1CE2A545-06D5-4F08-AFDF-EB882C22BE87}" type="presOf" srcId="{92D27B0A-E6DC-46DF-9ED4-CCBA73E0363C}" destId="{B6B65C98-4BD8-45ED-BB65-6823BAB6D2BC}" srcOrd="0" destOrd="0" presId="urn:microsoft.com/office/officeart/2005/8/layout/orgChart1"/>
    <dgm:cxn modelId="{CC82FF65-6F19-46AF-B233-E2938EF919B3}" type="presOf" srcId="{82246EF8-9699-4ED5-B34B-C57AFA4F8421}" destId="{0D8A45C7-ECB3-43F3-BC21-37A94CC984DB}" srcOrd="0" destOrd="0" presId="urn:microsoft.com/office/officeart/2005/8/layout/orgChart1"/>
    <dgm:cxn modelId="{8672C147-DAFD-4A1A-AD13-2C1F72437E9E}" type="presOf" srcId="{67E40F1D-0E2C-4AEF-99BD-7C771149E0D8}" destId="{668221AE-D0C5-4994-BA32-FF8BC906DF58}" srcOrd="0" destOrd="0" presId="urn:microsoft.com/office/officeart/2005/8/layout/orgChart1"/>
    <dgm:cxn modelId="{3F1E0F49-51D2-445F-82E5-831DF26CDBF2}" type="presOf" srcId="{2DD15D57-8D8F-4D74-B35C-B9D88ED5659F}" destId="{2C0E752E-85BF-4711-8256-BA0B49996A83}" srcOrd="0" destOrd="0" presId="urn:microsoft.com/office/officeart/2005/8/layout/orgChart1"/>
    <dgm:cxn modelId="{6B036649-FF31-4800-8362-618F90E6B947}" type="presOf" srcId="{23EA24AA-C22A-4C1B-AD41-4FEC43E88ABD}" destId="{78C49404-8508-4F58-94F6-C9AEC79C7961}" srcOrd="0" destOrd="0" presId="urn:microsoft.com/office/officeart/2005/8/layout/orgChart1"/>
    <dgm:cxn modelId="{2C46AF6A-4F05-44B8-8B08-3CA9617533BC}" type="presOf" srcId="{F16D77F9-2E00-49E2-8889-0149201CDCE2}" destId="{577B2504-EB47-4550-A121-4FD0667DE370}" srcOrd="1" destOrd="0" presId="urn:microsoft.com/office/officeart/2005/8/layout/orgChart1"/>
    <dgm:cxn modelId="{7438EF6B-888F-4B75-B59B-19611D0A827B}" type="presOf" srcId="{411C303B-5158-425A-8C1A-BAB1662025FF}" destId="{BE58C3E7-CBDD-4CBD-8B54-FA9A2F7F3827}" srcOrd="1" destOrd="0" presId="urn:microsoft.com/office/officeart/2005/8/layout/orgChart1"/>
    <dgm:cxn modelId="{6C01626C-FE33-4DE0-AA92-6F3456E35F98}" type="presOf" srcId="{094BFF80-48F2-4245-B873-08C5FFC2226F}" destId="{AE3B9B0A-EAFA-4819-943D-E07DD8F52B89}" srcOrd="0" destOrd="0" presId="urn:microsoft.com/office/officeart/2005/8/layout/orgChart1"/>
    <dgm:cxn modelId="{6E424C6D-5569-4726-872E-AD054B8EC70C}" type="presOf" srcId="{6CE18F24-C021-4684-90EF-2F5F7489F7C3}" destId="{CC3F3C1C-C017-4522-986C-C4F2A6D62C28}" srcOrd="1" destOrd="0" presId="urn:microsoft.com/office/officeart/2005/8/layout/orgChart1"/>
    <dgm:cxn modelId="{D48C864D-B10E-46D5-9009-1EFE5703146B}" type="presOf" srcId="{F08FD05B-C287-4B91-8CA4-B435D4AD65D1}" destId="{08835C0B-62FF-4825-A3A9-DD2DAD13527C}" srcOrd="1" destOrd="0" presId="urn:microsoft.com/office/officeart/2005/8/layout/orgChart1"/>
    <dgm:cxn modelId="{AF9A434E-1AE1-4262-82B5-EB29D927D8DD}" type="presOf" srcId="{443D790A-E88B-4287-8021-E5FEAFE780F3}" destId="{2DA100BD-DC2E-4C8C-9B48-5A522FA1990D}" srcOrd="0" destOrd="0" presId="urn:microsoft.com/office/officeart/2005/8/layout/orgChart1"/>
    <dgm:cxn modelId="{9DA4CF4E-0923-4E78-B584-8800CD09B805}" srcId="{01FDE3AB-B1F3-4E8D-AEE5-9381E45F68EF}" destId="{03D1EE6D-119D-4A3B-89F1-B87970F1A07E}" srcOrd="0" destOrd="0" parTransId="{4E8A43E2-AB7F-4A49-9410-DDEBA936E190}" sibTransId="{99E8C878-22B8-425D-95E6-69EEEE0D4C32}"/>
    <dgm:cxn modelId="{A58BA64F-22C8-4244-A201-E3351EA561DE}" srcId="{1D4F1700-5CF7-41B2-AB58-C3C8546BE22A}" destId="{F16D77F9-2E00-49E2-8889-0149201CDCE2}" srcOrd="0" destOrd="0" parTransId="{1721F297-64EA-48DB-BB01-36B15FDCB5D0}" sibTransId="{EEFECA3E-51D6-4181-A9D1-886D4C589484}"/>
    <dgm:cxn modelId="{D4B5FD71-4343-43B5-9119-C57B0388C5EB}" type="presOf" srcId="{61B37172-30B9-4FBD-BA33-5EBBA74D498C}" destId="{5C7C1DFD-2B91-4E8A-91B6-A34B4316E72A}" srcOrd="0" destOrd="0" presId="urn:microsoft.com/office/officeart/2005/8/layout/orgChart1"/>
    <dgm:cxn modelId="{17A91A52-BD95-4A65-A7EC-315B24CDB350}" type="presOf" srcId="{054A1FFF-F888-4289-A0E2-9FB314AB154B}" destId="{0E50B58B-A838-4595-84A2-897D7DB5042A}" srcOrd="1" destOrd="0" presId="urn:microsoft.com/office/officeart/2005/8/layout/orgChart1"/>
    <dgm:cxn modelId="{02A6FA54-AAAA-48BB-B525-2A6F8E809087}" type="presOf" srcId="{24A539BB-9344-4AB3-AD01-4A87AF87FBB3}" destId="{AA3C33A7-4A46-457A-AEE3-452968CF369F}" srcOrd="0" destOrd="0" presId="urn:microsoft.com/office/officeart/2005/8/layout/orgChart1"/>
    <dgm:cxn modelId="{28BECB56-E0A2-407B-B6DD-716BB3B30D6F}" srcId="{C6C2C06C-4F76-47E2-A661-9506090A3593}" destId="{0659A238-07A2-43C1-83C7-635B09385696}" srcOrd="6" destOrd="0" parTransId="{8E195BBC-4D93-4433-B9C5-426674E7A4B3}" sibTransId="{BF5641E0-C14A-42D7-982D-F6F2C317AD21}"/>
    <dgm:cxn modelId="{DA057D58-F5B0-4239-9597-BCEA8CBEF6A2}" type="presOf" srcId="{C67951F7-C6C2-43DA-B14E-91C1C7BD3BF4}" destId="{B0B19774-FC10-413F-8C4A-002664D62348}" srcOrd="0" destOrd="0" presId="urn:microsoft.com/office/officeart/2005/8/layout/orgChart1"/>
    <dgm:cxn modelId="{7D680679-EBD8-4CEF-88D7-EFE7C681F6C5}" type="presOf" srcId="{01FDE3AB-B1F3-4E8D-AEE5-9381E45F68EF}" destId="{97367130-40F6-4AAA-9BE9-9C94F0FCD412}" srcOrd="0" destOrd="0" presId="urn:microsoft.com/office/officeart/2005/8/layout/orgChart1"/>
    <dgm:cxn modelId="{18B2B359-7ABA-44A7-9A62-9A1C72780EAC}" type="presOf" srcId="{C6C2C06C-4F76-47E2-A661-9506090A3593}" destId="{7FA66B77-5243-479D-97D6-32569834A619}" srcOrd="0" destOrd="0" presId="urn:microsoft.com/office/officeart/2005/8/layout/orgChart1"/>
    <dgm:cxn modelId="{253F977B-5043-4DAB-BFBD-1EB9E8D15FAC}" type="presOf" srcId="{4E8A43E2-AB7F-4A49-9410-DDEBA936E190}" destId="{072EB4BD-3CDC-4300-A06E-BCBA3569F4A0}" srcOrd="0" destOrd="0" presId="urn:microsoft.com/office/officeart/2005/8/layout/orgChart1"/>
    <dgm:cxn modelId="{01A8C57E-BD6F-4FDA-A26E-80FA48B96B66}" type="presOf" srcId="{3984390C-EE30-4F81-B19C-FE9564B4EA1D}" destId="{B809551E-6C56-4905-BC34-45B4648E3639}" srcOrd="0" destOrd="0" presId="urn:microsoft.com/office/officeart/2005/8/layout/orgChart1"/>
    <dgm:cxn modelId="{ED120080-51CE-4830-B128-53D9132B0054}" srcId="{443D790A-E88B-4287-8021-E5FEAFE780F3}" destId="{F08FD05B-C287-4B91-8CA4-B435D4AD65D1}" srcOrd="1" destOrd="0" parTransId="{9354E2DD-8A01-488C-A619-9E0E45BA086B}" sibTransId="{9360D433-EC5A-48D0-AD88-84D914EEDF7C}"/>
    <dgm:cxn modelId="{C4330F83-6493-40FA-95F8-FF1DA931E466}" srcId="{C6C2C06C-4F76-47E2-A661-9506090A3593}" destId="{6B3A67BB-AA9B-4E5D-88D8-FA1DB391EC83}" srcOrd="3" destOrd="0" parTransId="{F9FFA800-202E-4A17-9188-A0F874AF95EC}" sibTransId="{343E2540-58A9-4066-B86E-5ACC979AAA68}"/>
    <dgm:cxn modelId="{89DFCC85-B5B9-4625-8372-E0F48A2470B2}" type="presOf" srcId="{1721F297-64EA-48DB-BB01-36B15FDCB5D0}" destId="{15010B72-9E47-4E71-8B91-C77E686EF417}" srcOrd="0" destOrd="0" presId="urn:microsoft.com/office/officeart/2005/8/layout/orgChart1"/>
    <dgm:cxn modelId="{A85D7187-E9C0-485C-9D96-0B5BB2B6DA18}" type="presOf" srcId="{25333ECF-C8A0-4B52-BB80-E1C21D8B257E}" destId="{6C39AF0C-CB55-4EE0-8647-05D9EBE92D2D}" srcOrd="0" destOrd="0" presId="urn:microsoft.com/office/officeart/2005/8/layout/orgChart1"/>
    <dgm:cxn modelId="{A4B93B8C-9864-49A7-B23D-82DF36BFD577}" type="presOf" srcId="{0D1AE63D-D44A-4A74-AA02-6CFF499A61AD}" destId="{5843975A-4717-40FD-956D-224EADC56D7B}" srcOrd="0" destOrd="0" presId="urn:microsoft.com/office/officeart/2005/8/layout/orgChart1"/>
    <dgm:cxn modelId="{F4D93A8E-2F78-4525-9865-7CEB1514076B}" type="presOf" srcId="{0659A238-07A2-43C1-83C7-635B09385696}" destId="{F8496899-D106-4A63-8622-866490CDD854}" srcOrd="0" destOrd="0" presId="urn:microsoft.com/office/officeart/2005/8/layout/orgChart1"/>
    <dgm:cxn modelId="{E0CC5C91-8869-4119-BB7F-65306977B1E8}" srcId="{C6C2C06C-4F76-47E2-A661-9506090A3593}" destId="{E191EF6F-0CF0-46E6-BF5F-190118723484}" srcOrd="8" destOrd="0" parTransId="{3984390C-EE30-4F81-B19C-FE9564B4EA1D}" sibTransId="{22621E59-EDB5-4A25-94A8-48041083E1BA}"/>
    <dgm:cxn modelId="{89A4C99C-BE39-4F30-9ED8-C5F40D7577D5}" type="presOf" srcId="{F08FD05B-C287-4B91-8CA4-B435D4AD65D1}" destId="{23B5E7EF-09DE-4E26-9420-C5CF3EA32F54}" srcOrd="0" destOrd="0" presId="urn:microsoft.com/office/officeart/2005/8/layout/orgChart1"/>
    <dgm:cxn modelId="{10162B9E-9881-49BA-A086-5BC294F5580E}" srcId="{82246EF8-9699-4ED5-B34B-C57AFA4F8421}" destId="{094BFF80-48F2-4245-B873-08C5FFC2226F}" srcOrd="1" destOrd="0" parTransId="{EE4FCCD0-8BCE-4B5D-9BA4-BCFEE3847A03}" sibTransId="{75A83CE1-08D1-4246-817A-2B9FB3137537}"/>
    <dgm:cxn modelId="{C530A69E-8E62-4B08-80B6-8F2A09EBAE79}" type="presOf" srcId="{1D4F1700-5CF7-41B2-AB58-C3C8546BE22A}" destId="{AE8E3B81-C22C-4841-A2D1-98EBF1E3C88B}" srcOrd="0" destOrd="0" presId="urn:microsoft.com/office/officeart/2005/8/layout/orgChart1"/>
    <dgm:cxn modelId="{BEEB4C9F-0754-45F4-A63C-CB9118B38B50}" srcId="{82246EF8-9699-4ED5-B34B-C57AFA4F8421}" destId="{7491742E-5811-4F91-AD00-0F100EE110D6}" srcOrd="0" destOrd="0" parTransId="{29644C3C-DCA1-4766-B66A-515E63ED9B8D}" sibTransId="{ED7D8E7F-8B25-4FAF-9430-4DAF932A08F5}"/>
    <dgm:cxn modelId="{C3552DA0-F94B-4CD9-86F9-B5975F403035}" type="presOf" srcId="{7491742E-5811-4F91-AD00-0F100EE110D6}" destId="{E1BA511A-06D4-4AD4-B18B-6D04B237B26A}" srcOrd="1" destOrd="0" presId="urn:microsoft.com/office/officeart/2005/8/layout/orgChart1"/>
    <dgm:cxn modelId="{82CDADA0-B771-4F0F-B43D-014718ED5096}" srcId="{C6C2C06C-4F76-47E2-A661-9506090A3593}" destId="{26637BA8-3DDA-40FA-B8F6-355534E85924}" srcOrd="0" destOrd="0" parTransId="{97546858-923B-4BAA-9005-2569F43387C3}" sibTransId="{B082493D-DBD6-4EF3-B23C-69D1C9D5A685}"/>
    <dgm:cxn modelId="{7678E9A2-9599-4EB0-ADC5-ED4B2145695B}" type="presOf" srcId="{E191EF6F-0CF0-46E6-BF5F-190118723484}" destId="{3E4B9529-6C46-407E-A796-7F58DA776BB9}" srcOrd="1" destOrd="0" presId="urn:microsoft.com/office/officeart/2005/8/layout/orgChart1"/>
    <dgm:cxn modelId="{532F67A4-D673-42D3-A749-830D7BFD8814}" type="presOf" srcId="{86FDFEA1-734E-41B2-A495-C7BA2DA344ED}" destId="{BE5A8320-0233-4E50-AB0E-4EDBB421F55D}" srcOrd="0" destOrd="0" presId="urn:microsoft.com/office/officeart/2005/8/layout/orgChart1"/>
    <dgm:cxn modelId="{AB9BDCA5-5673-44DB-BF7B-DB0AECC3230F}" type="presOf" srcId="{03D1EE6D-119D-4A3B-89F1-B87970F1A07E}" destId="{CCEA24B3-83C7-4F4D-A474-47EA83369765}" srcOrd="1" destOrd="0" presId="urn:microsoft.com/office/officeart/2005/8/layout/orgChart1"/>
    <dgm:cxn modelId="{805FA9A6-5EA2-46F8-8FBB-69B032BA4808}" type="presOf" srcId="{0659A238-07A2-43C1-83C7-635B09385696}" destId="{838EFC5B-42A0-4638-A0AC-82C036AA3AD1}" srcOrd="1" destOrd="0" presId="urn:microsoft.com/office/officeart/2005/8/layout/orgChart1"/>
    <dgm:cxn modelId="{C694D5A9-B82B-4BD2-A460-99E44FCBDFCA}" srcId="{443D790A-E88B-4287-8021-E5FEAFE780F3}" destId="{82246EF8-9699-4ED5-B34B-C57AFA4F8421}" srcOrd="3" destOrd="0" parTransId="{E83CD32B-708E-4F8B-AA21-BDC967C6F541}" sibTransId="{C70EBEA0-1F83-42CD-8F1B-0FB7D3555514}"/>
    <dgm:cxn modelId="{C1B2CFAB-DBA8-49E3-8FBD-AA1B712DD083}" type="presOf" srcId="{B69AA104-5534-4A33-8145-F7C0F3550EA0}" destId="{CA251370-628D-4521-B5B7-63AC4DE84A05}" srcOrd="0" destOrd="0" presId="urn:microsoft.com/office/officeart/2005/8/layout/orgChart1"/>
    <dgm:cxn modelId="{F9F33DAC-89CF-4D2D-867C-E93A7D9389DD}" type="presOf" srcId="{094BFF80-48F2-4245-B873-08C5FFC2226F}" destId="{A5AD298C-3156-4E7C-9B3F-30FC7DB0B535}" srcOrd="1" destOrd="0" presId="urn:microsoft.com/office/officeart/2005/8/layout/orgChart1"/>
    <dgm:cxn modelId="{2425DDAC-C91A-4296-8AA9-A04B0AF16D8C}" type="presOf" srcId="{93638C91-178A-4176-A498-431827B00645}" destId="{DCCA95C6-FE80-4B3C-808D-FB70A261E6BB}" srcOrd="0" destOrd="0" presId="urn:microsoft.com/office/officeart/2005/8/layout/orgChart1"/>
    <dgm:cxn modelId="{DEE127AD-D7B1-4869-A90D-5FCA4B9EAAC6}" type="presOf" srcId="{52497E8F-4EE8-4BFE-B810-07B4AFDD8C11}" destId="{E508B55D-B0F0-45DC-BE59-38450D12B45A}" srcOrd="0" destOrd="0" presId="urn:microsoft.com/office/officeart/2005/8/layout/orgChart1"/>
    <dgm:cxn modelId="{6CC748AD-2B73-40B1-9A47-B64393658191}" srcId="{F08FD05B-C287-4B91-8CA4-B435D4AD65D1}" destId="{61B37172-30B9-4FBD-BA33-5EBBA74D498C}" srcOrd="2" destOrd="0" parTransId="{CC4794E3-8F08-4314-96BA-0ED9996F15BD}" sibTransId="{ED74DEE3-969E-4C9B-A9E7-EF9C40A10EAD}"/>
    <dgm:cxn modelId="{43E73AAE-2393-47B3-8B43-DC50722DD547}" type="presOf" srcId="{8E195BBC-4D93-4433-B9C5-426674E7A4B3}" destId="{6776DD79-38A6-474B-A1DF-E0AA6201A42C}" srcOrd="0" destOrd="0" presId="urn:microsoft.com/office/officeart/2005/8/layout/orgChart1"/>
    <dgm:cxn modelId="{6FD4BDB0-CA5C-4339-9762-36AF3EF56928}" srcId="{C6C2C06C-4F76-47E2-A661-9506090A3593}" destId="{0AD1C17D-F3FF-41BD-9D21-0CE21E90D53A}" srcOrd="7" destOrd="0" parTransId="{B69AA104-5534-4A33-8145-F7C0F3550EA0}" sibTransId="{795A1FB2-559E-447A-AEF8-654835A5FCF5}"/>
    <dgm:cxn modelId="{E62BD9B3-8CF4-4235-A97F-E2C0F24F6274}" srcId="{1D4F1700-5CF7-41B2-AB58-C3C8546BE22A}" destId="{411C303B-5158-425A-8C1A-BAB1662025FF}" srcOrd="1" destOrd="0" parTransId="{472CE9DF-1C57-4A81-A26A-8263CF924186}" sibTransId="{02C56C38-9419-42E2-8318-916795143BCF}"/>
    <dgm:cxn modelId="{48BCF7B6-3D5E-4DC1-A039-36EF502D5233}" type="presOf" srcId="{05A90D7B-357C-4B8A-B006-2C9E1565237C}" destId="{C0EF5CA6-1FFD-4ECE-A4AA-95DE875763D1}" srcOrd="0" destOrd="0" presId="urn:microsoft.com/office/officeart/2005/8/layout/orgChart1"/>
    <dgm:cxn modelId="{9BE490BA-627F-4FAE-8162-E145AC21B1CC}" srcId="{F08FD05B-C287-4B91-8CA4-B435D4AD65D1}" destId="{E1B3A414-C136-4212-9454-7F8B8488EF3A}" srcOrd="0" destOrd="0" parTransId="{23EA24AA-C22A-4C1B-AD41-4FEC43E88ABD}" sibTransId="{415275DD-1E35-4568-B4B7-93F53CD2E5C4}"/>
    <dgm:cxn modelId="{316AF5BB-1D01-45B2-8030-9F83B38D39ED}" srcId="{52497E8F-4EE8-4BFE-B810-07B4AFDD8C11}" destId="{0D1AE63D-D44A-4A74-AA02-6CFF499A61AD}" srcOrd="2" destOrd="0" parTransId="{93638C91-178A-4176-A498-431827B00645}" sibTransId="{D5314751-0952-4EEA-8522-53840BF743A0}"/>
    <dgm:cxn modelId="{E14A5ABC-159D-4E52-939F-724546BD66FD}" srcId="{F08FD05B-C287-4B91-8CA4-B435D4AD65D1}" destId="{1D4F1700-5CF7-41B2-AB58-C3C8546BE22A}" srcOrd="1" destOrd="0" parTransId="{3C44E2EB-6736-4871-B940-DF070B0FD4FF}" sibTransId="{7B0F295B-3416-43AA-91CA-FC51E623779C}"/>
    <dgm:cxn modelId="{31C2A2C0-5056-4F55-978E-7AFC9F3F5940}" type="presOf" srcId="{F9FFA800-202E-4A17-9188-A0F874AF95EC}" destId="{6174DA48-8FC1-4966-84D3-D364789E871B}" srcOrd="0" destOrd="0" presId="urn:microsoft.com/office/officeart/2005/8/layout/orgChart1"/>
    <dgm:cxn modelId="{594B01C1-A6FB-48A9-8F1E-F172916BB9FB}" type="presOf" srcId="{7491742E-5811-4F91-AD00-0F100EE110D6}" destId="{2869836A-1EFD-42E2-A836-092539D5BA27}" srcOrd="0" destOrd="0" presId="urn:microsoft.com/office/officeart/2005/8/layout/orgChart1"/>
    <dgm:cxn modelId="{462E64CC-2FC4-4A8E-89F2-40D60593C24B}" type="presOf" srcId="{01FDE3AB-B1F3-4E8D-AEE5-9381E45F68EF}" destId="{1D80983D-C843-437F-8809-CC64E56E1526}" srcOrd="1" destOrd="0" presId="urn:microsoft.com/office/officeart/2005/8/layout/orgChart1"/>
    <dgm:cxn modelId="{5E162BCD-CAD8-4E84-A4D4-C45DA59E735F}" type="presOf" srcId="{61B37172-30B9-4FBD-BA33-5EBBA74D498C}" destId="{CBAC5DB3-AE19-4C7A-B269-3B63CF4C9B2C}" srcOrd="1" destOrd="0" presId="urn:microsoft.com/office/officeart/2005/8/layout/orgChart1"/>
    <dgm:cxn modelId="{F1C277D5-5B06-475D-8ED6-91092743C089}" type="presOf" srcId="{E1B3A414-C136-4212-9454-7F8B8488EF3A}" destId="{CCDA5ED5-1BED-432E-9E5B-BD662C179350}" srcOrd="1" destOrd="0" presId="urn:microsoft.com/office/officeart/2005/8/layout/orgChart1"/>
    <dgm:cxn modelId="{A812D2D5-B9F4-415C-AD42-5A3BC6F0666C}" type="presOf" srcId="{9AB90033-2061-43E0-8C4A-8B92A38F8D33}" destId="{8203E26A-2536-499B-A313-2783C2A32C9B}" srcOrd="0" destOrd="0" presId="urn:microsoft.com/office/officeart/2005/8/layout/orgChart1"/>
    <dgm:cxn modelId="{38E658D6-3640-4B14-BB78-23B6FBCF3ABA}" type="presOf" srcId="{82246EF8-9699-4ED5-B34B-C57AFA4F8421}" destId="{C3F6C2FD-78EC-4BF8-95D5-62C21FC8F813}" srcOrd="1" destOrd="0" presId="urn:microsoft.com/office/officeart/2005/8/layout/orgChart1"/>
    <dgm:cxn modelId="{F4EC3CD8-3B7C-42FB-9B39-80918FE63725}" srcId="{C6C2C06C-4F76-47E2-A661-9506090A3593}" destId="{C67951F7-C6C2-43DA-B14E-91C1C7BD3BF4}" srcOrd="5" destOrd="0" parTransId="{1F1CC624-A484-4684-BF06-94BEB4234E57}" sibTransId="{7AF28016-DD85-49DA-B122-876D31772DFC}"/>
    <dgm:cxn modelId="{261193D9-A334-402E-A05B-0C0609056EA0}" type="presOf" srcId="{F16D77F9-2E00-49E2-8889-0149201CDCE2}" destId="{81491668-37EA-4E87-A0D5-FE0D90808384}" srcOrd="0" destOrd="0" presId="urn:microsoft.com/office/officeart/2005/8/layout/orgChart1"/>
    <dgm:cxn modelId="{F7C748E0-B5E0-4404-B67E-C0C27A69B7C3}" type="presOf" srcId="{31B18395-BC68-4025-A5E8-5763F6A382D6}" destId="{6912ADEE-BEC7-493A-AF65-9287942EB2D5}" srcOrd="0" destOrd="0" presId="urn:microsoft.com/office/officeart/2005/8/layout/orgChart1"/>
    <dgm:cxn modelId="{F1F426E4-AE63-48AE-9126-8473702A42DD}" type="presOf" srcId="{411C303B-5158-425A-8C1A-BAB1662025FF}" destId="{026AB3DE-111F-4752-BBD0-4EBD32DA3AB7}" srcOrd="0" destOrd="0" presId="urn:microsoft.com/office/officeart/2005/8/layout/orgChart1"/>
    <dgm:cxn modelId="{8F2CB0E4-6B81-48F6-AFA3-971AE5213739}" type="presOf" srcId="{443D790A-E88B-4287-8021-E5FEAFE780F3}" destId="{DCA4251B-F5B1-41FA-B0DB-BCE14365599D}" srcOrd="1" destOrd="0" presId="urn:microsoft.com/office/officeart/2005/8/layout/orgChart1"/>
    <dgm:cxn modelId="{24FE65E6-9677-4633-8052-B2B4180DCB7D}" srcId="{01FDE3AB-B1F3-4E8D-AEE5-9381E45F68EF}" destId="{054A1FFF-F888-4289-A0E2-9FB314AB154B}" srcOrd="1" destOrd="0" parTransId="{2DD15D57-8D8F-4D74-B35C-B9D88ED5659F}" sibTransId="{BE0F19D8-EB46-427F-A704-E4F0B2F1AA21}"/>
    <dgm:cxn modelId="{A59BE2EA-2377-49E6-8071-152647CACB64}" type="presOf" srcId="{1D4F1700-5CF7-41B2-AB58-C3C8546BE22A}" destId="{404827B9-7A39-4832-9B87-CBE9DF05BC8F}" srcOrd="1" destOrd="0" presId="urn:microsoft.com/office/officeart/2005/8/layout/orgChart1"/>
    <dgm:cxn modelId="{45EFA5ED-79A3-4705-900F-79221D073B19}" type="presOf" srcId="{97546858-923B-4BAA-9005-2569F43387C3}" destId="{2E2FAF29-3491-484B-B41C-921C330EA5E7}" srcOrd="0" destOrd="0" presId="urn:microsoft.com/office/officeart/2005/8/layout/orgChart1"/>
    <dgm:cxn modelId="{AD7B1CF0-D075-42B4-BCA5-9FCC42C41AF6}" srcId="{C6C2C06C-4F76-47E2-A661-9506090A3593}" destId="{443D790A-E88B-4287-8021-E5FEAFE780F3}" srcOrd="4" destOrd="0" parTransId="{9AB90033-2061-43E0-8C4A-8B92A38F8D33}" sibTransId="{9798B9F5-CCBE-46E9-A327-4981A55CE156}"/>
    <dgm:cxn modelId="{806A0CFA-7D4D-4872-A78A-EC576FB4F6CB}" type="presOf" srcId="{52497E8F-4EE8-4BFE-B810-07B4AFDD8C11}" destId="{D93E228A-D951-47DE-8007-BF3876E9C238}" srcOrd="1" destOrd="0" presId="urn:microsoft.com/office/officeart/2005/8/layout/orgChart1"/>
    <dgm:cxn modelId="{4A26C2FA-79CB-4B62-A684-96E516D7B2B4}" type="presOf" srcId="{2FEC4D8A-3BB1-4DF9-85DA-606388F8B8B8}" destId="{FC1204CD-EB69-425D-A395-620EBCF83E71}" srcOrd="1" destOrd="0" presId="urn:microsoft.com/office/officeart/2005/8/layout/orgChart1"/>
    <dgm:cxn modelId="{728D51FC-AF1F-47AF-A145-F84212F3D1F5}" type="presOf" srcId="{27638B7C-9923-4B5D-90A1-55C9F0F87305}" destId="{84E6BC8F-C050-4157-B866-BD1B88ADF74E}" srcOrd="0" destOrd="0" presId="urn:microsoft.com/office/officeart/2005/8/layout/orgChart1"/>
    <dgm:cxn modelId="{BF58C65A-B8CB-4D4E-BCA0-F54676B7A4AB}" type="presParOf" srcId="{BE5A8320-0233-4E50-AB0E-4EDBB421F55D}" destId="{11C7F5BA-7D6F-44B9-AC75-21CFAFDBA970}" srcOrd="0" destOrd="0" presId="urn:microsoft.com/office/officeart/2005/8/layout/orgChart1"/>
    <dgm:cxn modelId="{C4164433-2100-434C-A88C-12CC0A71E35B}" type="presParOf" srcId="{11C7F5BA-7D6F-44B9-AC75-21CFAFDBA970}" destId="{CF54AF93-DD2A-4D36-8CA3-5E7093244501}" srcOrd="0" destOrd="0" presId="urn:microsoft.com/office/officeart/2005/8/layout/orgChart1"/>
    <dgm:cxn modelId="{FA86B030-2687-45C8-A983-421DE5EE38DE}" type="presParOf" srcId="{CF54AF93-DD2A-4D36-8CA3-5E7093244501}" destId="{7FA66B77-5243-479D-97D6-32569834A619}" srcOrd="0" destOrd="0" presId="urn:microsoft.com/office/officeart/2005/8/layout/orgChart1"/>
    <dgm:cxn modelId="{9E33FB44-0074-45D9-9919-4133C8B9CE39}" type="presParOf" srcId="{CF54AF93-DD2A-4D36-8CA3-5E7093244501}" destId="{AC87C17C-3FF3-4DC5-AC7F-EA81CBE666D2}" srcOrd="1" destOrd="0" presId="urn:microsoft.com/office/officeart/2005/8/layout/orgChart1"/>
    <dgm:cxn modelId="{DCB4E6C0-A717-4C43-A4C6-200207DA83F2}" type="presParOf" srcId="{11C7F5BA-7D6F-44B9-AC75-21CFAFDBA970}" destId="{6F29FBB9-B192-4686-AC1C-138AC5740B1C}" srcOrd="1" destOrd="0" presId="urn:microsoft.com/office/officeart/2005/8/layout/orgChart1"/>
    <dgm:cxn modelId="{CE0AAE60-D7B8-4E3A-8902-C14C980DD806}" type="presParOf" srcId="{6F29FBB9-B192-4686-AC1C-138AC5740B1C}" destId="{2E2FAF29-3491-484B-B41C-921C330EA5E7}" srcOrd="0" destOrd="0" presId="urn:microsoft.com/office/officeart/2005/8/layout/orgChart1"/>
    <dgm:cxn modelId="{157B96BE-5D9F-45F0-89BF-A2DE554D9BB2}" type="presParOf" srcId="{6F29FBB9-B192-4686-AC1C-138AC5740B1C}" destId="{1DC02629-7D63-4F3D-A43F-9FA221BD5B6C}" srcOrd="1" destOrd="0" presId="urn:microsoft.com/office/officeart/2005/8/layout/orgChart1"/>
    <dgm:cxn modelId="{35FD3CC8-F865-492E-A374-78219F41581E}" type="presParOf" srcId="{1DC02629-7D63-4F3D-A43F-9FA221BD5B6C}" destId="{5BB96179-F6F8-4EBB-8F58-024F09655F13}" srcOrd="0" destOrd="0" presId="urn:microsoft.com/office/officeart/2005/8/layout/orgChart1"/>
    <dgm:cxn modelId="{B8018BB4-237B-4B99-A6D9-BA1D809AE347}" type="presParOf" srcId="{5BB96179-F6F8-4EBB-8F58-024F09655F13}" destId="{9E0011DE-0834-4B25-AAE4-107AD45AFA3D}" srcOrd="0" destOrd="0" presId="urn:microsoft.com/office/officeart/2005/8/layout/orgChart1"/>
    <dgm:cxn modelId="{5291BE20-7350-4EDA-9F45-9EE747561AC0}" type="presParOf" srcId="{5BB96179-F6F8-4EBB-8F58-024F09655F13}" destId="{0D630E39-9CB7-40B0-9BBF-E1731D56701F}" srcOrd="1" destOrd="0" presId="urn:microsoft.com/office/officeart/2005/8/layout/orgChart1"/>
    <dgm:cxn modelId="{BAB47769-2FD5-4D62-9331-8CDD513399E6}" type="presParOf" srcId="{1DC02629-7D63-4F3D-A43F-9FA221BD5B6C}" destId="{2FD5973E-E7E4-4F7E-9A25-61ED917683D0}" srcOrd="1" destOrd="0" presId="urn:microsoft.com/office/officeart/2005/8/layout/orgChart1"/>
    <dgm:cxn modelId="{B2056CE6-B6A7-4A63-A5B8-85E5790BD791}" type="presParOf" srcId="{1DC02629-7D63-4F3D-A43F-9FA221BD5B6C}" destId="{A036D2A5-BC60-4C4B-93BB-7CEFDE348B6D}" srcOrd="2" destOrd="0" presId="urn:microsoft.com/office/officeart/2005/8/layout/orgChart1"/>
    <dgm:cxn modelId="{6FC6BC31-36A9-4214-B891-913713D8BE02}" type="presParOf" srcId="{6F29FBB9-B192-4686-AC1C-138AC5740B1C}" destId="{441ED986-1F2D-41FE-9B06-DC35A9160985}" srcOrd="2" destOrd="0" presId="urn:microsoft.com/office/officeart/2005/8/layout/orgChart1"/>
    <dgm:cxn modelId="{96B34475-7B83-45FE-928D-2A978A438A13}" type="presParOf" srcId="{6F29FBB9-B192-4686-AC1C-138AC5740B1C}" destId="{2954A14D-933A-4F5A-9184-A6435F6744F9}" srcOrd="3" destOrd="0" presId="urn:microsoft.com/office/officeart/2005/8/layout/orgChart1"/>
    <dgm:cxn modelId="{AD2D89A4-B5E2-4BE8-B078-ABA2F94AC68D}" type="presParOf" srcId="{2954A14D-933A-4F5A-9184-A6435F6744F9}" destId="{094EA070-CD60-4B97-83D0-FEA2BFB17608}" srcOrd="0" destOrd="0" presId="urn:microsoft.com/office/officeart/2005/8/layout/orgChart1"/>
    <dgm:cxn modelId="{332044FC-392F-42EC-9B3C-E02CB19E3BEE}" type="presParOf" srcId="{094EA070-CD60-4B97-83D0-FEA2BFB17608}" destId="{3FAF7D44-7AE2-453E-830D-67E672AD163B}" srcOrd="0" destOrd="0" presId="urn:microsoft.com/office/officeart/2005/8/layout/orgChart1"/>
    <dgm:cxn modelId="{B5C43010-C9A8-4BE1-8FD0-6C906A2BC0A4}" type="presParOf" srcId="{094EA070-CD60-4B97-83D0-FEA2BFB17608}" destId="{DAE507D2-3FF7-40CA-96FF-B513C4E2EFB8}" srcOrd="1" destOrd="0" presId="urn:microsoft.com/office/officeart/2005/8/layout/orgChart1"/>
    <dgm:cxn modelId="{CE16C826-4FFE-4545-8EE1-DAA4A43D6647}" type="presParOf" srcId="{2954A14D-933A-4F5A-9184-A6435F6744F9}" destId="{AAE2545F-4F93-4C23-8466-6E51D32FBD16}" srcOrd="1" destOrd="0" presId="urn:microsoft.com/office/officeart/2005/8/layout/orgChart1"/>
    <dgm:cxn modelId="{C11957E8-DCBC-486C-AF88-5E8E82559A2F}" type="presParOf" srcId="{2954A14D-933A-4F5A-9184-A6435F6744F9}" destId="{069ECE46-DF6F-4795-BE14-E8D29B6C51D0}" srcOrd="2" destOrd="0" presId="urn:microsoft.com/office/officeart/2005/8/layout/orgChart1"/>
    <dgm:cxn modelId="{E0959E60-6B10-4130-B3E5-BE2981D868C5}" type="presParOf" srcId="{6F29FBB9-B192-4686-AC1C-138AC5740B1C}" destId="{6C39AF0C-CB55-4EE0-8647-05D9EBE92D2D}" srcOrd="4" destOrd="0" presId="urn:microsoft.com/office/officeart/2005/8/layout/orgChart1"/>
    <dgm:cxn modelId="{B09E6E58-7B4F-47DA-9517-70FF4E02EBE7}" type="presParOf" srcId="{6F29FBB9-B192-4686-AC1C-138AC5740B1C}" destId="{A33E26B4-B44C-477F-83E1-3AA72F306381}" srcOrd="5" destOrd="0" presId="urn:microsoft.com/office/officeart/2005/8/layout/orgChart1"/>
    <dgm:cxn modelId="{E2BF2AD2-C1B9-4AB7-9E95-6E9ABE3DC7F1}" type="presParOf" srcId="{A33E26B4-B44C-477F-83E1-3AA72F306381}" destId="{AA1E80B7-495A-4711-A024-57C5D22D105F}" srcOrd="0" destOrd="0" presId="urn:microsoft.com/office/officeart/2005/8/layout/orgChart1"/>
    <dgm:cxn modelId="{FE00D089-EB52-441F-ACED-7ACEE7C171C4}" type="presParOf" srcId="{AA1E80B7-495A-4711-A024-57C5D22D105F}" destId="{84E6BC8F-C050-4157-B866-BD1B88ADF74E}" srcOrd="0" destOrd="0" presId="urn:microsoft.com/office/officeart/2005/8/layout/orgChart1"/>
    <dgm:cxn modelId="{6FE7BF32-FECA-499B-A4EF-CFEE90DB54F2}" type="presParOf" srcId="{AA1E80B7-495A-4711-A024-57C5D22D105F}" destId="{728B0988-7298-4E05-9555-FD022A58F438}" srcOrd="1" destOrd="0" presId="urn:microsoft.com/office/officeart/2005/8/layout/orgChart1"/>
    <dgm:cxn modelId="{B4212D35-BB75-49F4-9D7A-FB33FDA8AAC5}" type="presParOf" srcId="{A33E26B4-B44C-477F-83E1-3AA72F306381}" destId="{C633DAC6-626D-4694-A155-DE70ADBA1078}" srcOrd="1" destOrd="0" presId="urn:microsoft.com/office/officeart/2005/8/layout/orgChart1"/>
    <dgm:cxn modelId="{88FC1425-5ED6-4940-BDAC-166B1716F495}" type="presParOf" srcId="{A33E26B4-B44C-477F-83E1-3AA72F306381}" destId="{3EF580F9-04D7-4F73-8FB2-0E142A770D62}" srcOrd="2" destOrd="0" presId="urn:microsoft.com/office/officeart/2005/8/layout/orgChart1"/>
    <dgm:cxn modelId="{1D1A6DC1-FC95-4D7F-B169-F8E85699E293}" type="presParOf" srcId="{6F29FBB9-B192-4686-AC1C-138AC5740B1C}" destId="{6174DA48-8FC1-4966-84D3-D364789E871B}" srcOrd="6" destOrd="0" presId="urn:microsoft.com/office/officeart/2005/8/layout/orgChart1"/>
    <dgm:cxn modelId="{1DC4F714-CEB5-4FCA-883A-9E392DE4EFCA}" type="presParOf" srcId="{6F29FBB9-B192-4686-AC1C-138AC5740B1C}" destId="{37E40EB8-9044-4F9D-98F0-B15B5925C329}" srcOrd="7" destOrd="0" presId="urn:microsoft.com/office/officeart/2005/8/layout/orgChart1"/>
    <dgm:cxn modelId="{33A595F6-AB29-41C4-AEF2-7BAE2EA11478}" type="presParOf" srcId="{37E40EB8-9044-4F9D-98F0-B15B5925C329}" destId="{C9CB2AEB-A3C2-42A3-87CA-F2CE1DE0ACFB}" srcOrd="0" destOrd="0" presId="urn:microsoft.com/office/officeart/2005/8/layout/orgChart1"/>
    <dgm:cxn modelId="{732B5809-8207-405A-8604-88F91D453AE8}" type="presParOf" srcId="{C9CB2AEB-A3C2-42A3-87CA-F2CE1DE0ACFB}" destId="{4A0ED894-3038-4A37-9FB0-2430A7E9B4C1}" srcOrd="0" destOrd="0" presId="urn:microsoft.com/office/officeart/2005/8/layout/orgChart1"/>
    <dgm:cxn modelId="{102D6A61-F998-4149-9E40-046AE2F1EFCB}" type="presParOf" srcId="{C9CB2AEB-A3C2-42A3-87CA-F2CE1DE0ACFB}" destId="{ADA9C2FD-88E9-4A48-923D-3034F445F37F}" srcOrd="1" destOrd="0" presId="urn:microsoft.com/office/officeart/2005/8/layout/orgChart1"/>
    <dgm:cxn modelId="{7AA62608-6464-4E80-8720-235183E7ADB7}" type="presParOf" srcId="{37E40EB8-9044-4F9D-98F0-B15B5925C329}" destId="{D9E882B3-065B-4D6D-86EC-5E0D46740CBA}" srcOrd="1" destOrd="0" presId="urn:microsoft.com/office/officeart/2005/8/layout/orgChart1"/>
    <dgm:cxn modelId="{635622C1-5564-4257-BAB0-19EC6808580B}" type="presParOf" srcId="{37E40EB8-9044-4F9D-98F0-B15B5925C329}" destId="{164FA40F-E1DF-40DE-BA72-F4FE3147F83F}" srcOrd="2" destOrd="0" presId="urn:microsoft.com/office/officeart/2005/8/layout/orgChart1"/>
    <dgm:cxn modelId="{46014AD9-31D4-4097-806C-E69997EFCE8C}" type="presParOf" srcId="{6F29FBB9-B192-4686-AC1C-138AC5740B1C}" destId="{8203E26A-2536-499B-A313-2783C2A32C9B}" srcOrd="8" destOrd="0" presId="urn:microsoft.com/office/officeart/2005/8/layout/orgChart1"/>
    <dgm:cxn modelId="{10027C4E-BBD7-4CE2-B928-F7772AAE1680}" type="presParOf" srcId="{6F29FBB9-B192-4686-AC1C-138AC5740B1C}" destId="{7D0B6A74-4559-4452-8A20-045D7D99E4E1}" srcOrd="9" destOrd="0" presId="urn:microsoft.com/office/officeart/2005/8/layout/orgChart1"/>
    <dgm:cxn modelId="{9D5EC7B6-B1B8-4F30-8CFF-C8A6039640E6}" type="presParOf" srcId="{7D0B6A74-4559-4452-8A20-045D7D99E4E1}" destId="{5A5FC334-D7D4-417F-A408-A22EA53D7E5C}" srcOrd="0" destOrd="0" presId="urn:microsoft.com/office/officeart/2005/8/layout/orgChart1"/>
    <dgm:cxn modelId="{D3D1E6EF-39C6-4968-8E73-A156312F9653}" type="presParOf" srcId="{5A5FC334-D7D4-417F-A408-A22EA53D7E5C}" destId="{2DA100BD-DC2E-4C8C-9B48-5A522FA1990D}" srcOrd="0" destOrd="0" presId="urn:microsoft.com/office/officeart/2005/8/layout/orgChart1"/>
    <dgm:cxn modelId="{A55AAB4F-123F-425F-B77D-A5BB4B9DBE57}" type="presParOf" srcId="{5A5FC334-D7D4-417F-A408-A22EA53D7E5C}" destId="{DCA4251B-F5B1-41FA-B0DB-BCE14365599D}" srcOrd="1" destOrd="0" presId="urn:microsoft.com/office/officeart/2005/8/layout/orgChart1"/>
    <dgm:cxn modelId="{4DD7CEAF-53A0-44A8-A6E0-C6121E4C3827}" type="presParOf" srcId="{7D0B6A74-4559-4452-8A20-045D7D99E4E1}" destId="{FEB53E62-06FE-41F8-AADA-6135DD51544A}" srcOrd="1" destOrd="0" presId="urn:microsoft.com/office/officeart/2005/8/layout/orgChart1"/>
    <dgm:cxn modelId="{2E3F2217-18C3-46A7-85DF-32C3EAA99A19}" type="presParOf" srcId="{FEB53E62-06FE-41F8-AADA-6135DD51544A}" destId="{668221AE-D0C5-4994-BA32-FF8BC906DF58}" srcOrd="0" destOrd="0" presId="urn:microsoft.com/office/officeart/2005/8/layout/orgChart1"/>
    <dgm:cxn modelId="{32EC7698-CAA3-4E6D-9CD3-EB5769572477}" type="presParOf" srcId="{FEB53E62-06FE-41F8-AADA-6135DD51544A}" destId="{74E03D36-F619-4CE3-B71C-8A8CED5239F9}" srcOrd="1" destOrd="0" presId="urn:microsoft.com/office/officeart/2005/8/layout/orgChart1"/>
    <dgm:cxn modelId="{663C0E1E-9996-48B9-888E-29F78396FB3F}" type="presParOf" srcId="{74E03D36-F619-4CE3-B71C-8A8CED5239F9}" destId="{5800147E-8456-4CCB-8080-88D43C9298C0}" srcOrd="0" destOrd="0" presId="urn:microsoft.com/office/officeart/2005/8/layout/orgChart1"/>
    <dgm:cxn modelId="{D232622E-B165-48F1-AB95-E6ED31ACBFA8}" type="presParOf" srcId="{5800147E-8456-4CCB-8080-88D43C9298C0}" destId="{97367130-40F6-4AAA-9BE9-9C94F0FCD412}" srcOrd="0" destOrd="0" presId="urn:microsoft.com/office/officeart/2005/8/layout/orgChart1"/>
    <dgm:cxn modelId="{090C1037-C390-44C7-AE82-BF49D9C9C687}" type="presParOf" srcId="{5800147E-8456-4CCB-8080-88D43C9298C0}" destId="{1D80983D-C843-437F-8809-CC64E56E1526}" srcOrd="1" destOrd="0" presId="urn:microsoft.com/office/officeart/2005/8/layout/orgChart1"/>
    <dgm:cxn modelId="{008CE34C-8C0C-41B3-B934-0DA768A31A1E}" type="presParOf" srcId="{74E03D36-F619-4CE3-B71C-8A8CED5239F9}" destId="{6175C092-FC91-4C6B-86FA-E48539D43B7F}" srcOrd="1" destOrd="0" presId="urn:microsoft.com/office/officeart/2005/8/layout/orgChart1"/>
    <dgm:cxn modelId="{8DE3839B-3C86-44B8-9C0A-F218EE55373F}" type="presParOf" srcId="{6175C092-FC91-4C6B-86FA-E48539D43B7F}" destId="{072EB4BD-3CDC-4300-A06E-BCBA3569F4A0}" srcOrd="0" destOrd="0" presId="urn:microsoft.com/office/officeart/2005/8/layout/orgChart1"/>
    <dgm:cxn modelId="{1F7366CD-ADB4-4207-9FC0-3430EA225C1A}" type="presParOf" srcId="{6175C092-FC91-4C6B-86FA-E48539D43B7F}" destId="{C62ED127-F5F2-400C-8814-A41198DDEC1C}" srcOrd="1" destOrd="0" presId="urn:microsoft.com/office/officeart/2005/8/layout/orgChart1"/>
    <dgm:cxn modelId="{CC3F4F60-AA44-4BF1-9D7D-4486C2769A71}" type="presParOf" srcId="{C62ED127-F5F2-400C-8814-A41198DDEC1C}" destId="{0EB82E11-1586-4898-86E2-6E4E44C83BCE}" srcOrd="0" destOrd="0" presId="urn:microsoft.com/office/officeart/2005/8/layout/orgChart1"/>
    <dgm:cxn modelId="{7BB0345E-8F99-4239-B3EC-67A4C7DE2D51}" type="presParOf" srcId="{0EB82E11-1586-4898-86E2-6E4E44C83BCE}" destId="{F343974F-7DDB-4FD7-B998-32EA3C08170C}" srcOrd="0" destOrd="0" presId="urn:microsoft.com/office/officeart/2005/8/layout/orgChart1"/>
    <dgm:cxn modelId="{561B09A3-2BA2-441D-8BB2-E0460091125B}" type="presParOf" srcId="{0EB82E11-1586-4898-86E2-6E4E44C83BCE}" destId="{CCEA24B3-83C7-4F4D-A474-47EA83369765}" srcOrd="1" destOrd="0" presId="urn:microsoft.com/office/officeart/2005/8/layout/orgChart1"/>
    <dgm:cxn modelId="{DB4AFA79-3129-432F-9899-80BBA01DC2A9}" type="presParOf" srcId="{C62ED127-F5F2-400C-8814-A41198DDEC1C}" destId="{88A7DC89-05FD-439E-ACB5-BBEA69F42DB0}" srcOrd="1" destOrd="0" presId="urn:microsoft.com/office/officeart/2005/8/layout/orgChart1"/>
    <dgm:cxn modelId="{8702F2A0-74B7-4051-AF43-8C1B0322073C}" type="presParOf" srcId="{C62ED127-F5F2-400C-8814-A41198DDEC1C}" destId="{08BA6A44-F070-4BAD-9687-10115789588B}" srcOrd="2" destOrd="0" presId="urn:microsoft.com/office/officeart/2005/8/layout/orgChart1"/>
    <dgm:cxn modelId="{B2B59EDC-B59D-4EB1-B195-3BC70F2D93AD}" type="presParOf" srcId="{6175C092-FC91-4C6B-86FA-E48539D43B7F}" destId="{2C0E752E-85BF-4711-8256-BA0B49996A83}" srcOrd="2" destOrd="0" presId="urn:microsoft.com/office/officeart/2005/8/layout/orgChart1"/>
    <dgm:cxn modelId="{E821BADA-B0FC-4517-8595-E52E39E9BDE6}" type="presParOf" srcId="{6175C092-FC91-4C6B-86FA-E48539D43B7F}" destId="{C5D48299-2C3A-47BB-8197-AE241FFA9C49}" srcOrd="3" destOrd="0" presId="urn:microsoft.com/office/officeart/2005/8/layout/orgChart1"/>
    <dgm:cxn modelId="{E55918D7-09E4-4CD2-8552-6720D490561A}" type="presParOf" srcId="{C5D48299-2C3A-47BB-8197-AE241FFA9C49}" destId="{6ACF5827-5182-404F-9C13-6B9188464F62}" srcOrd="0" destOrd="0" presId="urn:microsoft.com/office/officeart/2005/8/layout/orgChart1"/>
    <dgm:cxn modelId="{596A24A2-7FB6-4238-BB14-4ED4CA9D57E4}" type="presParOf" srcId="{6ACF5827-5182-404F-9C13-6B9188464F62}" destId="{EE0291D3-9B6B-4FD1-82E5-43D528232E31}" srcOrd="0" destOrd="0" presId="urn:microsoft.com/office/officeart/2005/8/layout/orgChart1"/>
    <dgm:cxn modelId="{6BC49EA7-E57A-4DFA-8575-F23A01BDAE23}" type="presParOf" srcId="{6ACF5827-5182-404F-9C13-6B9188464F62}" destId="{0E50B58B-A838-4595-84A2-897D7DB5042A}" srcOrd="1" destOrd="0" presId="urn:microsoft.com/office/officeart/2005/8/layout/orgChart1"/>
    <dgm:cxn modelId="{5FA9D0BF-48A6-41CC-BA99-58C7DC08056B}" type="presParOf" srcId="{C5D48299-2C3A-47BB-8197-AE241FFA9C49}" destId="{5C5C6CFA-0C30-4EB4-83DE-691CE82F8BE3}" srcOrd="1" destOrd="0" presId="urn:microsoft.com/office/officeart/2005/8/layout/orgChart1"/>
    <dgm:cxn modelId="{8D580970-5271-40F5-B7B9-854A9BF158D3}" type="presParOf" srcId="{C5D48299-2C3A-47BB-8197-AE241FFA9C49}" destId="{ECC72DA8-3406-4621-AB18-2D0D8DCB909F}" srcOrd="2" destOrd="0" presId="urn:microsoft.com/office/officeart/2005/8/layout/orgChart1"/>
    <dgm:cxn modelId="{135E8222-F742-44EA-AE01-AFAA7D65124F}" type="presParOf" srcId="{74E03D36-F619-4CE3-B71C-8A8CED5239F9}" destId="{63C9FE66-4772-426C-919D-8560C8A7D84D}" srcOrd="2" destOrd="0" presId="urn:microsoft.com/office/officeart/2005/8/layout/orgChart1"/>
    <dgm:cxn modelId="{DEE9F29E-85EA-4DEF-B451-BA424C04D13B}" type="presParOf" srcId="{FEB53E62-06FE-41F8-AADA-6135DD51544A}" destId="{5F772701-2F9D-45E0-83B6-A0B5DD669E6A}" srcOrd="2" destOrd="0" presId="urn:microsoft.com/office/officeart/2005/8/layout/orgChart1"/>
    <dgm:cxn modelId="{0AA1C03F-B2AB-4BD3-B3D6-BB5E02D25BE1}" type="presParOf" srcId="{FEB53E62-06FE-41F8-AADA-6135DD51544A}" destId="{3C4C370D-AF60-4630-AE6E-858723A2A4C0}" srcOrd="3" destOrd="0" presId="urn:microsoft.com/office/officeart/2005/8/layout/orgChart1"/>
    <dgm:cxn modelId="{0588D9F4-17FD-4901-B25C-26C4BCA2778E}" type="presParOf" srcId="{3C4C370D-AF60-4630-AE6E-858723A2A4C0}" destId="{7A17AF3D-5D2D-429D-B4C1-687F3657D120}" srcOrd="0" destOrd="0" presId="urn:microsoft.com/office/officeart/2005/8/layout/orgChart1"/>
    <dgm:cxn modelId="{23DCC04F-B93C-4D12-A552-02D7FC50F2FB}" type="presParOf" srcId="{7A17AF3D-5D2D-429D-B4C1-687F3657D120}" destId="{23B5E7EF-09DE-4E26-9420-C5CF3EA32F54}" srcOrd="0" destOrd="0" presId="urn:microsoft.com/office/officeart/2005/8/layout/orgChart1"/>
    <dgm:cxn modelId="{E36D3873-19C5-4A88-8777-61EE88B17372}" type="presParOf" srcId="{7A17AF3D-5D2D-429D-B4C1-687F3657D120}" destId="{08835C0B-62FF-4825-A3A9-DD2DAD13527C}" srcOrd="1" destOrd="0" presId="urn:microsoft.com/office/officeart/2005/8/layout/orgChart1"/>
    <dgm:cxn modelId="{45145DF7-8AF1-480B-A191-A2BE3FF278B9}" type="presParOf" srcId="{3C4C370D-AF60-4630-AE6E-858723A2A4C0}" destId="{E33DEE29-B3E5-462A-94A5-21432C01FA6B}" srcOrd="1" destOrd="0" presId="urn:microsoft.com/office/officeart/2005/8/layout/orgChart1"/>
    <dgm:cxn modelId="{91191BA9-9A02-4101-8465-ED23B13C236D}" type="presParOf" srcId="{E33DEE29-B3E5-462A-94A5-21432C01FA6B}" destId="{78C49404-8508-4F58-94F6-C9AEC79C7961}" srcOrd="0" destOrd="0" presId="urn:microsoft.com/office/officeart/2005/8/layout/orgChart1"/>
    <dgm:cxn modelId="{EC2DD1A5-1A18-4090-8008-535934DD4ECC}" type="presParOf" srcId="{E33DEE29-B3E5-462A-94A5-21432C01FA6B}" destId="{72789248-0243-42C1-975C-5BAF3F5040D1}" srcOrd="1" destOrd="0" presId="urn:microsoft.com/office/officeart/2005/8/layout/orgChart1"/>
    <dgm:cxn modelId="{29E4B05B-E6EC-4E57-9DD8-C67664FF8F5F}" type="presParOf" srcId="{72789248-0243-42C1-975C-5BAF3F5040D1}" destId="{6352592F-E444-4A04-AF03-0C4834EE1D7C}" srcOrd="0" destOrd="0" presId="urn:microsoft.com/office/officeart/2005/8/layout/orgChart1"/>
    <dgm:cxn modelId="{829AAE55-2325-49A8-86BF-3BE5786039E5}" type="presParOf" srcId="{6352592F-E444-4A04-AF03-0C4834EE1D7C}" destId="{AAA4D122-A1CE-4638-AA20-810A1328BC34}" srcOrd="0" destOrd="0" presId="urn:microsoft.com/office/officeart/2005/8/layout/orgChart1"/>
    <dgm:cxn modelId="{AEAE2DF8-0390-438A-BF3C-E9E11B82F683}" type="presParOf" srcId="{6352592F-E444-4A04-AF03-0C4834EE1D7C}" destId="{CCDA5ED5-1BED-432E-9E5B-BD662C179350}" srcOrd="1" destOrd="0" presId="urn:microsoft.com/office/officeart/2005/8/layout/orgChart1"/>
    <dgm:cxn modelId="{3EA6A652-8EC9-41FD-BD37-E0D0F62CB2CC}" type="presParOf" srcId="{72789248-0243-42C1-975C-5BAF3F5040D1}" destId="{94586733-4679-4F45-A4C1-5888086B5898}" srcOrd="1" destOrd="0" presId="urn:microsoft.com/office/officeart/2005/8/layout/orgChart1"/>
    <dgm:cxn modelId="{27DE79F8-0CA5-4B8D-B7DB-A070F3515D5A}" type="presParOf" srcId="{72789248-0243-42C1-975C-5BAF3F5040D1}" destId="{38E43A97-44A2-4447-A70E-962876003730}" srcOrd="2" destOrd="0" presId="urn:microsoft.com/office/officeart/2005/8/layout/orgChart1"/>
    <dgm:cxn modelId="{5324E0B0-444F-4BBD-AAD0-4FA938C1D87F}" type="presParOf" srcId="{E33DEE29-B3E5-462A-94A5-21432C01FA6B}" destId="{F79A2F49-2532-4C2F-A633-FBC2ADCCDD20}" srcOrd="2" destOrd="0" presId="urn:microsoft.com/office/officeart/2005/8/layout/orgChart1"/>
    <dgm:cxn modelId="{B45EC95F-0AB7-4365-97B6-44FC9096375F}" type="presParOf" srcId="{E33DEE29-B3E5-462A-94A5-21432C01FA6B}" destId="{D8CECAA6-3CB9-4937-80A8-E8FD629859DC}" srcOrd="3" destOrd="0" presId="urn:microsoft.com/office/officeart/2005/8/layout/orgChart1"/>
    <dgm:cxn modelId="{C2BE5599-26D7-4C06-A913-728D16FD2903}" type="presParOf" srcId="{D8CECAA6-3CB9-4937-80A8-E8FD629859DC}" destId="{62235690-373E-4D21-BAED-680E7A619738}" srcOrd="0" destOrd="0" presId="urn:microsoft.com/office/officeart/2005/8/layout/orgChart1"/>
    <dgm:cxn modelId="{0EDA0FE6-755C-422D-BD37-2B73A70E25AB}" type="presParOf" srcId="{62235690-373E-4D21-BAED-680E7A619738}" destId="{AE8E3B81-C22C-4841-A2D1-98EBF1E3C88B}" srcOrd="0" destOrd="0" presId="urn:microsoft.com/office/officeart/2005/8/layout/orgChart1"/>
    <dgm:cxn modelId="{0E4600D4-719A-412D-A5A9-8A1931538A73}" type="presParOf" srcId="{62235690-373E-4D21-BAED-680E7A619738}" destId="{404827B9-7A39-4832-9B87-CBE9DF05BC8F}" srcOrd="1" destOrd="0" presId="urn:microsoft.com/office/officeart/2005/8/layout/orgChart1"/>
    <dgm:cxn modelId="{66764284-DCBA-45F8-B405-24CA0D2E0843}" type="presParOf" srcId="{D8CECAA6-3CB9-4937-80A8-E8FD629859DC}" destId="{D0F6470C-9C9F-4717-BFFD-50CE5B3CAED5}" srcOrd="1" destOrd="0" presId="urn:microsoft.com/office/officeart/2005/8/layout/orgChart1"/>
    <dgm:cxn modelId="{9719FBCE-DF99-4CA2-8575-D452671C765A}" type="presParOf" srcId="{D0F6470C-9C9F-4717-BFFD-50CE5B3CAED5}" destId="{15010B72-9E47-4E71-8B91-C77E686EF417}" srcOrd="0" destOrd="0" presId="urn:microsoft.com/office/officeart/2005/8/layout/orgChart1"/>
    <dgm:cxn modelId="{61714F41-08E4-4EC1-BE9D-3F31F616B0C9}" type="presParOf" srcId="{D0F6470C-9C9F-4717-BFFD-50CE5B3CAED5}" destId="{9C2D29FE-267E-4764-B478-CC8A9ADB8216}" srcOrd="1" destOrd="0" presId="urn:microsoft.com/office/officeart/2005/8/layout/orgChart1"/>
    <dgm:cxn modelId="{71C0F447-53EC-4CB8-8F21-EBCBE474D011}" type="presParOf" srcId="{9C2D29FE-267E-4764-B478-CC8A9ADB8216}" destId="{BF06883F-3EE1-4075-9A6E-5C38F662856A}" srcOrd="0" destOrd="0" presId="urn:microsoft.com/office/officeart/2005/8/layout/orgChart1"/>
    <dgm:cxn modelId="{D0F3E519-5A02-4C21-BCF0-474F40E07A24}" type="presParOf" srcId="{BF06883F-3EE1-4075-9A6E-5C38F662856A}" destId="{81491668-37EA-4E87-A0D5-FE0D90808384}" srcOrd="0" destOrd="0" presId="urn:microsoft.com/office/officeart/2005/8/layout/orgChart1"/>
    <dgm:cxn modelId="{83FF5C65-7D20-41DE-9649-471324B8DDCA}" type="presParOf" srcId="{BF06883F-3EE1-4075-9A6E-5C38F662856A}" destId="{577B2504-EB47-4550-A121-4FD0667DE370}" srcOrd="1" destOrd="0" presId="urn:microsoft.com/office/officeart/2005/8/layout/orgChart1"/>
    <dgm:cxn modelId="{04507BE7-63B2-468D-8286-F640C3C81861}" type="presParOf" srcId="{9C2D29FE-267E-4764-B478-CC8A9ADB8216}" destId="{99A5F0ED-FA97-488B-AC24-1D9797B12A66}" srcOrd="1" destOrd="0" presId="urn:microsoft.com/office/officeart/2005/8/layout/orgChart1"/>
    <dgm:cxn modelId="{3E7AA720-9151-45D4-AA85-B42C8D95D965}" type="presParOf" srcId="{9C2D29FE-267E-4764-B478-CC8A9ADB8216}" destId="{6C0F6F7F-EA5E-4601-AF80-CDF60BA55A19}" srcOrd="2" destOrd="0" presId="urn:microsoft.com/office/officeart/2005/8/layout/orgChart1"/>
    <dgm:cxn modelId="{3B6898B4-BADF-41D0-A4A2-3DA9F8588540}" type="presParOf" srcId="{D0F6470C-9C9F-4717-BFFD-50CE5B3CAED5}" destId="{50F81223-4196-45D0-9B21-E54531A47E39}" srcOrd="2" destOrd="0" presId="urn:microsoft.com/office/officeart/2005/8/layout/orgChart1"/>
    <dgm:cxn modelId="{7FEE3020-8DD0-4E0C-A970-BCFB18D7A855}" type="presParOf" srcId="{D0F6470C-9C9F-4717-BFFD-50CE5B3CAED5}" destId="{79EDC9D9-D5B4-4E80-8930-43F7976DF449}" srcOrd="3" destOrd="0" presId="urn:microsoft.com/office/officeart/2005/8/layout/orgChart1"/>
    <dgm:cxn modelId="{5F59905C-4B4F-4E7C-A530-135E3C8B9A14}" type="presParOf" srcId="{79EDC9D9-D5B4-4E80-8930-43F7976DF449}" destId="{71FC3DD4-9D14-4536-B3E3-B92DCBC63D5B}" srcOrd="0" destOrd="0" presId="urn:microsoft.com/office/officeart/2005/8/layout/orgChart1"/>
    <dgm:cxn modelId="{646DB111-1160-4FE0-B6EF-780D9C8A3C69}" type="presParOf" srcId="{71FC3DD4-9D14-4536-B3E3-B92DCBC63D5B}" destId="{026AB3DE-111F-4752-BBD0-4EBD32DA3AB7}" srcOrd="0" destOrd="0" presId="urn:microsoft.com/office/officeart/2005/8/layout/orgChart1"/>
    <dgm:cxn modelId="{B152FE78-CD5F-4D9C-A7E7-7DD3A8EE4ABA}" type="presParOf" srcId="{71FC3DD4-9D14-4536-B3E3-B92DCBC63D5B}" destId="{BE58C3E7-CBDD-4CBD-8B54-FA9A2F7F3827}" srcOrd="1" destOrd="0" presId="urn:microsoft.com/office/officeart/2005/8/layout/orgChart1"/>
    <dgm:cxn modelId="{33005123-81BB-450F-806B-4D7A862406FF}" type="presParOf" srcId="{79EDC9D9-D5B4-4E80-8930-43F7976DF449}" destId="{7CB81DFB-FFC1-4F52-A6BD-405E9972FA62}" srcOrd="1" destOrd="0" presId="urn:microsoft.com/office/officeart/2005/8/layout/orgChart1"/>
    <dgm:cxn modelId="{1D6A0B62-A684-4C40-B18A-3D6E1202208C}" type="presParOf" srcId="{79EDC9D9-D5B4-4E80-8930-43F7976DF449}" destId="{12F083D8-5FC4-4281-A1F0-2542D21037A6}" srcOrd="2" destOrd="0" presId="urn:microsoft.com/office/officeart/2005/8/layout/orgChart1"/>
    <dgm:cxn modelId="{9E95A997-FAD8-4EF7-818C-4878759FD50E}" type="presParOf" srcId="{D8CECAA6-3CB9-4937-80A8-E8FD629859DC}" destId="{3EDC85B7-B42A-49D0-8782-90479587EF1B}" srcOrd="2" destOrd="0" presId="urn:microsoft.com/office/officeart/2005/8/layout/orgChart1"/>
    <dgm:cxn modelId="{35D0179B-EF3B-44EE-B6B7-CD15827D7754}" type="presParOf" srcId="{E33DEE29-B3E5-462A-94A5-21432C01FA6B}" destId="{C2795E63-B3D2-4AA2-BD90-B46ABAE9A9B5}" srcOrd="4" destOrd="0" presId="urn:microsoft.com/office/officeart/2005/8/layout/orgChart1"/>
    <dgm:cxn modelId="{BD72B7EF-3291-4CB9-BB5E-271F20DDE706}" type="presParOf" srcId="{E33DEE29-B3E5-462A-94A5-21432C01FA6B}" destId="{55C4C65B-E900-4B98-A227-47A7EF064423}" srcOrd="5" destOrd="0" presId="urn:microsoft.com/office/officeart/2005/8/layout/orgChart1"/>
    <dgm:cxn modelId="{0947C455-9EE9-4A3A-A83C-BABE40E9B1A6}" type="presParOf" srcId="{55C4C65B-E900-4B98-A227-47A7EF064423}" destId="{7884F038-774A-423B-8924-E9E12F140D95}" srcOrd="0" destOrd="0" presId="urn:microsoft.com/office/officeart/2005/8/layout/orgChart1"/>
    <dgm:cxn modelId="{54531CF2-29EA-496E-876F-2C03BF19EBBD}" type="presParOf" srcId="{7884F038-774A-423B-8924-E9E12F140D95}" destId="{5C7C1DFD-2B91-4E8A-91B6-A34B4316E72A}" srcOrd="0" destOrd="0" presId="urn:microsoft.com/office/officeart/2005/8/layout/orgChart1"/>
    <dgm:cxn modelId="{3D7247F0-1C14-479C-A453-B46CD03408EC}" type="presParOf" srcId="{7884F038-774A-423B-8924-E9E12F140D95}" destId="{CBAC5DB3-AE19-4C7A-B269-3B63CF4C9B2C}" srcOrd="1" destOrd="0" presId="urn:microsoft.com/office/officeart/2005/8/layout/orgChart1"/>
    <dgm:cxn modelId="{0136DE25-6570-44AE-B498-0A3C70C316DD}" type="presParOf" srcId="{55C4C65B-E900-4B98-A227-47A7EF064423}" destId="{99AC4A22-1769-4DD4-BE68-AEF8ACDDEA38}" srcOrd="1" destOrd="0" presId="urn:microsoft.com/office/officeart/2005/8/layout/orgChart1"/>
    <dgm:cxn modelId="{13DFD2CF-269E-495A-8863-59798A174EB1}" type="presParOf" srcId="{55C4C65B-E900-4B98-A227-47A7EF064423}" destId="{68583963-FB13-48BE-B17A-0D2014E2D7AB}" srcOrd="2" destOrd="0" presId="urn:microsoft.com/office/officeart/2005/8/layout/orgChart1"/>
    <dgm:cxn modelId="{5E164CCB-F96C-45D8-B971-56448492F72C}" type="presParOf" srcId="{3C4C370D-AF60-4630-AE6E-858723A2A4C0}" destId="{C370BEC2-0D60-41A0-B01D-4E910316842F}" srcOrd="2" destOrd="0" presId="urn:microsoft.com/office/officeart/2005/8/layout/orgChart1"/>
    <dgm:cxn modelId="{6B2E3735-868C-45B3-AB0E-9D67E4A87BB2}" type="presParOf" srcId="{FEB53E62-06FE-41F8-AADA-6135DD51544A}" destId="{B6B65C98-4BD8-45ED-BB65-6823BAB6D2BC}" srcOrd="4" destOrd="0" presId="urn:microsoft.com/office/officeart/2005/8/layout/orgChart1"/>
    <dgm:cxn modelId="{58F88BF6-E305-461B-9398-AA452C440C94}" type="presParOf" srcId="{FEB53E62-06FE-41F8-AADA-6135DD51544A}" destId="{E568B7F4-17F7-4551-A6C8-EFAE434785FF}" srcOrd="5" destOrd="0" presId="urn:microsoft.com/office/officeart/2005/8/layout/orgChart1"/>
    <dgm:cxn modelId="{E6D26CCB-3B92-499F-AD24-9A01A84C6633}" type="presParOf" srcId="{E568B7F4-17F7-4551-A6C8-EFAE434785FF}" destId="{84037AA9-AD6A-4004-8481-80C786E1BFFC}" srcOrd="0" destOrd="0" presId="urn:microsoft.com/office/officeart/2005/8/layout/orgChart1"/>
    <dgm:cxn modelId="{D2F1E53A-EE88-49A3-B75F-72E7FD92213D}" type="presParOf" srcId="{84037AA9-AD6A-4004-8481-80C786E1BFFC}" destId="{E508B55D-B0F0-45DC-BE59-38450D12B45A}" srcOrd="0" destOrd="0" presId="urn:microsoft.com/office/officeart/2005/8/layout/orgChart1"/>
    <dgm:cxn modelId="{CBD4CCCA-CE63-4A81-9F99-A60D4D8B5107}" type="presParOf" srcId="{84037AA9-AD6A-4004-8481-80C786E1BFFC}" destId="{D93E228A-D951-47DE-8007-BF3876E9C238}" srcOrd="1" destOrd="0" presId="urn:microsoft.com/office/officeart/2005/8/layout/orgChart1"/>
    <dgm:cxn modelId="{E56A096D-6B19-4684-B03C-A661BD9DF2B2}" type="presParOf" srcId="{E568B7F4-17F7-4551-A6C8-EFAE434785FF}" destId="{2E6892CD-0C85-4D2D-80D8-0CC0BF024872}" srcOrd="1" destOrd="0" presId="urn:microsoft.com/office/officeart/2005/8/layout/orgChart1"/>
    <dgm:cxn modelId="{9B9239C2-9520-48C0-A094-C6D8920C1BCA}" type="presParOf" srcId="{2E6892CD-0C85-4D2D-80D8-0CC0BF024872}" destId="{6912ADEE-BEC7-493A-AF65-9287942EB2D5}" srcOrd="0" destOrd="0" presId="urn:microsoft.com/office/officeart/2005/8/layout/orgChart1"/>
    <dgm:cxn modelId="{A9E30B92-63DB-4063-AF6A-0BB2F1954413}" type="presParOf" srcId="{2E6892CD-0C85-4D2D-80D8-0CC0BF024872}" destId="{3DBB09FF-01D2-47B6-B044-E6A84785136E}" srcOrd="1" destOrd="0" presId="urn:microsoft.com/office/officeart/2005/8/layout/orgChart1"/>
    <dgm:cxn modelId="{9A2B29D2-5158-491A-85D0-02E5E43E3B96}" type="presParOf" srcId="{3DBB09FF-01D2-47B6-B044-E6A84785136E}" destId="{5DB92B3B-D93A-466B-8125-DFF6F58FF96A}" srcOrd="0" destOrd="0" presId="urn:microsoft.com/office/officeart/2005/8/layout/orgChart1"/>
    <dgm:cxn modelId="{E70F9EC4-4E7D-4CA7-831C-10BD556E4761}" type="presParOf" srcId="{5DB92B3B-D93A-466B-8125-DFF6F58FF96A}" destId="{B17E7C78-19F5-446D-93D9-CBF4DC93D1D1}" srcOrd="0" destOrd="0" presId="urn:microsoft.com/office/officeart/2005/8/layout/orgChart1"/>
    <dgm:cxn modelId="{7F9EE53E-BFFF-466B-90CF-8F0B82CD7387}" type="presParOf" srcId="{5DB92B3B-D93A-466B-8125-DFF6F58FF96A}" destId="{CC3F3C1C-C017-4522-986C-C4F2A6D62C28}" srcOrd="1" destOrd="0" presId="urn:microsoft.com/office/officeart/2005/8/layout/orgChart1"/>
    <dgm:cxn modelId="{9F88CAF8-C9B0-4043-B9EE-BA6C22AF134B}" type="presParOf" srcId="{3DBB09FF-01D2-47B6-B044-E6A84785136E}" destId="{779D5904-2D64-4B7D-BCC5-6D5F142B01EE}" srcOrd="1" destOrd="0" presId="urn:microsoft.com/office/officeart/2005/8/layout/orgChart1"/>
    <dgm:cxn modelId="{88D2F5CC-B576-46EC-B973-B819C23D58F2}" type="presParOf" srcId="{3DBB09FF-01D2-47B6-B044-E6A84785136E}" destId="{1BB61CF1-7E59-4AF6-A4A0-3098D6610F12}" srcOrd="2" destOrd="0" presId="urn:microsoft.com/office/officeart/2005/8/layout/orgChart1"/>
    <dgm:cxn modelId="{E8502041-E34E-433D-AAFE-5E6E94C323DB}" type="presParOf" srcId="{2E6892CD-0C85-4D2D-80D8-0CC0BF024872}" destId="{C0EF5CA6-1FFD-4ECE-A4AA-95DE875763D1}" srcOrd="2" destOrd="0" presId="urn:microsoft.com/office/officeart/2005/8/layout/orgChart1"/>
    <dgm:cxn modelId="{92F1E993-D3B8-43E9-BFC9-E5D792F660C1}" type="presParOf" srcId="{2E6892CD-0C85-4D2D-80D8-0CC0BF024872}" destId="{D0C6ECE6-7FE8-419A-8C0C-11309755793C}" srcOrd="3" destOrd="0" presId="urn:microsoft.com/office/officeart/2005/8/layout/orgChart1"/>
    <dgm:cxn modelId="{1F5A1D9E-B9FF-44D5-8DDC-13858B78FBDF}" type="presParOf" srcId="{D0C6ECE6-7FE8-419A-8C0C-11309755793C}" destId="{3DCAD47A-5CA1-4457-B50C-34FC10DF0A92}" srcOrd="0" destOrd="0" presId="urn:microsoft.com/office/officeart/2005/8/layout/orgChart1"/>
    <dgm:cxn modelId="{DA493FF1-7B96-4E50-8CC7-1B756D656FC1}" type="presParOf" srcId="{3DCAD47A-5CA1-4457-B50C-34FC10DF0A92}" destId="{27E41347-49B9-4257-AF33-E180726CCAE0}" srcOrd="0" destOrd="0" presId="urn:microsoft.com/office/officeart/2005/8/layout/orgChart1"/>
    <dgm:cxn modelId="{E2DEFB3E-1716-48B6-86F4-0CDBB53C8D4C}" type="presParOf" srcId="{3DCAD47A-5CA1-4457-B50C-34FC10DF0A92}" destId="{FC1204CD-EB69-425D-A395-620EBCF83E71}" srcOrd="1" destOrd="0" presId="urn:microsoft.com/office/officeart/2005/8/layout/orgChart1"/>
    <dgm:cxn modelId="{DC73E73A-D526-4C6E-A434-33DE05572EF7}" type="presParOf" srcId="{D0C6ECE6-7FE8-419A-8C0C-11309755793C}" destId="{1C680E4E-1BE5-4E8B-8B95-F9F1D70E8606}" srcOrd="1" destOrd="0" presId="urn:microsoft.com/office/officeart/2005/8/layout/orgChart1"/>
    <dgm:cxn modelId="{1E91D9D1-F351-409E-8EFA-98B9DC5F1F59}" type="presParOf" srcId="{D0C6ECE6-7FE8-419A-8C0C-11309755793C}" destId="{A2C54C1B-4AC4-45C6-8FB1-04A000EA2006}" srcOrd="2" destOrd="0" presId="urn:microsoft.com/office/officeart/2005/8/layout/orgChart1"/>
    <dgm:cxn modelId="{E85AD126-6961-43F1-9D47-9D0CEBF982B9}" type="presParOf" srcId="{2E6892CD-0C85-4D2D-80D8-0CC0BF024872}" destId="{DCCA95C6-FE80-4B3C-808D-FB70A261E6BB}" srcOrd="4" destOrd="0" presId="urn:microsoft.com/office/officeart/2005/8/layout/orgChart1"/>
    <dgm:cxn modelId="{F717989C-DE4F-4048-9B41-7BCD8D3CF22E}" type="presParOf" srcId="{2E6892CD-0C85-4D2D-80D8-0CC0BF024872}" destId="{9EE89942-A7B9-46F9-BECB-96B94CCCF426}" srcOrd="5" destOrd="0" presId="urn:microsoft.com/office/officeart/2005/8/layout/orgChart1"/>
    <dgm:cxn modelId="{669C3F65-FEF5-4CC3-9A14-A7FE2AD0FCA1}" type="presParOf" srcId="{9EE89942-A7B9-46F9-BECB-96B94CCCF426}" destId="{223689E4-D413-4728-ADB1-753B5C7E63D5}" srcOrd="0" destOrd="0" presId="urn:microsoft.com/office/officeart/2005/8/layout/orgChart1"/>
    <dgm:cxn modelId="{C32CCF20-A63C-4F38-8087-257381CF230D}" type="presParOf" srcId="{223689E4-D413-4728-ADB1-753B5C7E63D5}" destId="{5843975A-4717-40FD-956D-224EADC56D7B}" srcOrd="0" destOrd="0" presId="urn:microsoft.com/office/officeart/2005/8/layout/orgChart1"/>
    <dgm:cxn modelId="{4D3E2BFC-5CC0-428C-874C-669B7B467565}" type="presParOf" srcId="{223689E4-D413-4728-ADB1-753B5C7E63D5}" destId="{E417C088-66D9-4019-B77B-FCEADEB70FE9}" srcOrd="1" destOrd="0" presId="urn:microsoft.com/office/officeart/2005/8/layout/orgChart1"/>
    <dgm:cxn modelId="{89C00998-4B8F-436F-936A-682108321493}" type="presParOf" srcId="{9EE89942-A7B9-46F9-BECB-96B94CCCF426}" destId="{202A91DA-CA68-42A5-8E3C-31F743E78865}" srcOrd="1" destOrd="0" presId="urn:microsoft.com/office/officeart/2005/8/layout/orgChart1"/>
    <dgm:cxn modelId="{C6A2DAF9-1EEB-4E66-BDC1-72547737CD93}" type="presParOf" srcId="{9EE89942-A7B9-46F9-BECB-96B94CCCF426}" destId="{52ED1E9E-7263-49B8-8AA0-1B66FA4C0700}" srcOrd="2" destOrd="0" presId="urn:microsoft.com/office/officeart/2005/8/layout/orgChart1"/>
    <dgm:cxn modelId="{C88D4096-20BC-41A7-AB6E-EF74E9407F0F}" type="presParOf" srcId="{E568B7F4-17F7-4551-A6C8-EFAE434785FF}" destId="{A8324EEE-FD80-414F-8973-2EDDBF63A694}" srcOrd="2" destOrd="0" presId="urn:microsoft.com/office/officeart/2005/8/layout/orgChart1"/>
    <dgm:cxn modelId="{E07A7CA8-E625-499D-9111-4C67FB5B39F3}" type="presParOf" srcId="{FEB53E62-06FE-41F8-AADA-6135DD51544A}" destId="{FF2BAA64-E85E-4968-9282-6ABE2C9A4B60}" srcOrd="6" destOrd="0" presId="urn:microsoft.com/office/officeart/2005/8/layout/orgChart1"/>
    <dgm:cxn modelId="{09649796-FBF4-4EA0-9045-0F6DCED20DA4}" type="presParOf" srcId="{FEB53E62-06FE-41F8-AADA-6135DD51544A}" destId="{BD94CB85-5498-4BEC-A33C-5384DCB1EC09}" srcOrd="7" destOrd="0" presId="urn:microsoft.com/office/officeart/2005/8/layout/orgChart1"/>
    <dgm:cxn modelId="{2975F15F-FE88-406B-8959-B2A2AB9A4F23}" type="presParOf" srcId="{BD94CB85-5498-4BEC-A33C-5384DCB1EC09}" destId="{9D4A0AF2-0A99-4C0E-AEFB-9AC80C8279BC}" srcOrd="0" destOrd="0" presId="urn:microsoft.com/office/officeart/2005/8/layout/orgChart1"/>
    <dgm:cxn modelId="{894F7B1E-5F0F-4D98-9FBB-F8B8F1E4FE3E}" type="presParOf" srcId="{9D4A0AF2-0A99-4C0E-AEFB-9AC80C8279BC}" destId="{0D8A45C7-ECB3-43F3-BC21-37A94CC984DB}" srcOrd="0" destOrd="0" presId="urn:microsoft.com/office/officeart/2005/8/layout/orgChart1"/>
    <dgm:cxn modelId="{2E4E1A6E-FE0F-47AA-962F-44E673FA566F}" type="presParOf" srcId="{9D4A0AF2-0A99-4C0E-AEFB-9AC80C8279BC}" destId="{C3F6C2FD-78EC-4BF8-95D5-62C21FC8F813}" srcOrd="1" destOrd="0" presId="urn:microsoft.com/office/officeart/2005/8/layout/orgChart1"/>
    <dgm:cxn modelId="{52544C76-B562-40E1-8E5B-CF96583C98F6}" type="presParOf" srcId="{BD94CB85-5498-4BEC-A33C-5384DCB1EC09}" destId="{59A84B92-B30E-422C-B4EA-AEC8AE5A25FE}" srcOrd="1" destOrd="0" presId="urn:microsoft.com/office/officeart/2005/8/layout/orgChart1"/>
    <dgm:cxn modelId="{C828EADC-C7C8-4BB1-92D9-FB8500C88EB2}" type="presParOf" srcId="{59A84B92-B30E-422C-B4EA-AEC8AE5A25FE}" destId="{816AD1C8-C406-4B3C-BF0F-E505CCC0B445}" srcOrd="0" destOrd="0" presId="urn:microsoft.com/office/officeart/2005/8/layout/orgChart1"/>
    <dgm:cxn modelId="{8A0945E3-A918-4474-BAF5-EBAF00235595}" type="presParOf" srcId="{59A84B92-B30E-422C-B4EA-AEC8AE5A25FE}" destId="{ED37007C-7A4F-4F53-A26B-E1B583C0A64A}" srcOrd="1" destOrd="0" presId="urn:microsoft.com/office/officeart/2005/8/layout/orgChart1"/>
    <dgm:cxn modelId="{1077E7EA-A067-45C5-B5C2-C3D659A403F6}" type="presParOf" srcId="{ED37007C-7A4F-4F53-A26B-E1B583C0A64A}" destId="{0FB021CC-7DEB-42C4-B65E-156D6E3411C5}" srcOrd="0" destOrd="0" presId="urn:microsoft.com/office/officeart/2005/8/layout/orgChart1"/>
    <dgm:cxn modelId="{43708A6A-A5FF-4D1F-8D0E-0B7AC9571729}" type="presParOf" srcId="{0FB021CC-7DEB-42C4-B65E-156D6E3411C5}" destId="{2869836A-1EFD-42E2-A836-092539D5BA27}" srcOrd="0" destOrd="0" presId="urn:microsoft.com/office/officeart/2005/8/layout/orgChart1"/>
    <dgm:cxn modelId="{EDC323A4-939F-4C3B-8C49-1CA1FE7AE2FE}" type="presParOf" srcId="{0FB021CC-7DEB-42C4-B65E-156D6E3411C5}" destId="{E1BA511A-06D4-4AD4-B18B-6D04B237B26A}" srcOrd="1" destOrd="0" presId="urn:microsoft.com/office/officeart/2005/8/layout/orgChart1"/>
    <dgm:cxn modelId="{2669B755-2DD5-42B7-86C7-1675B04625AA}" type="presParOf" srcId="{ED37007C-7A4F-4F53-A26B-E1B583C0A64A}" destId="{EEB2B5AC-3BEF-4137-808E-EFB70679FC63}" srcOrd="1" destOrd="0" presId="urn:microsoft.com/office/officeart/2005/8/layout/orgChart1"/>
    <dgm:cxn modelId="{0F8CA090-955A-442E-AF2E-92E4175797CA}" type="presParOf" srcId="{ED37007C-7A4F-4F53-A26B-E1B583C0A64A}" destId="{82090DBD-652D-4BA6-9D00-35DF6194B312}" srcOrd="2" destOrd="0" presId="urn:microsoft.com/office/officeart/2005/8/layout/orgChart1"/>
    <dgm:cxn modelId="{C5A46E77-1531-4E18-8355-72607F5CF173}" type="presParOf" srcId="{59A84B92-B30E-422C-B4EA-AEC8AE5A25FE}" destId="{A164DD16-DC48-4081-A33D-5961D8E4D29F}" srcOrd="2" destOrd="0" presId="urn:microsoft.com/office/officeart/2005/8/layout/orgChart1"/>
    <dgm:cxn modelId="{589B3220-A7B4-483E-9336-3ECBDE7071CA}" type="presParOf" srcId="{59A84B92-B30E-422C-B4EA-AEC8AE5A25FE}" destId="{69025D1E-7C56-41ED-A4EB-65AE22E31E34}" srcOrd="3" destOrd="0" presId="urn:microsoft.com/office/officeart/2005/8/layout/orgChart1"/>
    <dgm:cxn modelId="{D5C78728-2799-425A-8D67-D8B3097071F6}" type="presParOf" srcId="{69025D1E-7C56-41ED-A4EB-65AE22E31E34}" destId="{EEAB3DA9-5A64-48F3-92C5-890FF49C8E6A}" srcOrd="0" destOrd="0" presId="urn:microsoft.com/office/officeart/2005/8/layout/orgChart1"/>
    <dgm:cxn modelId="{6D607F51-9C34-4025-A739-F685EE33B6C7}" type="presParOf" srcId="{EEAB3DA9-5A64-48F3-92C5-890FF49C8E6A}" destId="{AE3B9B0A-EAFA-4819-943D-E07DD8F52B89}" srcOrd="0" destOrd="0" presId="urn:microsoft.com/office/officeart/2005/8/layout/orgChart1"/>
    <dgm:cxn modelId="{5F73751D-D498-4CF2-AB2C-A01191250E1D}" type="presParOf" srcId="{EEAB3DA9-5A64-48F3-92C5-890FF49C8E6A}" destId="{A5AD298C-3156-4E7C-9B3F-30FC7DB0B535}" srcOrd="1" destOrd="0" presId="urn:microsoft.com/office/officeart/2005/8/layout/orgChart1"/>
    <dgm:cxn modelId="{D267224F-9FFD-436C-A43C-09995D2FC8AD}" type="presParOf" srcId="{69025D1E-7C56-41ED-A4EB-65AE22E31E34}" destId="{12C93A22-D828-4A86-9E2B-7F9899671F88}" srcOrd="1" destOrd="0" presId="urn:microsoft.com/office/officeart/2005/8/layout/orgChart1"/>
    <dgm:cxn modelId="{609984DA-2D2E-47B4-88FB-98F6A1B64B54}" type="presParOf" srcId="{69025D1E-7C56-41ED-A4EB-65AE22E31E34}" destId="{AC16FF94-F1A4-40A7-81DB-082058B863CD}" srcOrd="2" destOrd="0" presId="urn:microsoft.com/office/officeart/2005/8/layout/orgChart1"/>
    <dgm:cxn modelId="{E0EAD2AE-1917-484D-9BEB-EBFD0E4A7EC9}" type="presParOf" srcId="{59A84B92-B30E-422C-B4EA-AEC8AE5A25FE}" destId="{AA3C33A7-4A46-457A-AEE3-452968CF369F}" srcOrd="4" destOrd="0" presId="urn:microsoft.com/office/officeart/2005/8/layout/orgChart1"/>
    <dgm:cxn modelId="{E0CBAA0D-358B-422E-BF76-447FB4B0F659}" type="presParOf" srcId="{59A84B92-B30E-422C-B4EA-AEC8AE5A25FE}" destId="{EE06637E-FFA1-42DC-B36D-7CE3C4B9BCD6}" srcOrd="5" destOrd="0" presId="urn:microsoft.com/office/officeart/2005/8/layout/orgChart1"/>
    <dgm:cxn modelId="{68DCE601-21F6-4DB2-8C59-99238A17EAE5}" type="presParOf" srcId="{EE06637E-FFA1-42DC-B36D-7CE3C4B9BCD6}" destId="{3AFB4D8B-89E2-409E-90D1-8903EEB77BA4}" srcOrd="0" destOrd="0" presId="urn:microsoft.com/office/officeart/2005/8/layout/orgChart1"/>
    <dgm:cxn modelId="{B6F89663-C61B-464C-BE89-2BB88F3CCBE2}" type="presParOf" srcId="{3AFB4D8B-89E2-409E-90D1-8903EEB77BA4}" destId="{9BAD68E8-CBCE-451D-BFC3-A605E4D816CB}" srcOrd="0" destOrd="0" presId="urn:microsoft.com/office/officeart/2005/8/layout/orgChart1"/>
    <dgm:cxn modelId="{EFCC1FED-6865-481E-8DF3-FE9887B602E9}" type="presParOf" srcId="{3AFB4D8B-89E2-409E-90D1-8903EEB77BA4}" destId="{7684BA81-CEDE-41E0-B303-0281E2188244}" srcOrd="1" destOrd="0" presId="urn:microsoft.com/office/officeart/2005/8/layout/orgChart1"/>
    <dgm:cxn modelId="{5F32EF57-B136-41F4-ADB4-834538979262}" type="presParOf" srcId="{EE06637E-FFA1-42DC-B36D-7CE3C4B9BCD6}" destId="{0B8DA096-8070-44EA-8F99-DE46D8874CCC}" srcOrd="1" destOrd="0" presId="urn:microsoft.com/office/officeart/2005/8/layout/orgChart1"/>
    <dgm:cxn modelId="{59D0273D-EDF2-44EA-B88B-972AA79A6EF5}" type="presParOf" srcId="{EE06637E-FFA1-42DC-B36D-7CE3C4B9BCD6}" destId="{278509C4-454B-42BE-AC52-D5842C0A596C}" srcOrd="2" destOrd="0" presId="urn:microsoft.com/office/officeart/2005/8/layout/orgChart1"/>
    <dgm:cxn modelId="{B7771B60-7413-495D-8AD5-7CA5F564A557}" type="presParOf" srcId="{BD94CB85-5498-4BEC-A33C-5384DCB1EC09}" destId="{BFAEFDBC-9E40-4643-A39D-56E1814B2A76}" srcOrd="2" destOrd="0" presId="urn:microsoft.com/office/officeart/2005/8/layout/orgChart1"/>
    <dgm:cxn modelId="{91B5D902-FB00-4CF0-BD23-CE3CE09C7EDD}" type="presParOf" srcId="{7D0B6A74-4559-4452-8A20-045D7D99E4E1}" destId="{BC14F3AE-B92E-46DE-BA47-3FA3BA63A899}" srcOrd="2" destOrd="0" presId="urn:microsoft.com/office/officeart/2005/8/layout/orgChart1"/>
    <dgm:cxn modelId="{759AC724-1CD5-4E4E-8464-44DD5DD3D3BC}" type="presParOf" srcId="{6F29FBB9-B192-4686-AC1C-138AC5740B1C}" destId="{E7570172-569A-48C8-8B08-E001D1C4BA83}" srcOrd="10" destOrd="0" presId="urn:microsoft.com/office/officeart/2005/8/layout/orgChart1"/>
    <dgm:cxn modelId="{107B11CE-C230-4E74-B102-B1D6FB23BF22}" type="presParOf" srcId="{6F29FBB9-B192-4686-AC1C-138AC5740B1C}" destId="{816D9FF9-3998-4FB9-8CDF-7A08E6A784DC}" srcOrd="11" destOrd="0" presId="urn:microsoft.com/office/officeart/2005/8/layout/orgChart1"/>
    <dgm:cxn modelId="{1D506ED3-7B97-4749-B57A-A0AAB7F70C1A}" type="presParOf" srcId="{816D9FF9-3998-4FB9-8CDF-7A08E6A784DC}" destId="{7B8087BA-4018-4F75-8C79-F7D31CC78F32}" srcOrd="0" destOrd="0" presId="urn:microsoft.com/office/officeart/2005/8/layout/orgChart1"/>
    <dgm:cxn modelId="{85E120A0-7FD7-44C4-98F8-A9102CEB70F5}" type="presParOf" srcId="{7B8087BA-4018-4F75-8C79-F7D31CC78F32}" destId="{B0B19774-FC10-413F-8C4A-002664D62348}" srcOrd="0" destOrd="0" presId="urn:microsoft.com/office/officeart/2005/8/layout/orgChart1"/>
    <dgm:cxn modelId="{1FC63591-0C41-4C79-BB84-F351FB4A7350}" type="presParOf" srcId="{7B8087BA-4018-4F75-8C79-F7D31CC78F32}" destId="{0585CBAE-DF34-40B7-9115-2DABC79CF366}" srcOrd="1" destOrd="0" presId="urn:microsoft.com/office/officeart/2005/8/layout/orgChart1"/>
    <dgm:cxn modelId="{D9A60048-32E0-497B-B1A1-8233B7978073}" type="presParOf" srcId="{816D9FF9-3998-4FB9-8CDF-7A08E6A784DC}" destId="{774224BA-7A05-439B-A02A-3C8CAD832969}" srcOrd="1" destOrd="0" presId="urn:microsoft.com/office/officeart/2005/8/layout/orgChart1"/>
    <dgm:cxn modelId="{ED637098-7DBB-4424-A79E-A5E660CCF2BB}" type="presParOf" srcId="{816D9FF9-3998-4FB9-8CDF-7A08E6A784DC}" destId="{33F2750C-371B-4B70-9DF3-BEA7949A7F8F}" srcOrd="2" destOrd="0" presId="urn:microsoft.com/office/officeart/2005/8/layout/orgChart1"/>
    <dgm:cxn modelId="{5B1A66BE-0E80-44DD-97FB-87E4B15C9EE4}" type="presParOf" srcId="{6F29FBB9-B192-4686-AC1C-138AC5740B1C}" destId="{6776DD79-38A6-474B-A1DF-E0AA6201A42C}" srcOrd="12" destOrd="0" presId="urn:microsoft.com/office/officeart/2005/8/layout/orgChart1"/>
    <dgm:cxn modelId="{81AAC2A7-57A1-450E-A8F1-9D6BAAAD4122}" type="presParOf" srcId="{6F29FBB9-B192-4686-AC1C-138AC5740B1C}" destId="{B7A0BE3F-74DA-46ED-8061-CCA1DBF8FCAE}" srcOrd="13" destOrd="0" presId="urn:microsoft.com/office/officeart/2005/8/layout/orgChart1"/>
    <dgm:cxn modelId="{7DFF5B0D-B7EF-42B3-86F1-29789759F310}" type="presParOf" srcId="{B7A0BE3F-74DA-46ED-8061-CCA1DBF8FCAE}" destId="{A412887D-CED3-44D9-BC20-0F92095A6B9E}" srcOrd="0" destOrd="0" presId="urn:microsoft.com/office/officeart/2005/8/layout/orgChart1"/>
    <dgm:cxn modelId="{96BFC7B4-4524-483C-A885-6A52D02DD64A}" type="presParOf" srcId="{A412887D-CED3-44D9-BC20-0F92095A6B9E}" destId="{F8496899-D106-4A63-8622-866490CDD854}" srcOrd="0" destOrd="0" presId="urn:microsoft.com/office/officeart/2005/8/layout/orgChart1"/>
    <dgm:cxn modelId="{D2335345-7DD6-46AA-A0D3-1D1DFFE956BF}" type="presParOf" srcId="{A412887D-CED3-44D9-BC20-0F92095A6B9E}" destId="{838EFC5B-42A0-4638-A0AC-82C036AA3AD1}" srcOrd="1" destOrd="0" presId="urn:microsoft.com/office/officeart/2005/8/layout/orgChart1"/>
    <dgm:cxn modelId="{C4C986CF-C432-4D9E-8931-E400891AA9D3}" type="presParOf" srcId="{B7A0BE3F-74DA-46ED-8061-CCA1DBF8FCAE}" destId="{A89AF5D7-9F94-4C1B-9926-E3987161AB32}" srcOrd="1" destOrd="0" presId="urn:microsoft.com/office/officeart/2005/8/layout/orgChart1"/>
    <dgm:cxn modelId="{FCDC0B8D-0617-427E-9DE1-4B400BCF5D6C}" type="presParOf" srcId="{B7A0BE3F-74DA-46ED-8061-CCA1DBF8FCAE}" destId="{1AD3D1BC-0038-4916-A791-EEEC3B24F041}" srcOrd="2" destOrd="0" presId="urn:microsoft.com/office/officeart/2005/8/layout/orgChart1"/>
    <dgm:cxn modelId="{AE7B44B4-2EB8-4211-8748-2D42DC9DD87C}" type="presParOf" srcId="{6F29FBB9-B192-4686-AC1C-138AC5740B1C}" destId="{CA251370-628D-4521-B5B7-63AC4DE84A05}" srcOrd="14" destOrd="0" presId="urn:microsoft.com/office/officeart/2005/8/layout/orgChart1"/>
    <dgm:cxn modelId="{1617E7E7-A464-4D6F-B05A-D9986A234D56}" type="presParOf" srcId="{6F29FBB9-B192-4686-AC1C-138AC5740B1C}" destId="{78BAFBB2-A1F1-4CCF-A48E-79A3C05B489F}" srcOrd="15" destOrd="0" presId="urn:microsoft.com/office/officeart/2005/8/layout/orgChart1"/>
    <dgm:cxn modelId="{6F2F2776-2D1D-401C-9C28-373C89D1C1D6}" type="presParOf" srcId="{78BAFBB2-A1F1-4CCF-A48E-79A3C05B489F}" destId="{3A8D6132-A4BD-4A3F-8BB4-F04232CF4632}" srcOrd="0" destOrd="0" presId="urn:microsoft.com/office/officeart/2005/8/layout/orgChart1"/>
    <dgm:cxn modelId="{2B5473FE-440D-4096-8429-BA65A0334F99}" type="presParOf" srcId="{3A8D6132-A4BD-4A3F-8BB4-F04232CF4632}" destId="{A271AB91-1AC2-4B76-9AE3-6C5FE9F5A449}" srcOrd="0" destOrd="0" presId="urn:microsoft.com/office/officeart/2005/8/layout/orgChart1"/>
    <dgm:cxn modelId="{A0D8F6BF-DA52-4AD1-B210-9565CE06B1C3}" type="presParOf" srcId="{3A8D6132-A4BD-4A3F-8BB4-F04232CF4632}" destId="{8ED22535-70C0-4BAE-A639-7AB4995F1674}" srcOrd="1" destOrd="0" presId="urn:microsoft.com/office/officeart/2005/8/layout/orgChart1"/>
    <dgm:cxn modelId="{FDF3899A-9523-490A-9E0E-7986237E1787}" type="presParOf" srcId="{78BAFBB2-A1F1-4CCF-A48E-79A3C05B489F}" destId="{CE403A1B-2FC8-4418-A5A5-7685C98F9DDF}" srcOrd="1" destOrd="0" presId="urn:microsoft.com/office/officeart/2005/8/layout/orgChart1"/>
    <dgm:cxn modelId="{F5E5A189-65FF-4277-8E2B-8407F22AE561}" type="presParOf" srcId="{78BAFBB2-A1F1-4CCF-A48E-79A3C05B489F}" destId="{B2A60C01-A67A-4503-B723-20A85746C73F}" srcOrd="2" destOrd="0" presId="urn:microsoft.com/office/officeart/2005/8/layout/orgChart1"/>
    <dgm:cxn modelId="{1C682601-24DF-406A-899D-555A47BBC9A7}" type="presParOf" srcId="{6F29FBB9-B192-4686-AC1C-138AC5740B1C}" destId="{B809551E-6C56-4905-BC34-45B4648E3639}" srcOrd="16" destOrd="0" presId="urn:microsoft.com/office/officeart/2005/8/layout/orgChart1"/>
    <dgm:cxn modelId="{DD054DE3-D4EA-4B5B-8791-EED6CF9B3372}" type="presParOf" srcId="{6F29FBB9-B192-4686-AC1C-138AC5740B1C}" destId="{5E22F346-05E0-4028-BEE9-0514CB27AB40}" srcOrd="17" destOrd="0" presId="urn:microsoft.com/office/officeart/2005/8/layout/orgChart1"/>
    <dgm:cxn modelId="{232E8B23-DB1B-4C17-8344-4E1395B727DD}" type="presParOf" srcId="{5E22F346-05E0-4028-BEE9-0514CB27AB40}" destId="{5C667324-2EC1-454E-98E8-B5C314032C26}" srcOrd="0" destOrd="0" presId="urn:microsoft.com/office/officeart/2005/8/layout/orgChart1"/>
    <dgm:cxn modelId="{EED086FE-D6B7-46B6-8527-1B8808531430}" type="presParOf" srcId="{5C667324-2EC1-454E-98E8-B5C314032C26}" destId="{AECF1369-290C-454F-8E9F-1C6880C7E0D5}" srcOrd="0" destOrd="0" presId="urn:microsoft.com/office/officeart/2005/8/layout/orgChart1"/>
    <dgm:cxn modelId="{C5F4881B-497B-4917-9913-6B3B34AB9ACE}" type="presParOf" srcId="{5C667324-2EC1-454E-98E8-B5C314032C26}" destId="{3E4B9529-6C46-407E-A796-7F58DA776BB9}" srcOrd="1" destOrd="0" presId="urn:microsoft.com/office/officeart/2005/8/layout/orgChart1"/>
    <dgm:cxn modelId="{8FE3833B-BA07-4287-8627-B70E78104E7C}" type="presParOf" srcId="{5E22F346-05E0-4028-BEE9-0514CB27AB40}" destId="{B65FAD77-940E-4D3E-998B-6C6E26D32AF9}" srcOrd="1" destOrd="0" presId="urn:microsoft.com/office/officeart/2005/8/layout/orgChart1"/>
    <dgm:cxn modelId="{38F5B979-8D06-4760-A63E-F5872B25F1A3}" type="presParOf" srcId="{5E22F346-05E0-4028-BEE9-0514CB27AB40}" destId="{D47BC74F-BEA4-4822-9A81-15AE32772775}" srcOrd="2" destOrd="0" presId="urn:microsoft.com/office/officeart/2005/8/layout/orgChart1"/>
    <dgm:cxn modelId="{602A7153-E00B-4D65-A42B-B4FB066CF313}" type="presParOf" srcId="{11C7F5BA-7D6F-44B9-AC75-21CFAFDBA970}" destId="{79360F0E-24AB-4AB7-A078-4693EA626EE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D575B-6116-492C-B765-66DB64655405}">
      <dsp:nvSpPr>
        <dsp:cNvPr id="0" name=""/>
        <dsp:cNvSpPr/>
      </dsp:nvSpPr>
      <dsp:spPr>
        <a:xfrm>
          <a:off x="0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E6C99-A8C1-4D38-879B-F65241C1F3CB}">
      <dsp:nvSpPr>
        <dsp:cNvPr id="0" name=""/>
        <dsp:cNvSpPr/>
      </dsp:nvSpPr>
      <dsp:spPr>
        <a:xfrm>
          <a:off x="338137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Knowing yourself and your team members. What are your collective strengths and weaknesses?</a:t>
          </a:r>
          <a:endParaRPr lang="en-US" sz="2300" kern="1200"/>
        </a:p>
      </dsp:txBody>
      <dsp:txXfrm>
        <a:off x="394737" y="1117886"/>
        <a:ext cx="2930037" cy="1819255"/>
      </dsp:txXfrm>
    </dsp:sp>
    <dsp:sp modelId="{3903B005-84E8-43CA-A360-8879C1450699}">
      <dsp:nvSpPr>
        <dsp:cNvPr id="0" name=""/>
        <dsp:cNvSpPr/>
      </dsp:nvSpPr>
      <dsp:spPr>
        <a:xfrm>
          <a:off x="3719512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B7DC1-CE59-4A12-9284-F82422D8E362}">
      <dsp:nvSpPr>
        <dsp:cNvPr id="0" name=""/>
        <dsp:cNvSpPr/>
      </dsp:nvSpPr>
      <dsp:spPr>
        <a:xfrm>
          <a:off x="4057650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Research, pre planning, environmental scanning.</a:t>
          </a:r>
          <a:endParaRPr lang="en-US" sz="2300" kern="1200"/>
        </a:p>
      </dsp:txBody>
      <dsp:txXfrm>
        <a:off x="4114250" y="1117886"/>
        <a:ext cx="2930037" cy="1819255"/>
      </dsp:txXfrm>
    </dsp:sp>
    <dsp:sp modelId="{8F04A7A2-8AC1-4F2F-ABE1-DDF728F37D98}">
      <dsp:nvSpPr>
        <dsp:cNvPr id="0" name=""/>
        <dsp:cNvSpPr/>
      </dsp:nvSpPr>
      <dsp:spPr>
        <a:xfrm>
          <a:off x="7439025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D5159-27FF-48F1-A143-B5FE8B092C62}">
      <dsp:nvSpPr>
        <dsp:cNvPr id="0" name=""/>
        <dsp:cNvSpPr/>
      </dsp:nvSpPr>
      <dsp:spPr>
        <a:xfrm>
          <a:off x="7777162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Which charity? Maggies, Matt’s café? Other</a:t>
          </a:r>
          <a:endParaRPr lang="en-US" sz="2300" kern="1200"/>
        </a:p>
      </dsp:txBody>
      <dsp:txXfrm>
        <a:off x="7833762" y="1117886"/>
        <a:ext cx="2930037" cy="1819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9551E-6C56-4905-BC34-45B4648E3639}">
      <dsp:nvSpPr>
        <dsp:cNvPr id="0" name=""/>
        <dsp:cNvSpPr/>
      </dsp:nvSpPr>
      <dsp:spPr>
        <a:xfrm>
          <a:off x="4284476" y="1482724"/>
          <a:ext cx="3879302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3879302" y="84158"/>
              </a:lnTo>
              <a:lnTo>
                <a:pt x="3879302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251370-628D-4521-B5B7-63AC4DE84A05}">
      <dsp:nvSpPr>
        <dsp:cNvPr id="0" name=""/>
        <dsp:cNvSpPr/>
      </dsp:nvSpPr>
      <dsp:spPr>
        <a:xfrm>
          <a:off x="4284476" y="1482724"/>
          <a:ext cx="2909476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2909476" y="84158"/>
              </a:lnTo>
              <a:lnTo>
                <a:pt x="2909476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76DD79-38A6-474B-A1DF-E0AA6201A42C}">
      <dsp:nvSpPr>
        <dsp:cNvPr id="0" name=""/>
        <dsp:cNvSpPr/>
      </dsp:nvSpPr>
      <dsp:spPr>
        <a:xfrm>
          <a:off x="4284476" y="1482724"/>
          <a:ext cx="1939651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1939651" y="84158"/>
              </a:lnTo>
              <a:lnTo>
                <a:pt x="1939651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570172-569A-48C8-8B08-E001D1C4BA83}">
      <dsp:nvSpPr>
        <dsp:cNvPr id="0" name=""/>
        <dsp:cNvSpPr/>
      </dsp:nvSpPr>
      <dsp:spPr>
        <a:xfrm>
          <a:off x="4284476" y="1482724"/>
          <a:ext cx="969825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969825" y="84158"/>
              </a:lnTo>
              <a:lnTo>
                <a:pt x="969825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3C33A7-4A46-457A-AEE3-452968CF369F}">
      <dsp:nvSpPr>
        <dsp:cNvPr id="0" name=""/>
        <dsp:cNvSpPr/>
      </dsp:nvSpPr>
      <dsp:spPr>
        <a:xfrm>
          <a:off x="6388436" y="2620867"/>
          <a:ext cx="120226" cy="15068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6836"/>
              </a:lnTo>
              <a:lnTo>
                <a:pt x="120226" y="150683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64DD16-DC48-4081-A33D-5961D8E4D29F}">
      <dsp:nvSpPr>
        <dsp:cNvPr id="0" name=""/>
        <dsp:cNvSpPr/>
      </dsp:nvSpPr>
      <dsp:spPr>
        <a:xfrm>
          <a:off x="6388436" y="2620867"/>
          <a:ext cx="120226" cy="937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7765"/>
              </a:lnTo>
              <a:lnTo>
                <a:pt x="120226" y="93776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6AD1C8-C406-4B3C-BF0F-E505CCC0B445}">
      <dsp:nvSpPr>
        <dsp:cNvPr id="0" name=""/>
        <dsp:cNvSpPr/>
      </dsp:nvSpPr>
      <dsp:spPr>
        <a:xfrm>
          <a:off x="6388436" y="2620867"/>
          <a:ext cx="120226" cy="3686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8694"/>
              </a:lnTo>
              <a:lnTo>
                <a:pt x="120226" y="36869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2BAA64-E85E-4968-9282-6ABE2C9A4B60}">
      <dsp:nvSpPr>
        <dsp:cNvPr id="0" name=""/>
        <dsp:cNvSpPr/>
      </dsp:nvSpPr>
      <dsp:spPr>
        <a:xfrm>
          <a:off x="4284476" y="2051795"/>
          <a:ext cx="2424563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2424563" y="84158"/>
              </a:lnTo>
              <a:lnTo>
                <a:pt x="2424563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CA95C6-FE80-4B3C-808D-FB70A261E6BB}">
      <dsp:nvSpPr>
        <dsp:cNvPr id="0" name=""/>
        <dsp:cNvSpPr/>
      </dsp:nvSpPr>
      <dsp:spPr>
        <a:xfrm>
          <a:off x="5418610" y="2620867"/>
          <a:ext cx="120226" cy="15068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6836"/>
              </a:lnTo>
              <a:lnTo>
                <a:pt x="120226" y="150683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EF5CA6-1FFD-4ECE-A4AA-95DE875763D1}">
      <dsp:nvSpPr>
        <dsp:cNvPr id="0" name=""/>
        <dsp:cNvSpPr/>
      </dsp:nvSpPr>
      <dsp:spPr>
        <a:xfrm>
          <a:off x="5418610" y="2620867"/>
          <a:ext cx="120226" cy="937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7765"/>
              </a:lnTo>
              <a:lnTo>
                <a:pt x="120226" y="93776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12ADEE-BEC7-493A-AF65-9287942EB2D5}">
      <dsp:nvSpPr>
        <dsp:cNvPr id="0" name=""/>
        <dsp:cNvSpPr/>
      </dsp:nvSpPr>
      <dsp:spPr>
        <a:xfrm>
          <a:off x="5418610" y="2620867"/>
          <a:ext cx="120226" cy="3686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8694"/>
              </a:lnTo>
              <a:lnTo>
                <a:pt x="120226" y="36869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B65C98-4BD8-45ED-BB65-6823BAB6D2BC}">
      <dsp:nvSpPr>
        <dsp:cNvPr id="0" name=""/>
        <dsp:cNvSpPr/>
      </dsp:nvSpPr>
      <dsp:spPr>
        <a:xfrm>
          <a:off x="4284476" y="2051795"/>
          <a:ext cx="1454738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1454738" y="84158"/>
              </a:lnTo>
              <a:lnTo>
                <a:pt x="1454738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795E63-B3D2-4AA2-BD90-B46ABAE9A9B5}">
      <dsp:nvSpPr>
        <dsp:cNvPr id="0" name=""/>
        <dsp:cNvSpPr/>
      </dsp:nvSpPr>
      <dsp:spPr>
        <a:xfrm>
          <a:off x="3999940" y="2620867"/>
          <a:ext cx="969825" cy="168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158"/>
              </a:lnTo>
              <a:lnTo>
                <a:pt x="969825" y="84158"/>
              </a:lnTo>
              <a:lnTo>
                <a:pt x="969825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F81223-4196-45D0-9B21-E54531A47E39}">
      <dsp:nvSpPr>
        <dsp:cNvPr id="0" name=""/>
        <dsp:cNvSpPr/>
      </dsp:nvSpPr>
      <dsp:spPr>
        <a:xfrm>
          <a:off x="3679336" y="3189938"/>
          <a:ext cx="120226" cy="937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7765"/>
              </a:lnTo>
              <a:lnTo>
                <a:pt x="120226" y="93776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010B72-9E47-4E71-8B91-C77E686EF417}">
      <dsp:nvSpPr>
        <dsp:cNvPr id="0" name=""/>
        <dsp:cNvSpPr/>
      </dsp:nvSpPr>
      <dsp:spPr>
        <a:xfrm>
          <a:off x="3679336" y="3189938"/>
          <a:ext cx="120226" cy="3686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8694"/>
              </a:lnTo>
              <a:lnTo>
                <a:pt x="120226" y="36869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9A2F49-2532-4C2F-A633-FBC2ADCCDD20}">
      <dsp:nvSpPr>
        <dsp:cNvPr id="0" name=""/>
        <dsp:cNvSpPr/>
      </dsp:nvSpPr>
      <dsp:spPr>
        <a:xfrm>
          <a:off x="3954220" y="2620867"/>
          <a:ext cx="91440" cy="1683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C49404-8508-4F58-94F6-C9AEC79C7961}">
      <dsp:nvSpPr>
        <dsp:cNvPr id="0" name=""/>
        <dsp:cNvSpPr/>
      </dsp:nvSpPr>
      <dsp:spPr>
        <a:xfrm>
          <a:off x="3030114" y="2620867"/>
          <a:ext cx="969825" cy="168316"/>
        </a:xfrm>
        <a:custGeom>
          <a:avLst/>
          <a:gdLst/>
          <a:ahLst/>
          <a:cxnLst/>
          <a:rect l="0" t="0" r="0" b="0"/>
          <a:pathLst>
            <a:path>
              <a:moveTo>
                <a:pt x="969825" y="0"/>
              </a:moveTo>
              <a:lnTo>
                <a:pt x="969825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72701-2F9D-45E0-83B6-A0B5DD669E6A}">
      <dsp:nvSpPr>
        <dsp:cNvPr id="0" name=""/>
        <dsp:cNvSpPr/>
      </dsp:nvSpPr>
      <dsp:spPr>
        <a:xfrm>
          <a:off x="3999940" y="2051795"/>
          <a:ext cx="284535" cy="168316"/>
        </a:xfrm>
        <a:custGeom>
          <a:avLst/>
          <a:gdLst/>
          <a:ahLst/>
          <a:cxnLst/>
          <a:rect l="0" t="0" r="0" b="0"/>
          <a:pathLst>
            <a:path>
              <a:moveTo>
                <a:pt x="284535" y="0"/>
              </a:moveTo>
              <a:lnTo>
                <a:pt x="284535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0E752E-85BF-4711-8256-BA0B49996A83}">
      <dsp:nvSpPr>
        <dsp:cNvPr id="0" name=""/>
        <dsp:cNvSpPr/>
      </dsp:nvSpPr>
      <dsp:spPr>
        <a:xfrm>
          <a:off x="1539308" y="2620867"/>
          <a:ext cx="120226" cy="937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7765"/>
              </a:lnTo>
              <a:lnTo>
                <a:pt x="120226" y="93776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2EB4BD-3CDC-4300-A06E-BCBA3569F4A0}">
      <dsp:nvSpPr>
        <dsp:cNvPr id="0" name=""/>
        <dsp:cNvSpPr/>
      </dsp:nvSpPr>
      <dsp:spPr>
        <a:xfrm>
          <a:off x="1539308" y="2620867"/>
          <a:ext cx="120226" cy="3686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8694"/>
              </a:lnTo>
              <a:lnTo>
                <a:pt x="120226" y="36869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8221AE-D0C5-4994-BA32-FF8BC906DF58}">
      <dsp:nvSpPr>
        <dsp:cNvPr id="0" name=""/>
        <dsp:cNvSpPr/>
      </dsp:nvSpPr>
      <dsp:spPr>
        <a:xfrm>
          <a:off x="1859912" y="2051795"/>
          <a:ext cx="2424563" cy="168316"/>
        </a:xfrm>
        <a:custGeom>
          <a:avLst/>
          <a:gdLst/>
          <a:ahLst/>
          <a:cxnLst/>
          <a:rect l="0" t="0" r="0" b="0"/>
          <a:pathLst>
            <a:path>
              <a:moveTo>
                <a:pt x="2424563" y="0"/>
              </a:moveTo>
              <a:lnTo>
                <a:pt x="2424563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03E26A-2536-499B-A313-2783C2A32C9B}">
      <dsp:nvSpPr>
        <dsp:cNvPr id="0" name=""/>
        <dsp:cNvSpPr/>
      </dsp:nvSpPr>
      <dsp:spPr>
        <a:xfrm>
          <a:off x="4238756" y="1482724"/>
          <a:ext cx="91440" cy="1683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74DA48-8FC1-4966-84D3-D364789E871B}">
      <dsp:nvSpPr>
        <dsp:cNvPr id="0" name=""/>
        <dsp:cNvSpPr/>
      </dsp:nvSpPr>
      <dsp:spPr>
        <a:xfrm>
          <a:off x="3314650" y="1482724"/>
          <a:ext cx="969825" cy="168316"/>
        </a:xfrm>
        <a:custGeom>
          <a:avLst/>
          <a:gdLst/>
          <a:ahLst/>
          <a:cxnLst/>
          <a:rect l="0" t="0" r="0" b="0"/>
          <a:pathLst>
            <a:path>
              <a:moveTo>
                <a:pt x="969825" y="0"/>
              </a:moveTo>
              <a:lnTo>
                <a:pt x="969825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39AF0C-CB55-4EE0-8647-05D9EBE92D2D}">
      <dsp:nvSpPr>
        <dsp:cNvPr id="0" name=""/>
        <dsp:cNvSpPr/>
      </dsp:nvSpPr>
      <dsp:spPr>
        <a:xfrm>
          <a:off x="2344824" y="1482724"/>
          <a:ext cx="1939651" cy="168316"/>
        </a:xfrm>
        <a:custGeom>
          <a:avLst/>
          <a:gdLst/>
          <a:ahLst/>
          <a:cxnLst/>
          <a:rect l="0" t="0" r="0" b="0"/>
          <a:pathLst>
            <a:path>
              <a:moveTo>
                <a:pt x="1939651" y="0"/>
              </a:moveTo>
              <a:lnTo>
                <a:pt x="1939651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1ED986-1F2D-41FE-9B06-DC35A9160985}">
      <dsp:nvSpPr>
        <dsp:cNvPr id="0" name=""/>
        <dsp:cNvSpPr/>
      </dsp:nvSpPr>
      <dsp:spPr>
        <a:xfrm>
          <a:off x="1374999" y="1482724"/>
          <a:ext cx="2909476" cy="168316"/>
        </a:xfrm>
        <a:custGeom>
          <a:avLst/>
          <a:gdLst/>
          <a:ahLst/>
          <a:cxnLst/>
          <a:rect l="0" t="0" r="0" b="0"/>
          <a:pathLst>
            <a:path>
              <a:moveTo>
                <a:pt x="2909476" y="0"/>
              </a:moveTo>
              <a:lnTo>
                <a:pt x="2909476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FAF29-3491-484B-B41C-921C330EA5E7}">
      <dsp:nvSpPr>
        <dsp:cNvPr id="0" name=""/>
        <dsp:cNvSpPr/>
      </dsp:nvSpPr>
      <dsp:spPr>
        <a:xfrm>
          <a:off x="405173" y="1482724"/>
          <a:ext cx="3879302" cy="168316"/>
        </a:xfrm>
        <a:custGeom>
          <a:avLst/>
          <a:gdLst/>
          <a:ahLst/>
          <a:cxnLst/>
          <a:rect l="0" t="0" r="0" b="0"/>
          <a:pathLst>
            <a:path>
              <a:moveTo>
                <a:pt x="3879302" y="0"/>
              </a:moveTo>
              <a:lnTo>
                <a:pt x="3879302" y="84158"/>
              </a:lnTo>
              <a:lnTo>
                <a:pt x="0" y="84158"/>
              </a:lnTo>
              <a:lnTo>
                <a:pt x="0" y="16831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A66B77-5243-479D-97D6-32569834A619}">
      <dsp:nvSpPr>
        <dsp:cNvPr id="0" name=""/>
        <dsp:cNvSpPr/>
      </dsp:nvSpPr>
      <dsp:spPr>
        <a:xfrm>
          <a:off x="3883721" y="1081970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10k</a:t>
          </a:r>
        </a:p>
      </dsp:txBody>
      <dsp:txXfrm>
        <a:off x="3883721" y="1081970"/>
        <a:ext cx="801508" cy="400754"/>
      </dsp:txXfrm>
    </dsp:sp>
    <dsp:sp modelId="{9E0011DE-0834-4B25-AAE4-107AD45AFA3D}">
      <dsp:nvSpPr>
        <dsp:cNvPr id="0" name=""/>
        <dsp:cNvSpPr/>
      </dsp:nvSpPr>
      <dsp:spPr>
        <a:xfrm>
          <a:off x="4419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Transport</a:t>
          </a:r>
        </a:p>
      </dsp:txBody>
      <dsp:txXfrm>
        <a:off x="4419" y="1651041"/>
        <a:ext cx="801508" cy="400754"/>
      </dsp:txXfrm>
    </dsp:sp>
    <dsp:sp modelId="{3FAF7D44-7AE2-453E-830D-67E672AD163B}">
      <dsp:nvSpPr>
        <dsp:cNvPr id="0" name=""/>
        <dsp:cNvSpPr/>
      </dsp:nvSpPr>
      <dsp:spPr>
        <a:xfrm>
          <a:off x="974244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Prizes</a:t>
          </a:r>
        </a:p>
      </dsp:txBody>
      <dsp:txXfrm>
        <a:off x="974244" y="1651041"/>
        <a:ext cx="801508" cy="400754"/>
      </dsp:txXfrm>
    </dsp:sp>
    <dsp:sp modelId="{84E6BC8F-C050-4157-B866-BD1B88ADF74E}">
      <dsp:nvSpPr>
        <dsp:cNvPr id="0" name=""/>
        <dsp:cNvSpPr/>
      </dsp:nvSpPr>
      <dsp:spPr>
        <a:xfrm>
          <a:off x="1944070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Facilities</a:t>
          </a:r>
        </a:p>
      </dsp:txBody>
      <dsp:txXfrm>
        <a:off x="1944070" y="1651041"/>
        <a:ext cx="801508" cy="400754"/>
      </dsp:txXfrm>
    </dsp:sp>
    <dsp:sp modelId="{4A0ED894-3038-4A37-9FB0-2430A7E9B4C1}">
      <dsp:nvSpPr>
        <dsp:cNvPr id="0" name=""/>
        <dsp:cNvSpPr/>
      </dsp:nvSpPr>
      <dsp:spPr>
        <a:xfrm>
          <a:off x="2913896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Safety</a:t>
          </a:r>
        </a:p>
      </dsp:txBody>
      <dsp:txXfrm>
        <a:off x="2913896" y="1651041"/>
        <a:ext cx="801508" cy="400754"/>
      </dsp:txXfrm>
    </dsp:sp>
    <dsp:sp modelId="{2DA100BD-DC2E-4C8C-9B48-5A522FA1990D}">
      <dsp:nvSpPr>
        <dsp:cNvPr id="0" name=""/>
        <dsp:cNvSpPr/>
      </dsp:nvSpPr>
      <dsp:spPr>
        <a:xfrm>
          <a:off x="3883721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Promo</a:t>
          </a:r>
          <a:endParaRPr lang="en-GB" sz="1400" kern="1200" dirty="0"/>
        </a:p>
      </dsp:txBody>
      <dsp:txXfrm>
        <a:off x="3883721" y="1651041"/>
        <a:ext cx="801508" cy="400754"/>
      </dsp:txXfrm>
    </dsp:sp>
    <dsp:sp modelId="{97367130-40F6-4AAA-9BE9-9C94F0FCD412}">
      <dsp:nvSpPr>
        <dsp:cNvPr id="0" name=""/>
        <dsp:cNvSpPr/>
      </dsp:nvSpPr>
      <dsp:spPr>
        <a:xfrm>
          <a:off x="1459157" y="2220112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Research</a:t>
          </a:r>
        </a:p>
      </dsp:txBody>
      <dsp:txXfrm>
        <a:off x="1459157" y="2220112"/>
        <a:ext cx="801508" cy="400754"/>
      </dsp:txXfrm>
    </dsp:sp>
    <dsp:sp modelId="{F343974F-7DDB-4FD7-B998-32EA3C08170C}">
      <dsp:nvSpPr>
        <dsp:cNvPr id="0" name=""/>
        <dsp:cNvSpPr/>
      </dsp:nvSpPr>
      <dsp:spPr>
        <a:xfrm>
          <a:off x="1659534" y="2789183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Investigate</a:t>
          </a:r>
        </a:p>
      </dsp:txBody>
      <dsp:txXfrm>
        <a:off x="1659534" y="2789183"/>
        <a:ext cx="801508" cy="400754"/>
      </dsp:txXfrm>
    </dsp:sp>
    <dsp:sp modelId="{EE0291D3-9B6B-4FD1-82E5-43D528232E31}">
      <dsp:nvSpPr>
        <dsp:cNvPr id="0" name=""/>
        <dsp:cNvSpPr/>
      </dsp:nvSpPr>
      <dsp:spPr>
        <a:xfrm>
          <a:off x="1659534" y="3358255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Interview</a:t>
          </a:r>
        </a:p>
      </dsp:txBody>
      <dsp:txXfrm>
        <a:off x="1659534" y="3358255"/>
        <a:ext cx="801508" cy="400754"/>
      </dsp:txXfrm>
    </dsp:sp>
    <dsp:sp modelId="{23B5E7EF-09DE-4E26-9420-C5CF3EA32F54}">
      <dsp:nvSpPr>
        <dsp:cNvPr id="0" name=""/>
        <dsp:cNvSpPr/>
      </dsp:nvSpPr>
      <dsp:spPr>
        <a:xfrm>
          <a:off x="3599186" y="2220112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Flyers</a:t>
          </a:r>
        </a:p>
      </dsp:txBody>
      <dsp:txXfrm>
        <a:off x="3599186" y="2220112"/>
        <a:ext cx="801508" cy="400754"/>
      </dsp:txXfrm>
    </dsp:sp>
    <dsp:sp modelId="{AAA4D122-A1CE-4638-AA20-810A1328BC34}">
      <dsp:nvSpPr>
        <dsp:cNvPr id="0" name=""/>
        <dsp:cNvSpPr/>
      </dsp:nvSpPr>
      <dsp:spPr>
        <a:xfrm>
          <a:off x="2629360" y="2789183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Print</a:t>
          </a:r>
        </a:p>
      </dsp:txBody>
      <dsp:txXfrm>
        <a:off x="2629360" y="2789183"/>
        <a:ext cx="801508" cy="400754"/>
      </dsp:txXfrm>
    </dsp:sp>
    <dsp:sp modelId="{AE8E3B81-C22C-4841-A2D1-98EBF1E3C88B}">
      <dsp:nvSpPr>
        <dsp:cNvPr id="0" name=""/>
        <dsp:cNvSpPr/>
      </dsp:nvSpPr>
      <dsp:spPr>
        <a:xfrm>
          <a:off x="3599186" y="2789183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Distribute</a:t>
          </a:r>
        </a:p>
      </dsp:txBody>
      <dsp:txXfrm>
        <a:off x="3599186" y="2789183"/>
        <a:ext cx="801508" cy="400754"/>
      </dsp:txXfrm>
    </dsp:sp>
    <dsp:sp modelId="{81491668-37EA-4E87-A0D5-FE0D90808384}">
      <dsp:nvSpPr>
        <dsp:cNvPr id="0" name=""/>
        <dsp:cNvSpPr/>
      </dsp:nvSpPr>
      <dsp:spPr>
        <a:xfrm>
          <a:off x="3799563" y="3358255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Schools</a:t>
          </a:r>
        </a:p>
      </dsp:txBody>
      <dsp:txXfrm>
        <a:off x="3799563" y="3358255"/>
        <a:ext cx="801508" cy="400754"/>
      </dsp:txXfrm>
    </dsp:sp>
    <dsp:sp modelId="{026AB3DE-111F-4752-BBD0-4EBD32DA3AB7}">
      <dsp:nvSpPr>
        <dsp:cNvPr id="0" name=""/>
        <dsp:cNvSpPr/>
      </dsp:nvSpPr>
      <dsp:spPr>
        <a:xfrm>
          <a:off x="3799563" y="3927326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Retail</a:t>
          </a:r>
        </a:p>
      </dsp:txBody>
      <dsp:txXfrm>
        <a:off x="3799563" y="3927326"/>
        <a:ext cx="801508" cy="400754"/>
      </dsp:txXfrm>
    </dsp:sp>
    <dsp:sp modelId="{5C7C1DFD-2B91-4E8A-91B6-A34B4316E72A}">
      <dsp:nvSpPr>
        <dsp:cNvPr id="0" name=""/>
        <dsp:cNvSpPr/>
      </dsp:nvSpPr>
      <dsp:spPr>
        <a:xfrm>
          <a:off x="4569011" y="2789183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Design</a:t>
          </a:r>
        </a:p>
      </dsp:txBody>
      <dsp:txXfrm>
        <a:off x="4569011" y="2789183"/>
        <a:ext cx="801508" cy="400754"/>
      </dsp:txXfrm>
    </dsp:sp>
    <dsp:sp modelId="{E508B55D-B0F0-45DC-BE59-38450D12B45A}">
      <dsp:nvSpPr>
        <dsp:cNvPr id="0" name=""/>
        <dsp:cNvSpPr/>
      </dsp:nvSpPr>
      <dsp:spPr>
        <a:xfrm>
          <a:off x="5338459" y="2220112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Mailings</a:t>
          </a:r>
        </a:p>
      </dsp:txBody>
      <dsp:txXfrm>
        <a:off x="5338459" y="2220112"/>
        <a:ext cx="801508" cy="400754"/>
      </dsp:txXfrm>
    </dsp:sp>
    <dsp:sp modelId="{B17E7C78-19F5-446D-93D9-CBF4DC93D1D1}">
      <dsp:nvSpPr>
        <dsp:cNvPr id="0" name=""/>
        <dsp:cNvSpPr/>
      </dsp:nvSpPr>
      <dsp:spPr>
        <a:xfrm>
          <a:off x="5538837" y="2789183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</a:t>
          </a:r>
        </a:p>
      </dsp:txBody>
      <dsp:txXfrm>
        <a:off x="5538837" y="2789183"/>
        <a:ext cx="801508" cy="400754"/>
      </dsp:txXfrm>
    </dsp:sp>
    <dsp:sp modelId="{27E41347-49B9-4257-AF33-E180726CCAE0}">
      <dsp:nvSpPr>
        <dsp:cNvPr id="0" name=""/>
        <dsp:cNvSpPr/>
      </dsp:nvSpPr>
      <dsp:spPr>
        <a:xfrm>
          <a:off x="5538837" y="3358255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Prepare</a:t>
          </a:r>
        </a:p>
      </dsp:txBody>
      <dsp:txXfrm>
        <a:off x="5538837" y="3358255"/>
        <a:ext cx="801508" cy="400754"/>
      </dsp:txXfrm>
    </dsp:sp>
    <dsp:sp modelId="{5843975A-4717-40FD-956D-224EADC56D7B}">
      <dsp:nvSpPr>
        <dsp:cNvPr id="0" name=""/>
        <dsp:cNvSpPr/>
      </dsp:nvSpPr>
      <dsp:spPr>
        <a:xfrm>
          <a:off x="5538837" y="3927326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Mail</a:t>
          </a:r>
        </a:p>
      </dsp:txBody>
      <dsp:txXfrm>
        <a:off x="5538837" y="3927326"/>
        <a:ext cx="801508" cy="400754"/>
      </dsp:txXfrm>
    </dsp:sp>
    <dsp:sp modelId="{0D8A45C7-ECB3-43F3-BC21-37A94CC984DB}">
      <dsp:nvSpPr>
        <dsp:cNvPr id="0" name=""/>
        <dsp:cNvSpPr/>
      </dsp:nvSpPr>
      <dsp:spPr>
        <a:xfrm>
          <a:off x="6308285" y="2220112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Adverts</a:t>
          </a:r>
        </a:p>
      </dsp:txBody>
      <dsp:txXfrm>
        <a:off x="6308285" y="2220112"/>
        <a:ext cx="801508" cy="400754"/>
      </dsp:txXfrm>
    </dsp:sp>
    <dsp:sp modelId="{2869836A-1EFD-42E2-A836-092539D5BA27}">
      <dsp:nvSpPr>
        <dsp:cNvPr id="0" name=""/>
        <dsp:cNvSpPr/>
      </dsp:nvSpPr>
      <dsp:spPr>
        <a:xfrm>
          <a:off x="6508662" y="2789183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Produce</a:t>
          </a:r>
        </a:p>
      </dsp:txBody>
      <dsp:txXfrm>
        <a:off x="6508662" y="2789183"/>
        <a:ext cx="801508" cy="400754"/>
      </dsp:txXfrm>
    </dsp:sp>
    <dsp:sp modelId="{AE3B9B0A-EAFA-4819-943D-E07DD8F52B89}">
      <dsp:nvSpPr>
        <dsp:cNvPr id="0" name=""/>
        <dsp:cNvSpPr/>
      </dsp:nvSpPr>
      <dsp:spPr>
        <a:xfrm>
          <a:off x="6508662" y="3358255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Purchase</a:t>
          </a:r>
        </a:p>
      </dsp:txBody>
      <dsp:txXfrm>
        <a:off x="6508662" y="3358255"/>
        <a:ext cx="801508" cy="400754"/>
      </dsp:txXfrm>
    </dsp:sp>
    <dsp:sp modelId="{9BAD68E8-CBCE-451D-BFC3-A605E4D816CB}">
      <dsp:nvSpPr>
        <dsp:cNvPr id="0" name=""/>
        <dsp:cNvSpPr/>
      </dsp:nvSpPr>
      <dsp:spPr>
        <a:xfrm>
          <a:off x="6508662" y="3927326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Monitor</a:t>
          </a:r>
        </a:p>
      </dsp:txBody>
      <dsp:txXfrm>
        <a:off x="6508662" y="3927326"/>
        <a:ext cx="801508" cy="400754"/>
      </dsp:txXfrm>
    </dsp:sp>
    <dsp:sp modelId="{B0B19774-FC10-413F-8C4A-002664D62348}">
      <dsp:nvSpPr>
        <dsp:cNvPr id="0" name=""/>
        <dsp:cNvSpPr/>
      </dsp:nvSpPr>
      <dsp:spPr>
        <a:xfrm>
          <a:off x="4853547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Refresh</a:t>
          </a:r>
        </a:p>
      </dsp:txBody>
      <dsp:txXfrm>
        <a:off x="4853547" y="1651041"/>
        <a:ext cx="801508" cy="400754"/>
      </dsp:txXfrm>
    </dsp:sp>
    <dsp:sp modelId="{F8496899-D106-4A63-8622-866490CDD854}">
      <dsp:nvSpPr>
        <dsp:cNvPr id="0" name=""/>
        <dsp:cNvSpPr/>
      </dsp:nvSpPr>
      <dsp:spPr>
        <a:xfrm>
          <a:off x="5823372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Clean</a:t>
          </a:r>
        </a:p>
      </dsp:txBody>
      <dsp:txXfrm>
        <a:off x="5823372" y="1651041"/>
        <a:ext cx="801508" cy="400754"/>
      </dsp:txXfrm>
    </dsp:sp>
    <dsp:sp modelId="{A271AB91-1AC2-4B76-9AE3-6C5FE9F5A449}">
      <dsp:nvSpPr>
        <dsp:cNvPr id="0" name=""/>
        <dsp:cNvSpPr/>
      </dsp:nvSpPr>
      <dsp:spPr>
        <a:xfrm>
          <a:off x="6793198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Route</a:t>
          </a:r>
        </a:p>
      </dsp:txBody>
      <dsp:txXfrm>
        <a:off x="6793198" y="1651041"/>
        <a:ext cx="801508" cy="400754"/>
      </dsp:txXfrm>
    </dsp:sp>
    <dsp:sp modelId="{AECF1369-290C-454F-8E9F-1C6880C7E0D5}">
      <dsp:nvSpPr>
        <dsp:cNvPr id="0" name=""/>
        <dsp:cNvSpPr/>
      </dsp:nvSpPr>
      <dsp:spPr>
        <a:xfrm>
          <a:off x="7763023" y="1651041"/>
          <a:ext cx="801508" cy="4007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Regist</a:t>
          </a:r>
          <a:endParaRPr lang="en-GB" sz="1400" kern="1200" dirty="0"/>
        </a:p>
      </dsp:txBody>
      <dsp:txXfrm>
        <a:off x="7763023" y="1651041"/>
        <a:ext cx="801508" cy="4007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CC5F4-B540-4155-AC90-C43773A0740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FD3FBC-FA8B-48FF-BAAE-314A0C201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214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71E20DFD-7684-719C-A3FA-AAC9121CD3F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F79AB33D-9973-784F-4933-D411E32B5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B0FF5366-4200-3D92-0404-A42EDDC599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7BF4DFC-B870-40EB-9F22-EB9457B63B30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B806372E-A4DB-C688-7846-E1FBD6FE6EC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4164CA7-8811-422B-B978-C2F68B97431F}" type="slidenum">
              <a:rPr lang="en-GB" altLang="en-US"/>
              <a:pPr algn="r" eaLnBrk="1" hangingPunct="1"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494E3E6F-69EC-3A4E-E57D-1F6E9707A08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D72EB426-E252-C80A-914C-B1074462AD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7B9D894F-D81E-51BF-CE04-E34814AE4F7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FE79A3DF-9817-4D9A-A32D-01887A2054F0}" type="slidenum">
              <a:rPr lang="en-GB" altLang="en-US"/>
              <a:pPr algn="r" eaLnBrk="1" hangingPunct="1"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9E04593-C7C4-9C17-3CB2-10F7AF38B7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7EAC768E-9041-44C9-34B5-84B3F200C4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961A6114-BDFB-8A48-5E3F-5A01D4E0FD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05614B3C-515D-5A84-4F2A-924317AFA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FCD298A8-7222-120A-E4EA-D07144D9FD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3D5462E-D90B-4302-BE7A-A23DB0E265D3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8226E432-BC95-0E9A-F0C9-19415B249DF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7A98EB49-5B83-4109-AD43-07DE528F4E71}" type="slidenum">
              <a:rPr lang="en-GB" altLang="en-US"/>
              <a:pPr algn="r"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9C00A00A-945A-4A19-B784-9D6C79C007A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F204831C-554C-4136-A4AC-01C1FAA1CF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2E58745E-EF6F-328B-6FF2-6A531E5FADA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95A2137-6392-416C-A269-19828ACFD5C0}" type="slidenum">
              <a:rPr lang="en-GB" altLang="en-US"/>
              <a:pPr algn="r" eaLnBrk="1" hangingPunct="1"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4D9D8795-6AD0-2773-6439-A854DF72153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C84147B5-0580-EB75-3AFB-7D8EDC95E6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59641DCE-6F57-F5C4-58F2-7E1DB585320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F803FA01-865A-5FCD-E71E-30E53DA415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613A0230-B074-2D9A-644B-045663BFBC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4DF2101-42DF-4FDC-92E1-B04FD2E68839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49B00EC4-E285-AC9C-644D-011FEBF82A8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F1D8F32-7559-40E1-BF92-8702B04B7801}" type="slidenum">
              <a:rPr lang="en-GB" altLang="en-US"/>
              <a:pPr algn="r" eaLnBrk="1" hangingPunct="1"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2A372A5D-595C-CEF2-AC63-B3DC12C1825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FF9C8D0D-37A6-E13E-C970-0F57242F28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FB365E9C-E71E-51C2-DD5E-FF1F584C1E1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FE6E4A9-41EC-408C-8959-8296D234C137}" type="slidenum">
              <a:rPr lang="en-GB" altLang="en-US"/>
              <a:pPr algn="r" eaLnBrk="1" hangingPunct="1"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C72BF8EF-9C53-1CD9-9F3D-E1D2F39ADDA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3225D1CD-6BC8-01A4-FA00-60A1C766EE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C8F2FA8D-804B-8A8E-7347-8AE6D439CD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E7F1D742-4C31-40AD-8B4D-5DB50EE21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19596EE1-A521-464A-FD41-973B6C8F27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3EDB69B-C698-4AD7-B12F-7289C7E4267A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60189AFD-EFC2-08E8-9EFE-E433E48C5A4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90FB0B92-9296-41BF-8331-17DDC7C8CE4F}" type="slidenum">
              <a:rPr lang="en-GB" altLang="en-US"/>
              <a:pPr algn="r" eaLnBrk="1" hangingPunct="1"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3DACB5DC-83F6-3C9B-A3D0-7A7E5710516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A249EFCD-6E08-4840-F161-FED3291467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67C49B6B-4BA5-5057-8204-596D037B74A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059A7BF-1B08-4EB0-A775-825C0E2D60F1}" type="slidenum">
              <a:rPr lang="en-GB" altLang="en-US"/>
              <a:pPr algn="r" eaLnBrk="1" hangingPunct="1"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FF0FC088-9966-6ED7-01F0-0953CA38946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8672F559-770A-6AC3-1755-F5AB2E18CB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69C55A5E-2E46-EA0E-4249-417410386E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B1FF6569-06D4-F735-653E-FB8E3CFD6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8AE88B21-EFC8-0A6E-331C-77B440601E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EB3034C-51F6-49DD-B034-0568479638C7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227054C1-B55E-08E0-FABE-6EA40992C3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FC5E0F4C-3AE7-0A9C-3019-CB2F65800B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E80F3B2F-B514-5FFA-6E84-59B509468B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B83AA2-A72B-4FF3-BDFF-E30E77EC481C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23410FE7-C92B-3D6F-E600-6E6235D463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4F1DF9E4-17A3-79BF-6CD6-232B977A09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0A82D4F-797E-EE9C-0179-68CC903CC3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659781-3785-4F8B-9A4E-02BD323AF9DE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A97A48F2-6AB2-5B39-4DD7-7745461FEEE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BB0EB11C-1C87-4939-A61E-C0E4B7B0D906}" type="slidenum">
              <a:rPr lang="en-GB" altLang="en-US"/>
              <a:pPr algn="r" eaLnBrk="1" hangingPunct="1"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40A8B54C-DF74-42E4-488F-C1C8FF1E4DD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F293DD00-A265-3AB0-5D18-A82FA6736D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61F79770-511C-3973-9622-F21E1F923AF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C02671F-1FF1-458E-B237-4639A4392742}" type="slidenum">
              <a:rPr lang="en-GB" altLang="en-US"/>
              <a:pPr algn="r" eaLnBrk="1" hangingPunct="1"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84A1D2DB-F6B5-B884-9E8D-7A3FFD4551A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FF802800-36DA-6E00-C62B-F4F6E822E3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15397DB5-1B06-5AD4-0EEE-4FDFF03540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7400F0B-7562-46FB-A845-815FE5BD5997}" type="slidenum">
              <a:rPr lang="en-GB" altLang="en-US"/>
              <a:pPr algn="r" eaLnBrk="1" hangingPunct="1">
                <a:spcBef>
                  <a:spcPct val="0"/>
                </a:spcBef>
              </a:pPr>
              <a:t>23</a:t>
            </a:fld>
            <a:endParaRPr lang="en-GB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E775A756-0773-A011-B682-0E9B700A485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7D47D799-14F8-A5FE-1723-74B00DCA4D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9CE0633D-2211-2441-0AD4-446437E6CF8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0C5CF3DE-5C9E-97EC-E420-BDD15B9AC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</a:rPr>
              <a:t>Nabisco Masters Doubles: A network depicting on set of tasks – the construction of the tennis court for the event at the Royal Albert Hall.</a:t>
            </a:r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CF055CB1-7FED-AF88-1E23-BF7838E59F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54F057-3AF6-4D93-B89F-EFD21DC2BB7F}" type="slidenum">
              <a:rPr lang="en-US" altLang="en-US"/>
              <a:pPr>
                <a:spcBef>
                  <a:spcPct val="0"/>
                </a:spcBef>
              </a:pPr>
              <a:t>24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20BC5773-89D9-2E40-3DD0-69ABB1DE742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C1F709F-7DAD-4F0F-9892-12E26BFC29E7}" type="slidenum">
              <a:rPr lang="en-GB" altLang="en-US"/>
              <a:pPr algn="r" eaLnBrk="1" hangingPunct="1">
                <a:spcBef>
                  <a:spcPct val="0"/>
                </a:spcBef>
              </a:pPr>
              <a:t>25</a:t>
            </a:fld>
            <a:endParaRPr lang="en-GB" altLang="en-US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2F811591-CB11-D255-EE32-210A22EF94B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B505C17E-38F6-0CC1-FC6F-3302C2CAB2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625EF83B-8E83-19E7-AAC6-CD1C0880AB6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B7606D75-A3FF-43F7-BF91-8A70E28C7890}" type="slidenum">
              <a:rPr lang="en-GB" altLang="en-US"/>
              <a:pPr algn="r" eaLnBrk="1" hangingPunct="1">
                <a:spcBef>
                  <a:spcPct val="0"/>
                </a:spcBef>
              </a:pPr>
              <a:t>26</a:t>
            </a:fld>
            <a:endParaRPr lang="en-GB" altLang="en-US"/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E29EBD40-B72C-8C98-5645-02B524FF675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476D1F4A-0DE4-47E1-8937-2CE0DA6711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E2B5E531-0941-DBFF-0447-ED96B76A88C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8CD340E5-D2FD-43ED-A767-CE0BBD081824}" type="slidenum">
              <a:rPr lang="en-GB" altLang="en-US"/>
              <a:pPr algn="r"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5B990933-CA3D-DDF2-FE27-43F90E85858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0773C6CF-4CB6-D384-1674-2594105C1C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>
            <a:extLst>
              <a:ext uri="{FF2B5EF4-FFF2-40B4-BE49-F238E27FC236}">
                <a16:creationId xmlns:a16="http://schemas.microsoft.com/office/drawing/2014/main" id="{23C74F50-28D9-C36E-85E4-C63CF468C34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D9863E9-4262-4AB4-8C94-9E621C61FBD3}" type="slidenum">
              <a:rPr lang="en-GB" altLang="en-US"/>
              <a:pPr algn="r" eaLnBrk="1" hangingPunct="1"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597B0D67-6969-E825-D8B7-72906EC5F04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>
            <a:extLst>
              <a:ext uri="{FF2B5EF4-FFF2-40B4-BE49-F238E27FC236}">
                <a16:creationId xmlns:a16="http://schemas.microsoft.com/office/drawing/2014/main" id="{3297E4E0-EB9A-C95F-F7D6-5553B7892E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43997127-B5EC-74BD-37A3-A7880143E27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80AF0C0C-CDBF-19CB-7AB4-A8E7BBE208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C24CA83B-D66C-1E55-3D95-94F8EEC292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FD48889-A4F9-4141-A924-4952298EE2A4}" type="slidenum">
              <a:rPr lang="en-GB" altLang="en-US"/>
              <a:pPr>
                <a:spcBef>
                  <a:spcPct val="0"/>
                </a:spcBef>
              </a:pPr>
              <a:t>29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>
            <a:extLst>
              <a:ext uri="{FF2B5EF4-FFF2-40B4-BE49-F238E27FC236}">
                <a16:creationId xmlns:a16="http://schemas.microsoft.com/office/drawing/2014/main" id="{77F71B2B-1859-2DBD-9ABC-A04134C991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6E774932-60A7-4E66-A7DD-0D8E44BEB6C7}" type="slidenum">
              <a:rPr lang="en-GB" altLang="en-US"/>
              <a:pPr algn="r" eaLnBrk="1" hangingPunct="1">
                <a:spcBef>
                  <a:spcPct val="0"/>
                </a:spcBef>
              </a:pPr>
              <a:t>30</a:t>
            </a:fld>
            <a:endParaRPr lang="en-GB" altLang="en-US"/>
          </a:p>
        </p:txBody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7F551D29-00AF-9806-D618-2A3C57A8A34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>
            <a:extLst>
              <a:ext uri="{FF2B5EF4-FFF2-40B4-BE49-F238E27FC236}">
                <a16:creationId xmlns:a16="http://schemas.microsoft.com/office/drawing/2014/main" id="{7ABCDC2C-51B3-F962-E42B-8A38EB4675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>
            <a:extLst>
              <a:ext uri="{FF2B5EF4-FFF2-40B4-BE49-F238E27FC236}">
                <a16:creationId xmlns:a16="http://schemas.microsoft.com/office/drawing/2014/main" id="{4E0F2C31-2DE8-4794-0C31-DE5300DA732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AB340631-40CF-49C4-A39D-DFA9B5E138C7}" type="slidenum">
              <a:rPr lang="en-GB" altLang="en-US"/>
              <a:pPr algn="r" eaLnBrk="1" hangingPunct="1">
                <a:spcBef>
                  <a:spcPct val="0"/>
                </a:spcBef>
              </a:pPr>
              <a:t>31</a:t>
            </a:fld>
            <a:endParaRPr lang="en-GB" altLang="en-US"/>
          </a:p>
        </p:txBody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0E58D92C-43BA-BFD3-4D98-B942F731F31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>
            <a:extLst>
              <a:ext uri="{FF2B5EF4-FFF2-40B4-BE49-F238E27FC236}">
                <a16:creationId xmlns:a16="http://schemas.microsoft.com/office/drawing/2014/main" id="{BC20721B-ACEC-A627-656F-BF6D9F5E57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6884-EE96-2133-7D52-EE95B0CDE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9E9AC2-86DF-87C5-FA41-4AB6C15C2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253AE-07BA-4A2F-1547-FCB78CC0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938F4-79F5-7465-C8B9-9FA5A98D6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0AD37-7B24-F780-E4EA-BA7617BB4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13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38536-60A4-B48C-559A-A90F25ACB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5CFDA-A682-865F-5455-5C327A94C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428B6-1E01-B236-0E43-59724BF41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21329-FC56-5598-4004-267E4C55E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91037-A5F8-2A66-71F5-8AE25FD2A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972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AE3D4-8759-CF24-82CE-697A71A4D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588254-4D04-7DA5-B6B6-DA40C6A6C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1A98A-D485-6933-5F92-8E49D93D2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6891B-401B-3AD6-3DD3-F28DCF23D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059FC-09C0-8425-66C1-A65144F47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872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E636-1A27-7108-2475-1B39E6E41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FFE0D-3024-FEBF-2E07-E74EA3840E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627F0-6899-D359-FEAE-B050ED6B0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75958-1E9C-DF0F-2328-E90C2FC91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5390A6-6914-F0E2-60B2-147A3A931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1CA525-1851-875D-37F4-FD2D4E6BB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929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A91B2-82C6-1F64-B09E-353D0255B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2D9BE-78F6-40C6-3B10-8130949CE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DFCD1E-FF33-FBCE-6E6E-03BD34848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45AB4C-AFB5-6633-FE40-F84D733B14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FA9394-F63B-6842-D225-F31A765FD6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D8A429-7BE6-1931-8D07-8D82B5F40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91DDE5-FC01-9C75-1A7E-BEA25B119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814C46-DD52-724E-A526-191013FC4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616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5C017-7718-303F-DCB0-553A68E73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36EC2A-080E-8D7F-C96E-AFE58555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DC151E-F275-599F-004F-ED29AFDD2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5858EA-1569-5F83-EA37-6FFEBFEE5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4ED7AD-D5BA-F0A6-F30C-294EF74C0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57583A-EE3F-1298-6CCC-5688768F3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5A248-24B4-AB47-829D-EB3FDA0C4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819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907A2-5034-A858-EE89-3A40A7C61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B5C24-9DEF-2D8A-B06C-E5CAB37B0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93CFF9-551D-115F-4FD7-80E73B0377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8F37D-6432-52C4-5E0D-8BA05D286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DBB9C-06C4-DF21-EB41-937C381E5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A49BAF-6367-34BB-280F-989109EA4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60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EF7D6-9326-2207-5DAC-F8D978C87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2801EC-7F2C-8EE6-6AEC-74E173C96F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A402C2-7506-5386-3E6D-6E09085564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EF0825-0335-321B-A462-16FA8DDB6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2BFB5-16E8-3215-1AAE-034F19051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DB8785-A4E3-441B-2484-04E691E71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162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AD4A8-61C3-1268-1D30-5AA59F040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DE4C21-B60F-0DF3-A44B-EABAED0D3C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AC4BC-F5AB-B238-21F9-12104B3C9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CE0F5-6AB5-8674-0DC6-5D26795A9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742F8-AE48-08A0-E98F-04A301F2E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91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3C2E1E-B64E-6212-6DE8-62ABB8D68C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3C3E15-E9C8-FECA-BD5B-8BC01A0A0A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CD3E0-CBD4-4142-B5A7-A5121E2B3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05CD5-FE1A-C581-F517-C446F9C78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A34D8-ED9B-5128-61E2-622F3EA7E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988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29AB4-2363-116E-B6C2-9AE66DF29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E4C08-4CF6-A37F-4187-1E49D8D6EA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521C5-426B-91AA-DF38-192FEFFBE5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40635-D5A3-4579-9A1B-1D4AE678938D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6C838-B8B5-CF5A-371B-8052C3A7CA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AECB6-DEF1-6114-43FB-A6AD1F9224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3B584-0247-4D16-81FE-1868E850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98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barcados.com.br/como-planejar-meu-projeto-para-estudant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png"/><Relationship Id="rId10" Type="http://schemas.openxmlformats.org/officeDocument/2006/relationships/image" Target="../media/image13.gif"/><Relationship Id="rId4" Type="http://schemas.openxmlformats.org/officeDocument/2006/relationships/image" Target="../media/image7.gif"/><Relationship Id="rId9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8.wmf"/><Relationship Id="rId3" Type="http://schemas.openxmlformats.org/officeDocument/2006/relationships/image" Target="../media/image19.gif"/><Relationship Id="rId7" Type="http://schemas.openxmlformats.org/officeDocument/2006/relationships/image" Target="../media/image23.wmf"/><Relationship Id="rId12" Type="http://schemas.openxmlformats.org/officeDocument/2006/relationships/image" Target="../media/image27.wmf"/><Relationship Id="rId17" Type="http://schemas.openxmlformats.org/officeDocument/2006/relationships/image" Target="../media/image32.wmf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31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gif"/><Relationship Id="rId11" Type="http://schemas.openxmlformats.org/officeDocument/2006/relationships/image" Target="../media/image26.wmf"/><Relationship Id="rId5" Type="http://schemas.openxmlformats.org/officeDocument/2006/relationships/image" Target="../media/image21.wmf"/><Relationship Id="rId15" Type="http://schemas.openxmlformats.org/officeDocument/2006/relationships/image" Target="../media/image30.wmf"/><Relationship Id="rId10" Type="http://schemas.openxmlformats.org/officeDocument/2006/relationships/image" Target="../media/image25.wmf"/><Relationship Id="rId4" Type="http://schemas.openxmlformats.org/officeDocument/2006/relationships/image" Target="../media/image20.gif"/><Relationship Id="rId9" Type="http://schemas.openxmlformats.org/officeDocument/2006/relationships/image" Target="../media/image14.wmf"/><Relationship Id="rId14" Type="http://schemas.openxmlformats.org/officeDocument/2006/relationships/image" Target="../media/image29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VIm8yWpBxFA?feature=oembed" TargetMode="External"/><Relationship Id="rId6" Type="http://schemas.openxmlformats.org/officeDocument/2006/relationships/image" Target="../media/image35.jpeg"/><Relationship Id="rId5" Type="http://schemas.openxmlformats.org/officeDocument/2006/relationships/hyperlink" Target="http://www.ganttcharts.com/" TargetMode="External"/><Relationship Id="rId4" Type="http://schemas.openxmlformats.org/officeDocument/2006/relationships/hyperlink" Target="http://www.youtube.com/watch?v=VIm8yWpBxFA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nttchart.com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martdraw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45E2763E-782A-429D-6F54-389C3208B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6" r="1651"/>
          <a:stretch>
            <a:fillRect/>
          </a:stretch>
        </p:blipFill>
        <p:spPr bwMode="auto">
          <a:xfrm>
            <a:off x="2495551" y="692151"/>
            <a:ext cx="7777163" cy="5503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411" name="Rectangle 2">
            <a:extLst>
              <a:ext uri="{FF2B5EF4-FFF2-40B4-BE49-F238E27FC236}">
                <a16:creationId xmlns:a16="http://schemas.microsoft.com/office/drawing/2014/main" id="{A2C2A9B3-8259-A441-F7C6-F99840685D9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>
                <a:solidFill>
                  <a:schemeClr val="bg1"/>
                </a:solidFill>
              </a:rPr>
              <a:t>Live Events Project</a:t>
            </a:r>
            <a:endParaRPr lang="en-US" altLang="en-US" sz="4000">
              <a:solidFill>
                <a:schemeClr val="bg1"/>
              </a:solidFill>
            </a:endParaRPr>
          </a:p>
        </p:txBody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6367BDEC-2B4E-10B0-EE63-0A1C42B25BA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182938" y="4149725"/>
            <a:ext cx="6400800" cy="17526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Week 2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Project Planning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5" name="Rectangle 1946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467" name="Group 1946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9468" name="Rectangle 19467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469" name="Rectangle 19468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9471" name="Freeform: Shape 19470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473" name="Rectangle 1947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72D54FDF-290A-E17D-6585-20953DCE6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altLang="en-US" sz="4000"/>
              <a:t>Recap</a:t>
            </a:r>
          </a:p>
        </p:txBody>
      </p:sp>
      <p:graphicFrame>
        <p:nvGraphicFramePr>
          <p:cNvPr id="19461" name="Content Placeholder 2">
            <a:extLst>
              <a:ext uri="{FF2B5EF4-FFF2-40B4-BE49-F238E27FC236}">
                <a16:creationId xmlns:a16="http://schemas.microsoft.com/office/drawing/2014/main" id="{F574E913-8A29-15C7-BD10-8A928C8666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987603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77091113-67BF-B367-36D0-BF2CF3C17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altLang="en-US"/>
              <a:t>By now you should…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A3BD73F4-778D-9D86-80AE-AA7F3F7D7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400" dirty="0"/>
              <a:t>Have section one of your report in draft and be able to discuss pre-planning, aim and objectives and have an event aim in place</a:t>
            </a:r>
          </a:p>
          <a:p>
            <a:endParaRPr lang="en-GB" altLang="en-US" sz="2000" dirty="0"/>
          </a:p>
        </p:txBody>
      </p:sp>
      <p:sp>
        <p:nvSpPr>
          <p:cNvPr id="20488" name="Rectangle 20487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hape, circle&#10;&#10;Description automatically generated">
            <a:extLst>
              <a:ext uri="{FF2B5EF4-FFF2-40B4-BE49-F238E27FC236}">
                <a16:creationId xmlns:a16="http://schemas.microsoft.com/office/drawing/2014/main" id="{D19D709E-88DB-DA55-81BB-1BBBC770E7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05862" y="1418425"/>
            <a:ext cx="6019331" cy="4017903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5A676C-8970-5131-830F-E3E98EB19698}"/>
              </a:ext>
            </a:extLst>
          </p:cNvPr>
          <p:cNvSpPr txBox="1"/>
          <p:nvPr/>
        </p:nvSpPr>
        <p:spPr>
          <a:xfrm>
            <a:off x="9118151" y="523627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mbarcados.com.br/como-planejar-meu-projeto-para-estudant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7" name="Rectangle 215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18" name="Picture 21508" descr="Calendar on table">
            <a:extLst>
              <a:ext uri="{FF2B5EF4-FFF2-40B4-BE49-F238E27FC236}">
                <a16:creationId xmlns:a16="http://schemas.microsoft.com/office/drawing/2014/main" id="{C56AAEDE-66AE-6442-B457-0BEEB731BF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519" name="Rectangle 215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EC53AA40-522F-2158-FE4C-F6B6634A696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000"/>
              <a:t>Session Overview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9E3FF54-26FB-17B5-A827-DB43FD028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92500"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Event planning process – implementation planning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Event components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Work breakdown structure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Gantt charts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Responsibility allocation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altLang="en-US" sz="2800" b="0" dirty="0">
              <a:latin typeface="+mn-lt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b="0" dirty="0">
              <a:latin typeface="+mn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>
            <a:extLst>
              <a:ext uri="{FF2B5EF4-FFF2-40B4-BE49-F238E27FC236}">
                <a16:creationId xmlns:a16="http://schemas.microsoft.com/office/drawing/2014/main" id="{AA0CBA64-F795-23F3-2924-FE246A8D33D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0"/>
              <a:t>The Event Planning Process</a:t>
            </a:r>
          </a:p>
        </p:txBody>
      </p:sp>
      <p:sp>
        <p:nvSpPr>
          <p:cNvPr id="23555" name="Oval 6">
            <a:extLst>
              <a:ext uri="{FF2B5EF4-FFF2-40B4-BE49-F238E27FC236}">
                <a16:creationId xmlns:a16="http://schemas.microsoft.com/office/drawing/2014/main" id="{D4C3FDD5-BA8E-0F1D-BA51-9F94D85F9F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9376" y="3573463"/>
            <a:ext cx="1635125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0">
              <a:latin typeface="Arial" panose="020B0604020202020204" pitchFamily="34" charset="0"/>
            </a:endParaRPr>
          </a:p>
        </p:txBody>
      </p:sp>
      <p:sp>
        <p:nvSpPr>
          <p:cNvPr id="23556" name="Text Box 7">
            <a:extLst>
              <a:ext uri="{FF2B5EF4-FFF2-40B4-BE49-F238E27FC236}">
                <a16:creationId xmlns:a16="http://schemas.microsoft.com/office/drawing/2014/main" id="{8566490C-4C9E-B79D-F54B-407135FF66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7489" y="3571876"/>
            <a:ext cx="1512887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 Contextual 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   Factors</a:t>
            </a:r>
          </a:p>
        </p:txBody>
      </p:sp>
      <p:sp>
        <p:nvSpPr>
          <p:cNvPr id="23557" name="Oval 8">
            <a:extLst>
              <a:ext uri="{FF2B5EF4-FFF2-40B4-BE49-F238E27FC236}">
                <a16:creationId xmlns:a16="http://schemas.microsoft.com/office/drawing/2014/main" id="{F4B15C5E-C801-6100-B47A-7CBD84339A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32400" y="2205039"/>
            <a:ext cx="1633538" cy="9366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Implementation</a:t>
            </a:r>
          </a:p>
        </p:txBody>
      </p:sp>
      <p:sp>
        <p:nvSpPr>
          <p:cNvPr id="23558" name="Oval 10">
            <a:extLst>
              <a:ext uri="{FF2B5EF4-FFF2-40B4-BE49-F238E27FC236}">
                <a16:creationId xmlns:a16="http://schemas.microsoft.com/office/drawing/2014/main" id="{3FC174E4-7CAF-1023-69CE-35EBFF1AFE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0013" y="2205038"/>
            <a:ext cx="1562100" cy="914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Planning</a:t>
            </a:r>
          </a:p>
        </p:txBody>
      </p:sp>
      <p:sp>
        <p:nvSpPr>
          <p:cNvPr id="23559" name="Oval 11">
            <a:extLst>
              <a:ext uri="{FF2B5EF4-FFF2-40B4-BE49-F238E27FC236}">
                <a16:creationId xmlns:a16="http://schemas.microsoft.com/office/drawing/2014/main" id="{D34FE543-509D-6442-8057-A78AD788F2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989" y="3500438"/>
            <a:ext cx="1635125" cy="10080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Initiation</a:t>
            </a:r>
          </a:p>
        </p:txBody>
      </p:sp>
      <p:sp>
        <p:nvSpPr>
          <p:cNvPr id="23560" name="Oval 12">
            <a:extLst>
              <a:ext uri="{FF2B5EF4-FFF2-40B4-BE49-F238E27FC236}">
                <a16:creationId xmlns:a16="http://schemas.microsoft.com/office/drawing/2014/main" id="{D49592E4-8669-FB4D-0FDF-FBB85034DF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6226" y="2205038"/>
            <a:ext cx="1635125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Control and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monitoring</a:t>
            </a:r>
          </a:p>
        </p:txBody>
      </p:sp>
      <p:sp>
        <p:nvSpPr>
          <p:cNvPr id="23561" name="Oval 13">
            <a:extLst>
              <a:ext uri="{FF2B5EF4-FFF2-40B4-BE49-F238E27FC236}">
                <a16:creationId xmlns:a16="http://schemas.microsoft.com/office/drawing/2014/main" id="{EC142D67-5FF9-63A8-05D6-9F0686D7C2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6226" y="3573464"/>
            <a:ext cx="1635125" cy="9350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Shutdown</a:t>
            </a:r>
          </a:p>
        </p:txBody>
      </p:sp>
      <p:sp>
        <p:nvSpPr>
          <p:cNvPr id="23562" name="Oval 15">
            <a:extLst>
              <a:ext uri="{FF2B5EF4-FFF2-40B4-BE49-F238E27FC236}">
                <a16:creationId xmlns:a16="http://schemas.microsoft.com/office/drawing/2014/main" id="{FEFA2A91-BD8D-D6AA-5A5F-C89260521D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0013" y="4797426"/>
            <a:ext cx="1655762" cy="9366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Legacy</a:t>
            </a:r>
          </a:p>
        </p:txBody>
      </p:sp>
      <p:sp>
        <p:nvSpPr>
          <p:cNvPr id="23563" name="Oval 16">
            <a:extLst>
              <a:ext uri="{FF2B5EF4-FFF2-40B4-BE49-F238E27FC236}">
                <a16:creationId xmlns:a16="http://schemas.microsoft.com/office/drawing/2014/main" id="{B9386BB3-DF63-672C-0795-0D71D113C7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32400" y="4797426"/>
            <a:ext cx="1562100" cy="9366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Evaluation</a:t>
            </a:r>
          </a:p>
        </p:txBody>
      </p:sp>
      <p:sp>
        <p:nvSpPr>
          <p:cNvPr id="23564" name="Line 17">
            <a:extLst>
              <a:ext uri="{FF2B5EF4-FFF2-40B4-BE49-F238E27FC236}">
                <a16:creationId xmlns:a16="http://schemas.microsoft.com/office/drawing/2014/main" id="{91425A27-78A4-AC27-8DEB-78C5F20909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24563" y="31416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5" name="Line 18">
            <a:extLst>
              <a:ext uri="{FF2B5EF4-FFF2-40B4-BE49-F238E27FC236}">
                <a16:creationId xmlns:a16="http://schemas.microsoft.com/office/drawing/2014/main" id="{88681995-0F2E-BE86-BA8B-C17DED992F53}"/>
              </a:ext>
            </a:extLst>
          </p:cNvPr>
          <p:cNvSpPr>
            <a:spLocks noChangeShapeType="1"/>
          </p:cNvSpPr>
          <p:nvPr/>
        </p:nvSpPr>
        <p:spPr bwMode="auto">
          <a:xfrm>
            <a:off x="4224338" y="2636838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6" name="Line 19">
            <a:extLst>
              <a:ext uri="{FF2B5EF4-FFF2-40B4-BE49-F238E27FC236}">
                <a16:creationId xmlns:a16="http://schemas.microsoft.com/office/drawing/2014/main" id="{9B6AB7DB-0B70-E877-1707-2360C931CD5E}"/>
              </a:ext>
            </a:extLst>
          </p:cNvPr>
          <p:cNvSpPr>
            <a:spLocks noChangeShapeType="1"/>
          </p:cNvSpPr>
          <p:nvPr/>
        </p:nvSpPr>
        <p:spPr bwMode="auto">
          <a:xfrm>
            <a:off x="6888163" y="2636838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7" name="Line 20">
            <a:extLst>
              <a:ext uri="{FF2B5EF4-FFF2-40B4-BE49-F238E27FC236}">
                <a16:creationId xmlns:a16="http://schemas.microsoft.com/office/drawing/2014/main" id="{4FCE0038-4DF7-9A43-503D-DCA43050151A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151313" y="2852739"/>
            <a:ext cx="1008062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8" name="Line 21">
            <a:extLst>
              <a:ext uri="{FF2B5EF4-FFF2-40B4-BE49-F238E27FC236}">
                <a16:creationId xmlns:a16="http://schemas.microsoft.com/office/drawing/2014/main" id="{86927390-242D-C71B-F6C3-DBA188D541B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816725" y="3068639"/>
            <a:ext cx="1366838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9" name="Line 22">
            <a:extLst>
              <a:ext uri="{FF2B5EF4-FFF2-40B4-BE49-F238E27FC236}">
                <a16:creationId xmlns:a16="http://schemas.microsoft.com/office/drawing/2014/main" id="{537C3980-390D-6BB7-5800-575D4F291B0D}"/>
              </a:ext>
            </a:extLst>
          </p:cNvPr>
          <p:cNvSpPr>
            <a:spLocks noChangeShapeType="1"/>
          </p:cNvSpPr>
          <p:nvPr/>
        </p:nvSpPr>
        <p:spPr bwMode="auto">
          <a:xfrm>
            <a:off x="6816725" y="4005263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0" name="Line 23">
            <a:extLst>
              <a:ext uri="{FF2B5EF4-FFF2-40B4-BE49-F238E27FC236}">
                <a16:creationId xmlns:a16="http://schemas.microsoft.com/office/drawing/2014/main" id="{0E35DAE4-E670-24E0-9265-8EC87B0CA8A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816725" y="4437064"/>
            <a:ext cx="1366838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1" name="Line 24">
            <a:extLst>
              <a:ext uri="{FF2B5EF4-FFF2-40B4-BE49-F238E27FC236}">
                <a16:creationId xmlns:a16="http://schemas.microsoft.com/office/drawing/2014/main" id="{67DECFDF-F9F1-AE59-E3FD-86BB36488FD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95776" y="5229225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2" name="Line 25">
            <a:extLst>
              <a:ext uri="{FF2B5EF4-FFF2-40B4-BE49-F238E27FC236}">
                <a16:creationId xmlns:a16="http://schemas.microsoft.com/office/drawing/2014/main" id="{949D9870-F4F7-490C-BDD5-6BF632D8CB6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79876" y="4292600"/>
            <a:ext cx="12239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3" name="Line 28">
            <a:extLst>
              <a:ext uri="{FF2B5EF4-FFF2-40B4-BE49-F238E27FC236}">
                <a16:creationId xmlns:a16="http://schemas.microsoft.com/office/drawing/2014/main" id="{E8B3D7D3-C8B1-DA68-606F-264E6F2C20D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59150" y="3141664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4" name="Line 29">
            <a:extLst>
              <a:ext uri="{FF2B5EF4-FFF2-40B4-BE49-F238E27FC236}">
                <a16:creationId xmlns:a16="http://schemas.microsoft.com/office/drawing/2014/main" id="{A2720628-8466-579E-2298-DCB0C7E239F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24339" y="4005263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5" name="Line 30">
            <a:extLst>
              <a:ext uri="{FF2B5EF4-FFF2-40B4-BE49-F238E27FC236}">
                <a16:creationId xmlns:a16="http://schemas.microsoft.com/office/drawing/2014/main" id="{BAC57DB8-122D-80F7-2F90-17845C73CA2F}"/>
              </a:ext>
            </a:extLst>
          </p:cNvPr>
          <p:cNvSpPr>
            <a:spLocks noChangeShapeType="1"/>
          </p:cNvSpPr>
          <p:nvPr/>
        </p:nvSpPr>
        <p:spPr bwMode="auto">
          <a:xfrm>
            <a:off x="6024563" y="4508501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6" name="Line 31">
            <a:extLst>
              <a:ext uri="{FF2B5EF4-FFF2-40B4-BE49-F238E27FC236}">
                <a16:creationId xmlns:a16="http://schemas.microsoft.com/office/drawing/2014/main" id="{0B7CD414-E4B6-4404-B4FD-1DB4E4289AA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079876" y="4221163"/>
            <a:ext cx="1152525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7" name="Line 32">
            <a:extLst>
              <a:ext uri="{FF2B5EF4-FFF2-40B4-BE49-F238E27FC236}">
                <a16:creationId xmlns:a16="http://schemas.microsoft.com/office/drawing/2014/main" id="{BA7732EF-103E-44FE-3CC9-7FC7E25920CA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8388" y="3141664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E02854EB-E25D-06BB-CB5A-5C3B55166BC2}"/>
              </a:ext>
            </a:extLst>
          </p:cNvPr>
          <p:cNvSpPr/>
          <p:nvPr/>
        </p:nvSpPr>
        <p:spPr>
          <a:xfrm>
            <a:off x="5167313" y="3571875"/>
            <a:ext cx="1643062" cy="92868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>
              <a:ln w="76200">
                <a:solidFill>
                  <a:schemeClr val="tx1"/>
                </a:solidFill>
              </a:ln>
            </a:endParaRPr>
          </a:p>
        </p:txBody>
      </p:sp>
      <p:sp>
        <p:nvSpPr>
          <p:cNvPr id="23579" name="TextBox 27">
            <a:extLst>
              <a:ext uri="{FF2B5EF4-FFF2-40B4-BE49-F238E27FC236}">
                <a16:creationId xmlns:a16="http://schemas.microsoft.com/office/drawing/2014/main" id="{379A2ED4-D31B-EDD7-3423-C5EDDB3900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0063" y="6215063"/>
            <a:ext cx="59293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i="1">
                <a:latin typeface="Arial" panose="020B0604020202020204" pitchFamily="34" charset="0"/>
              </a:rPr>
              <a:t>Reference: Allen, J and Harris, R, ECEM (2008)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>
            <a:extLst>
              <a:ext uri="{FF2B5EF4-FFF2-40B4-BE49-F238E27FC236}">
                <a16:creationId xmlns:a16="http://schemas.microsoft.com/office/drawing/2014/main" id="{BBA0FC71-877C-BD23-FAFB-D45357E1A8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692151"/>
            <a:ext cx="1728787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0">
              <a:latin typeface="Arial" panose="020B0604020202020204" pitchFamily="34" charset="0"/>
            </a:endParaRPr>
          </a:p>
        </p:txBody>
      </p:sp>
      <p:sp>
        <p:nvSpPr>
          <p:cNvPr id="25603" name="Rectangle 5">
            <a:extLst>
              <a:ext uri="{FF2B5EF4-FFF2-40B4-BE49-F238E27FC236}">
                <a16:creationId xmlns:a16="http://schemas.microsoft.com/office/drawing/2014/main" id="{4D78F834-1601-DADD-AACA-5DDB015F91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1844676"/>
            <a:ext cx="1728787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0">
              <a:latin typeface="Arial" panose="020B0604020202020204" pitchFamily="34" charset="0"/>
            </a:endParaRPr>
          </a:p>
        </p:txBody>
      </p:sp>
      <p:sp>
        <p:nvSpPr>
          <p:cNvPr id="25604" name="Rectangle 6">
            <a:extLst>
              <a:ext uri="{FF2B5EF4-FFF2-40B4-BE49-F238E27FC236}">
                <a16:creationId xmlns:a16="http://schemas.microsoft.com/office/drawing/2014/main" id="{44703DF6-5146-0758-05A8-787760235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2997201"/>
            <a:ext cx="1728787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0">
              <a:latin typeface="Arial" panose="020B0604020202020204" pitchFamily="34" charset="0"/>
            </a:endParaRPr>
          </a:p>
        </p:txBody>
      </p:sp>
      <p:sp>
        <p:nvSpPr>
          <p:cNvPr id="25605" name="Rectangle 8">
            <a:extLst>
              <a:ext uri="{FF2B5EF4-FFF2-40B4-BE49-F238E27FC236}">
                <a16:creationId xmlns:a16="http://schemas.microsoft.com/office/drawing/2014/main" id="{BF567934-ED96-D811-15AC-F47CF65C69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5013325"/>
            <a:ext cx="1728787" cy="6492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0">
              <a:latin typeface="Arial" panose="020B0604020202020204" pitchFamily="34" charset="0"/>
            </a:endParaRPr>
          </a:p>
        </p:txBody>
      </p:sp>
      <p:sp>
        <p:nvSpPr>
          <p:cNvPr id="25606" name="Rectangle 9">
            <a:extLst>
              <a:ext uri="{FF2B5EF4-FFF2-40B4-BE49-F238E27FC236}">
                <a16:creationId xmlns:a16="http://schemas.microsoft.com/office/drawing/2014/main" id="{1B105FAC-6440-DE62-AB8E-CE377960A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6092826"/>
            <a:ext cx="1728787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Implement event</a:t>
            </a:r>
          </a:p>
        </p:txBody>
      </p:sp>
      <p:sp>
        <p:nvSpPr>
          <p:cNvPr id="25607" name="Rectangle 10">
            <a:extLst>
              <a:ext uri="{FF2B5EF4-FFF2-40B4-BE49-F238E27FC236}">
                <a16:creationId xmlns:a16="http://schemas.microsoft.com/office/drawing/2014/main" id="{908E5808-32BC-9188-25AE-3528227493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692151"/>
            <a:ext cx="172878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Handover</a:t>
            </a:r>
          </a:p>
        </p:txBody>
      </p:sp>
      <p:sp>
        <p:nvSpPr>
          <p:cNvPr id="25608" name="Rectangle 11">
            <a:extLst>
              <a:ext uri="{FF2B5EF4-FFF2-40B4-BE49-F238E27FC236}">
                <a16:creationId xmlns:a16="http://schemas.microsoft.com/office/drawing/2014/main" id="{7C9C1375-3259-6F5B-33CA-0C5C9A52D2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1844676"/>
            <a:ext cx="1728788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Evaluation</a:t>
            </a:r>
          </a:p>
        </p:txBody>
      </p:sp>
      <p:sp>
        <p:nvSpPr>
          <p:cNvPr id="25609" name="Rectangle 12">
            <a:extLst>
              <a:ext uri="{FF2B5EF4-FFF2-40B4-BE49-F238E27FC236}">
                <a16:creationId xmlns:a16="http://schemas.microsoft.com/office/drawing/2014/main" id="{16AE2E23-0050-5AB6-735F-FA0FE531C8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2997201"/>
            <a:ext cx="172878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Feedback</a:t>
            </a:r>
          </a:p>
        </p:txBody>
      </p:sp>
      <p:sp>
        <p:nvSpPr>
          <p:cNvPr id="25610" name="Text Box 22">
            <a:extLst>
              <a:ext uri="{FF2B5EF4-FFF2-40B4-BE49-F238E27FC236}">
                <a16:creationId xmlns:a16="http://schemas.microsoft.com/office/drawing/2014/main" id="{E9B78142-D961-8E6A-136C-A5316290C3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7713" y="836613"/>
            <a:ext cx="12509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Objectives</a:t>
            </a:r>
          </a:p>
        </p:txBody>
      </p:sp>
      <p:sp>
        <p:nvSpPr>
          <p:cNvPr id="25611" name="Text Box 23">
            <a:extLst>
              <a:ext uri="{FF2B5EF4-FFF2-40B4-BE49-F238E27FC236}">
                <a16:creationId xmlns:a16="http://schemas.microsoft.com/office/drawing/2014/main" id="{C51CE481-48AC-8D6C-010F-3D0538E1DE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2175" y="1916113"/>
            <a:ext cx="1035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Concept</a:t>
            </a:r>
          </a:p>
        </p:txBody>
      </p:sp>
      <p:sp>
        <p:nvSpPr>
          <p:cNvPr id="25612" name="Text Box 25">
            <a:extLst>
              <a:ext uri="{FF2B5EF4-FFF2-40B4-BE49-F238E27FC236}">
                <a16:creationId xmlns:a16="http://schemas.microsoft.com/office/drawing/2014/main" id="{E32FAEA7-23E0-ACED-E872-5E6F1A7FE6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7713" y="3141663"/>
            <a:ext cx="1200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Feasibility</a:t>
            </a:r>
          </a:p>
        </p:txBody>
      </p:sp>
      <p:sp>
        <p:nvSpPr>
          <p:cNvPr id="25613" name="Text Box 29">
            <a:extLst>
              <a:ext uri="{FF2B5EF4-FFF2-40B4-BE49-F238E27FC236}">
                <a16:creationId xmlns:a16="http://schemas.microsoft.com/office/drawing/2014/main" id="{FCD8FB82-70AA-1BF5-E8AC-AA92EF640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1814" y="5084764"/>
            <a:ext cx="1728787" cy="581025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b="0">
                <a:latin typeface="Arial" panose="020B0604020202020204" pitchFamily="34" charset="0"/>
              </a:rPr>
              <a:t>Implementation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b="0">
                <a:latin typeface="Arial" panose="020B0604020202020204" pitchFamily="34" charset="0"/>
              </a:rPr>
              <a:t>Planning</a:t>
            </a:r>
          </a:p>
        </p:txBody>
      </p:sp>
      <p:sp>
        <p:nvSpPr>
          <p:cNvPr id="25614" name="Rectangle 36">
            <a:extLst>
              <a:ext uri="{FF2B5EF4-FFF2-40B4-BE49-F238E27FC236}">
                <a16:creationId xmlns:a16="http://schemas.microsoft.com/office/drawing/2014/main" id="{C377D14E-3E1D-3C78-E477-7F05949CA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4005263"/>
            <a:ext cx="1728787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Proceed?</a:t>
            </a:r>
          </a:p>
        </p:txBody>
      </p:sp>
      <p:sp>
        <p:nvSpPr>
          <p:cNvPr id="25615" name="Rectangle 38">
            <a:extLst>
              <a:ext uri="{FF2B5EF4-FFF2-40B4-BE49-F238E27FC236}">
                <a16:creationId xmlns:a16="http://schemas.microsoft.com/office/drawing/2014/main" id="{5EBFC402-A881-40F3-2958-898A99F891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9738" y="3068638"/>
            <a:ext cx="576262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No</a:t>
            </a:r>
          </a:p>
        </p:txBody>
      </p:sp>
      <p:sp>
        <p:nvSpPr>
          <p:cNvPr id="25616" name="Line 40">
            <a:extLst>
              <a:ext uri="{FF2B5EF4-FFF2-40B4-BE49-F238E27FC236}">
                <a16:creationId xmlns:a16="http://schemas.microsoft.com/office/drawing/2014/main" id="{41C853F4-1AE8-AAAE-5D70-D4ED6645F6D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800601" y="3500439"/>
            <a:ext cx="1008063" cy="865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7" name="Line 41">
            <a:extLst>
              <a:ext uri="{FF2B5EF4-FFF2-40B4-BE49-F238E27FC236}">
                <a16:creationId xmlns:a16="http://schemas.microsoft.com/office/drawing/2014/main" id="{25128F16-44A4-8B28-0A57-8F4179DD1C4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00601" y="2133600"/>
            <a:ext cx="100806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8" name="Line 43">
            <a:extLst>
              <a:ext uri="{FF2B5EF4-FFF2-40B4-BE49-F238E27FC236}">
                <a16:creationId xmlns:a16="http://schemas.microsoft.com/office/drawing/2014/main" id="{B0EC038D-7BCF-2F2E-0D67-720C2CB29B0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35413" y="126841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9" name="Line 44">
            <a:extLst>
              <a:ext uri="{FF2B5EF4-FFF2-40B4-BE49-F238E27FC236}">
                <a16:creationId xmlns:a16="http://schemas.microsoft.com/office/drawing/2014/main" id="{113C8BF2-8CD7-2CC3-71D8-534685C9788E}"/>
              </a:ext>
            </a:extLst>
          </p:cNvPr>
          <p:cNvSpPr>
            <a:spLocks noChangeShapeType="1"/>
          </p:cNvSpPr>
          <p:nvPr/>
        </p:nvSpPr>
        <p:spPr bwMode="auto">
          <a:xfrm>
            <a:off x="3935413" y="2420938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0" name="Line 45">
            <a:extLst>
              <a:ext uri="{FF2B5EF4-FFF2-40B4-BE49-F238E27FC236}">
                <a16:creationId xmlns:a16="http://schemas.microsoft.com/office/drawing/2014/main" id="{D2F78575-B993-F758-38E0-CD694DA10A2A}"/>
              </a:ext>
            </a:extLst>
          </p:cNvPr>
          <p:cNvSpPr>
            <a:spLocks noChangeShapeType="1"/>
          </p:cNvSpPr>
          <p:nvPr/>
        </p:nvSpPr>
        <p:spPr bwMode="auto">
          <a:xfrm>
            <a:off x="3935413" y="35734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1" name="Line 46">
            <a:extLst>
              <a:ext uri="{FF2B5EF4-FFF2-40B4-BE49-F238E27FC236}">
                <a16:creationId xmlns:a16="http://schemas.microsoft.com/office/drawing/2014/main" id="{CFB7A6A7-BB5E-C528-625C-649B29D0FA7A}"/>
              </a:ext>
            </a:extLst>
          </p:cNvPr>
          <p:cNvSpPr>
            <a:spLocks noChangeShapeType="1"/>
          </p:cNvSpPr>
          <p:nvPr/>
        </p:nvSpPr>
        <p:spPr bwMode="auto">
          <a:xfrm>
            <a:off x="3935413" y="4581525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2" name="Line 47">
            <a:extLst>
              <a:ext uri="{FF2B5EF4-FFF2-40B4-BE49-F238E27FC236}">
                <a16:creationId xmlns:a16="http://schemas.microsoft.com/office/drawing/2014/main" id="{69B7D852-10E0-70B7-4274-381A52413B64}"/>
              </a:ext>
            </a:extLst>
          </p:cNvPr>
          <p:cNvSpPr>
            <a:spLocks noChangeShapeType="1"/>
          </p:cNvSpPr>
          <p:nvPr/>
        </p:nvSpPr>
        <p:spPr bwMode="auto">
          <a:xfrm>
            <a:off x="3935413" y="5661025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3" name="Line 48">
            <a:extLst>
              <a:ext uri="{FF2B5EF4-FFF2-40B4-BE49-F238E27FC236}">
                <a16:creationId xmlns:a16="http://schemas.microsoft.com/office/drawing/2014/main" id="{D6938EB9-DA5E-CB40-AA29-3EAB90BCD14C}"/>
              </a:ext>
            </a:extLst>
          </p:cNvPr>
          <p:cNvSpPr>
            <a:spLocks noChangeShapeType="1"/>
          </p:cNvSpPr>
          <p:nvPr/>
        </p:nvSpPr>
        <p:spPr bwMode="auto">
          <a:xfrm>
            <a:off x="7824788" y="126841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4" name="Line 49">
            <a:extLst>
              <a:ext uri="{FF2B5EF4-FFF2-40B4-BE49-F238E27FC236}">
                <a16:creationId xmlns:a16="http://schemas.microsoft.com/office/drawing/2014/main" id="{432BCBE3-DE0D-7E7A-C8F8-1A6ADC705A3D}"/>
              </a:ext>
            </a:extLst>
          </p:cNvPr>
          <p:cNvSpPr>
            <a:spLocks noChangeShapeType="1"/>
          </p:cNvSpPr>
          <p:nvPr/>
        </p:nvSpPr>
        <p:spPr bwMode="auto">
          <a:xfrm>
            <a:off x="7824788" y="23495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5" name="Text Box 50">
            <a:extLst>
              <a:ext uri="{FF2B5EF4-FFF2-40B4-BE49-F238E27FC236}">
                <a16:creationId xmlns:a16="http://schemas.microsoft.com/office/drawing/2014/main" id="{A9784D56-3BF6-A5E2-4DB3-007FF72231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4788" y="5876925"/>
            <a:ext cx="2051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Adapted from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Masterman (2003)</a:t>
            </a:r>
          </a:p>
        </p:txBody>
      </p:sp>
      <p:sp>
        <p:nvSpPr>
          <p:cNvPr id="25626" name="Text Box 51">
            <a:extLst>
              <a:ext uri="{FF2B5EF4-FFF2-40B4-BE49-F238E27FC236}">
                <a16:creationId xmlns:a16="http://schemas.microsoft.com/office/drawing/2014/main" id="{4B19E647-B3F7-2D58-C749-C74631230A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4788" y="5157788"/>
            <a:ext cx="2419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The Planning Process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B262C205-022E-FC7D-3A8A-BAC57B8F614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/>
              <a:t>Implementation Planning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7B34CADB-7104-4471-8115-14BD40BAF9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333297"/>
            <a:ext cx="4619621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914400" indent="-45720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Stage where shorter-term requirements of the event are considered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Determine operational strategies: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+mn-lt"/>
              </a:rPr>
              <a:t>Suppliers, partnerships, services, human resources, facilities, equipment, financials, sales, marketing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+mn-lt"/>
              </a:rPr>
              <a:t>Evaluation, performance indicators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altLang="en-US" sz="2800" b="0" dirty="0">
              <a:latin typeface="+mn-lt"/>
            </a:endParaRPr>
          </a:p>
          <a:p>
            <a:pPr indent="-228600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altLang="en-US" sz="2000" b="0" dirty="0">
              <a:latin typeface="+mn-lt"/>
            </a:endParaRPr>
          </a:p>
        </p:txBody>
      </p:sp>
      <p:pic>
        <p:nvPicPr>
          <p:cNvPr id="27653" name="Picture 27652" descr="Rolls of blueprints">
            <a:extLst>
              <a:ext uri="{FF2B5EF4-FFF2-40B4-BE49-F238E27FC236}">
                <a16:creationId xmlns:a16="http://schemas.microsoft.com/office/drawing/2014/main" id="{7E13B232-7F63-4505-69AC-E84841A1D7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64" r="-1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9" name="Rectangle 2970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C57FE33D-3935-DF0E-DFD0-D6159052C24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/>
              <a:t>Mind Maps</a:t>
            </a:r>
          </a:p>
        </p:txBody>
      </p:sp>
      <p:pic>
        <p:nvPicPr>
          <p:cNvPr id="29710" name="Picture 29702" descr="Red drawing pins on a map">
            <a:extLst>
              <a:ext uri="{FF2B5EF4-FFF2-40B4-BE49-F238E27FC236}">
                <a16:creationId xmlns:a16="http://schemas.microsoft.com/office/drawing/2014/main" id="{A7B65D47-5097-6774-1759-746F79BE3B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39" r="20470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29701" name="Rectangle 5">
            <a:extLst>
              <a:ext uri="{FF2B5EF4-FFF2-40B4-BE49-F238E27FC236}">
                <a16:creationId xmlns:a16="http://schemas.microsoft.com/office/drawing/2014/main" id="{28BADF5C-F83A-EEFE-C964-B0F358ADF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788" y="1744653"/>
            <a:ext cx="4840010" cy="44323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Mind maps are a tool to help identify all the necessary activities in a project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It’s a type of brainstorming tool which can bring out more ideas than simply making a list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It engages the team and generates enthusiasm and participation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Mind mapping can be fast, compared to an outlining or listing approach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Construct a mind map of major activities to consider for a 10K run to raise 5K for charity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0A22BDE-6B51-110A-A1B1-9E2BE4E652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8" y="1412876"/>
            <a:ext cx="8686800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 typeface="Monotype Sorts" pitchFamily="2" charset="2"/>
              <a:buNone/>
            </a:pPr>
            <a:endParaRPr lang="en-GB" altLang="en-US" sz="1800" b="0">
              <a:solidFill>
                <a:srgbClr val="000066"/>
              </a:solidFill>
            </a:endParaRP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9E49CFDD-0A58-AEFC-20E4-164CFF86BA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1700213"/>
            <a:ext cx="80010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 typeface="Monotype Sorts" pitchFamily="2" charset="2"/>
              <a:buNone/>
            </a:pPr>
            <a:endParaRPr lang="en-GB" altLang="en-US" sz="36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 descr="j0183328">
            <a:extLst>
              <a:ext uri="{FF2B5EF4-FFF2-40B4-BE49-F238E27FC236}">
                <a16:creationId xmlns:a16="http://schemas.microsoft.com/office/drawing/2014/main" id="{B86B3E53-72E2-D87F-C446-82A23F343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989" y="1635125"/>
            <a:ext cx="1095375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5" descr="j0213500">
            <a:extLst>
              <a:ext uri="{FF2B5EF4-FFF2-40B4-BE49-F238E27FC236}">
                <a16:creationId xmlns:a16="http://schemas.microsoft.com/office/drawing/2014/main" id="{705C877A-CBFD-9802-59A0-03FD0797F17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064" y="3833814"/>
            <a:ext cx="973137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8" name="Oval 6">
            <a:extLst>
              <a:ext uri="{FF2B5EF4-FFF2-40B4-BE49-F238E27FC236}">
                <a16:creationId xmlns:a16="http://schemas.microsoft.com/office/drawing/2014/main" id="{2C11E702-F23E-1747-772A-D8793C93B8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7139" y="3346450"/>
            <a:ext cx="1247775" cy="1016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31749" name="Text Box 7">
            <a:extLst>
              <a:ext uri="{FF2B5EF4-FFF2-40B4-BE49-F238E27FC236}">
                <a16:creationId xmlns:a16="http://schemas.microsoft.com/office/drawing/2014/main" id="{6775D626-79D8-56CA-FCE5-1B045B18BD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3826" y="3473451"/>
            <a:ext cx="9175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10K run to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raise £5K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for charity</a:t>
            </a:r>
          </a:p>
        </p:txBody>
      </p:sp>
      <p:pic>
        <p:nvPicPr>
          <p:cNvPr id="31750" name="Picture 8" descr="mjhcz4qt[1]">
            <a:extLst>
              <a:ext uri="{FF2B5EF4-FFF2-40B4-BE49-F238E27FC236}">
                <a16:creationId xmlns:a16="http://schemas.microsoft.com/office/drawing/2014/main" id="{432E63D8-6C91-DFAA-325D-83B577B54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464" y="5092700"/>
            <a:ext cx="941387" cy="94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1" name="Picture 9" descr="mgypdr1y[1]">
            <a:extLst>
              <a:ext uri="{FF2B5EF4-FFF2-40B4-BE49-F238E27FC236}">
                <a16:creationId xmlns:a16="http://schemas.microsoft.com/office/drawing/2014/main" id="{DAC6441E-76C5-6917-EFEF-B9422FAC23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138" y="5094288"/>
            <a:ext cx="1357312" cy="111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2" name="Picture 10" descr="j0233362">
            <a:extLst>
              <a:ext uri="{FF2B5EF4-FFF2-40B4-BE49-F238E27FC236}">
                <a16:creationId xmlns:a16="http://schemas.microsoft.com/office/drawing/2014/main" id="{B6C3492E-66DA-A9B8-6B74-46AEE348F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664" y="5118101"/>
            <a:ext cx="1150937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3" name="Picture 11" descr="j0336393">
            <a:extLst>
              <a:ext uri="{FF2B5EF4-FFF2-40B4-BE49-F238E27FC236}">
                <a16:creationId xmlns:a16="http://schemas.microsoft.com/office/drawing/2014/main" id="{0BA57771-7AA4-410B-8A39-D016D9D7D53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201" y="4633914"/>
            <a:ext cx="10382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4" name="Picture 12" descr="j0336404">
            <a:extLst>
              <a:ext uri="{FF2B5EF4-FFF2-40B4-BE49-F238E27FC236}">
                <a16:creationId xmlns:a16="http://schemas.microsoft.com/office/drawing/2014/main" id="{59777C9D-6D29-B8B0-CD08-66F0E0B4355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588" y="1649413"/>
            <a:ext cx="1003300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5" name="Picture 13" descr="j0213534">
            <a:extLst>
              <a:ext uri="{FF2B5EF4-FFF2-40B4-BE49-F238E27FC236}">
                <a16:creationId xmlns:a16="http://schemas.microsoft.com/office/drawing/2014/main" id="{B16CA4C3-1BD3-A163-8466-9FBB0439C06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738" y="3203575"/>
            <a:ext cx="123825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6" name="Picture 14" descr="j0295085">
            <a:extLst>
              <a:ext uri="{FF2B5EF4-FFF2-40B4-BE49-F238E27FC236}">
                <a16:creationId xmlns:a16="http://schemas.microsoft.com/office/drawing/2014/main" id="{E96944DD-011F-9DA4-E551-4B28BCBDE4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0938" y="2214563"/>
            <a:ext cx="1123950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7" name="Picture 15" descr="j0150155">
            <a:extLst>
              <a:ext uri="{FF2B5EF4-FFF2-40B4-BE49-F238E27FC236}">
                <a16:creationId xmlns:a16="http://schemas.microsoft.com/office/drawing/2014/main" id="{1289510A-BB04-83FA-24EC-976F605C87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425" y="2552701"/>
            <a:ext cx="1200150" cy="89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8" name="Text Box 16">
            <a:extLst>
              <a:ext uri="{FF2B5EF4-FFF2-40B4-BE49-F238E27FC236}">
                <a16:creationId xmlns:a16="http://schemas.microsoft.com/office/drawing/2014/main" id="{288A178F-B3C5-58C9-F42B-A0714CCEB5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1014" y="2736850"/>
            <a:ext cx="11636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Transportation</a:t>
            </a:r>
          </a:p>
        </p:txBody>
      </p:sp>
      <p:sp>
        <p:nvSpPr>
          <p:cNvPr id="31759" name="Text Box 17">
            <a:extLst>
              <a:ext uri="{FF2B5EF4-FFF2-40B4-BE49-F238E27FC236}">
                <a16:creationId xmlns:a16="http://schemas.microsoft.com/office/drawing/2014/main" id="{B006DB82-DB54-124B-764C-CF6D311643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37563" y="3236914"/>
            <a:ext cx="8763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Promotion</a:t>
            </a:r>
          </a:p>
        </p:txBody>
      </p:sp>
      <p:sp>
        <p:nvSpPr>
          <p:cNvPr id="31760" name="Text Box 18">
            <a:extLst>
              <a:ext uri="{FF2B5EF4-FFF2-40B4-BE49-F238E27FC236}">
                <a16:creationId xmlns:a16="http://schemas.microsoft.com/office/drawing/2014/main" id="{F049E0B7-F42D-11FA-9D69-95903D1915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40650" y="4222750"/>
            <a:ext cx="13906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Prizes/recognition</a:t>
            </a:r>
          </a:p>
        </p:txBody>
      </p:sp>
      <p:sp>
        <p:nvSpPr>
          <p:cNvPr id="31761" name="Text Box 19">
            <a:extLst>
              <a:ext uri="{FF2B5EF4-FFF2-40B4-BE49-F238E27FC236}">
                <a16:creationId xmlns:a16="http://schemas.microsoft.com/office/drawing/2014/main" id="{072A4F6E-B887-8B08-DFD9-E4CBBB969E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69200" y="4818064"/>
            <a:ext cx="7747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Facilities</a:t>
            </a:r>
          </a:p>
        </p:txBody>
      </p:sp>
      <p:sp>
        <p:nvSpPr>
          <p:cNvPr id="31762" name="Text Box 20">
            <a:extLst>
              <a:ext uri="{FF2B5EF4-FFF2-40B4-BE49-F238E27FC236}">
                <a16:creationId xmlns:a16="http://schemas.microsoft.com/office/drawing/2014/main" id="{FC2F2F77-BB73-0FC4-E46C-8B89F8FFB9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9763" y="4905375"/>
            <a:ext cx="6159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Safety</a:t>
            </a:r>
          </a:p>
        </p:txBody>
      </p:sp>
      <p:sp>
        <p:nvSpPr>
          <p:cNvPr id="31763" name="Text Box 21">
            <a:extLst>
              <a:ext uri="{FF2B5EF4-FFF2-40B4-BE49-F238E27FC236}">
                <a16:creationId xmlns:a16="http://schemas.microsoft.com/office/drawing/2014/main" id="{55E01755-AB05-4F1A-C8E6-4E5F9FC591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5238" y="4833939"/>
            <a:ext cx="11303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Refreshments</a:t>
            </a:r>
          </a:p>
        </p:txBody>
      </p:sp>
      <p:sp>
        <p:nvSpPr>
          <p:cNvPr id="31764" name="Text Box 22">
            <a:extLst>
              <a:ext uri="{FF2B5EF4-FFF2-40B4-BE49-F238E27FC236}">
                <a16:creationId xmlns:a16="http://schemas.microsoft.com/office/drawing/2014/main" id="{779E9410-9A32-E11D-D988-4892E18EBB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1" y="4413250"/>
            <a:ext cx="79851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Clean-up</a:t>
            </a:r>
          </a:p>
        </p:txBody>
      </p:sp>
      <p:sp>
        <p:nvSpPr>
          <p:cNvPr id="31765" name="Text Box 23">
            <a:extLst>
              <a:ext uri="{FF2B5EF4-FFF2-40B4-BE49-F238E27FC236}">
                <a16:creationId xmlns:a16="http://schemas.microsoft.com/office/drawing/2014/main" id="{2886D111-B4F6-DB52-ED8A-78F4A41EB2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0251" y="3557589"/>
            <a:ext cx="58896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Route</a:t>
            </a:r>
          </a:p>
        </p:txBody>
      </p:sp>
      <p:sp>
        <p:nvSpPr>
          <p:cNvPr id="31766" name="Text Box 24">
            <a:extLst>
              <a:ext uri="{FF2B5EF4-FFF2-40B4-BE49-F238E27FC236}">
                <a16:creationId xmlns:a16="http://schemas.microsoft.com/office/drawing/2014/main" id="{D421CBB2-2C23-FDD0-57F9-F52310FE6D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2776" y="2689225"/>
            <a:ext cx="99377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Registration</a:t>
            </a:r>
          </a:p>
        </p:txBody>
      </p:sp>
      <p:sp>
        <p:nvSpPr>
          <p:cNvPr id="31767" name="Line 25">
            <a:extLst>
              <a:ext uri="{FF2B5EF4-FFF2-40B4-BE49-F238E27FC236}">
                <a16:creationId xmlns:a16="http://schemas.microsoft.com/office/drawing/2014/main" id="{58838D69-495F-96F1-AB15-F24DC9BD52F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97601" y="2989263"/>
            <a:ext cx="1058863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68" name="Line 26">
            <a:extLst>
              <a:ext uri="{FF2B5EF4-FFF2-40B4-BE49-F238E27FC236}">
                <a16:creationId xmlns:a16="http://schemas.microsoft.com/office/drawing/2014/main" id="{D49A46FC-B793-BC80-2882-BFB63D27B54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84913" y="3440113"/>
            <a:ext cx="2044700" cy="361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69" name="Line 27">
            <a:extLst>
              <a:ext uri="{FF2B5EF4-FFF2-40B4-BE49-F238E27FC236}">
                <a16:creationId xmlns:a16="http://schemas.microsoft.com/office/drawing/2014/main" id="{BFBE15F5-878C-FB82-B32F-F774538BD5B1}"/>
              </a:ext>
            </a:extLst>
          </p:cNvPr>
          <p:cNvSpPr>
            <a:spLocks noChangeShapeType="1"/>
          </p:cNvSpPr>
          <p:nvPr/>
        </p:nvSpPr>
        <p:spPr bwMode="auto">
          <a:xfrm>
            <a:off x="6211888" y="4106863"/>
            <a:ext cx="1466850" cy="233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0" name="Line 28">
            <a:extLst>
              <a:ext uri="{FF2B5EF4-FFF2-40B4-BE49-F238E27FC236}">
                <a16:creationId xmlns:a16="http://schemas.microsoft.com/office/drawing/2014/main" id="{CCA61462-15AA-8CEC-13DB-2BEC14499823}"/>
              </a:ext>
            </a:extLst>
          </p:cNvPr>
          <p:cNvSpPr>
            <a:spLocks noChangeShapeType="1"/>
          </p:cNvSpPr>
          <p:nvPr/>
        </p:nvSpPr>
        <p:spPr bwMode="auto">
          <a:xfrm>
            <a:off x="6067425" y="4252913"/>
            <a:ext cx="1479550" cy="666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1" name="Line 29">
            <a:extLst>
              <a:ext uri="{FF2B5EF4-FFF2-40B4-BE49-F238E27FC236}">
                <a16:creationId xmlns:a16="http://schemas.microsoft.com/office/drawing/2014/main" id="{3B84F6AE-B724-844D-4275-5E5E3B861366}"/>
              </a:ext>
            </a:extLst>
          </p:cNvPr>
          <p:cNvSpPr>
            <a:spLocks noChangeShapeType="1"/>
          </p:cNvSpPr>
          <p:nvPr/>
        </p:nvSpPr>
        <p:spPr bwMode="auto">
          <a:xfrm>
            <a:off x="5834063" y="4340226"/>
            <a:ext cx="203200" cy="550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2" name="Line 30">
            <a:extLst>
              <a:ext uri="{FF2B5EF4-FFF2-40B4-BE49-F238E27FC236}">
                <a16:creationId xmlns:a16="http://schemas.microsoft.com/office/drawing/2014/main" id="{5798F6AA-C6CE-E1E9-DF1D-283E459EA3E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411664" y="4267201"/>
            <a:ext cx="885825" cy="5953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3" name="Line 31">
            <a:extLst>
              <a:ext uri="{FF2B5EF4-FFF2-40B4-BE49-F238E27FC236}">
                <a16:creationId xmlns:a16="http://schemas.microsoft.com/office/drawing/2014/main" id="{7466FC7D-93E4-223E-D3A7-E009E7D4430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730625" y="4035425"/>
            <a:ext cx="1335088" cy="463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4" name="Line 32">
            <a:extLst>
              <a:ext uri="{FF2B5EF4-FFF2-40B4-BE49-F238E27FC236}">
                <a16:creationId xmlns:a16="http://schemas.microsoft.com/office/drawing/2014/main" id="{1111A48E-3DE6-2B4F-482C-92E72804E2F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919538" y="3744914"/>
            <a:ext cx="111760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5" name="Line 33">
            <a:extLst>
              <a:ext uri="{FF2B5EF4-FFF2-40B4-BE49-F238E27FC236}">
                <a16:creationId xmlns:a16="http://schemas.microsoft.com/office/drawing/2014/main" id="{C854233C-74B4-C878-EF73-B3096B3853B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22739" y="2917825"/>
            <a:ext cx="985837" cy="681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6" name="Rectangle 2">
            <a:extLst>
              <a:ext uri="{FF2B5EF4-FFF2-40B4-BE49-F238E27FC236}">
                <a16:creationId xmlns:a16="http://schemas.microsoft.com/office/drawing/2014/main" id="{E8457F1E-369E-D394-07D7-FED655093C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8188" y="476250"/>
            <a:ext cx="8101012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>
                <a:solidFill>
                  <a:srgbClr val="66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 Maps for Project Planning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CB2CC395-F770-F56C-EB71-A7388B32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844" y="100011"/>
            <a:ext cx="10515600" cy="1325563"/>
          </a:xfrm>
        </p:spPr>
        <p:txBody>
          <a:bodyPr/>
          <a:lstStyle/>
          <a:p>
            <a:r>
              <a:rPr lang="en-GB" altLang="en-US" dirty="0"/>
              <a:t>Events as projects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4E88A9C1-C51B-6CE1-71E1-74F1939DA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5931" y="1589882"/>
            <a:ext cx="7772400" cy="1887538"/>
          </a:xfrm>
        </p:spPr>
        <p:txBody>
          <a:bodyPr/>
          <a:lstStyle/>
          <a:p>
            <a:r>
              <a:rPr lang="en-GB" altLang="en-US" dirty="0"/>
              <a:t>Events can be thought of as projects – one off activities designed to meet the needs of a particular group</a:t>
            </a:r>
          </a:p>
        </p:txBody>
      </p:sp>
      <p:pic>
        <p:nvPicPr>
          <p:cNvPr id="33796" name="Picture 4">
            <a:extLst>
              <a:ext uri="{FF2B5EF4-FFF2-40B4-BE49-F238E27FC236}">
                <a16:creationId xmlns:a16="http://schemas.microsoft.com/office/drawing/2014/main" id="{A238089E-6628-A7EF-6BEE-2202667CE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100" y="3074246"/>
            <a:ext cx="4198938" cy="2616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DFC3ED6-AC2E-FB30-379F-01DA7CDCDC4D}"/>
              </a:ext>
            </a:extLst>
          </p:cNvPr>
          <p:cNvSpPr txBox="1">
            <a:spLocks/>
          </p:cNvSpPr>
          <p:nvPr/>
        </p:nvSpPr>
        <p:spPr bwMode="auto">
          <a:xfrm>
            <a:off x="2238376" y="3557589"/>
            <a:ext cx="4681537" cy="187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sz="2800" b="0" kern="0" dirty="0"/>
              <a:t>As with all projects, events have specific performance requirements, are required to be organised and delivered within a given time period and are limited by budget / resources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68717E5B-2C1D-4094-9D25-6FF6FBD92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7" name="Freeform: Shape 3482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" y="1219200"/>
            <a:ext cx="4510838" cy="380455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627FE75E-D5C0-7D24-4538-BCD966F57EC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39044" y="2090114"/>
            <a:ext cx="3382890" cy="2481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Event Component Breakdown</a:t>
            </a:r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41890A29-4DBF-1261-1AEC-3F536BF1F7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85014" y="964850"/>
            <a:ext cx="6068786" cy="4928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895350" indent="-4381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An event’s components can be broken down in a number of different ways:</a:t>
            </a:r>
          </a:p>
          <a:p>
            <a:pPr lvl="1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+mn-lt"/>
              </a:rPr>
              <a:t>Work Breakdown Structures </a:t>
            </a:r>
          </a:p>
          <a:p>
            <a:pPr lvl="1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+mn-lt"/>
              </a:rPr>
              <a:t>Gantt Charts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b="0" dirty="0">
              <a:latin typeface="+mn-lt"/>
            </a:endParaRP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995504E8-CADF-9D4B-1BC8-CC13843F36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8" y="1412876"/>
            <a:ext cx="8686800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 typeface="Monotype Sorts" pitchFamily="2" charset="2"/>
              <a:buNone/>
            </a:pPr>
            <a:endParaRPr lang="en-GB" altLang="en-US" sz="1800" b="0">
              <a:solidFill>
                <a:srgbClr val="000066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5594" name="Rectangle 195593">
            <a:extLst>
              <a:ext uri="{FF2B5EF4-FFF2-40B4-BE49-F238E27FC236}">
                <a16:creationId xmlns:a16="http://schemas.microsoft.com/office/drawing/2014/main" id="{68717E5B-2C1D-4094-9D25-6FF6FBD92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5596" name="Freeform: Shape 195595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" y="1219200"/>
            <a:ext cx="4510838" cy="380455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FE84922B-866C-3353-233E-B95F41AA470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39044" y="2090114"/>
            <a:ext cx="3382890" cy="2481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 Breakdown Structure (WBS)</a:t>
            </a:r>
          </a:p>
        </p:txBody>
      </p:sp>
      <p:sp>
        <p:nvSpPr>
          <p:cNvPr id="195589" name="Rectangle 5">
            <a:extLst>
              <a:ext uri="{FF2B5EF4-FFF2-40B4-BE49-F238E27FC236}">
                <a16:creationId xmlns:a16="http://schemas.microsoft.com/office/drawing/2014/main" id="{9EAFBCAF-B454-0BD5-B56C-CE0567016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85014" y="964850"/>
            <a:ext cx="6068786" cy="4928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indent="-228600" eaLnBrk="1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/>
            </a:pPr>
            <a:r>
              <a:rPr kumimoji="1" lang="en-US" altLang="en-US" sz="2800" dirty="0">
                <a:latin typeface="+mn-lt"/>
              </a:rPr>
              <a:t>Events can be viewed as a series of tasks (or related ‘packages’ of work. </a:t>
            </a:r>
          </a:p>
          <a:p>
            <a:pPr indent="-228600" eaLnBrk="1" hangingPunct="1">
              <a:spcBef>
                <a:spcPts val="18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/>
            </a:pPr>
            <a:r>
              <a:rPr kumimoji="1" lang="en-US" altLang="en-US" sz="2800" dirty="0">
                <a:latin typeface="+mn-lt"/>
              </a:rPr>
              <a:t>A WBS provides a structured breakdown of the scope of work into manageable work packages that can be further developed into a list of activities. This process continues until an appropriate level of detail has been reached to meet the needs of the event organisers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473702B-7889-07B3-743D-48C220A39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8" y="1412876"/>
            <a:ext cx="8686800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 typeface="Monotype Sorts" pitchFamily="2" charset="2"/>
              <a:buNone/>
            </a:pPr>
            <a:endParaRPr lang="en-GB" altLang="en-US" sz="1800" b="0">
              <a:solidFill>
                <a:srgbClr val="000066"/>
              </a:solidFill>
            </a:endParaRPr>
          </a:p>
        </p:txBody>
      </p:sp>
      <p:sp>
        <p:nvSpPr>
          <p:cNvPr id="36868" name="Rectangle 4">
            <a:extLst>
              <a:ext uri="{FF2B5EF4-FFF2-40B4-BE49-F238E27FC236}">
                <a16:creationId xmlns:a16="http://schemas.microsoft.com/office/drawing/2014/main" id="{27D3C15C-5B9C-CD76-2C8C-7AB54F5A1A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1700213"/>
            <a:ext cx="80010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 typeface="Monotype Sorts" pitchFamily="2" charset="2"/>
              <a:buNone/>
            </a:pPr>
            <a:endParaRPr lang="en-GB" altLang="en-US" sz="36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971764D4-0C03-0A81-94CF-A9A51216DF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8188" y="476250"/>
            <a:ext cx="8101012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dirty="0">
                <a:solidFill>
                  <a:srgbClr val="66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WBS Tree Structure</a:t>
            </a:r>
          </a:p>
        </p:txBody>
      </p:sp>
      <p:grpSp>
        <p:nvGrpSpPr>
          <p:cNvPr id="38915" name="Group 4">
            <a:extLst>
              <a:ext uri="{FF2B5EF4-FFF2-40B4-BE49-F238E27FC236}">
                <a16:creationId xmlns:a16="http://schemas.microsoft.com/office/drawing/2014/main" id="{FA2F5F32-5B1B-350A-171A-741374FBC228}"/>
              </a:ext>
            </a:extLst>
          </p:cNvPr>
          <p:cNvGrpSpPr>
            <a:grpSpLocks/>
          </p:cNvGrpSpPr>
          <p:nvPr/>
        </p:nvGrpSpPr>
        <p:grpSpPr bwMode="auto">
          <a:xfrm>
            <a:off x="2019301" y="1770857"/>
            <a:ext cx="9105900" cy="4187030"/>
            <a:chOff x="307" y="877"/>
            <a:chExt cx="5108" cy="2319"/>
          </a:xfrm>
        </p:grpSpPr>
        <p:sp>
          <p:nvSpPr>
            <p:cNvPr id="38916" name="Rectangle 5">
              <a:extLst>
                <a:ext uri="{FF2B5EF4-FFF2-40B4-BE49-F238E27FC236}">
                  <a16:creationId xmlns:a16="http://schemas.microsoft.com/office/drawing/2014/main" id="{00E23496-0172-A34C-AA50-887D8BE0A6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6" y="1051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63" name="Text Box 6">
              <a:extLst>
                <a:ext uri="{FF2B5EF4-FFF2-40B4-BE49-F238E27FC236}">
                  <a16:creationId xmlns:a16="http://schemas.microsoft.com/office/drawing/2014/main" id="{8CC75D03-4F02-7EF9-0B2D-00A0F5CB2B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3" y="1048"/>
              <a:ext cx="470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defRPr/>
              </a:pPr>
              <a:r>
                <a:rPr lang="en-US" altLang="en-US" sz="1200" kern="0" dirty="0">
                  <a:solidFill>
                    <a:srgbClr val="000000"/>
                  </a:solidFill>
                </a:rPr>
                <a:t>Carnival</a:t>
              </a:r>
            </a:p>
          </p:txBody>
        </p:sp>
        <p:sp>
          <p:nvSpPr>
            <p:cNvPr id="38918" name="Rectangle 7">
              <a:extLst>
                <a:ext uri="{FF2B5EF4-FFF2-40B4-BE49-F238E27FC236}">
                  <a16:creationId xmlns:a16="http://schemas.microsoft.com/office/drawing/2014/main" id="{2F9C2C0D-5586-6A8B-9D31-F59E62EB6D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0" y="165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19" name="Text Box 8">
              <a:extLst>
                <a:ext uri="{FF2B5EF4-FFF2-40B4-BE49-F238E27FC236}">
                  <a16:creationId xmlns:a16="http://schemas.microsoft.com/office/drawing/2014/main" id="{27E76A54-535F-8BFE-2221-46B220A122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54" y="164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0" name="Rectangle 9">
              <a:extLst>
                <a:ext uri="{FF2B5EF4-FFF2-40B4-BE49-F238E27FC236}">
                  <a16:creationId xmlns:a16="http://schemas.microsoft.com/office/drawing/2014/main" id="{BD1AF15F-6BF6-FD9D-AACD-B1FA3DA095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9" y="165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1" name="Text Box 10">
              <a:extLst>
                <a:ext uri="{FF2B5EF4-FFF2-40B4-BE49-F238E27FC236}">
                  <a16:creationId xmlns:a16="http://schemas.microsoft.com/office/drawing/2014/main" id="{591BA018-4543-A8A8-382C-BECE85A900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16" y="164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2" name="Rectangle 11">
              <a:extLst>
                <a:ext uri="{FF2B5EF4-FFF2-40B4-BE49-F238E27FC236}">
                  <a16:creationId xmlns:a16="http://schemas.microsoft.com/office/drawing/2014/main" id="{A63EFBBF-ECA7-1151-52A7-95FD1A6670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01" y="165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3" name="Text Box 12">
              <a:extLst>
                <a:ext uri="{FF2B5EF4-FFF2-40B4-BE49-F238E27FC236}">
                  <a16:creationId xmlns:a16="http://schemas.microsoft.com/office/drawing/2014/main" id="{C9B6843E-9156-8E25-6A62-95D7324B9FD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38" y="164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4" name="Rectangle 13">
              <a:extLst>
                <a:ext uri="{FF2B5EF4-FFF2-40B4-BE49-F238E27FC236}">
                  <a16:creationId xmlns:a16="http://schemas.microsoft.com/office/drawing/2014/main" id="{1037FDD6-A520-9C40-0447-55A74BD55A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2" y="165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5" name="Text Box 14">
              <a:extLst>
                <a:ext uri="{FF2B5EF4-FFF2-40B4-BE49-F238E27FC236}">
                  <a16:creationId xmlns:a16="http://schemas.microsoft.com/office/drawing/2014/main" id="{C64A4A32-58E8-B677-D599-CB81B49C8F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7" y="164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6" name="Rectangle 15">
              <a:extLst>
                <a:ext uri="{FF2B5EF4-FFF2-40B4-BE49-F238E27FC236}">
                  <a16:creationId xmlns:a16="http://schemas.microsoft.com/office/drawing/2014/main" id="{8BFED689-ED6A-5434-26FC-04EB068548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4" y="165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7" name="Text Box 16">
              <a:extLst>
                <a:ext uri="{FF2B5EF4-FFF2-40B4-BE49-F238E27FC236}">
                  <a16:creationId xmlns:a16="http://schemas.microsoft.com/office/drawing/2014/main" id="{5F9BBC70-B886-4168-6F38-8A8BBC3E70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12" y="164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8" name="Rectangle 17">
              <a:extLst>
                <a:ext uri="{FF2B5EF4-FFF2-40B4-BE49-F238E27FC236}">
                  <a16:creationId xmlns:a16="http://schemas.microsoft.com/office/drawing/2014/main" id="{997A7281-A266-4E63-7557-0130959224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14" y="165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29" name="Text Box 18">
              <a:extLst>
                <a:ext uri="{FF2B5EF4-FFF2-40B4-BE49-F238E27FC236}">
                  <a16:creationId xmlns:a16="http://schemas.microsoft.com/office/drawing/2014/main" id="{2C9A51E2-EBA9-1523-88F7-A0BFBC44BB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49" y="164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0" name="Rectangle 19">
              <a:extLst>
                <a:ext uri="{FF2B5EF4-FFF2-40B4-BE49-F238E27FC236}">
                  <a16:creationId xmlns:a16="http://schemas.microsoft.com/office/drawing/2014/main" id="{1B09060E-DBC6-75DE-A7FD-B7EA3B8D8A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0" y="2281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1" name="Text Box 20">
              <a:extLst>
                <a:ext uri="{FF2B5EF4-FFF2-40B4-BE49-F238E27FC236}">
                  <a16:creationId xmlns:a16="http://schemas.microsoft.com/office/drawing/2014/main" id="{1F3E4FCA-AD63-2641-5DB1-F86915EF66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06" y="2278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2" name="Rectangle 21">
              <a:extLst>
                <a:ext uri="{FF2B5EF4-FFF2-40B4-BE49-F238E27FC236}">
                  <a16:creationId xmlns:a16="http://schemas.microsoft.com/office/drawing/2014/main" id="{C61E2192-ADDE-956A-2F1B-32CD39D75C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8" y="2281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3" name="Text Box 22">
              <a:extLst>
                <a:ext uri="{FF2B5EF4-FFF2-40B4-BE49-F238E27FC236}">
                  <a16:creationId xmlns:a16="http://schemas.microsoft.com/office/drawing/2014/main" id="{B99D4E6D-C746-08E2-9181-3C601E81814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73" y="2278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4" name="Rectangle 23">
              <a:extLst>
                <a:ext uri="{FF2B5EF4-FFF2-40B4-BE49-F238E27FC236}">
                  <a16:creationId xmlns:a16="http://schemas.microsoft.com/office/drawing/2014/main" id="{030C940F-91BF-3095-CD99-9A33A23FA8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3" y="2280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5" name="Text Box 24">
              <a:extLst>
                <a:ext uri="{FF2B5EF4-FFF2-40B4-BE49-F238E27FC236}">
                  <a16:creationId xmlns:a16="http://schemas.microsoft.com/office/drawing/2014/main" id="{0808A4AE-9066-4228-7DFF-9AD724BD5A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08" y="2277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6" name="Rectangle 25">
              <a:extLst>
                <a:ext uri="{FF2B5EF4-FFF2-40B4-BE49-F238E27FC236}">
                  <a16:creationId xmlns:a16="http://schemas.microsoft.com/office/drawing/2014/main" id="{497D2045-1AC6-2B0B-01AE-D866A401A7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1" y="2299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7" name="Text Box 26">
              <a:extLst>
                <a:ext uri="{FF2B5EF4-FFF2-40B4-BE49-F238E27FC236}">
                  <a16:creationId xmlns:a16="http://schemas.microsoft.com/office/drawing/2014/main" id="{EACE1148-8D13-1CCF-FCA6-D5C9413E57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08" y="2296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8" name="Rectangle 27">
              <a:extLst>
                <a:ext uri="{FF2B5EF4-FFF2-40B4-BE49-F238E27FC236}">
                  <a16:creationId xmlns:a16="http://schemas.microsoft.com/office/drawing/2014/main" id="{A24156EC-2DC8-C2D0-2C66-27A8411A7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03" y="2299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39" name="Text Box 28">
              <a:extLst>
                <a:ext uri="{FF2B5EF4-FFF2-40B4-BE49-F238E27FC236}">
                  <a16:creationId xmlns:a16="http://schemas.microsoft.com/office/drawing/2014/main" id="{61051C0C-257C-0134-4978-45AA7242B0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39" y="2296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40" name="Rectangle 29">
              <a:extLst>
                <a:ext uri="{FF2B5EF4-FFF2-40B4-BE49-F238E27FC236}">
                  <a16:creationId xmlns:a16="http://schemas.microsoft.com/office/drawing/2014/main" id="{A86C731D-82BD-61CD-5C62-C43B51A676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80" y="2903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41" name="Text Box 30">
              <a:extLst>
                <a:ext uri="{FF2B5EF4-FFF2-40B4-BE49-F238E27FC236}">
                  <a16:creationId xmlns:a16="http://schemas.microsoft.com/office/drawing/2014/main" id="{0345924D-72D7-70FB-7D1D-AD9E9858043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16" y="2900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42" name="Rectangle 31">
              <a:extLst>
                <a:ext uri="{FF2B5EF4-FFF2-40B4-BE49-F238E27FC236}">
                  <a16:creationId xmlns:a16="http://schemas.microsoft.com/office/drawing/2014/main" id="{061DD363-F596-AB45-8ED5-E409FF9E24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22" y="2903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43" name="Text Box 32">
              <a:extLst>
                <a:ext uri="{FF2B5EF4-FFF2-40B4-BE49-F238E27FC236}">
                  <a16:creationId xmlns:a16="http://schemas.microsoft.com/office/drawing/2014/main" id="{92CD7584-2EB8-91E5-EEFC-C02D62FF66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58" y="2900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44" name="Rectangle 33">
              <a:extLst>
                <a:ext uri="{FF2B5EF4-FFF2-40B4-BE49-F238E27FC236}">
                  <a16:creationId xmlns:a16="http://schemas.microsoft.com/office/drawing/2014/main" id="{94AA7A7D-0F8C-D0B0-9EB8-A650A91D2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26" y="2902"/>
              <a:ext cx="585" cy="29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8945" name="Text Box 34">
              <a:extLst>
                <a:ext uri="{FF2B5EF4-FFF2-40B4-BE49-F238E27FC236}">
                  <a16:creationId xmlns:a16="http://schemas.microsoft.com/office/drawing/2014/main" id="{E3CCE620-2BC5-04CD-54CB-AC11D0C3B8D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63" y="2899"/>
              <a:ext cx="116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US" altLang="en-US" sz="1200" i="1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2" name="Text Box 35">
              <a:extLst>
                <a:ext uri="{FF2B5EF4-FFF2-40B4-BE49-F238E27FC236}">
                  <a16:creationId xmlns:a16="http://schemas.microsoft.com/office/drawing/2014/main" id="{5B533BF5-6B75-6792-9B4B-C3A8E10D647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" y="877"/>
              <a:ext cx="38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400" u="sng" kern="0">
                  <a:solidFill>
                    <a:srgbClr val="000000"/>
                  </a:solidFill>
                </a:rPr>
                <a:t>Level</a:t>
              </a:r>
            </a:p>
          </p:txBody>
        </p:sp>
        <p:sp>
          <p:nvSpPr>
            <p:cNvPr id="93" name="Text Box 36">
              <a:extLst>
                <a:ext uri="{FF2B5EF4-FFF2-40B4-BE49-F238E27FC236}">
                  <a16:creationId xmlns:a16="http://schemas.microsoft.com/office/drawing/2014/main" id="{CB296782-96A5-8F11-F51D-DDEF17F5D7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7" y="1115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400" kern="0">
                  <a:solidFill>
                    <a:srgbClr val="000000"/>
                  </a:solidFill>
                </a:rPr>
                <a:t>0</a:t>
              </a:r>
            </a:p>
          </p:txBody>
        </p:sp>
        <p:sp>
          <p:nvSpPr>
            <p:cNvPr id="94" name="Text Box 37">
              <a:extLst>
                <a:ext uri="{FF2B5EF4-FFF2-40B4-BE49-F238E27FC236}">
                  <a16:creationId xmlns:a16="http://schemas.microsoft.com/office/drawing/2014/main" id="{D54EAFA2-CAF0-F154-213F-78CEEC9145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8" y="1719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400" kern="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95" name="Text Box 38">
              <a:extLst>
                <a:ext uri="{FF2B5EF4-FFF2-40B4-BE49-F238E27FC236}">
                  <a16:creationId xmlns:a16="http://schemas.microsoft.com/office/drawing/2014/main" id="{09777AFF-E2D4-47BC-4F77-EEB7622781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0" y="2350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400" kern="0">
                  <a:solidFill>
                    <a:srgbClr val="000000"/>
                  </a:solidFill>
                </a:rPr>
                <a:t>2</a:t>
              </a:r>
            </a:p>
          </p:txBody>
        </p:sp>
        <p:sp>
          <p:nvSpPr>
            <p:cNvPr id="96" name="Text Box 39">
              <a:extLst>
                <a:ext uri="{FF2B5EF4-FFF2-40B4-BE49-F238E27FC236}">
                  <a16:creationId xmlns:a16="http://schemas.microsoft.com/office/drawing/2014/main" id="{4EBA8664-E712-11A1-52DD-85C7BEADF2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9" y="2962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400" kern="0">
                  <a:solidFill>
                    <a:srgbClr val="000000"/>
                  </a:solidFill>
                </a:rPr>
                <a:t>3</a:t>
              </a:r>
            </a:p>
          </p:txBody>
        </p:sp>
        <p:sp>
          <p:nvSpPr>
            <p:cNvPr id="97" name="Line 40">
              <a:extLst>
                <a:ext uri="{FF2B5EF4-FFF2-40B4-BE49-F238E27FC236}">
                  <a16:creationId xmlns:a16="http://schemas.microsoft.com/office/drawing/2014/main" id="{E1EB0BBB-7119-DD5A-492C-D6AF43BCEEC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6" y="1472"/>
              <a:ext cx="379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98" name="Line 41">
              <a:extLst>
                <a:ext uri="{FF2B5EF4-FFF2-40B4-BE49-F238E27FC236}">
                  <a16:creationId xmlns:a16="http://schemas.microsoft.com/office/drawing/2014/main" id="{83BAC9A8-ED61-392A-CB27-DB7E0ED59EE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07" y="1344"/>
              <a:ext cx="0" cy="30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99" name="Line 42">
              <a:extLst>
                <a:ext uri="{FF2B5EF4-FFF2-40B4-BE49-F238E27FC236}">
                  <a16:creationId xmlns:a16="http://schemas.microsoft.com/office/drawing/2014/main" id="{9FD12893-377B-78BE-2391-35FCAAA4F39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054" y="1472"/>
              <a:ext cx="0" cy="1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0" name="Line 43">
              <a:extLst>
                <a:ext uri="{FF2B5EF4-FFF2-40B4-BE49-F238E27FC236}">
                  <a16:creationId xmlns:a16="http://schemas.microsoft.com/office/drawing/2014/main" id="{2D3265E7-4CEB-9B8B-FE88-FEAEBA63FBF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9" y="1472"/>
              <a:ext cx="0" cy="1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1" name="Line 44">
              <a:extLst>
                <a:ext uri="{FF2B5EF4-FFF2-40B4-BE49-F238E27FC236}">
                  <a16:creationId xmlns:a16="http://schemas.microsoft.com/office/drawing/2014/main" id="{C4B18B74-8340-7CC6-D16A-536EE9A0FF4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639" y="1472"/>
              <a:ext cx="0" cy="1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2" name="Line 45">
              <a:extLst>
                <a:ext uri="{FF2B5EF4-FFF2-40B4-BE49-F238E27FC236}">
                  <a16:creationId xmlns:a16="http://schemas.microsoft.com/office/drawing/2014/main" id="{D11D9C7C-5874-FDFC-97FF-4EA447F4933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472"/>
              <a:ext cx="0" cy="1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3" name="Line 46">
              <a:extLst>
                <a:ext uri="{FF2B5EF4-FFF2-40B4-BE49-F238E27FC236}">
                  <a16:creationId xmlns:a16="http://schemas.microsoft.com/office/drawing/2014/main" id="{FE0681E7-1B9E-279D-1F70-45AB0E5ECF0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83" y="1472"/>
              <a:ext cx="0" cy="1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4" name="Line 47">
              <a:extLst>
                <a:ext uri="{FF2B5EF4-FFF2-40B4-BE49-F238E27FC236}">
                  <a16:creationId xmlns:a16="http://schemas.microsoft.com/office/drawing/2014/main" id="{443A7E10-FB2B-3E80-ABB6-848F4A26F92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54" y="1938"/>
              <a:ext cx="0" cy="3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5" name="Line 48">
              <a:extLst>
                <a:ext uri="{FF2B5EF4-FFF2-40B4-BE49-F238E27FC236}">
                  <a16:creationId xmlns:a16="http://schemas.microsoft.com/office/drawing/2014/main" id="{A297E209-1E76-B225-40DE-9EB750882F8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26" y="2139"/>
              <a:ext cx="142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6" name="Line 49">
              <a:extLst>
                <a:ext uri="{FF2B5EF4-FFF2-40B4-BE49-F238E27FC236}">
                  <a16:creationId xmlns:a16="http://schemas.microsoft.com/office/drawing/2014/main" id="{0C7E14AF-52E2-14E9-D0B0-3AC74FBB2AE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26" y="2139"/>
              <a:ext cx="0" cy="13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7" name="Line 50">
              <a:extLst>
                <a:ext uri="{FF2B5EF4-FFF2-40B4-BE49-F238E27FC236}">
                  <a16:creationId xmlns:a16="http://schemas.microsoft.com/office/drawing/2014/main" id="{A2827E9A-D788-F4C0-9950-710E2CAC57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52" y="2136"/>
              <a:ext cx="0" cy="1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8" name="Line 51">
              <a:extLst>
                <a:ext uri="{FF2B5EF4-FFF2-40B4-BE49-F238E27FC236}">
                  <a16:creationId xmlns:a16="http://schemas.microsoft.com/office/drawing/2014/main" id="{94AA417B-7C48-09AB-5968-19B729D2A71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68" y="2139"/>
              <a:ext cx="82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09" name="Line 52">
              <a:extLst>
                <a:ext uri="{FF2B5EF4-FFF2-40B4-BE49-F238E27FC236}">
                  <a16:creationId xmlns:a16="http://schemas.microsoft.com/office/drawing/2014/main" id="{1D9A5284-3593-3347-CF23-CEE3E814D26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1941"/>
              <a:ext cx="0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0" name="Line 53">
              <a:extLst>
                <a:ext uri="{FF2B5EF4-FFF2-40B4-BE49-F238E27FC236}">
                  <a16:creationId xmlns:a16="http://schemas.microsoft.com/office/drawing/2014/main" id="{715C03DF-FD92-30A5-F3FF-7407E32C925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68" y="2139"/>
              <a:ext cx="0" cy="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1" name="Line 54">
              <a:extLst>
                <a:ext uri="{FF2B5EF4-FFF2-40B4-BE49-F238E27FC236}">
                  <a16:creationId xmlns:a16="http://schemas.microsoft.com/office/drawing/2014/main" id="{1D0FF795-86FB-0ACC-F174-706787B48D7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0" y="2139"/>
              <a:ext cx="0" cy="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2" name="Line 55">
              <a:extLst>
                <a:ext uri="{FF2B5EF4-FFF2-40B4-BE49-F238E27FC236}">
                  <a16:creationId xmlns:a16="http://schemas.microsoft.com/office/drawing/2014/main" id="{0516B630-2EA6-DE8A-81AB-BED5691E7EF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68" y="2590"/>
              <a:ext cx="0" cy="30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3" name="Line 56">
              <a:extLst>
                <a:ext uri="{FF2B5EF4-FFF2-40B4-BE49-F238E27FC236}">
                  <a16:creationId xmlns:a16="http://schemas.microsoft.com/office/drawing/2014/main" id="{2649F8E7-D945-BCE7-7193-73BCB4BEB9E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09" y="2725"/>
              <a:ext cx="1481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4" name="Line 57">
              <a:extLst>
                <a:ext uri="{FF2B5EF4-FFF2-40B4-BE49-F238E27FC236}">
                  <a16:creationId xmlns:a16="http://schemas.microsoft.com/office/drawing/2014/main" id="{E4C561F4-168D-F882-AC0D-5CA959BC247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209" y="2725"/>
              <a:ext cx="0" cy="1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5" name="Line 58">
              <a:extLst>
                <a:ext uri="{FF2B5EF4-FFF2-40B4-BE49-F238E27FC236}">
                  <a16:creationId xmlns:a16="http://schemas.microsoft.com/office/drawing/2014/main" id="{1A950E85-523D-32B3-95D7-95A618E6462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90" y="2725"/>
              <a:ext cx="0" cy="1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>
                <a:defRPr/>
              </a:pPr>
              <a:endParaRPr lang="en-GB" kern="0">
                <a:solidFill>
                  <a:sysClr val="windowText" lastClr="000000"/>
                </a:solidFill>
                <a:latin typeface="Arial" charset="0"/>
              </a:endParaRPr>
            </a:p>
          </p:txBody>
        </p:sp>
        <p:sp>
          <p:nvSpPr>
            <p:cNvPr id="116" name="Text Box 59">
              <a:extLst>
                <a:ext uri="{FF2B5EF4-FFF2-40B4-BE49-F238E27FC236}">
                  <a16:creationId xmlns:a16="http://schemas.microsoft.com/office/drawing/2014/main" id="{BA523300-416F-470D-D080-DBE6CF9D4C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20" y="1500"/>
              <a:ext cx="16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3</a:t>
              </a:r>
            </a:p>
          </p:txBody>
        </p:sp>
        <p:sp>
          <p:nvSpPr>
            <p:cNvPr id="117" name="Text Box 60">
              <a:extLst>
                <a:ext uri="{FF2B5EF4-FFF2-40B4-BE49-F238E27FC236}">
                  <a16:creationId xmlns:a16="http://schemas.microsoft.com/office/drawing/2014/main" id="{BFC8EC60-CE0E-541A-88DF-2998251479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36" y="2752"/>
              <a:ext cx="32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5.1.2</a:t>
              </a:r>
            </a:p>
          </p:txBody>
        </p:sp>
        <p:sp>
          <p:nvSpPr>
            <p:cNvPr id="118" name="Text Box 61">
              <a:extLst>
                <a:ext uri="{FF2B5EF4-FFF2-40B4-BE49-F238E27FC236}">
                  <a16:creationId xmlns:a16="http://schemas.microsoft.com/office/drawing/2014/main" id="{E2932806-DCEA-1E37-C957-CF075EACF9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01" y="1505"/>
              <a:ext cx="16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2</a:t>
              </a:r>
            </a:p>
          </p:txBody>
        </p:sp>
        <p:sp>
          <p:nvSpPr>
            <p:cNvPr id="119" name="Text Box 62">
              <a:extLst>
                <a:ext uri="{FF2B5EF4-FFF2-40B4-BE49-F238E27FC236}">
                  <a16:creationId xmlns:a16="http://schemas.microsoft.com/office/drawing/2014/main" id="{4AFD51A0-BBF3-BA1C-41CF-0123FB0ED5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4" y="1504"/>
              <a:ext cx="16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120" name="Text Box 63">
              <a:extLst>
                <a:ext uri="{FF2B5EF4-FFF2-40B4-BE49-F238E27FC236}">
                  <a16:creationId xmlns:a16="http://schemas.microsoft.com/office/drawing/2014/main" id="{648A3B46-EC33-542A-CD20-7C9D9FB060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65" y="1505"/>
              <a:ext cx="16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4</a:t>
              </a:r>
            </a:p>
          </p:txBody>
        </p:sp>
        <p:sp>
          <p:nvSpPr>
            <p:cNvPr id="121" name="Text Box 64">
              <a:extLst>
                <a:ext uri="{FF2B5EF4-FFF2-40B4-BE49-F238E27FC236}">
                  <a16:creationId xmlns:a16="http://schemas.microsoft.com/office/drawing/2014/main" id="{39DE9C6F-6808-7E61-F7EB-26EE20FBB09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06" y="1505"/>
              <a:ext cx="16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5</a:t>
              </a:r>
            </a:p>
          </p:txBody>
        </p:sp>
        <p:sp>
          <p:nvSpPr>
            <p:cNvPr id="122" name="Text Box 65">
              <a:extLst>
                <a:ext uri="{FF2B5EF4-FFF2-40B4-BE49-F238E27FC236}">
                  <a16:creationId xmlns:a16="http://schemas.microsoft.com/office/drawing/2014/main" id="{36BD649A-9CDF-F978-BBBE-9DE9DA6B2D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46" y="1504"/>
              <a:ext cx="16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6</a:t>
              </a:r>
            </a:p>
          </p:txBody>
        </p:sp>
        <p:sp>
          <p:nvSpPr>
            <p:cNvPr id="123" name="Text Box 66">
              <a:extLst>
                <a:ext uri="{FF2B5EF4-FFF2-40B4-BE49-F238E27FC236}">
                  <a16:creationId xmlns:a16="http://schemas.microsoft.com/office/drawing/2014/main" id="{6713859E-33D2-2EA5-8411-C2F68AFC25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73" y="2131"/>
              <a:ext cx="24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2.1</a:t>
              </a:r>
            </a:p>
          </p:txBody>
        </p:sp>
        <p:sp>
          <p:nvSpPr>
            <p:cNvPr id="124" name="Text Box 67">
              <a:extLst>
                <a:ext uri="{FF2B5EF4-FFF2-40B4-BE49-F238E27FC236}">
                  <a16:creationId xmlns:a16="http://schemas.microsoft.com/office/drawing/2014/main" id="{71EC0DA7-3AC6-60A2-6C35-967598C95DD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8" y="2136"/>
              <a:ext cx="24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2.2</a:t>
              </a:r>
            </a:p>
          </p:txBody>
        </p:sp>
        <p:sp>
          <p:nvSpPr>
            <p:cNvPr id="125" name="Text Box 68">
              <a:extLst>
                <a:ext uri="{FF2B5EF4-FFF2-40B4-BE49-F238E27FC236}">
                  <a16:creationId xmlns:a16="http://schemas.microsoft.com/office/drawing/2014/main" id="{EB19BE23-A991-0862-B922-39C22BCC85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33" y="2137"/>
              <a:ext cx="24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2.3</a:t>
              </a:r>
            </a:p>
          </p:txBody>
        </p:sp>
        <p:sp>
          <p:nvSpPr>
            <p:cNvPr id="126" name="Text Box 69">
              <a:extLst>
                <a:ext uri="{FF2B5EF4-FFF2-40B4-BE49-F238E27FC236}">
                  <a16:creationId xmlns:a16="http://schemas.microsoft.com/office/drawing/2014/main" id="{83404960-DA72-D2D2-0799-13C45DBC30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26" y="2149"/>
              <a:ext cx="24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5.1</a:t>
              </a:r>
            </a:p>
          </p:txBody>
        </p:sp>
        <p:sp>
          <p:nvSpPr>
            <p:cNvPr id="127" name="Text Box 70">
              <a:extLst>
                <a:ext uri="{FF2B5EF4-FFF2-40B4-BE49-F238E27FC236}">
                  <a16:creationId xmlns:a16="http://schemas.microsoft.com/office/drawing/2014/main" id="{BE61253F-C336-6F78-F5C6-2F8A9CC587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71" y="2153"/>
              <a:ext cx="24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5.2</a:t>
              </a:r>
            </a:p>
          </p:txBody>
        </p:sp>
        <p:sp>
          <p:nvSpPr>
            <p:cNvPr id="128" name="Text Box 71">
              <a:extLst>
                <a:ext uri="{FF2B5EF4-FFF2-40B4-BE49-F238E27FC236}">
                  <a16:creationId xmlns:a16="http://schemas.microsoft.com/office/drawing/2014/main" id="{9331A2CB-69B9-C6BF-818B-64CA8B22B7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99" y="2756"/>
              <a:ext cx="32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5.1.3</a:t>
              </a:r>
            </a:p>
          </p:txBody>
        </p:sp>
        <p:sp>
          <p:nvSpPr>
            <p:cNvPr id="129" name="Text Box 72">
              <a:extLst>
                <a:ext uri="{FF2B5EF4-FFF2-40B4-BE49-F238E27FC236}">
                  <a16:creationId xmlns:a16="http://schemas.microsoft.com/office/drawing/2014/main" id="{738B3E0A-3242-2460-FD8F-64C4ECCAB1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0" y="2756"/>
              <a:ext cx="32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eaLnBrk="0" hangingPunct="0"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defRPr/>
              </a:pPr>
              <a:r>
                <a:rPr lang="en-US" altLang="en-US" sz="1200" kern="0">
                  <a:solidFill>
                    <a:srgbClr val="000000"/>
                  </a:solidFill>
                </a:rPr>
                <a:t>5.1.1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8" name="Rectangle 40967">
            <a:extLst>
              <a:ext uri="{FF2B5EF4-FFF2-40B4-BE49-F238E27FC236}">
                <a16:creationId xmlns:a16="http://schemas.microsoft.com/office/drawing/2014/main" id="{68717E5B-2C1D-4094-9D25-6FF6FBD92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0" name="Freeform: Shape 40969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" y="1219200"/>
            <a:ext cx="4510838" cy="380455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559D8323-5985-9BB5-0898-340920A48D9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39044" y="2090114"/>
            <a:ext cx="3382890" cy="2481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 Breakdown Structure (WBS)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24D690B-9808-2146-EC23-89D02039A787}"/>
              </a:ext>
            </a:extLst>
          </p:cNvPr>
          <p:cNvSpPr/>
          <p:nvPr/>
        </p:nvSpPr>
        <p:spPr>
          <a:xfrm>
            <a:off x="5285014" y="964850"/>
            <a:ext cx="6068786" cy="49283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Either shown graphically in a tree structure, or as index numbers listed beside activities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Entire project is Level 0; the major-level activities are Level 1; and so on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Index numbers identify level of the task in the tree structure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WBS # 4.2.5 indicates that the task is at Level 3 (3 decimal places) and is the 5th sub-subtask under the 2nd subtask under the 4th major activity!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E1921F1-B336-D1C8-A415-A4482B79E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8" y="1412876"/>
            <a:ext cx="8686800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 typeface="Monotype Sorts" pitchFamily="2" charset="2"/>
              <a:buNone/>
            </a:pPr>
            <a:endParaRPr lang="en-GB" altLang="en-US" sz="1800" b="0">
              <a:solidFill>
                <a:srgbClr val="000066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8" name="Rectangle 43017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20" name="Freeform: Shape 43019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65C432E7-B66E-AA25-8EF4-C050E77FD7E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2F304452-B8E1-48CC-11C8-FF6ED02516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67" y="2730537"/>
            <a:ext cx="3888528" cy="35535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lnSpcReduction="10000"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Working in your groups, consider the work breakdown structure for your event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Consider as many levels as you deem appropriate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+mn-lt"/>
              </a:rPr>
              <a:t>Draw your structure onto flipchart paper and nominate a group member to give a brief overview</a:t>
            </a:r>
          </a:p>
        </p:txBody>
      </p:sp>
      <p:pic>
        <p:nvPicPr>
          <p:cNvPr id="43015" name="Graphic 43014" descr="Check List">
            <a:extLst>
              <a:ext uri="{FF2B5EF4-FFF2-40B4-BE49-F238E27FC236}">
                <a16:creationId xmlns:a16="http://schemas.microsoft.com/office/drawing/2014/main" id="{858016CD-3924-956C-DADA-7EF93F3B7D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86167BF-4A9C-19A1-EDEE-A029489C27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8188" y="476250"/>
            <a:ext cx="8101012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>
                <a:solidFill>
                  <a:srgbClr val="66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 Maps for WBS Components</a:t>
            </a:r>
          </a:p>
        </p:txBody>
      </p:sp>
      <p:pic>
        <p:nvPicPr>
          <p:cNvPr id="45059" name="Picture 4" descr="j0283609">
            <a:extLst>
              <a:ext uri="{FF2B5EF4-FFF2-40B4-BE49-F238E27FC236}">
                <a16:creationId xmlns:a16="http://schemas.microsoft.com/office/drawing/2014/main" id="{16F67C2D-5E63-E9F5-1720-A6406AA3FFB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8438" y="1362076"/>
            <a:ext cx="609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0" name="Picture 5" descr="j0213527">
            <a:extLst>
              <a:ext uri="{FF2B5EF4-FFF2-40B4-BE49-F238E27FC236}">
                <a16:creationId xmlns:a16="http://schemas.microsoft.com/office/drawing/2014/main" id="{A7B1749A-C8EF-E6F6-3682-FE37B3839B4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1039" y="2260601"/>
            <a:ext cx="515937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6" descr="j0238192">
            <a:extLst>
              <a:ext uri="{FF2B5EF4-FFF2-40B4-BE49-F238E27FC236}">
                <a16:creationId xmlns:a16="http://schemas.microsoft.com/office/drawing/2014/main" id="{824B85A4-DBBC-5C11-FA60-8A79C7EA4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2263" y="3181350"/>
            <a:ext cx="455612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2" name="Oval 7">
            <a:extLst>
              <a:ext uri="{FF2B5EF4-FFF2-40B4-BE49-F238E27FC236}">
                <a16:creationId xmlns:a16="http://schemas.microsoft.com/office/drawing/2014/main" id="{49D4123D-5AAD-20C9-8A2D-4F2D139963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4464" y="2930526"/>
            <a:ext cx="1392237" cy="5365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5063" name="Text Box 8">
            <a:extLst>
              <a:ext uri="{FF2B5EF4-FFF2-40B4-BE49-F238E27FC236}">
                <a16:creationId xmlns:a16="http://schemas.microsoft.com/office/drawing/2014/main" id="{624E95B5-EB07-AE7D-5E54-AE3C3A31E5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7338" y="3019425"/>
            <a:ext cx="12001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</a:rPr>
              <a:t>Promotion</a:t>
            </a:r>
          </a:p>
        </p:txBody>
      </p:sp>
      <p:sp>
        <p:nvSpPr>
          <p:cNvPr id="45064" name="Text Box 9">
            <a:extLst>
              <a:ext uri="{FF2B5EF4-FFF2-40B4-BE49-F238E27FC236}">
                <a16:creationId xmlns:a16="http://schemas.microsoft.com/office/drawing/2014/main" id="{CB334151-D4D2-3453-884C-D26DBB5FDB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1076" y="1543050"/>
            <a:ext cx="962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Investigate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past events</a:t>
            </a:r>
          </a:p>
        </p:txBody>
      </p:sp>
      <p:sp>
        <p:nvSpPr>
          <p:cNvPr id="45065" name="Text Box 10">
            <a:extLst>
              <a:ext uri="{FF2B5EF4-FFF2-40B4-BE49-F238E27FC236}">
                <a16:creationId xmlns:a16="http://schemas.microsoft.com/office/drawing/2014/main" id="{050C0045-5202-2ECD-2E78-0B5B708684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8276" y="2544764"/>
            <a:ext cx="82426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Interview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running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club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members</a:t>
            </a:r>
          </a:p>
        </p:txBody>
      </p:sp>
      <p:sp>
        <p:nvSpPr>
          <p:cNvPr id="45066" name="Text Box 11">
            <a:extLst>
              <a:ext uri="{FF2B5EF4-FFF2-40B4-BE49-F238E27FC236}">
                <a16:creationId xmlns:a16="http://schemas.microsoft.com/office/drawing/2014/main" id="{BE82AE00-3427-8AFC-B926-9E38D14D1F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0614" y="3868739"/>
            <a:ext cx="49688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Print</a:t>
            </a:r>
          </a:p>
        </p:txBody>
      </p:sp>
      <p:sp>
        <p:nvSpPr>
          <p:cNvPr id="45067" name="Text Box 12">
            <a:extLst>
              <a:ext uri="{FF2B5EF4-FFF2-40B4-BE49-F238E27FC236}">
                <a16:creationId xmlns:a16="http://schemas.microsoft.com/office/drawing/2014/main" id="{53DB730B-1332-22E8-EF79-3FA400E8B6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6989" y="3914775"/>
            <a:ext cx="6556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Design</a:t>
            </a:r>
          </a:p>
        </p:txBody>
      </p:sp>
      <p:sp>
        <p:nvSpPr>
          <p:cNvPr id="45068" name="Text Box 13">
            <a:extLst>
              <a:ext uri="{FF2B5EF4-FFF2-40B4-BE49-F238E27FC236}">
                <a16:creationId xmlns:a16="http://schemas.microsoft.com/office/drawing/2014/main" id="{8D0EA8CD-6946-9FC2-AE16-366E1DE52C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2563" y="5233989"/>
            <a:ext cx="91916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To schools</a:t>
            </a:r>
          </a:p>
        </p:txBody>
      </p:sp>
      <p:sp>
        <p:nvSpPr>
          <p:cNvPr id="45069" name="Text Box 14">
            <a:extLst>
              <a:ext uri="{FF2B5EF4-FFF2-40B4-BE49-F238E27FC236}">
                <a16:creationId xmlns:a16="http://schemas.microsoft.com/office/drawing/2014/main" id="{D2A52066-14BC-10A4-224E-898587C497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1525" y="5216525"/>
            <a:ext cx="819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To sports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retailers</a:t>
            </a:r>
          </a:p>
        </p:txBody>
      </p:sp>
      <p:sp>
        <p:nvSpPr>
          <p:cNvPr id="45070" name="Text Box 15">
            <a:extLst>
              <a:ext uri="{FF2B5EF4-FFF2-40B4-BE49-F238E27FC236}">
                <a16:creationId xmlns:a16="http://schemas.microsoft.com/office/drawing/2014/main" id="{82677A43-6E66-E242-0720-44CCA6B6F6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8888" y="4808538"/>
            <a:ext cx="723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Prepare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mailing</a:t>
            </a:r>
          </a:p>
        </p:txBody>
      </p:sp>
      <p:sp>
        <p:nvSpPr>
          <p:cNvPr id="45071" name="Text Box 16">
            <a:extLst>
              <a:ext uri="{FF2B5EF4-FFF2-40B4-BE49-F238E27FC236}">
                <a16:creationId xmlns:a16="http://schemas.microsoft.com/office/drawing/2014/main" id="{8AB429CD-06F0-D36B-D6F4-336FF0588B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6976" y="4883151"/>
            <a:ext cx="7296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Acquire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address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lists</a:t>
            </a:r>
          </a:p>
        </p:txBody>
      </p:sp>
      <p:sp>
        <p:nvSpPr>
          <p:cNvPr id="45072" name="Text Box 17">
            <a:extLst>
              <a:ext uri="{FF2B5EF4-FFF2-40B4-BE49-F238E27FC236}">
                <a16:creationId xmlns:a16="http://schemas.microsoft.com/office/drawing/2014/main" id="{6B3EC57C-79E0-FC32-0447-7C59744FAC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85188" y="4259263"/>
            <a:ext cx="6143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Mail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promo</a:t>
            </a:r>
          </a:p>
        </p:txBody>
      </p:sp>
      <p:sp>
        <p:nvSpPr>
          <p:cNvPr id="45073" name="Text Box 18">
            <a:extLst>
              <a:ext uri="{FF2B5EF4-FFF2-40B4-BE49-F238E27FC236}">
                <a16:creationId xmlns:a16="http://schemas.microsoft.com/office/drawing/2014/main" id="{8CBCA525-6D85-F23A-CF75-0F89391327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3126" y="3040063"/>
            <a:ext cx="6905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Monitor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airings</a:t>
            </a:r>
          </a:p>
        </p:txBody>
      </p:sp>
      <p:sp>
        <p:nvSpPr>
          <p:cNvPr id="45074" name="Text Box 19">
            <a:extLst>
              <a:ext uri="{FF2B5EF4-FFF2-40B4-BE49-F238E27FC236}">
                <a16:creationId xmlns:a16="http://schemas.microsoft.com/office/drawing/2014/main" id="{368BD588-7E70-0A92-EA0E-13EB44CDD7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53463" y="2357438"/>
            <a:ext cx="8255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Purchase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air time</a:t>
            </a:r>
          </a:p>
        </p:txBody>
      </p:sp>
      <p:sp>
        <p:nvSpPr>
          <p:cNvPr id="45075" name="Text Box 20">
            <a:extLst>
              <a:ext uri="{FF2B5EF4-FFF2-40B4-BE49-F238E27FC236}">
                <a16:creationId xmlns:a16="http://schemas.microsoft.com/office/drawing/2014/main" id="{536A6365-D97C-CE38-7FC2-B7F2E3669B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21675" y="1549400"/>
            <a:ext cx="7493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Produce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ads</a:t>
            </a:r>
          </a:p>
        </p:txBody>
      </p:sp>
      <p:sp>
        <p:nvSpPr>
          <p:cNvPr id="45076" name="Text Box 21">
            <a:extLst>
              <a:ext uri="{FF2B5EF4-FFF2-40B4-BE49-F238E27FC236}">
                <a16:creationId xmlns:a16="http://schemas.microsoft.com/office/drawing/2014/main" id="{365EFF72-3145-7B88-4D7E-2F303B5A20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9451" y="2349500"/>
            <a:ext cx="97975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</a:rPr>
              <a:t>TV and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</a:rPr>
              <a:t>radio ads</a:t>
            </a:r>
          </a:p>
        </p:txBody>
      </p:sp>
      <p:sp>
        <p:nvSpPr>
          <p:cNvPr id="45077" name="Text Box 22">
            <a:extLst>
              <a:ext uri="{FF2B5EF4-FFF2-40B4-BE49-F238E27FC236}">
                <a16:creationId xmlns:a16="http://schemas.microsoft.com/office/drawing/2014/main" id="{F2195005-425F-CED3-258F-7E956081AE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48451" y="4089400"/>
            <a:ext cx="89217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</a:rPr>
              <a:t>Mailings</a:t>
            </a:r>
          </a:p>
        </p:txBody>
      </p:sp>
      <p:sp>
        <p:nvSpPr>
          <p:cNvPr id="45078" name="Text Box 23">
            <a:extLst>
              <a:ext uri="{FF2B5EF4-FFF2-40B4-BE49-F238E27FC236}">
                <a16:creationId xmlns:a16="http://schemas.microsoft.com/office/drawing/2014/main" id="{CBF9D998-3D4D-2371-C6DC-6432BA1EFB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3500" y="3656013"/>
            <a:ext cx="70643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</a:rPr>
              <a:t>Flyers</a:t>
            </a:r>
          </a:p>
        </p:txBody>
      </p:sp>
      <p:sp>
        <p:nvSpPr>
          <p:cNvPr id="45079" name="Text Box 24">
            <a:extLst>
              <a:ext uri="{FF2B5EF4-FFF2-40B4-BE49-F238E27FC236}">
                <a16:creationId xmlns:a16="http://schemas.microsoft.com/office/drawing/2014/main" id="{4BB527AB-FDFE-6D50-1622-504936B016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1" y="2555875"/>
            <a:ext cx="9826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</a:rPr>
              <a:t>Research</a:t>
            </a:r>
          </a:p>
        </p:txBody>
      </p:sp>
      <p:sp>
        <p:nvSpPr>
          <p:cNvPr id="45080" name="Text Box 25">
            <a:extLst>
              <a:ext uri="{FF2B5EF4-FFF2-40B4-BE49-F238E27FC236}">
                <a16:creationId xmlns:a16="http://schemas.microsoft.com/office/drawing/2014/main" id="{9A926FC0-747D-038C-E3AE-76BF567E09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9326" y="4630739"/>
            <a:ext cx="102076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 b="1" i="1">
                <a:latin typeface="Arial" panose="020B0604020202020204" pitchFamily="34" charset="0"/>
              </a:rPr>
              <a:t>Distribute</a:t>
            </a:r>
          </a:p>
        </p:txBody>
      </p:sp>
      <p:pic>
        <p:nvPicPr>
          <p:cNvPr id="45081" name="Picture 26" descr="j0234758">
            <a:extLst>
              <a:ext uri="{FF2B5EF4-FFF2-40B4-BE49-F238E27FC236}">
                <a16:creationId xmlns:a16="http://schemas.microsoft.com/office/drawing/2014/main" id="{2D711739-7954-3239-42E6-2D9F30054CE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988" y="3462338"/>
            <a:ext cx="722312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2" name="Picture 27" descr="r3mjlxv_[1]">
            <a:extLst>
              <a:ext uri="{FF2B5EF4-FFF2-40B4-BE49-F238E27FC236}">
                <a16:creationId xmlns:a16="http://schemas.microsoft.com/office/drawing/2014/main" id="{A3342966-8EDA-4CD7-289A-C15FA563B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0350" y="4173539"/>
            <a:ext cx="768350" cy="814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3" name="Picture 28" descr="j0323572">
            <a:extLst>
              <a:ext uri="{FF2B5EF4-FFF2-40B4-BE49-F238E27FC236}">
                <a16:creationId xmlns:a16="http://schemas.microsoft.com/office/drawing/2014/main" id="{30189F67-E2A8-341C-7B3C-DCF7934CB0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5338764"/>
            <a:ext cx="731838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4" name="Picture 29" descr="j0295085">
            <a:extLst>
              <a:ext uri="{FF2B5EF4-FFF2-40B4-BE49-F238E27FC236}">
                <a16:creationId xmlns:a16="http://schemas.microsoft.com/office/drawing/2014/main" id="{97A06401-A232-C997-5F53-C69355B5FB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2155825"/>
            <a:ext cx="7747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5" name="Picture 30" descr="j0233868">
            <a:extLst>
              <a:ext uri="{FF2B5EF4-FFF2-40B4-BE49-F238E27FC236}">
                <a16:creationId xmlns:a16="http://schemas.microsoft.com/office/drawing/2014/main" id="{C091834F-8981-B51E-0276-E1B47AB20F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551" y="5307014"/>
            <a:ext cx="815975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6" name="Picture 31" descr="smdmpuji[1]">
            <a:extLst>
              <a:ext uri="{FF2B5EF4-FFF2-40B4-BE49-F238E27FC236}">
                <a16:creationId xmlns:a16="http://schemas.microsoft.com/office/drawing/2014/main" id="{E571ADEE-0884-FA42-77A2-2E2D8F3A5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989" y="5422900"/>
            <a:ext cx="833437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7" name="Picture 32" descr="faojhh2e[1]">
            <a:extLst>
              <a:ext uri="{FF2B5EF4-FFF2-40B4-BE49-F238E27FC236}">
                <a16:creationId xmlns:a16="http://schemas.microsoft.com/office/drawing/2014/main" id="{F3FCE6DF-3221-C925-5AD7-BF516364D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675" y="5462588"/>
            <a:ext cx="858838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8" name="Picture 33" descr="j0310308">
            <a:extLst>
              <a:ext uri="{FF2B5EF4-FFF2-40B4-BE49-F238E27FC236}">
                <a16:creationId xmlns:a16="http://schemas.microsoft.com/office/drawing/2014/main" id="{A68DC2B8-BF5B-E4A9-1D4D-E0FA788D2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464" y="4176713"/>
            <a:ext cx="873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89" name="Picture 34" descr="ownp4lvw[1]">
            <a:extLst>
              <a:ext uri="{FF2B5EF4-FFF2-40B4-BE49-F238E27FC236}">
                <a16:creationId xmlns:a16="http://schemas.microsoft.com/office/drawing/2014/main" id="{1820CC34-6A0B-A0FF-FEEE-D3FD9757A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150" y="4173539"/>
            <a:ext cx="820738" cy="83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90" name="Picture 35" descr="j0297493">
            <a:extLst>
              <a:ext uri="{FF2B5EF4-FFF2-40B4-BE49-F238E27FC236}">
                <a16:creationId xmlns:a16="http://schemas.microsoft.com/office/drawing/2014/main" id="{2B84A914-A7B6-3CD7-2431-ED300E84E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1" y="2401889"/>
            <a:ext cx="638175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91" name="Picture 36" descr="j0289961">
            <a:extLst>
              <a:ext uri="{FF2B5EF4-FFF2-40B4-BE49-F238E27FC236}">
                <a16:creationId xmlns:a16="http://schemas.microsoft.com/office/drawing/2014/main" id="{16E76F74-DD0D-4945-527B-2F0900084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539" y="1282701"/>
            <a:ext cx="771525" cy="8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92" name="Picture 37" descr="j0301226">
            <a:extLst>
              <a:ext uri="{FF2B5EF4-FFF2-40B4-BE49-F238E27FC236}">
                <a16:creationId xmlns:a16="http://schemas.microsoft.com/office/drawing/2014/main" id="{F09E0D18-28E7-04CA-73D6-989113FCF6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650" y="1550988"/>
            <a:ext cx="903288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93" name="Line 38">
            <a:extLst>
              <a:ext uri="{FF2B5EF4-FFF2-40B4-BE49-F238E27FC236}">
                <a16:creationId xmlns:a16="http://schemas.microsoft.com/office/drawing/2014/main" id="{889C5AEF-93F8-2945-84C8-A736B9297EA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59539" y="2611439"/>
            <a:ext cx="579437" cy="4206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4" name="Line 39">
            <a:extLst>
              <a:ext uri="{FF2B5EF4-FFF2-40B4-BE49-F238E27FC236}">
                <a16:creationId xmlns:a16="http://schemas.microsoft.com/office/drawing/2014/main" id="{CCA4FFFD-2DBD-3FF1-EBC0-C0FF667528F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851775" y="1973263"/>
            <a:ext cx="522288" cy="565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5" name="Line 40">
            <a:extLst>
              <a:ext uri="{FF2B5EF4-FFF2-40B4-BE49-F238E27FC236}">
                <a16:creationId xmlns:a16="http://schemas.microsoft.com/office/drawing/2014/main" id="{313F4EB2-00D2-C21C-26EA-6D4D098E6AA7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1775" y="2538413"/>
            <a:ext cx="812800" cy="44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6" name="Line 41">
            <a:extLst>
              <a:ext uri="{FF2B5EF4-FFF2-40B4-BE49-F238E27FC236}">
                <a16:creationId xmlns:a16="http://schemas.microsoft.com/office/drawing/2014/main" id="{8E2ABEE3-043B-5F14-8189-1B2576CDE6DE}"/>
              </a:ext>
            </a:extLst>
          </p:cNvPr>
          <p:cNvSpPr>
            <a:spLocks noChangeShapeType="1"/>
          </p:cNvSpPr>
          <p:nvPr/>
        </p:nvSpPr>
        <p:spPr bwMode="auto">
          <a:xfrm>
            <a:off x="7866063" y="2538414"/>
            <a:ext cx="639762" cy="7254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7" name="Line 42">
            <a:extLst>
              <a:ext uri="{FF2B5EF4-FFF2-40B4-BE49-F238E27FC236}">
                <a16:creationId xmlns:a16="http://schemas.microsoft.com/office/drawing/2014/main" id="{32F4DC46-E1A8-6FE8-F7D4-3AACB1E014E4}"/>
              </a:ext>
            </a:extLst>
          </p:cNvPr>
          <p:cNvSpPr>
            <a:spLocks noChangeShapeType="1"/>
          </p:cNvSpPr>
          <p:nvPr/>
        </p:nvSpPr>
        <p:spPr bwMode="auto">
          <a:xfrm>
            <a:off x="6342064" y="3409950"/>
            <a:ext cx="581025" cy="681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8" name="Line 43">
            <a:extLst>
              <a:ext uri="{FF2B5EF4-FFF2-40B4-BE49-F238E27FC236}">
                <a16:creationId xmlns:a16="http://schemas.microsoft.com/office/drawing/2014/main" id="{BE6370CB-8A88-936C-F03E-FCCB16E46EFD}"/>
              </a:ext>
            </a:extLst>
          </p:cNvPr>
          <p:cNvSpPr>
            <a:spLocks noChangeShapeType="1"/>
          </p:cNvSpPr>
          <p:nvPr/>
        </p:nvSpPr>
        <p:spPr bwMode="auto">
          <a:xfrm>
            <a:off x="7475539" y="4251325"/>
            <a:ext cx="1030287" cy="2619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9" name="Line 44">
            <a:extLst>
              <a:ext uri="{FF2B5EF4-FFF2-40B4-BE49-F238E27FC236}">
                <a16:creationId xmlns:a16="http://schemas.microsoft.com/office/drawing/2014/main" id="{B955069D-D2C4-53DA-F515-4FAD5868E4A8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0739" y="4367214"/>
            <a:ext cx="638175" cy="5365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0" name="Line 45">
            <a:extLst>
              <a:ext uri="{FF2B5EF4-FFF2-40B4-BE49-F238E27FC236}">
                <a16:creationId xmlns:a16="http://schemas.microsoft.com/office/drawing/2014/main" id="{8388C0E9-E355-F049-ACD6-53D4259A6BF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691313" y="4381501"/>
            <a:ext cx="290512" cy="4365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1" name="Line 46">
            <a:extLst>
              <a:ext uri="{FF2B5EF4-FFF2-40B4-BE49-F238E27FC236}">
                <a16:creationId xmlns:a16="http://schemas.microsoft.com/office/drawing/2014/main" id="{396D33C7-33F3-A6F3-FEAA-4E9E37C650F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95775" y="3336925"/>
            <a:ext cx="1016000" cy="319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2" name="Line 47">
            <a:extLst>
              <a:ext uri="{FF2B5EF4-FFF2-40B4-BE49-F238E27FC236}">
                <a16:creationId xmlns:a16="http://schemas.microsoft.com/office/drawing/2014/main" id="{0E79D5FC-A5DA-019E-55B2-181B64DC8491}"/>
              </a:ext>
            </a:extLst>
          </p:cNvPr>
          <p:cNvSpPr>
            <a:spLocks noChangeShapeType="1"/>
          </p:cNvSpPr>
          <p:nvPr/>
        </p:nvSpPr>
        <p:spPr bwMode="auto">
          <a:xfrm>
            <a:off x="4513263" y="3917950"/>
            <a:ext cx="595312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3" name="Line 48">
            <a:extLst>
              <a:ext uri="{FF2B5EF4-FFF2-40B4-BE49-F238E27FC236}">
                <a16:creationId xmlns:a16="http://schemas.microsoft.com/office/drawing/2014/main" id="{5715809F-481F-30A3-3F5A-1AD58426340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933826" y="3960814"/>
            <a:ext cx="246063" cy="668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4" name="Line 49">
            <a:extLst>
              <a:ext uri="{FF2B5EF4-FFF2-40B4-BE49-F238E27FC236}">
                <a16:creationId xmlns:a16="http://schemas.microsoft.com/office/drawing/2014/main" id="{370BA7A5-CB01-AC38-4FD3-EAE42F4E5C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8463" y="4933950"/>
            <a:ext cx="45085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5" name="Line 50">
            <a:extLst>
              <a:ext uri="{FF2B5EF4-FFF2-40B4-BE49-F238E27FC236}">
                <a16:creationId xmlns:a16="http://schemas.microsoft.com/office/drawing/2014/main" id="{D4190CF0-94F8-E781-413D-FADFF4141A0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236914" y="4933951"/>
            <a:ext cx="420687" cy="2905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6" name="Line 51">
            <a:extLst>
              <a:ext uri="{FF2B5EF4-FFF2-40B4-BE49-F238E27FC236}">
                <a16:creationId xmlns:a16="http://schemas.microsoft.com/office/drawing/2014/main" id="{D9B1EF2D-1EF0-E29A-5D28-4983696AA27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844801" y="3830638"/>
            <a:ext cx="942975" cy="158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7" name="Line 52">
            <a:extLst>
              <a:ext uri="{FF2B5EF4-FFF2-40B4-BE49-F238E27FC236}">
                <a16:creationId xmlns:a16="http://schemas.microsoft.com/office/drawing/2014/main" id="{968512E8-C07B-A620-96AD-829FCAA6A08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03776" y="2786064"/>
            <a:ext cx="581025" cy="231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8" name="Line 53">
            <a:extLst>
              <a:ext uri="{FF2B5EF4-FFF2-40B4-BE49-F238E27FC236}">
                <a16:creationId xmlns:a16="http://schemas.microsoft.com/office/drawing/2014/main" id="{266481F0-F652-4342-C2EB-445670F2764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990975" y="1987550"/>
            <a:ext cx="304800" cy="579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9" name="Line 54">
            <a:extLst>
              <a:ext uri="{FF2B5EF4-FFF2-40B4-BE49-F238E27FC236}">
                <a16:creationId xmlns:a16="http://schemas.microsoft.com/office/drawing/2014/main" id="{7377A818-AAC1-5BF8-11B5-AA48BFC219A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40113" y="2713039"/>
            <a:ext cx="463550" cy="2174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9815F2CF-3CD7-5DF0-503D-F48541ABA6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8188" y="476250"/>
            <a:ext cx="8101012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>
                <a:solidFill>
                  <a:srgbClr val="66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WBS Tree Structure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05F5B3E-5C01-5A3B-2A8C-2AF3754D4A30}"/>
              </a:ext>
            </a:extLst>
          </p:cNvPr>
          <p:cNvGraphicFramePr/>
          <p:nvPr/>
        </p:nvGraphicFramePr>
        <p:xfrm>
          <a:off x="1919536" y="1259310"/>
          <a:ext cx="8568952" cy="5410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14B82D05-BBB1-07CB-10EA-5BA41F5BA19D}"/>
              </a:ext>
            </a:extLst>
          </p:cNvPr>
          <p:cNvSpPr txBox="1">
            <a:spLocks/>
          </p:cNvSpPr>
          <p:nvPr/>
        </p:nvSpPr>
        <p:spPr bwMode="auto">
          <a:xfrm>
            <a:off x="1981200" y="404814"/>
            <a:ext cx="8229600" cy="159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600">
                <a:latin typeface="Arial" panose="020B0604020202020204" pitchFamily="34" charset="0"/>
              </a:rPr>
              <a:t>Sample First Level WBS</a:t>
            </a:r>
            <a:br>
              <a:rPr kumimoji="0" lang="en-GB" altLang="en-US" sz="3600">
                <a:latin typeface="Arial" panose="020B0604020202020204" pitchFamily="34" charset="0"/>
              </a:rPr>
            </a:br>
            <a:r>
              <a:rPr kumimoji="0" lang="en-GB" altLang="en-US" sz="3600">
                <a:latin typeface="Arial" panose="020B0604020202020204" pitchFamily="34" charset="0"/>
              </a:rPr>
              <a:t>National Athletics Championship</a:t>
            </a:r>
          </a:p>
        </p:txBody>
      </p:sp>
      <p:grpSp>
        <p:nvGrpSpPr>
          <p:cNvPr id="49155" name="Group 4">
            <a:extLst>
              <a:ext uri="{FF2B5EF4-FFF2-40B4-BE49-F238E27FC236}">
                <a16:creationId xmlns:a16="http://schemas.microsoft.com/office/drawing/2014/main" id="{F39DE117-798A-84E3-9FB7-D8C111519409}"/>
              </a:ext>
            </a:extLst>
          </p:cNvPr>
          <p:cNvGrpSpPr>
            <a:grpSpLocks/>
          </p:cNvGrpSpPr>
          <p:nvPr/>
        </p:nvGrpSpPr>
        <p:grpSpPr bwMode="auto">
          <a:xfrm>
            <a:off x="1738313" y="2422526"/>
            <a:ext cx="7200900" cy="792163"/>
            <a:chOff x="567" y="1706"/>
            <a:chExt cx="4400" cy="288"/>
          </a:xfrm>
        </p:grpSpPr>
        <p:grpSp>
          <p:nvGrpSpPr>
            <p:cNvPr id="49158" name="Group 5">
              <a:extLst>
                <a:ext uri="{FF2B5EF4-FFF2-40B4-BE49-F238E27FC236}">
                  <a16:creationId xmlns:a16="http://schemas.microsoft.com/office/drawing/2014/main" id="{1367F0C1-50EA-F96C-B391-BC74BE7AFE5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7" y="1706"/>
              <a:ext cx="4400" cy="288"/>
              <a:chOff x="1620" y="4940"/>
              <a:chExt cx="8820" cy="720"/>
            </a:xfrm>
          </p:grpSpPr>
          <p:sp>
            <p:nvSpPr>
              <p:cNvPr id="49160" name="Rectangle 6">
                <a:extLst>
                  <a:ext uri="{FF2B5EF4-FFF2-40B4-BE49-F238E27FC236}">
                    <a16:creationId xmlns:a16="http://schemas.microsoft.com/office/drawing/2014/main" id="{4B52D84F-FD56-C970-24B4-EEADDDF184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20" y="4940"/>
                <a:ext cx="1620" cy="720"/>
              </a:xfrm>
              <a:prstGeom prst="rect">
                <a:avLst/>
              </a:prstGeom>
              <a:solidFill>
                <a:srgbClr val="CCFFFF"/>
              </a:solidFill>
              <a:ln w="508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Monotype Sorts" pitchFamily="2" charset="2"/>
                  <a:buChar char="4"/>
                  <a:defRPr kumimoji="1" sz="32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8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200" b="0">
                  <a:latin typeface="Arial" panose="020B0604020202020204" pitchFamily="34" charset="0"/>
                </a:endParaRPr>
              </a:p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0">
                    <a:latin typeface="Arial" panose="020B0604020202020204" pitchFamily="34" charset="0"/>
                  </a:rPr>
                  <a:t>Venue</a:t>
                </a:r>
                <a:endParaRPr kumimoji="0" lang="en-US" altLang="en-US" sz="1800" b="0">
                  <a:latin typeface="Arial" panose="020B0604020202020204" pitchFamily="34" charset="0"/>
                </a:endParaRPr>
              </a:p>
            </p:txBody>
          </p:sp>
          <p:sp>
            <p:nvSpPr>
              <p:cNvPr id="49161" name="Rectangle 7">
                <a:extLst>
                  <a:ext uri="{FF2B5EF4-FFF2-40B4-BE49-F238E27FC236}">
                    <a16:creationId xmlns:a16="http://schemas.microsoft.com/office/drawing/2014/main" id="{728A076B-ABFA-889B-2A77-F1ACE5B590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20" y="4940"/>
                <a:ext cx="1620" cy="720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Monotype Sorts" pitchFamily="2" charset="2"/>
                  <a:buChar char="4"/>
                  <a:defRPr kumimoji="1" sz="32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8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US" altLang="en-US" sz="1000" b="0">
                  <a:latin typeface="Arial" panose="020B0604020202020204" pitchFamily="34" charset="0"/>
                </a:endParaRPr>
              </a:p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1400" b="0">
                    <a:latin typeface="Arial" panose="020B0604020202020204" pitchFamily="34" charset="0"/>
                  </a:rPr>
                  <a:t>Competition Programming</a:t>
                </a:r>
              </a:p>
            </p:txBody>
          </p:sp>
          <p:sp>
            <p:nvSpPr>
              <p:cNvPr id="49162" name="Rectangle 8">
                <a:extLst>
                  <a:ext uri="{FF2B5EF4-FFF2-40B4-BE49-F238E27FC236}">
                    <a16:creationId xmlns:a16="http://schemas.microsoft.com/office/drawing/2014/main" id="{3CCA8578-36F7-31E8-3B9D-5326A6E614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20" y="4940"/>
                <a:ext cx="1620" cy="720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Monotype Sorts" pitchFamily="2" charset="2"/>
                  <a:buChar char="4"/>
                  <a:defRPr kumimoji="1" sz="32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8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0">
                    <a:latin typeface="Arial" panose="020B0604020202020204" pitchFamily="34" charset="0"/>
                  </a:rPr>
                  <a:t>Marketing / Media	</a:t>
                </a:r>
                <a:endParaRPr kumimoji="0" lang="en-US" altLang="en-US" sz="1800" b="0">
                  <a:latin typeface="Arial" panose="020B0604020202020204" pitchFamily="34" charset="0"/>
                </a:endParaRPr>
              </a:p>
            </p:txBody>
          </p:sp>
          <p:sp>
            <p:nvSpPr>
              <p:cNvPr id="49163" name="Rectangle 9">
                <a:extLst>
                  <a:ext uri="{FF2B5EF4-FFF2-40B4-BE49-F238E27FC236}">
                    <a16:creationId xmlns:a16="http://schemas.microsoft.com/office/drawing/2014/main" id="{67ED1061-C834-601A-1316-611CF12F9F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20" y="4940"/>
                <a:ext cx="1620" cy="720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Monotype Sorts" pitchFamily="2" charset="2"/>
                  <a:buChar char="4"/>
                  <a:defRPr kumimoji="1" sz="32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8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200" b="0">
                  <a:latin typeface="Arial" panose="020B0604020202020204" pitchFamily="34" charset="0"/>
                </a:endParaRPr>
              </a:p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0">
                    <a:latin typeface="Arial" panose="020B0604020202020204" pitchFamily="34" charset="0"/>
                  </a:rPr>
                  <a:t>Admin</a:t>
                </a:r>
                <a:endParaRPr kumimoji="0" lang="en-US" altLang="en-US" sz="1800" b="0">
                  <a:latin typeface="Arial" panose="020B0604020202020204" pitchFamily="34" charset="0"/>
                </a:endParaRPr>
              </a:p>
            </p:txBody>
          </p:sp>
          <p:sp>
            <p:nvSpPr>
              <p:cNvPr id="49164" name="Rectangle 10">
                <a:extLst>
                  <a:ext uri="{FF2B5EF4-FFF2-40B4-BE49-F238E27FC236}">
                    <a16:creationId xmlns:a16="http://schemas.microsoft.com/office/drawing/2014/main" id="{A2FE7622-1EBF-2FB4-36DE-D7EED9A653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20" y="4940"/>
                <a:ext cx="1620" cy="720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Monotype Sorts" pitchFamily="2" charset="2"/>
                  <a:buChar char="4"/>
                  <a:defRPr kumimoji="1" sz="32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8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Char char="–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Char char="»"/>
                  <a:defRPr kumimoji="1"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US" altLang="en-US" sz="1100" b="0">
                  <a:latin typeface="Arial" panose="020B0604020202020204" pitchFamily="34" charset="0"/>
                </a:endParaRPr>
              </a:p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1800" b="0">
                    <a:latin typeface="Arial" panose="020B0604020202020204" pitchFamily="34" charset="0"/>
                  </a:rPr>
                  <a:t>Budgeting</a:t>
                </a:r>
              </a:p>
            </p:txBody>
          </p:sp>
          <p:sp>
            <p:nvSpPr>
              <p:cNvPr id="49165" name="Line 11">
                <a:extLst>
                  <a:ext uri="{FF2B5EF4-FFF2-40B4-BE49-F238E27FC236}">
                    <a16:creationId xmlns:a16="http://schemas.microsoft.com/office/drawing/2014/main" id="{A0E43896-9257-6003-41D7-975EE8E89BF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40" y="5300"/>
                <a:ext cx="18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66" name="Line 12">
                <a:extLst>
                  <a:ext uri="{FF2B5EF4-FFF2-40B4-BE49-F238E27FC236}">
                    <a16:creationId xmlns:a16="http://schemas.microsoft.com/office/drawing/2014/main" id="{B6F67913-1F52-B4A4-3B0D-28E42298DED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840" y="5300"/>
                <a:ext cx="18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67" name="Line 13">
                <a:extLst>
                  <a:ext uri="{FF2B5EF4-FFF2-40B4-BE49-F238E27FC236}">
                    <a16:creationId xmlns:a16="http://schemas.microsoft.com/office/drawing/2014/main" id="{3DEB280C-E965-BCBA-4788-4A98A5B9C0C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40" y="5300"/>
                <a:ext cx="18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9159" name="Line 14">
              <a:extLst>
                <a:ext uri="{FF2B5EF4-FFF2-40B4-BE49-F238E27FC236}">
                  <a16:creationId xmlns:a16="http://schemas.microsoft.com/office/drawing/2014/main" id="{1C19FF43-051B-E2DE-2B9B-2409D436978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383" y="1842"/>
              <a:ext cx="9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156" name="Rectangle 10">
            <a:extLst>
              <a:ext uri="{FF2B5EF4-FFF2-40B4-BE49-F238E27FC236}">
                <a16:creationId xmlns:a16="http://schemas.microsoft.com/office/drawing/2014/main" id="{2367D062-258F-719B-5C85-DD79A139A4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1300" y="2422526"/>
            <a:ext cx="1322388" cy="792163"/>
          </a:xfrm>
          <a:prstGeom prst="rect">
            <a:avLst/>
          </a:prstGeom>
          <a:solidFill>
            <a:srgbClr val="CC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>
                <a:latin typeface="Arial" panose="020B0604020202020204" pitchFamily="34" charset="0"/>
              </a:rPr>
              <a:t>Human Resources</a:t>
            </a:r>
            <a:endParaRPr kumimoji="0" lang="en-US" altLang="en-US" sz="18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US" altLang="en-US" sz="1800" b="0">
              <a:latin typeface="Arial" panose="020B0604020202020204" pitchFamily="34" charset="0"/>
            </a:endParaRPr>
          </a:p>
        </p:txBody>
      </p:sp>
      <p:sp>
        <p:nvSpPr>
          <p:cNvPr id="49157" name="Line 13">
            <a:extLst>
              <a:ext uri="{FF2B5EF4-FFF2-40B4-BE49-F238E27FC236}">
                <a16:creationId xmlns:a16="http://schemas.microsoft.com/office/drawing/2014/main" id="{89E82FE3-E227-A53C-3508-18588E9ABA46}"/>
              </a:ext>
            </a:extLst>
          </p:cNvPr>
          <p:cNvSpPr>
            <a:spLocks noChangeShapeType="1"/>
          </p:cNvSpPr>
          <p:nvPr/>
        </p:nvSpPr>
        <p:spPr bwMode="auto">
          <a:xfrm>
            <a:off x="8953500" y="2786063"/>
            <a:ext cx="14763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73A8D863-2E41-361D-43D9-5ED151FA8D59}"/>
              </a:ext>
            </a:extLst>
          </p:cNvPr>
          <p:cNvSpPr txBox="1">
            <a:spLocks/>
          </p:cNvSpPr>
          <p:nvPr/>
        </p:nvSpPr>
        <p:spPr bwMode="auto">
          <a:xfrm>
            <a:off x="1981200" y="428626"/>
            <a:ext cx="8229600" cy="135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600">
                <a:latin typeface="Arial" panose="020B0604020202020204" pitchFamily="34" charset="0"/>
              </a:rPr>
              <a:t>Second Level WBS</a:t>
            </a:r>
          </a:p>
        </p:txBody>
      </p:sp>
      <p:sp>
        <p:nvSpPr>
          <p:cNvPr id="51203" name="Rectangle 6">
            <a:extLst>
              <a:ext uri="{FF2B5EF4-FFF2-40B4-BE49-F238E27FC236}">
                <a16:creationId xmlns:a16="http://schemas.microsoft.com/office/drawing/2014/main" id="{97545287-B2EF-7901-F47E-7E07767FE1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1143000"/>
            <a:ext cx="6286500" cy="642938"/>
          </a:xfrm>
          <a:prstGeom prst="rect">
            <a:avLst/>
          </a:prstGeom>
          <a:solidFill>
            <a:srgbClr val="CC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000">
                <a:latin typeface="Arial" panose="020B0604020202020204" pitchFamily="34" charset="0"/>
              </a:rPr>
              <a:t>Venue</a:t>
            </a:r>
            <a:endParaRPr kumimoji="0" lang="en-US" altLang="en-US" sz="2000">
              <a:latin typeface="Arial" panose="020B0604020202020204" pitchFamily="34" charset="0"/>
            </a:endParaRPr>
          </a:p>
        </p:txBody>
      </p:sp>
      <p:sp>
        <p:nvSpPr>
          <p:cNvPr id="51204" name="Rectangle 6">
            <a:extLst>
              <a:ext uri="{FF2B5EF4-FFF2-40B4-BE49-F238E27FC236}">
                <a16:creationId xmlns:a16="http://schemas.microsoft.com/office/drawing/2014/main" id="{BD01A858-2D70-F4E6-7C6C-3D751DADBA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1928814"/>
            <a:ext cx="6286500" cy="642937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Security / Crowd Management</a:t>
            </a:r>
          </a:p>
        </p:txBody>
      </p:sp>
      <p:sp>
        <p:nvSpPr>
          <p:cNvPr id="51205" name="Rectangle 6">
            <a:extLst>
              <a:ext uri="{FF2B5EF4-FFF2-40B4-BE49-F238E27FC236}">
                <a16:creationId xmlns:a16="http://schemas.microsoft.com/office/drawing/2014/main" id="{CD40A53A-27F8-DA63-DC52-DFBFAD01C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2708275"/>
            <a:ext cx="6286500" cy="57785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Ticketing</a:t>
            </a:r>
          </a:p>
        </p:txBody>
      </p:sp>
      <p:sp>
        <p:nvSpPr>
          <p:cNvPr id="51206" name="Rectangle 6">
            <a:extLst>
              <a:ext uri="{FF2B5EF4-FFF2-40B4-BE49-F238E27FC236}">
                <a16:creationId xmlns:a16="http://schemas.microsoft.com/office/drawing/2014/main" id="{24D55647-BA90-2318-BC91-B01A2AE51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3429000"/>
            <a:ext cx="6286500" cy="649288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Food and Beverage</a:t>
            </a:r>
          </a:p>
        </p:txBody>
      </p:sp>
      <p:sp>
        <p:nvSpPr>
          <p:cNvPr id="51207" name="Rectangle 6">
            <a:extLst>
              <a:ext uri="{FF2B5EF4-FFF2-40B4-BE49-F238E27FC236}">
                <a16:creationId xmlns:a16="http://schemas.microsoft.com/office/drawing/2014/main" id="{6711DBCA-D0C7-82C1-B91D-4B607F5141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4214814"/>
            <a:ext cx="6286500" cy="642937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Waste Management</a:t>
            </a:r>
          </a:p>
        </p:txBody>
      </p:sp>
      <p:sp>
        <p:nvSpPr>
          <p:cNvPr id="51208" name="Rectangle 6">
            <a:extLst>
              <a:ext uri="{FF2B5EF4-FFF2-40B4-BE49-F238E27FC236}">
                <a16:creationId xmlns:a16="http://schemas.microsoft.com/office/drawing/2014/main" id="{9C414716-900D-728E-6AB4-A7E785FD7E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5000625"/>
            <a:ext cx="6286500" cy="642938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Site Communications</a:t>
            </a:r>
          </a:p>
        </p:txBody>
      </p:sp>
      <p:sp>
        <p:nvSpPr>
          <p:cNvPr id="51209" name="Rectangle 6">
            <a:extLst>
              <a:ext uri="{FF2B5EF4-FFF2-40B4-BE49-F238E27FC236}">
                <a16:creationId xmlns:a16="http://schemas.microsoft.com/office/drawing/2014/main" id="{150A035C-4588-E9A9-59F2-0E2012C5A6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5786439"/>
            <a:ext cx="6286500" cy="642937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Medical Services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6E249A7A-0693-D0FF-57D4-A8687DFBE4DC}"/>
              </a:ext>
            </a:extLst>
          </p:cNvPr>
          <p:cNvSpPr txBox="1">
            <a:spLocks/>
          </p:cNvSpPr>
          <p:nvPr/>
        </p:nvSpPr>
        <p:spPr bwMode="auto">
          <a:xfrm>
            <a:off x="1981200" y="428626"/>
            <a:ext cx="8229600" cy="135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600">
                <a:latin typeface="Arial" panose="020B0604020202020204" pitchFamily="34" charset="0"/>
              </a:rPr>
              <a:t>Third Level WBS</a:t>
            </a:r>
          </a:p>
        </p:txBody>
      </p:sp>
      <p:sp>
        <p:nvSpPr>
          <p:cNvPr id="52227" name="Rectangle 6">
            <a:extLst>
              <a:ext uri="{FF2B5EF4-FFF2-40B4-BE49-F238E27FC236}">
                <a16:creationId xmlns:a16="http://schemas.microsoft.com/office/drawing/2014/main" id="{209D51B0-547B-D697-5A1B-F61D96AAE9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1357314"/>
            <a:ext cx="6286500" cy="642937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Security / Crowd Management</a:t>
            </a:r>
          </a:p>
        </p:txBody>
      </p:sp>
      <p:sp>
        <p:nvSpPr>
          <p:cNvPr id="52228" name="Rectangle 6">
            <a:extLst>
              <a:ext uri="{FF2B5EF4-FFF2-40B4-BE49-F238E27FC236}">
                <a16:creationId xmlns:a16="http://schemas.microsoft.com/office/drawing/2014/main" id="{56570C6C-70AB-184D-DA59-C67A6F20F8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2500313"/>
            <a:ext cx="6286500" cy="577850"/>
          </a:xfrm>
          <a:prstGeom prst="rect">
            <a:avLst/>
          </a:prstGeom>
          <a:solidFill>
            <a:srgbClr val="CC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1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latin typeface="Arial" panose="020B0604020202020204" pitchFamily="34" charset="0"/>
              </a:rPr>
              <a:t>Venue Risk Management Plan</a:t>
            </a:r>
          </a:p>
        </p:txBody>
      </p:sp>
      <p:sp>
        <p:nvSpPr>
          <p:cNvPr id="52229" name="Rectangle 6">
            <a:extLst>
              <a:ext uri="{FF2B5EF4-FFF2-40B4-BE49-F238E27FC236}">
                <a16:creationId xmlns:a16="http://schemas.microsoft.com/office/drawing/2014/main" id="{8220B74A-B5E2-E0D1-94FC-73787B2E77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3571875"/>
            <a:ext cx="6286500" cy="649288"/>
          </a:xfrm>
          <a:prstGeom prst="rect">
            <a:avLst/>
          </a:prstGeom>
          <a:solidFill>
            <a:srgbClr val="CC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0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latin typeface="Arial" panose="020B0604020202020204" pitchFamily="34" charset="0"/>
              </a:rPr>
              <a:t>Selection / Hire Security / Crowd Management Firm(s)</a:t>
            </a:r>
          </a:p>
        </p:txBody>
      </p:sp>
      <p:sp>
        <p:nvSpPr>
          <p:cNvPr id="52230" name="Rectangle 6">
            <a:extLst>
              <a:ext uri="{FF2B5EF4-FFF2-40B4-BE49-F238E27FC236}">
                <a16:creationId xmlns:a16="http://schemas.microsoft.com/office/drawing/2014/main" id="{ACCFD1DB-9AB7-CD07-5815-D33DA1D087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2750" y="4714875"/>
            <a:ext cx="6286500" cy="642938"/>
          </a:xfrm>
          <a:prstGeom prst="rect">
            <a:avLst/>
          </a:prstGeom>
          <a:solidFill>
            <a:srgbClr val="CC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000" b="0">
              <a:latin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600">
                <a:latin typeface="Arial" panose="020B0604020202020204" pitchFamily="34" charset="0"/>
              </a:rPr>
              <a:t>Development / trial of Emergency Risk Management Systems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ADF1E6E-D7FB-85E5-FAF1-77A2B7633F8E}"/>
              </a:ext>
            </a:extLst>
          </p:cNvPr>
          <p:cNvCxnSpPr>
            <a:stCxn id="52227" idx="2"/>
            <a:endCxn id="52228" idx="0"/>
          </p:cNvCxnSpPr>
          <p:nvPr/>
        </p:nvCxnSpPr>
        <p:spPr>
          <a:xfrm rot="5400000">
            <a:off x="5845970" y="2248695"/>
            <a:ext cx="500063" cy="31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446B173-C9DC-0236-96CC-E5C48F123C09}"/>
              </a:ext>
            </a:extLst>
          </p:cNvPr>
          <p:cNvCxnSpPr/>
          <p:nvPr/>
        </p:nvCxnSpPr>
        <p:spPr>
          <a:xfrm rot="5400000">
            <a:off x="5846763" y="3321050"/>
            <a:ext cx="500062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C89AD0B-BFA2-89C3-0D07-6C700999350D}"/>
              </a:ext>
            </a:extLst>
          </p:cNvPr>
          <p:cNvCxnSpPr/>
          <p:nvPr/>
        </p:nvCxnSpPr>
        <p:spPr>
          <a:xfrm rot="5400000">
            <a:off x="5846763" y="4464050"/>
            <a:ext cx="500062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EFE54AC4-7E22-88DE-FB42-E0196703E3D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965430" y="629266"/>
            <a:ext cx="6586491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200"/>
              <a:t>Benefits of Work Breakdown Structures (WBS)</a:t>
            </a:r>
          </a:p>
        </p:txBody>
      </p:sp>
      <p:sp>
        <p:nvSpPr>
          <p:cNvPr id="53252" name="Rectangle 4">
            <a:extLst>
              <a:ext uri="{FF2B5EF4-FFF2-40B4-BE49-F238E27FC236}">
                <a16:creationId xmlns:a16="http://schemas.microsoft.com/office/drawing/2014/main" id="{8E7ED47B-E77A-9A96-8AB4-E52732A1D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5431" y="2438400"/>
            <a:ext cx="6586489" cy="37854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dirty="0">
                <a:latin typeface="+mn-lt"/>
              </a:rPr>
              <a:t>Increase the probability that every major and minor activity will be identified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dirty="0">
                <a:latin typeface="+mn-lt"/>
              </a:rPr>
              <a:t>Facilitate the allocation of task related responsibilities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dirty="0">
                <a:latin typeface="+mn-lt"/>
              </a:rPr>
              <a:t>Facilitate decision making - which tasks should be done ‘in-house’ or outsourced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dirty="0">
                <a:latin typeface="+mn-lt"/>
              </a:rPr>
              <a:t>Facilitate understanding of tasks in terms of their time, costs, resource requirements and relationship to one another</a:t>
            </a:r>
          </a:p>
        </p:txBody>
      </p:sp>
      <p:pic>
        <p:nvPicPr>
          <p:cNvPr id="53254" name="Picture 53253" descr="Rolls of blueprints">
            <a:extLst>
              <a:ext uri="{FF2B5EF4-FFF2-40B4-BE49-F238E27FC236}">
                <a16:creationId xmlns:a16="http://schemas.microsoft.com/office/drawing/2014/main" id="{98DE2C6E-FA1F-92EF-1148-A2F1697181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53251" name="Rectangle 3">
            <a:extLst>
              <a:ext uri="{FF2B5EF4-FFF2-40B4-BE49-F238E27FC236}">
                <a16:creationId xmlns:a16="http://schemas.microsoft.com/office/drawing/2014/main" id="{1A2D437D-20E7-296D-4F8A-1782555E0E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8" y="1412876"/>
            <a:ext cx="8686800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 typeface="Monotype Sorts" pitchFamily="2" charset="2"/>
              <a:buNone/>
            </a:pPr>
            <a:endParaRPr lang="en-GB" altLang="en-US" sz="1800" b="0">
              <a:solidFill>
                <a:srgbClr val="000066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305" name="Rectangle 55304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307" name="Freeform: Shape 55306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DAC8A1BC-65F1-E6F1-20BD-5D74F9CE7F7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Activity Analysis</a:t>
            </a:r>
          </a:p>
        </p:txBody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F9D8A832-CB37-D89F-8C66-F576EA1862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1" y="2013625"/>
            <a:ext cx="5105399" cy="41633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lnSpcReduction="10000"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Once the event components have been defined, each element is then </a:t>
            </a:r>
            <a:r>
              <a:rPr lang="en-US" altLang="en-US" sz="2800" b="0" dirty="0" err="1">
                <a:latin typeface="+mn-lt"/>
              </a:rPr>
              <a:t>analysed</a:t>
            </a:r>
            <a:r>
              <a:rPr lang="en-US" altLang="en-US" sz="2800" b="0" dirty="0"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‘This is a process of decomposition whereby a complex event can be broken up into smaller units of work that can be easily managed’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800" b="0" dirty="0">
              <a:latin typeface="+mn-lt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	(O’Toole and </a:t>
            </a:r>
            <a:r>
              <a:rPr lang="en-US" altLang="en-US" sz="2800" b="0" dirty="0" err="1">
                <a:latin typeface="+mn-lt"/>
              </a:rPr>
              <a:t>Mikolaitis</a:t>
            </a:r>
            <a:r>
              <a:rPr lang="en-US" altLang="en-US" sz="2800" b="0" dirty="0">
                <a:latin typeface="+mn-lt"/>
              </a:rPr>
              <a:t>, 2002)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b="0" dirty="0">
              <a:latin typeface="+mn-lt"/>
            </a:endParaRPr>
          </a:p>
        </p:txBody>
      </p:sp>
      <p:pic>
        <p:nvPicPr>
          <p:cNvPr id="55298" name="Picture 2" descr="magnifying glass">
            <a:extLst>
              <a:ext uri="{FF2B5EF4-FFF2-40B4-BE49-F238E27FC236}">
                <a16:creationId xmlns:a16="http://schemas.microsoft.com/office/drawing/2014/main" id="{2C0F7196-1BAC-0C87-B513-DC476244FA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600000">
            <a:off x="7443538" y="3104739"/>
            <a:ext cx="2775284" cy="207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352" name="Rectangle 57351">
            <a:extLst>
              <a:ext uri="{FF2B5EF4-FFF2-40B4-BE49-F238E27FC236}">
                <a16:creationId xmlns:a16="http://schemas.microsoft.com/office/drawing/2014/main" id="{68717E5B-2C1D-4094-9D25-6FF6FBD92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354" name="Freeform: Shape 57353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" y="1219200"/>
            <a:ext cx="4510838" cy="380455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24EA4E79-0794-5BA7-E8F0-2FEAFD48FD2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39044" y="2090114"/>
            <a:ext cx="3382890" cy="2481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Deciding the order of completing activities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DD8BDAD3-90DF-0E2E-8B99-543743360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85014" y="964850"/>
            <a:ext cx="6068786" cy="4928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Also referred to as critical path analysis – a planning and scheduling tool that can help to streamline all the processes to be undertaken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(Getz, 1997)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0" dirty="0">
                <a:latin typeface="+mn-lt"/>
              </a:rPr>
              <a:t>CPA examines the relationship between all the resources and activities that need to be undertaken to deliver the event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b="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CE28A561-3A66-EC7E-9293-6367FE244309}"/>
              </a:ext>
            </a:extLst>
          </p:cNvPr>
          <p:cNvSpPr txBox="1">
            <a:spLocks/>
          </p:cNvSpPr>
          <p:nvPr/>
        </p:nvSpPr>
        <p:spPr bwMode="auto">
          <a:xfrm>
            <a:off x="2927350" y="692150"/>
            <a:ext cx="8229600" cy="109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4400" b="1" dirty="0">
                <a:latin typeface="+mn-lt"/>
              </a:rPr>
              <a:t>Critical Paths </a:t>
            </a:r>
            <a:r>
              <a:rPr lang="en-GB" altLang="en-US" sz="2000" dirty="0">
                <a:latin typeface="+mn-lt"/>
              </a:rPr>
              <a:t>(Masterman, 2009)</a:t>
            </a:r>
          </a:p>
        </p:txBody>
      </p:sp>
      <p:pic>
        <p:nvPicPr>
          <p:cNvPr id="59395" name="Picture 2">
            <a:extLst>
              <a:ext uri="{FF2B5EF4-FFF2-40B4-BE49-F238E27FC236}">
                <a16:creationId xmlns:a16="http://schemas.microsoft.com/office/drawing/2014/main" id="{26992E33-94EC-5997-4286-78BE67E362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1" y="2051050"/>
            <a:ext cx="7877175" cy="332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50" name="Rectangle 6144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52" name="Freeform: Shape 6145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92DDB798-86C5-7874-6D40-705C1227614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38201" y="643467"/>
            <a:ext cx="3888526" cy="9497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Gantt Chart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BD7C3FFD-8F92-1F1C-0321-754BE81453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199" y="1916544"/>
            <a:ext cx="3888528" cy="48485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4400" b="0" dirty="0">
                <a:latin typeface="+mn-lt"/>
              </a:rPr>
              <a:t>A GANTT chart is a type of bar chart that illustrates a project schedule. 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4400" b="0" dirty="0">
                <a:latin typeface="+mn-lt"/>
              </a:rPr>
              <a:t>GANTT charts have become a common technique for representing the phases and activities of a project work breakdown structure.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4400" b="0" dirty="0">
                <a:latin typeface="+mn-lt"/>
              </a:rPr>
              <a:t>It was introduced by Henry Gantt around 1910 – 1915.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4400" b="0" dirty="0">
                <a:latin typeface="+mn-lt"/>
                <a:hlinkClick r:id="rId4"/>
              </a:rPr>
              <a:t>What is a Gantt Chart?</a:t>
            </a:r>
            <a:endParaRPr lang="en-US" altLang="en-US" sz="4400" b="0" dirty="0">
              <a:latin typeface="+mn-lt"/>
            </a:endParaRP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kumimoji="0" lang="en-US" altLang="en-US" sz="4400" b="0" dirty="0">
                <a:latin typeface="+mn-lt"/>
                <a:hlinkClick r:id="rId5"/>
              </a:rPr>
              <a:t>http://www.ganttcharts.com/</a:t>
            </a:r>
            <a:endParaRPr kumimoji="0" lang="en-US" altLang="en-US" sz="4400" b="0" dirty="0">
              <a:latin typeface="+mn-lt"/>
            </a:endParaRP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altLang="en-US" sz="2600" b="0" dirty="0">
              <a:latin typeface="+mn-lt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1900" b="0" dirty="0">
              <a:latin typeface="+mn-lt"/>
            </a:endParaRPr>
          </a:p>
        </p:txBody>
      </p:sp>
      <p:pic>
        <p:nvPicPr>
          <p:cNvPr id="2" name="Online Media 1" title="Project Management: What is a Gantt Chart?">
            <a:hlinkClick r:id="" action="ppaction://media"/>
            <a:extLst>
              <a:ext uri="{FF2B5EF4-FFF2-40B4-BE49-F238E27FC236}">
                <a16:creationId xmlns:a16="http://schemas.microsoft.com/office/drawing/2014/main" id="{0121E389-FD30-9488-0835-E71E0CB20B7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5517348" y="486919"/>
            <a:ext cx="6527799" cy="56424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B32078A0-EB56-CE17-6946-B590C39E9D8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/>
              <a:t>Gantt Chart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1BC9CAB0-02DA-9A59-B345-710F8D2032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0779" y="2245518"/>
            <a:ext cx="7059516" cy="46124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077913" indent="-257175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Characteristics: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The bar in each row identifies the corresponding task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The horizontal position of the bar identifies start and end times of the task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Bar length represents the duration of the task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Task durations can be compared easily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Good for allocating resources and re-scheduling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The bar of each activity begins at the activity earliest start time (ES)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The bar of each activity ends at the activity latest finish time (LF).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Options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Precedence relationships can be represented using arrows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Critical activities are often highlighted</a:t>
            </a:r>
          </a:p>
          <a:p>
            <a:pPr lvl="1" indent="-228600">
              <a:lnSpc>
                <a:spcPct val="120000"/>
              </a:lnSpc>
              <a:buSzPct val="90000"/>
              <a:buFont typeface="Arial" panose="020B0604020202020204" pitchFamily="34" charset="0"/>
              <a:buChar char="•"/>
            </a:pPr>
            <a:r>
              <a:rPr lang="en-US" altLang="en-US" sz="2900" b="0" dirty="0">
                <a:latin typeface="+mn-lt"/>
              </a:rPr>
              <a:t>Slack times can be represented using bars with doted lines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altLang="en-US" sz="2900" b="0" dirty="0">
              <a:latin typeface="+mn-lt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1700" b="0" dirty="0">
              <a:latin typeface="+mn-lt"/>
            </a:endParaRPr>
          </a:p>
        </p:txBody>
      </p:sp>
      <p:pic>
        <p:nvPicPr>
          <p:cNvPr id="63493" name="Picture 63492" descr="Graph on document with pen">
            <a:extLst>
              <a:ext uri="{FF2B5EF4-FFF2-40B4-BE49-F238E27FC236}">
                <a16:creationId xmlns:a16="http://schemas.microsoft.com/office/drawing/2014/main" id="{1333F45F-97BC-8FFB-C339-5FCA012E02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02" r="20579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63497" name="Straight Connector 63496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C81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3">
            <a:extLst>
              <a:ext uri="{FF2B5EF4-FFF2-40B4-BE49-F238E27FC236}">
                <a16:creationId xmlns:a16="http://schemas.microsoft.com/office/drawing/2014/main" id="{EC33EBFB-F7FB-F400-20D4-5FFF616FDB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5551" y="1773238"/>
            <a:ext cx="7921625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b="0" dirty="0"/>
              <a:t>For your event - write down in the left hand column the first level tasks you identified as headings, and under each of these note down the second level tasks</a:t>
            </a:r>
          </a:p>
          <a:p>
            <a:r>
              <a:rPr lang="en-GB" altLang="en-US" sz="2800" b="0" dirty="0"/>
              <a:t>Across the top of the page list the numbers 1 – 12 (weeks until the event)</a:t>
            </a:r>
          </a:p>
          <a:p>
            <a:r>
              <a:rPr lang="en-GB" altLang="en-US" sz="2800" b="0" dirty="0"/>
              <a:t>Indicate by drawing out a line from each task when and over how many weeks / days it will take place</a:t>
            </a:r>
          </a:p>
          <a:p>
            <a:r>
              <a:rPr lang="en-GB" altLang="en-US" sz="2800" b="0" dirty="0"/>
              <a:t>Congratulations, you have created a Gantt chart!</a:t>
            </a:r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C9B3FB5C-0202-C405-DBB7-EED5839638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6525" y="558800"/>
            <a:ext cx="8027988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400">
                <a:solidFill>
                  <a:srgbClr val="0070C0"/>
                </a:solidFill>
              </a:rPr>
              <a:t>Task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5">
            <a:extLst>
              <a:ext uri="{FF2B5EF4-FFF2-40B4-BE49-F238E27FC236}">
                <a16:creationId xmlns:a16="http://schemas.microsoft.com/office/drawing/2014/main" id="{16FC298B-CAC8-AD74-3E54-AEC311669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61"/>
          <a:stretch>
            <a:fillRect/>
          </a:stretch>
        </p:blipFill>
        <p:spPr bwMode="auto">
          <a:xfrm>
            <a:off x="1774826" y="981076"/>
            <a:ext cx="8785225" cy="534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7" name="Rectangle 2">
            <a:extLst>
              <a:ext uri="{FF2B5EF4-FFF2-40B4-BE49-F238E27FC236}">
                <a16:creationId xmlns:a16="http://schemas.microsoft.com/office/drawing/2014/main" id="{55B0C1AD-2CC2-717C-A76A-161A68FD92E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071814" y="260350"/>
            <a:ext cx="5303837" cy="1081088"/>
          </a:xfrm>
        </p:spPr>
        <p:txBody>
          <a:bodyPr/>
          <a:lstStyle/>
          <a:p>
            <a:pPr eaLnBrk="1" hangingPunct="1"/>
            <a:r>
              <a:rPr lang="en-GB" altLang="en-US" b="0">
                <a:solidFill>
                  <a:srgbClr val="000066"/>
                </a:solidFill>
              </a:rPr>
              <a:t>Gantt Charts</a:t>
            </a:r>
          </a:p>
        </p:txBody>
      </p:sp>
      <p:sp>
        <p:nvSpPr>
          <p:cNvPr id="67588" name="Text Box 6">
            <a:extLst>
              <a:ext uri="{FF2B5EF4-FFF2-40B4-BE49-F238E27FC236}">
                <a16:creationId xmlns:a16="http://schemas.microsoft.com/office/drawing/2014/main" id="{E5D18E60-01B9-F73A-A8B6-24A5FE4B73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6381751"/>
            <a:ext cx="9036050" cy="29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300">
                <a:solidFill>
                  <a:srgbClr val="000066"/>
                </a:solidFill>
                <a:latin typeface="Arial" panose="020B0604020202020204" pitchFamily="34" charset="0"/>
              </a:rPr>
              <a:t>‘Event Management for Tourism, Cultural, Business and Sporting Events’ Van der Wagen and Carlos (2005)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95F212-538D-9529-CA75-481881C5E64D}"/>
              </a:ext>
            </a:extLst>
          </p:cNvPr>
          <p:cNvSpPr txBox="1"/>
          <p:nvPr/>
        </p:nvSpPr>
        <p:spPr>
          <a:xfrm>
            <a:off x="2452688" y="714376"/>
            <a:ext cx="42862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Cancer Research UK</a:t>
            </a:r>
          </a:p>
        </p:txBody>
      </p:sp>
      <p:graphicFrame>
        <p:nvGraphicFramePr>
          <p:cNvPr id="33" name="Object 32">
            <a:extLst>
              <a:ext uri="{FF2B5EF4-FFF2-40B4-BE49-F238E27FC236}">
                <a16:creationId xmlns:a16="http://schemas.microsoft.com/office/drawing/2014/main" id="{AB6FDABD-A02C-22A7-D861-38056FEA0C6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68564" y="1628776"/>
          <a:ext cx="7646987" cy="4392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8191530" imgH="2448015" progId="Excel.Sheet.8">
                  <p:embed/>
                </p:oleObj>
              </mc:Choice>
              <mc:Fallback>
                <p:oleObj name="Worksheet" r:id="rId3" imgW="8191530" imgH="2448015" progId="Excel.Sheet.8">
                  <p:embed/>
                  <p:pic>
                    <p:nvPicPr>
                      <p:cNvPr id="33" name="Object 32">
                        <a:extLst>
                          <a:ext uri="{FF2B5EF4-FFF2-40B4-BE49-F238E27FC236}">
                            <a16:creationId xmlns:a16="http://schemas.microsoft.com/office/drawing/2014/main" id="{AB6FDABD-A02C-22A7-D861-38056FEA0C6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68564" y="1628776"/>
                        <a:ext cx="7646987" cy="4392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4CBBF298-8CE0-9912-16CA-188C365E883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100"/>
              <a:t>Advantages of using Gantt Charts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192CCF54-66F5-0E8F-CF19-FD3E372528C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r>
              <a:rPr lang="en-US" altLang="en-US" sz="2400" dirty="0"/>
              <a:t>Visually </a:t>
            </a:r>
            <a:r>
              <a:rPr lang="en-US" altLang="en-US" sz="2400" dirty="0" err="1"/>
              <a:t>summarises</a:t>
            </a:r>
            <a:r>
              <a:rPr lang="en-US" altLang="en-US" sz="2400" dirty="0"/>
              <a:t> the project or event schedule</a:t>
            </a:r>
          </a:p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r>
              <a:rPr lang="en-US" altLang="en-US" sz="2400" dirty="0"/>
              <a:t>An effective communication and control tool</a:t>
            </a:r>
          </a:p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r>
              <a:rPr lang="en-US" altLang="en-US" sz="2400" dirty="0"/>
              <a:t>Point out problem areas or clashes of scheduling</a:t>
            </a:r>
          </a:p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r>
              <a:rPr lang="en-US" altLang="en-US" sz="2400" dirty="0"/>
              <a:t>Readily adaptable to all event areas</a:t>
            </a:r>
          </a:p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r>
              <a:rPr lang="en-US" altLang="en-US" sz="2400" dirty="0"/>
              <a:t>Provides a summary of the event’s history</a:t>
            </a:r>
          </a:p>
          <a:p>
            <a:pPr marL="363538">
              <a:lnSpc>
                <a:spcPct val="100000"/>
              </a:lnSpc>
              <a:tabLst>
                <a:tab pos="363538" algn="l"/>
              </a:tabLst>
            </a:pPr>
            <a:r>
              <a:rPr lang="en-US" altLang="en-US" sz="2400" dirty="0"/>
              <a:t>Enable everyone’s responsibilities to be identified and shows their relationship towards each other</a:t>
            </a:r>
          </a:p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endParaRPr lang="en-US" altLang="en-US" sz="2400" dirty="0"/>
          </a:p>
          <a:p>
            <a:pPr marL="363538">
              <a:lnSpc>
                <a:spcPct val="100000"/>
              </a:lnSpc>
              <a:spcBef>
                <a:spcPct val="0"/>
              </a:spcBef>
              <a:spcAft>
                <a:spcPct val="20000"/>
              </a:spcAft>
              <a:tabLst>
                <a:tab pos="363538" algn="l"/>
              </a:tabLst>
            </a:pPr>
            <a:endParaRPr lang="en-US" altLang="en-US" sz="2400" dirty="0"/>
          </a:p>
          <a:p>
            <a:pPr marL="363538">
              <a:tabLst>
                <a:tab pos="363538" algn="l"/>
              </a:tabLst>
            </a:pPr>
            <a:endParaRPr lang="en-US" altLang="en-US" sz="2000" dirty="0"/>
          </a:p>
        </p:txBody>
      </p:sp>
      <p:pic>
        <p:nvPicPr>
          <p:cNvPr id="71685" name="Picture 71684" descr="Calendar on table">
            <a:extLst>
              <a:ext uri="{FF2B5EF4-FFF2-40B4-BE49-F238E27FC236}">
                <a16:creationId xmlns:a16="http://schemas.microsoft.com/office/drawing/2014/main" id="{B506F695-D9D2-CFD7-FDF3-821190F613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57" r="4452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1689" name="Straight Connector 7168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D4B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80DA580B-504E-C7D9-AD40-79471587113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95550" y="333375"/>
            <a:ext cx="771525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/>
              <a:t>References</a:t>
            </a:r>
          </a:p>
        </p:txBody>
      </p:sp>
      <p:sp>
        <p:nvSpPr>
          <p:cNvPr id="73731" name="Rectangle 19">
            <a:extLst>
              <a:ext uri="{FF2B5EF4-FFF2-40B4-BE49-F238E27FC236}">
                <a16:creationId xmlns:a16="http://schemas.microsoft.com/office/drawing/2014/main" id="{166FAF9F-BB8B-1C0C-B5DE-1E42095C92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3" y="1557338"/>
            <a:ext cx="8134350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1950" indent="-361950">
              <a:spcBef>
                <a:spcPct val="20000"/>
              </a:spcBef>
              <a:buClr>
                <a:schemeClr val="accent1"/>
              </a:buClr>
              <a:buSzPct val="90000"/>
              <a:buFont typeface="Monotype Sorts" pitchFamily="2" charset="2"/>
              <a:buChar char="4"/>
              <a:defRPr kumimoji="1" sz="32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Char char="–"/>
              <a:defRPr kumimoji="1" sz="28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Char char="•"/>
              <a:defRPr kumimoji="1"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–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kumimoji="1"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1">
              <a:lnSpc>
                <a:spcPct val="150000"/>
              </a:lnSpc>
              <a:buClrTx/>
              <a:buFontTx/>
              <a:buChar char="•"/>
            </a:pPr>
            <a:r>
              <a:rPr kumimoji="0" lang="en-GB" altLang="en-US" sz="1600" b="0" dirty="0">
                <a:latin typeface="Arial" panose="020B0604020202020204" pitchFamily="34" charset="0"/>
              </a:rPr>
              <a:t>Tum, J, Norton, P, and </a:t>
            </a:r>
            <a:r>
              <a:rPr kumimoji="0" lang="en-GB" altLang="en-US" sz="1600" b="0" dirty="0" err="1">
                <a:latin typeface="Arial" panose="020B0604020202020204" pitchFamily="34" charset="0"/>
              </a:rPr>
              <a:t>Nevan</a:t>
            </a:r>
            <a:r>
              <a:rPr kumimoji="0" lang="en-GB" altLang="en-US" sz="1600" b="0" dirty="0">
                <a:latin typeface="Arial" panose="020B0604020202020204" pitchFamily="34" charset="0"/>
              </a:rPr>
              <a:t>-Wright, J. (2006) </a:t>
            </a:r>
            <a:r>
              <a:rPr kumimoji="0" lang="en-GB" altLang="en-US" sz="1600" b="0" i="1" dirty="0">
                <a:latin typeface="Arial" panose="020B0604020202020204" pitchFamily="34" charset="0"/>
              </a:rPr>
              <a:t>‘Management of Event Operations’</a:t>
            </a:r>
            <a:r>
              <a:rPr kumimoji="0" lang="en-GB" altLang="en-US" sz="1600" b="0" dirty="0">
                <a:latin typeface="Arial" panose="020B0604020202020204" pitchFamily="34" charset="0"/>
              </a:rPr>
              <a:t> Oxford: Butterworth-Heinemann</a:t>
            </a:r>
          </a:p>
          <a:p>
            <a:pPr lvl="1">
              <a:lnSpc>
                <a:spcPct val="150000"/>
              </a:lnSpc>
              <a:buClrTx/>
              <a:buFontTx/>
              <a:buChar char="•"/>
            </a:pPr>
            <a:r>
              <a:rPr kumimoji="0" lang="en-GB" altLang="en-US" sz="1600" b="0" dirty="0">
                <a:latin typeface="Arial" panose="020B0604020202020204" pitchFamily="34" charset="0"/>
              </a:rPr>
              <a:t>Shone, A. and Parry, B. (2004) ‘Successful Event Management, a Practical Handbook’ London: Thomson</a:t>
            </a:r>
          </a:p>
          <a:p>
            <a:pPr lvl="1">
              <a:lnSpc>
                <a:spcPct val="150000"/>
              </a:lnSpc>
              <a:buClrTx/>
              <a:buFontTx/>
              <a:buChar char="•"/>
            </a:pPr>
            <a:r>
              <a:rPr kumimoji="0" lang="en-GB" altLang="en-US" sz="1600" b="0" dirty="0">
                <a:latin typeface="Arial" panose="020B0604020202020204" pitchFamily="34" charset="0"/>
              </a:rPr>
              <a:t>Burke, R (2003) ‘Project Management’ Cape Town: Trident Press</a:t>
            </a:r>
          </a:p>
          <a:p>
            <a:pPr lvl="1">
              <a:lnSpc>
                <a:spcPct val="150000"/>
              </a:lnSpc>
              <a:spcBef>
                <a:spcPct val="0"/>
              </a:spcBef>
              <a:buClrTx/>
              <a:buFontTx/>
              <a:buChar char="•"/>
            </a:pPr>
            <a:r>
              <a:rPr kumimoji="0" lang="en-GB" altLang="en-US" sz="1600" b="0" dirty="0">
                <a:latin typeface="Arial" panose="020B0604020202020204" pitchFamily="34" charset="0"/>
              </a:rPr>
              <a:t>  </a:t>
            </a:r>
            <a:r>
              <a:rPr kumimoji="0" lang="en-GB" altLang="en-US" sz="1600" b="0" dirty="0">
                <a:latin typeface="Arial" panose="020B0604020202020204" pitchFamily="34" charset="0"/>
                <a:hlinkClick r:id="rId3"/>
              </a:rPr>
              <a:t>http://www.ganttchart.com/</a:t>
            </a:r>
            <a:endParaRPr kumimoji="0" lang="en-GB" altLang="en-US" sz="1600" b="0" dirty="0">
              <a:latin typeface="Arial" panose="020B0604020202020204" pitchFamily="34" charset="0"/>
            </a:endParaRPr>
          </a:p>
          <a:p>
            <a:pPr lvl="1">
              <a:lnSpc>
                <a:spcPct val="150000"/>
              </a:lnSpc>
              <a:spcBef>
                <a:spcPct val="0"/>
              </a:spcBef>
              <a:buClrTx/>
              <a:buFontTx/>
              <a:buChar char="•"/>
            </a:pPr>
            <a:r>
              <a:rPr kumimoji="0" lang="en-GB" altLang="en-US" sz="1600" b="0" dirty="0">
                <a:latin typeface="Arial" panose="020B0604020202020204" pitchFamily="34" charset="0"/>
              </a:rPr>
              <a:t>  </a:t>
            </a:r>
            <a:r>
              <a:rPr kumimoji="0" lang="en-GB" altLang="en-US" sz="1600" b="0" dirty="0">
                <a:latin typeface="Arial" panose="020B0604020202020204" pitchFamily="34" charset="0"/>
                <a:hlinkClick r:id="rId4"/>
              </a:rPr>
              <a:t>http://www.smartdraw.com</a:t>
            </a:r>
            <a:endParaRPr kumimoji="0" lang="en-GB" altLang="en-US" sz="1600" b="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1334</Words>
  <Application>Microsoft Office PowerPoint</Application>
  <PresentationFormat>Widescreen</PresentationFormat>
  <Paragraphs>284</Paragraphs>
  <Slides>31</Slides>
  <Notes>26</Notes>
  <HiddenSlides>0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Calibri Light</vt:lpstr>
      <vt:lpstr>Monotype Sorts</vt:lpstr>
      <vt:lpstr>Times New Roman</vt:lpstr>
      <vt:lpstr>Office Theme</vt:lpstr>
      <vt:lpstr>Microsoft Excel 97-2003 Worksheet</vt:lpstr>
      <vt:lpstr>Live Events Project</vt:lpstr>
      <vt:lpstr>Recap</vt:lpstr>
      <vt:lpstr>By now you should…</vt:lpstr>
      <vt:lpstr>Session Overview</vt:lpstr>
      <vt:lpstr>The Event Planning Process</vt:lpstr>
      <vt:lpstr>PowerPoint Presentation</vt:lpstr>
      <vt:lpstr>Implementation Planning</vt:lpstr>
      <vt:lpstr>Mind Maps</vt:lpstr>
      <vt:lpstr>PowerPoint Presentation</vt:lpstr>
      <vt:lpstr>Events as projects</vt:lpstr>
      <vt:lpstr>Event Component Breakdown</vt:lpstr>
      <vt:lpstr>Work Breakdown Structure (WBS)</vt:lpstr>
      <vt:lpstr>PowerPoint Presentation</vt:lpstr>
      <vt:lpstr>Work Breakdown Structure (WBS)</vt:lpstr>
      <vt:lpstr>Task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 of Work Breakdown Structures (WBS)</vt:lpstr>
      <vt:lpstr>Activity Analysis</vt:lpstr>
      <vt:lpstr>Deciding the order of completing activities</vt:lpstr>
      <vt:lpstr>PowerPoint Presentation</vt:lpstr>
      <vt:lpstr>Gantt Chart</vt:lpstr>
      <vt:lpstr>Gantt Chart</vt:lpstr>
      <vt:lpstr>PowerPoint Presentation</vt:lpstr>
      <vt:lpstr>Gantt Charts</vt:lpstr>
      <vt:lpstr>PowerPoint Presentation</vt:lpstr>
      <vt:lpstr>Advantages of using Gantt Charts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 Events Project</dc:title>
  <dc:creator>Deborah Jenkins</dc:creator>
  <cp:lastModifiedBy>Deborah Jenkins</cp:lastModifiedBy>
  <cp:revision>1</cp:revision>
  <dcterms:created xsi:type="dcterms:W3CDTF">2023-02-06T19:31:14Z</dcterms:created>
  <dcterms:modified xsi:type="dcterms:W3CDTF">2023-02-06T19:48:19Z</dcterms:modified>
</cp:coreProperties>
</file>