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4"/>
  </p:sldMasterIdLst>
  <p:notesMasterIdLst>
    <p:notesMasterId r:id="rId12"/>
  </p:notesMasterIdLst>
  <p:sldIdLst>
    <p:sldId id="256" r:id="rId5"/>
    <p:sldId id="262" r:id="rId6"/>
    <p:sldId id="257" r:id="rId7"/>
    <p:sldId id="258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510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AAD32B-1F7B-4569-B49B-D9C266C6CAA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3A97B-3FE1-42AF-98DE-8F4C67803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236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E3A97B-3FE1-42AF-98DE-8F4C67803B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380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24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148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06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739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595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292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53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997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548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00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642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016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8968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2286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0582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959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50000"/>
                <a:alpha val="7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627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2224" y="2511047"/>
            <a:ext cx="5826719" cy="4652543"/>
          </a:xfrm>
        </p:spPr>
        <p:txBody>
          <a:bodyPr>
            <a:normAutofit/>
          </a:bodyPr>
          <a:lstStyle/>
          <a:p>
            <a:endParaRPr dirty="0"/>
          </a:p>
          <a:p>
            <a:r>
              <a:rPr dirty="0"/>
              <a:t>Module: Enterprise and Entrepreneurship (LCLM 4005)</a:t>
            </a:r>
          </a:p>
          <a:p>
            <a:r>
              <a:rPr dirty="0"/>
              <a:t>Assignment: Component </a:t>
            </a:r>
            <a:r>
              <a:rPr lang="en-GB" dirty="0"/>
              <a:t>2</a:t>
            </a:r>
            <a:r>
              <a:rPr dirty="0"/>
              <a:t> – Presentation</a:t>
            </a:r>
          </a:p>
          <a:p>
            <a:r>
              <a:rPr dirty="0"/>
              <a:t>Student: Bindu Micheal (2439933)</a:t>
            </a:r>
          </a:p>
          <a:p>
            <a:r>
              <a:rPr lang="en-GB" dirty="0"/>
              <a:t>Lecturer</a:t>
            </a:r>
            <a:r>
              <a:rPr dirty="0"/>
              <a:t>: Roopa </a:t>
            </a:r>
            <a:r>
              <a:rPr dirty="0" err="1"/>
              <a:t>Aruvanahalli</a:t>
            </a:r>
            <a:r>
              <a:rPr dirty="0"/>
              <a:t> Nagaraju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0F15E8-3155-B020-6854-68EAB58D578C}"/>
              </a:ext>
            </a:extLst>
          </p:cNvPr>
          <p:cNvSpPr txBox="1"/>
          <p:nvPr/>
        </p:nvSpPr>
        <p:spPr>
          <a:xfrm>
            <a:off x="2283631" y="1304157"/>
            <a:ext cx="458621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srgbClr val="F496CB">
                    <a:lumMod val="75000"/>
                  </a:srgbClr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Glow &amp; Grace Beauty Salon – Business Plan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488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Full-service beauty salon in Birmingham</a:t>
            </a:r>
          </a:p>
          <a:p>
            <a:r>
              <a:t>Services: Hair, skincare, nails, waxing, makeup</a:t>
            </a:r>
          </a:p>
          <a:p>
            <a:r>
              <a:t>USPs: Modern design, eco-friendly products, affordable pricing</a:t>
            </a:r>
          </a:p>
          <a:p>
            <a:r>
              <a:t>Management: Owner + stylists + beauticians + receptionist</a:t>
            </a:r>
          </a:p>
          <a:p>
            <a:r>
              <a:t>Legal Structure: Private Limited Company (Ltd)</a:t>
            </a:r>
          </a:p>
        </p:txBody>
      </p:sp>
      <p:sp>
        <p:nvSpPr>
          <p:cNvPr id="4" name="Heart 3"/>
          <p:cNvSpPr/>
          <p:nvPr/>
        </p:nvSpPr>
        <p:spPr>
          <a:xfrm>
            <a:off x="274320" y="1371600"/>
            <a:ext cx="914400" cy="914400"/>
          </a:xfrm>
          <a:prstGeom prst="hear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External Factors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Social: Rising demand for beauty &amp; wellness</a:t>
            </a:r>
          </a:p>
          <a:p>
            <a:r>
              <a:t>Economic: Grooming stable despite cost pressures</a:t>
            </a:r>
          </a:p>
          <a:p>
            <a:r>
              <a:t>Technological: Online booking &amp; digital marketing</a:t>
            </a:r>
          </a:p>
        </p:txBody>
      </p:sp>
      <p:sp>
        <p:nvSpPr>
          <p:cNvPr id="4" name="Lightning Bolt 3"/>
          <p:cNvSpPr/>
          <p:nvPr/>
        </p:nvSpPr>
        <p:spPr>
          <a:xfrm>
            <a:off x="274320" y="1371600"/>
            <a:ext cx="914400" cy="914400"/>
          </a:xfrm>
          <a:prstGeom prst="lightningBol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Social Media Marketing – Instagram/TikTok reels &amp; ads</a:t>
            </a:r>
          </a:p>
          <a:p>
            <a:r>
              <a:t>Influencer partnerships for brand visibility</a:t>
            </a:r>
          </a:p>
          <a:p>
            <a:r>
              <a:t>Student discounts to attract young customers</a:t>
            </a:r>
          </a:p>
          <a:p>
            <a:r>
              <a:t>Loyalty programme to encourage repeat visits</a:t>
            </a:r>
          </a:p>
        </p:txBody>
      </p:sp>
      <p:sp>
        <p:nvSpPr>
          <p:cNvPr id="4" name="Right Arrow 3"/>
          <p:cNvSpPr/>
          <p:nvPr/>
        </p:nvSpPr>
        <p:spPr>
          <a:xfrm>
            <a:off x="274320" y="1371600"/>
            <a:ext cx="914400" cy="91440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Total Funding Needed: £25,000</a:t>
            </a:r>
          </a:p>
          <a:p>
            <a:r>
              <a:t>Rent &amp; deposit: £3,000 | Renovation: £6,000</a:t>
            </a:r>
          </a:p>
          <a:p>
            <a:r>
              <a:t>Equipment: £7,000 | Stock: £2,000</a:t>
            </a:r>
          </a:p>
          <a:p>
            <a:r>
              <a:t>Insurance &amp; licensing: £1,000</a:t>
            </a:r>
          </a:p>
          <a:p>
            <a:r>
              <a:t>Marketing: £1,500 | Website: £500</a:t>
            </a:r>
          </a:p>
          <a:p>
            <a:r>
              <a:t>Wages: £3,000 | Utilities: £500</a:t>
            </a:r>
          </a:p>
        </p:txBody>
      </p:sp>
      <p:sp>
        <p:nvSpPr>
          <p:cNvPr id="4" name="Donut 3"/>
          <p:cNvSpPr/>
          <p:nvPr/>
        </p:nvSpPr>
        <p:spPr>
          <a:xfrm>
            <a:off x="274320" y="1371600"/>
            <a:ext cx="914400" cy="914400"/>
          </a:xfrm>
          <a:prstGeom prst="don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Ready for Questions</a:t>
            </a:r>
          </a:p>
          <a:p>
            <a:r>
              <a:t>Glow &amp; Grace Beauty Salon</a:t>
            </a:r>
          </a:p>
          <a:p>
            <a:r>
              <a:t>Birmingham's future trusted beauty destination</a:t>
            </a:r>
          </a:p>
        </p:txBody>
      </p:sp>
      <p:sp>
        <p:nvSpPr>
          <p:cNvPr id="4" name="Smiley Face 3"/>
          <p:cNvSpPr/>
          <p:nvPr/>
        </p:nvSpPr>
        <p:spPr>
          <a:xfrm>
            <a:off x="274320" y="1371600"/>
            <a:ext cx="914400" cy="914400"/>
          </a:xfrm>
          <a:prstGeom prst="smileyFac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f3352e2cbe873e2342b3a8bc1acd355f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27f84b962ec9757f3b80ee13e1cd8f27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18B9EB-600F-4516-8E29-82F0427AD4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2E5C74-9E48-40B5-8747-D0C0DE6B0582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799553d-1ac0-48da-9ae3-fe400ced9c3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F2F86A9-3777-4515-848E-08D0FF71C5C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</TotalTime>
  <Words>207</Words>
  <Application>Microsoft Office PowerPoint</Application>
  <PresentationFormat>On-screen Show (4:3)</PresentationFormat>
  <Paragraphs>38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Business Overview</vt:lpstr>
      <vt:lpstr>Key External Factors (PESTEL)</vt:lpstr>
      <vt:lpstr>Marketing Strategies</vt:lpstr>
      <vt:lpstr>Funding Requirements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Bindu</dc:creator>
  <cp:keywords/>
  <dc:description>generated using python-pptx</dc:description>
  <cp:lastModifiedBy>Bindu Micheal (2439933)</cp:lastModifiedBy>
  <cp:revision>3</cp:revision>
  <dcterms:created xsi:type="dcterms:W3CDTF">2013-01-27T09:14:16Z</dcterms:created>
  <dcterms:modified xsi:type="dcterms:W3CDTF">2026-03-15T22:46:20Z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