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ink/ink1.xml" ContentType="application/inkml+xml"/>
  <Override PartName="/word/ink/ink2.xml" ContentType="application/inkml+xml"/>
  <Override PartName="/word/ink/ink3.xml" ContentType="application/inkml+xml"/>
  <Override PartName="/word/ink/ink4.xml" ContentType="application/inkml+xml"/>
  <Override PartName="/word/ink/ink5.xml" ContentType="application/inkml+xml"/>
  <Override PartName="/word/ink/ink6.xml" ContentType="application/inkml+xml"/>
  <Override PartName="/word/ink/ink7.xml" ContentType="application/inkml+xml"/>
  <Override PartName="/word/ink/ink8.xml" ContentType="application/inkml+xml"/>
  <Override PartName="/word/ink/ink9.xml" ContentType="application/inkml+xml"/>
  <Override PartName="/word/ink/ink10.xml" ContentType="application/inkml+xml"/>
  <Override PartName="/word/ink/ink11.xml" ContentType="application/inkml+xml"/>
  <Override PartName="/word/ink/ink12.xml" ContentType="application/inkml+xml"/>
  <Override PartName="/word/ink/ink13.xml" ContentType="application/inkml+xml"/>
  <Override PartName="/word/ink/ink14.xml" ContentType="application/inkml+xml"/>
  <Override PartName="/word/ink/ink15.xml" ContentType="application/inkml+xml"/>
  <Override PartName="/word/ink/ink16.xml" ContentType="application/inkml+xml"/>
  <Override PartName="/word/ink/ink17.xml" ContentType="application/inkml+xml"/>
  <Override PartName="/word/ink/ink18.xml" ContentType="application/inkml+xml"/>
  <Override PartName="/word/ink/ink19.xml" ContentType="application/inkml+xml"/>
  <Override PartName="/word/ink/ink20.xml" ContentType="application/inkml+xml"/>
  <Override PartName="/word/ink/ink21.xml" ContentType="application/inkml+xml"/>
  <Override PartName="/word/ink/ink22.xml" ContentType="application/inkml+xml"/>
  <Override PartName="/word/ink/ink23.xml" ContentType="application/inkml+xml"/>
  <Override PartName="/word/ink/ink24.xml" ContentType="application/inkml+xml"/>
  <Override PartName="/word/ink/ink25.xml" ContentType="application/inkml+xml"/>
  <Override PartName="/word/ink/ink26.xml" ContentType="application/inkml+xml"/>
  <Override PartName="/word/ink/ink27.xml" ContentType="application/inkml+xml"/>
  <Override PartName="/word/ink/ink28.xml" ContentType="application/inkml+xml"/>
  <Override PartName="/word/ink/ink29.xml" ContentType="application/inkml+xml"/>
  <Override PartName="/word/ink/ink30.xml" ContentType="application/inkml+xml"/>
  <Override PartName="/word/ink/ink31.xml" ContentType="application/inkml+xml"/>
  <Override PartName="/word/ink/ink32.xml" ContentType="application/inkml+xml"/>
  <Override PartName="/word/ink/ink33.xml" ContentType="application/inkml+xml"/>
  <Override PartName="/word/ink/ink34.xml" ContentType="application/inkml+xml"/>
  <Override PartName="/word/ink/ink35.xml" ContentType="application/inkml+xml"/>
  <Override PartName="/word/ink/ink36.xml" ContentType="application/inkml+xml"/>
  <Override PartName="/word/ink/ink37.xml" ContentType="application/inkml+xml"/>
  <Override PartName="/word/ink/ink38.xml" ContentType="application/inkml+xml"/>
  <Override PartName="/word/ink/ink39.xml" ContentType="application/inkml+xml"/>
  <Override PartName="/word/ink/ink40.xml" ContentType="application/inkml+xml"/>
  <Override PartName="/word/ink/ink41.xml" ContentType="application/inkml+xml"/>
  <Override PartName="/word/ink/ink42.xml" ContentType="application/inkml+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1FFCBE74" w14:textId="387CB9FD" w:rsidR="00984044" w:rsidRPr="001B01DB" w:rsidRDefault="001B01DB" w:rsidP="001B01DB">
      <w:pPr>
        <w:autoSpaceDE w:val="0"/>
        <w:autoSpaceDN w:val="0"/>
        <w:adjustRightInd w:val="0"/>
        <w:spacing w:line="360" w:lineRule="auto"/>
        <w:jc w:val="center"/>
        <w:rPr>
          <w:b/>
          <w:sz w:val="48"/>
          <w:szCs w:val="48"/>
          <w:u w:val="single"/>
        </w:rPr>
      </w:pPr>
      <w:r w:rsidRPr="001B01DB">
        <w:rPr>
          <w:b/>
          <w:sz w:val="48"/>
          <w:szCs w:val="48"/>
          <w:u w:val="single"/>
        </w:rPr>
        <w:t>Measurement systems and controller tuning techniques</w:t>
      </w:r>
    </w:p>
    <w:p w14:paraId="5482FD6D" w14:textId="40412793" w:rsidR="001B01DB" w:rsidRDefault="001B01DB" w:rsidP="001B01DB">
      <w:pPr>
        <w:autoSpaceDE w:val="0"/>
        <w:autoSpaceDN w:val="0"/>
        <w:adjustRightInd w:val="0"/>
        <w:spacing w:line="360" w:lineRule="auto"/>
        <w:jc w:val="center"/>
        <w:rPr>
          <w:rFonts w:ascii="Arial" w:hAnsi="Arial" w:cs="Arial"/>
          <w:b/>
          <w:sz w:val="48"/>
          <w:szCs w:val="48"/>
        </w:rPr>
      </w:pPr>
    </w:p>
    <w:p w14:paraId="1E97F83D" w14:textId="787F4280" w:rsidR="001B01DB" w:rsidRDefault="001B01DB" w:rsidP="001B01DB">
      <w:pPr>
        <w:autoSpaceDE w:val="0"/>
        <w:autoSpaceDN w:val="0"/>
        <w:adjustRightInd w:val="0"/>
        <w:spacing w:line="360" w:lineRule="auto"/>
        <w:jc w:val="center"/>
        <w:rPr>
          <w:rFonts w:ascii="Arial" w:hAnsi="Arial" w:cs="Arial"/>
          <w:b/>
          <w:bCs/>
          <w:color w:val="000000"/>
          <w:sz w:val="48"/>
          <w:szCs w:val="48"/>
          <w:u w:val="single"/>
        </w:rPr>
      </w:pPr>
      <w:r>
        <w:rPr>
          <w:noProof/>
        </w:rPr>
        <w:drawing>
          <wp:inline distT="0" distB="0" distL="0" distR="0" wp14:anchorId="16D91901" wp14:editId="5DB80AB2">
            <wp:extent cx="5924478" cy="3764604"/>
            <wp:effectExtent l="0" t="0" r="635" b="7620"/>
            <wp:docPr id="33" name="Picture 33" descr="Dangote Refinery is set to complete Africa&amp;#39;s largest oil refinery by 2021  in Nigeria – PEafrinsigh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Dangote Refinery is set to complete Africa&amp;#39;s largest oil refinery by 2021  in Nigeria – PEafrinsights"/>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5974869" cy="3796624"/>
                    </a:xfrm>
                    <a:prstGeom prst="rect">
                      <a:avLst/>
                    </a:prstGeom>
                    <a:noFill/>
                    <a:ln>
                      <a:noFill/>
                    </a:ln>
                  </pic:spPr>
                </pic:pic>
              </a:graphicData>
            </a:graphic>
          </wp:inline>
        </w:drawing>
      </w:r>
    </w:p>
    <w:p w14:paraId="452721A9" w14:textId="3B6A313E" w:rsidR="001B01DB" w:rsidRDefault="001B01DB" w:rsidP="001B01DB">
      <w:pPr>
        <w:autoSpaceDE w:val="0"/>
        <w:autoSpaceDN w:val="0"/>
        <w:adjustRightInd w:val="0"/>
        <w:spacing w:line="360" w:lineRule="auto"/>
        <w:jc w:val="center"/>
        <w:rPr>
          <w:rFonts w:ascii="Arial" w:hAnsi="Arial" w:cs="Arial"/>
          <w:b/>
          <w:bCs/>
          <w:color w:val="000000"/>
          <w:sz w:val="48"/>
          <w:szCs w:val="48"/>
          <w:u w:val="single"/>
        </w:rPr>
      </w:pPr>
    </w:p>
    <w:p w14:paraId="5BA1106B" w14:textId="77777777" w:rsidR="002D5E43" w:rsidRDefault="002D5E43" w:rsidP="001B01DB">
      <w:pPr>
        <w:autoSpaceDE w:val="0"/>
        <w:autoSpaceDN w:val="0"/>
        <w:adjustRightInd w:val="0"/>
        <w:spacing w:line="360" w:lineRule="auto"/>
        <w:jc w:val="center"/>
        <w:rPr>
          <w:b/>
          <w:bCs/>
          <w:color w:val="000000"/>
          <w:sz w:val="48"/>
          <w:szCs w:val="48"/>
          <w:u w:val="single"/>
        </w:rPr>
      </w:pPr>
    </w:p>
    <w:p w14:paraId="0BC4DBC5" w14:textId="77777777" w:rsidR="002D5E43" w:rsidRDefault="002D5E43" w:rsidP="001B01DB">
      <w:pPr>
        <w:autoSpaceDE w:val="0"/>
        <w:autoSpaceDN w:val="0"/>
        <w:adjustRightInd w:val="0"/>
        <w:spacing w:line="360" w:lineRule="auto"/>
        <w:jc w:val="center"/>
        <w:rPr>
          <w:b/>
          <w:bCs/>
          <w:color w:val="000000"/>
          <w:sz w:val="48"/>
          <w:szCs w:val="48"/>
          <w:u w:val="single"/>
        </w:rPr>
      </w:pPr>
    </w:p>
    <w:p w14:paraId="73EFF9C0" w14:textId="1A2FD7A1" w:rsidR="001B01DB" w:rsidRPr="001B01DB" w:rsidRDefault="001B01DB" w:rsidP="001B01DB">
      <w:pPr>
        <w:autoSpaceDE w:val="0"/>
        <w:autoSpaceDN w:val="0"/>
        <w:adjustRightInd w:val="0"/>
        <w:spacing w:line="360" w:lineRule="auto"/>
        <w:jc w:val="center"/>
        <w:rPr>
          <w:b/>
          <w:bCs/>
          <w:color w:val="000000"/>
          <w:sz w:val="48"/>
          <w:szCs w:val="48"/>
          <w:u w:val="single"/>
        </w:rPr>
      </w:pPr>
      <w:r w:rsidRPr="001B01DB">
        <w:rPr>
          <w:b/>
          <w:bCs/>
          <w:color w:val="000000"/>
          <w:sz w:val="48"/>
          <w:szCs w:val="48"/>
          <w:u w:val="single"/>
        </w:rPr>
        <w:t>Chris Haughey</w:t>
      </w:r>
    </w:p>
    <w:p w14:paraId="679343C7"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5C24A7FD"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0A2804B0"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465D1539"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3FB4D049"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tbl>
      <w:tblPr>
        <w:tblW w:w="10207" w:type="dxa"/>
        <w:jc w:val="cente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shd w:val="clear" w:color="auto" w:fill="BFBFBF"/>
        <w:tblLook w:val="04A0" w:firstRow="1" w:lastRow="0" w:firstColumn="1" w:lastColumn="0" w:noHBand="0" w:noVBand="1"/>
      </w:tblPr>
      <w:tblGrid>
        <w:gridCol w:w="10207"/>
      </w:tblGrid>
      <w:tr w:rsidR="00B168D4" w:rsidRPr="00A406E5" w14:paraId="62B251AD" w14:textId="77777777" w:rsidTr="00667B9B">
        <w:trPr>
          <w:trHeight w:val="601"/>
          <w:jc w:val="center"/>
        </w:trPr>
        <w:tc>
          <w:tcPr>
            <w:tcW w:w="10207" w:type="dxa"/>
            <w:shd w:val="clear" w:color="auto" w:fill="BFBFBF"/>
          </w:tcPr>
          <w:p w14:paraId="3C45F41A" w14:textId="77777777" w:rsidR="00B168D4" w:rsidRPr="00A406E5" w:rsidRDefault="00B168D4" w:rsidP="00667B9B">
            <w:pPr>
              <w:rPr>
                <w:rFonts w:ascii="Arial" w:hAnsi="Arial" w:cs="Arial"/>
              </w:rPr>
            </w:pPr>
            <w:bookmarkStart w:id="0" w:name="_Hlk95903480"/>
            <w:r w:rsidRPr="00A406E5">
              <w:rPr>
                <w:rFonts w:ascii="Arial" w:hAnsi="Arial" w:cs="Arial"/>
                <w:sz w:val="32"/>
                <w:szCs w:val="32"/>
              </w:rPr>
              <w:lastRenderedPageBreak/>
              <w:br w:type="page"/>
            </w:r>
            <w:r>
              <w:rPr>
                <w:rFonts w:ascii="Arial" w:hAnsi="Arial" w:cs="Arial"/>
                <w:b/>
                <w:caps/>
                <w:sz w:val="40"/>
              </w:rPr>
              <w:t xml:space="preserve">     </w:t>
            </w:r>
            <w:r w:rsidRPr="00BC05C2">
              <w:rPr>
                <w:rFonts w:ascii="Arial" w:hAnsi="Arial" w:cs="Arial"/>
                <w:b/>
                <w:caps/>
                <w:sz w:val="52"/>
              </w:rPr>
              <w:t>Student FEEDBACK FORM</w:t>
            </w:r>
          </w:p>
        </w:tc>
      </w:tr>
    </w:tbl>
    <w:p w14:paraId="6DF43795" w14:textId="77777777" w:rsidR="00B168D4" w:rsidRPr="00A406E5" w:rsidRDefault="00B168D4" w:rsidP="00B168D4">
      <w:pPr>
        <w:pStyle w:val="BodyText1"/>
        <w:tabs>
          <w:tab w:val="clear" w:pos="720"/>
          <w:tab w:val="clear" w:pos="1440"/>
        </w:tabs>
        <w:jc w:val="both"/>
        <w:rPr>
          <w:rFonts w:ascii="Arial" w:hAnsi="Arial" w:cs="Arial"/>
          <w:sz w:val="20"/>
        </w:rPr>
      </w:pPr>
      <w:r w:rsidRPr="00A406E5">
        <w:rPr>
          <w:rFonts w:ascii="Arial" w:hAnsi="Arial" w:cs="Arial"/>
          <w:sz w:val="20"/>
        </w:rPr>
        <w:t>This section details</w:t>
      </w:r>
      <w:r>
        <w:rPr>
          <w:rFonts w:ascii="Arial" w:hAnsi="Arial" w:cs="Arial"/>
          <w:sz w:val="20"/>
        </w:rPr>
        <w:t xml:space="preserve"> t</w:t>
      </w:r>
      <w:r w:rsidRPr="00A406E5">
        <w:rPr>
          <w:rFonts w:ascii="Arial" w:hAnsi="Arial" w:cs="Arial"/>
          <w:sz w:val="20"/>
        </w:rPr>
        <w:t xml:space="preserve">he </w:t>
      </w:r>
      <w:r w:rsidRPr="00A406E5">
        <w:rPr>
          <w:rFonts w:ascii="Arial" w:hAnsi="Arial" w:cs="Arial"/>
          <w:i/>
          <w:sz w:val="20"/>
        </w:rPr>
        <w:t>extent</w:t>
      </w:r>
      <w:r w:rsidRPr="00A406E5">
        <w:rPr>
          <w:rFonts w:ascii="Arial" w:hAnsi="Arial" w:cs="Arial"/>
          <w:sz w:val="20"/>
        </w:rPr>
        <w:t xml:space="preserve"> to which the assessment criteria are demonstrated by you</w:t>
      </w:r>
      <w:r>
        <w:rPr>
          <w:rFonts w:ascii="Arial" w:hAnsi="Arial" w:cs="Arial"/>
          <w:sz w:val="20"/>
        </w:rPr>
        <w:t>, which</w:t>
      </w:r>
      <w:r w:rsidRPr="00A406E5">
        <w:rPr>
          <w:rFonts w:ascii="Arial" w:hAnsi="Arial" w:cs="Arial"/>
          <w:sz w:val="20"/>
        </w:rPr>
        <w:t xml:space="preserve"> </w:t>
      </w:r>
      <w:r>
        <w:rPr>
          <w:rFonts w:ascii="Arial" w:hAnsi="Arial" w:cs="Arial"/>
          <w:sz w:val="20"/>
        </w:rPr>
        <w:t xml:space="preserve">in turn </w:t>
      </w:r>
      <w:r w:rsidRPr="00A406E5">
        <w:rPr>
          <w:rFonts w:ascii="Arial" w:hAnsi="Arial" w:cs="Arial"/>
          <w:sz w:val="20"/>
        </w:rPr>
        <w:t xml:space="preserve">determines your mark. The marks available for each </w:t>
      </w:r>
      <w:r>
        <w:rPr>
          <w:rFonts w:ascii="Arial" w:hAnsi="Arial" w:cs="Arial"/>
          <w:sz w:val="20"/>
        </w:rPr>
        <w:t>category of skill</w:t>
      </w:r>
      <w:r w:rsidRPr="00A406E5">
        <w:rPr>
          <w:rFonts w:ascii="Arial" w:hAnsi="Arial" w:cs="Arial"/>
          <w:sz w:val="20"/>
        </w:rPr>
        <w:t xml:space="preserve"> are shown. Lecturers will use the space provided to comment on the achievement of the task(s), including those areas in which you have performed well and areas that would benefit from development/improvement.</w:t>
      </w:r>
    </w:p>
    <w:tbl>
      <w:tblPr>
        <w:tblW w:w="5661" w:type="pct"/>
        <w:tblInd w:w="-714" w:type="dxa"/>
        <w:tblLayout w:type="fixed"/>
        <w:tblLook w:val="04A0" w:firstRow="1" w:lastRow="0" w:firstColumn="1" w:lastColumn="0" w:noHBand="0" w:noVBand="1"/>
      </w:tblPr>
      <w:tblGrid>
        <w:gridCol w:w="7656"/>
        <w:gridCol w:w="1276"/>
        <w:gridCol w:w="1276"/>
      </w:tblGrid>
      <w:tr w:rsidR="00B168D4" w:rsidRPr="00A406E5" w14:paraId="28B6E45B" w14:textId="77777777" w:rsidTr="00667B9B">
        <w:trPr>
          <w:trHeight w:val="698"/>
        </w:trPr>
        <w:tc>
          <w:tcPr>
            <w:tcW w:w="3750" w:type="pct"/>
            <w:tcBorders>
              <w:top w:val="single" w:sz="4" w:space="0" w:color="auto"/>
              <w:left w:val="single" w:sz="4" w:space="0" w:color="auto"/>
              <w:right w:val="single" w:sz="4" w:space="0" w:color="auto"/>
            </w:tcBorders>
            <w:shd w:val="clear" w:color="auto" w:fill="BFBFBF"/>
          </w:tcPr>
          <w:p w14:paraId="4D0531E2" w14:textId="77777777" w:rsidR="00B168D4" w:rsidRPr="00A406E5" w:rsidRDefault="00B168D4" w:rsidP="00667B9B">
            <w:pPr>
              <w:rPr>
                <w:rFonts w:ascii="Arial" w:hAnsi="Arial" w:cs="Arial"/>
                <w:b/>
                <w:sz w:val="22"/>
              </w:rPr>
            </w:pPr>
            <w:r>
              <w:rPr>
                <w:rFonts w:ascii="Arial" w:hAnsi="Arial" w:cs="Arial"/>
                <w:b/>
                <w:sz w:val="22"/>
                <w:szCs w:val="16"/>
              </w:rPr>
              <w:t>Generic</w:t>
            </w:r>
            <w:r w:rsidRPr="00A406E5">
              <w:rPr>
                <w:rFonts w:ascii="Arial" w:hAnsi="Arial" w:cs="Arial"/>
                <w:b/>
                <w:sz w:val="22"/>
                <w:szCs w:val="16"/>
              </w:rPr>
              <w:t xml:space="preserve"> Assessment Criteria </w:t>
            </w:r>
          </w:p>
        </w:tc>
        <w:tc>
          <w:tcPr>
            <w:tcW w:w="625" w:type="pct"/>
            <w:tcBorders>
              <w:top w:val="single" w:sz="4" w:space="0" w:color="auto"/>
              <w:left w:val="single" w:sz="4" w:space="0" w:color="auto"/>
              <w:right w:val="single" w:sz="4" w:space="0" w:color="auto"/>
            </w:tcBorders>
            <w:shd w:val="clear" w:color="auto" w:fill="BFBFBF"/>
          </w:tcPr>
          <w:p w14:paraId="5B579486" w14:textId="77777777" w:rsidR="00B168D4" w:rsidRPr="00A85BFE" w:rsidRDefault="00B168D4" w:rsidP="00667B9B">
            <w:pPr>
              <w:ind w:left="34"/>
              <w:jc w:val="center"/>
              <w:rPr>
                <w:rFonts w:ascii="Arial" w:hAnsi="Arial" w:cs="Arial"/>
                <w:b/>
                <w:sz w:val="18"/>
                <w:szCs w:val="18"/>
              </w:rPr>
            </w:pPr>
            <w:r w:rsidRPr="00A85BFE">
              <w:rPr>
                <w:rFonts w:ascii="Arial" w:hAnsi="Arial" w:cs="Arial"/>
                <w:b/>
                <w:sz w:val="18"/>
                <w:szCs w:val="18"/>
              </w:rPr>
              <w:t>Marks available</w:t>
            </w:r>
          </w:p>
        </w:tc>
        <w:tc>
          <w:tcPr>
            <w:tcW w:w="625" w:type="pct"/>
            <w:tcBorders>
              <w:top w:val="single" w:sz="4" w:space="0" w:color="auto"/>
              <w:left w:val="single" w:sz="4" w:space="0" w:color="auto"/>
              <w:bottom w:val="single" w:sz="4" w:space="0" w:color="auto"/>
              <w:right w:val="single" w:sz="4" w:space="0" w:color="auto"/>
            </w:tcBorders>
            <w:shd w:val="clear" w:color="auto" w:fill="BFBFBF"/>
          </w:tcPr>
          <w:p w14:paraId="49E9C853" w14:textId="77777777" w:rsidR="00B168D4" w:rsidRPr="00A85BFE" w:rsidRDefault="00B168D4" w:rsidP="00667B9B">
            <w:pPr>
              <w:jc w:val="center"/>
              <w:rPr>
                <w:rFonts w:ascii="Arial" w:hAnsi="Arial" w:cs="Arial"/>
                <w:b/>
                <w:sz w:val="18"/>
                <w:szCs w:val="18"/>
              </w:rPr>
            </w:pPr>
            <w:r w:rsidRPr="00A85BFE">
              <w:rPr>
                <w:rFonts w:ascii="Arial" w:hAnsi="Arial" w:cs="Arial"/>
                <w:b/>
                <w:sz w:val="18"/>
                <w:szCs w:val="18"/>
              </w:rPr>
              <w:t>Marks a</w:t>
            </w:r>
            <w:r>
              <w:rPr>
                <w:rFonts w:ascii="Arial" w:hAnsi="Arial" w:cs="Arial"/>
                <w:b/>
                <w:sz w:val="18"/>
                <w:szCs w:val="18"/>
              </w:rPr>
              <w:t>warded</w:t>
            </w:r>
          </w:p>
        </w:tc>
      </w:tr>
      <w:tr w:rsidR="00B168D4" w:rsidRPr="00A406E5" w14:paraId="5173F40F" w14:textId="77777777" w:rsidTr="00667B9B">
        <w:trPr>
          <w:trHeight w:val="323"/>
        </w:trPr>
        <w:tc>
          <w:tcPr>
            <w:tcW w:w="3750" w:type="pct"/>
            <w:tcBorders>
              <w:top w:val="single" w:sz="4" w:space="0" w:color="auto"/>
              <w:left w:val="single" w:sz="4" w:space="0" w:color="auto"/>
              <w:right w:val="single" w:sz="4" w:space="0" w:color="auto"/>
            </w:tcBorders>
            <w:shd w:val="clear" w:color="auto" w:fill="D9D9D9"/>
          </w:tcPr>
          <w:p w14:paraId="0B63467C" w14:textId="77777777" w:rsidR="00B168D4" w:rsidRPr="00652338" w:rsidRDefault="00B168D4" w:rsidP="00667B9B">
            <w:pPr>
              <w:spacing w:after="200"/>
              <w:rPr>
                <w:rFonts w:ascii="Arial" w:hAnsi="Arial" w:cs="Arial"/>
                <w:b/>
                <w:sz w:val="16"/>
                <w:szCs w:val="16"/>
              </w:rPr>
            </w:pPr>
            <w:r w:rsidRPr="00A406E5">
              <w:rPr>
                <w:rFonts w:ascii="Arial" w:hAnsi="Arial" w:cs="Arial"/>
                <w:b/>
                <w:szCs w:val="16"/>
              </w:rPr>
              <w:t xml:space="preserve">1. </w:t>
            </w:r>
            <w:r>
              <w:rPr>
                <w:rFonts w:ascii="Arial" w:hAnsi="Arial" w:cs="Arial"/>
                <w:b/>
              </w:rPr>
              <w:t>Engagement with</w:t>
            </w:r>
            <w:r w:rsidRPr="00A406E5">
              <w:rPr>
                <w:rFonts w:ascii="Arial" w:hAnsi="Arial" w:cs="Arial"/>
                <w:b/>
              </w:rPr>
              <w:t xml:space="preserve"> Literature</w:t>
            </w:r>
            <w:r>
              <w:rPr>
                <w:rFonts w:ascii="Arial" w:hAnsi="Arial" w:cs="Arial"/>
                <w:b/>
              </w:rPr>
              <w:t xml:space="preserve"> Skills</w:t>
            </w:r>
          </w:p>
        </w:tc>
        <w:tc>
          <w:tcPr>
            <w:tcW w:w="625" w:type="pct"/>
            <w:tcBorders>
              <w:top w:val="single" w:sz="4" w:space="0" w:color="auto"/>
              <w:left w:val="single" w:sz="4" w:space="0" w:color="auto"/>
              <w:right w:val="single" w:sz="4" w:space="0" w:color="auto"/>
            </w:tcBorders>
            <w:shd w:val="clear" w:color="auto" w:fill="D9D9D9"/>
          </w:tcPr>
          <w:p w14:paraId="7A93CB33" w14:textId="77777777" w:rsidR="00B168D4" w:rsidRPr="00652338" w:rsidRDefault="00B168D4" w:rsidP="00667B9B">
            <w:pPr>
              <w:rPr>
                <w:rFonts w:ascii="Arial" w:hAnsi="Arial" w:cs="Arial"/>
                <w:sz w:val="10"/>
              </w:rPr>
            </w:pPr>
          </w:p>
        </w:tc>
        <w:tc>
          <w:tcPr>
            <w:tcW w:w="625" w:type="pct"/>
            <w:tcBorders>
              <w:top w:val="single" w:sz="4" w:space="0" w:color="auto"/>
              <w:left w:val="single" w:sz="4" w:space="0" w:color="auto"/>
              <w:bottom w:val="single" w:sz="4" w:space="0" w:color="auto"/>
              <w:right w:val="single" w:sz="4" w:space="0" w:color="auto"/>
            </w:tcBorders>
            <w:shd w:val="clear" w:color="auto" w:fill="D9D9D9"/>
          </w:tcPr>
          <w:p w14:paraId="12E760A9" w14:textId="77777777" w:rsidR="00B168D4" w:rsidRPr="00652338" w:rsidRDefault="00B168D4" w:rsidP="00667B9B">
            <w:pPr>
              <w:rPr>
                <w:rFonts w:ascii="Arial" w:hAnsi="Arial" w:cs="Arial"/>
                <w:sz w:val="16"/>
              </w:rPr>
            </w:pPr>
          </w:p>
        </w:tc>
      </w:tr>
      <w:tr w:rsidR="00B168D4" w:rsidRPr="00A406E5" w14:paraId="7C3E3B0D" w14:textId="77777777" w:rsidTr="00667B9B">
        <w:trPr>
          <w:trHeight w:val="450"/>
        </w:trPr>
        <w:tc>
          <w:tcPr>
            <w:tcW w:w="3750" w:type="pct"/>
            <w:vMerge w:val="restart"/>
            <w:tcBorders>
              <w:top w:val="single" w:sz="4" w:space="0" w:color="auto"/>
              <w:left w:val="single" w:sz="4" w:space="0" w:color="auto"/>
              <w:right w:val="single" w:sz="4" w:space="0" w:color="auto"/>
            </w:tcBorders>
          </w:tcPr>
          <w:p w14:paraId="6866B3EC" w14:textId="61BD2FDB" w:rsidR="00B168D4" w:rsidRPr="00A406E5" w:rsidRDefault="00102ED1" w:rsidP="00667B9B">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730944" behindDoc="0" locked="0" layoutInCell="1" allowOverlap="1" wp14:anchorId="31E1D840" wp14:editId="2BBE0847">
                      <wp:simplePos x="0" y="0"/>
                      <wp:positionH relativeFrom="column">
                        <wp:posOffset>4337575</wp:posOffset>
                      </wp:positionH>
                      <wp:positionV relativeFrom="paragraph">
                        <wp:posOffset>130605</wp:posOffset>
                      </wp:positionV>
                      <wp:extent cx="19440" cy="32040"/>
                      <wp:effectExtent l="38100" t="38100" r="31750" b="31750"/>
                      <wp:wrapNone/>
                      <wp:docPr id="96" name="Ink 96"/>
                      <wp:cNvGraphicFramePr/>
                      <a:graphic xmlns:a="http://schemas.openxmlformats.org/drawingml/2006/main">
                        <a:graphicData uri="http://schemas.microsoft.com/office/word/2010/wordprocessingInk">
                          <w14:contentPart bwMode="auto" r:id="rId12">
                            <w14:nvContentPartPr>
                              <w14:cNvContentPartPr/>
                            </w14:nvContentPartPr>
                            <w14:xfrm>
                              <a:off x="0" y="0"/>
                              <a:ext cx="19440" cy="32040"/>
                            </w14:xfrm>
                          </w14:contentPart>
                        </a:graphicData>
                      </a:graphic>
                    </wp:anchor>
                  </w:drawing>
                </mc:Choice>
                <mc:Fallback>
                  <w:pict>
                    <v:shapetype w14:anchorId="1DA54703" id="_x0000_t75" coordsize="21600,21600" o:spt="75" o:preferrelative="t" path="m@4@5l@4@11@9@11@9@5xe" filled="f" stroked="f">
                      <v:stroke joinstyle="miter"/>
                      <v:formulas>
                        <v:f eqn="if lineDrawn pixelLineWidth 0"/>
                        <v:f eqn="sum @0 1 0"/>
                        <v:f eqn="sum 0 0 @1"/>
                        <v:f eqn="prod @2 1 2"/>
                        <v:f eqn="prod @3 21600 pixelWidth"/>
                        <v:f eqn="prod @3 21600 pixelHeight"/>
                        <v:f eqn="sum @0 0 1"/>
                        <v:f eqn="prod @6 1 2"/>
                        <v:f eqn="prod @7 21600 pixelWidth"/>
                        <v:f eqn="sum @8 21600 0"/>
                        <v:f eqn="prod @7 21600 pixelHeight"/>
                        <v:f eqn="sum @10 21600 0"/>
                      </v:formulas>
                      <v:path o:extrusionok="f" gradientshapeok="t" o:connecttype="rect"/>
                      <o:lock v:ext="edit" aspectratio="t"/>
                    </v:shapetype>
                    <v:shape id="Ink 96" o:spid="_x0000_s1026" type="#_x0000_t75" style="position:absolute;margin-left:340.95pt;margin-top:9.7pt;width:2.75pt;height:3.7pt;z-index:2517309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Es+l0aFAQAALAMAAA4AAABkcnMvZTJvRG9jLnhtbJxSy27CMBC8V+o/&#13;&#10;WL6XJBQoRCQciipxaMuh/QDXsYnV2ButDYG/74ZHCa2qSlyi9U48O7Pj6WxrK7ZR6A24jCe9mDPl&#13;&#10;JBTGrTL+/vZ0N+bMB+EKUYFTGd8pz2f57c20qVPVhxKqQiEjEufTps54GUKdRpGXpbLC96BWjkAN&#13;&#10;aEWgI66iAkVD7LaK+nE8ihrAokaQynvqzg8gz/f8WisZXrX2KrAq4w/DEckLpwKpmAyp80HFmIoo&#13;&#10;n4p0haIujTxKElcossI4EvBNNRdBsDWaX1TWSAQPOvQk2Ai0NlLt/ZCzJP7hbOE+W1fJQK4xleCC&#13;&#10;cmEpMJx2tweuGWEr2kDzDAWlI9YB+JGR1vN/GAfRc5BrS3oOiaCqRKDn4EtTe84wNUXGcVEkZ/1u&#13;&#10;83h2sMSzr5fNEln7/2TEmROWNJFxRicK52T+5fI2IdER+ot3q9G2iZBcts04Zb5rv/vA1TYwSc1k&#13;&#10;MhgQIAm578dUdngP909TOtun0Rc5d8+trM4jz78AAAD//wMAUEsDBBQABgAIAAAAIQD+JQ7BHwIA&#13;&#10;ABAFAAAQAAAAZHJzL2luay9pbmsxLnhtbLSTTW/bMAyG7wP2Hwj1kItlU/JHHKNOD8UCDNiAYu2A&#13;&#10;7ejaamLUlgNZ+fr3ox3HSdH0MmwX2aLEl+Qj8vZuX1ewVaYtG50y4SIDpfOmKPUyZT+fFjxm0NpM&#13;&#10;F1nVaJWyg2rZ3fzzp9tSv9ZVQiuQgm67v7pK2cradeJ5u93O3fluY5aeRPS9r/r1+zc2H7wK9VLq&#13;&#10;0lLI9mTKG23V3nZiSVmkLLd7HO+T9mOzMbkajzuLyc83rMlytWhMndlRcZVprSrQWU15/2JgD2v6&#13;&#10;KSnOUhkGdUkFc+mKYBrEX2ZkyPYpu9hvKMWWMqmZd13z93/QXLzX7NLy5TSaMhhSKtS2y8nrmScf&#13;&#10;1/5gmrUytlRnzEcow8EB8uO+53MEZVTbVJvubRhss2pDyAQitcUQW3hXgLzXIzb/VI+4fKh3mdxb&#13;&#10;NEN5lxwGaGNLnZ7WlrWiRq/XY4/ZloQ786M1/ThIlJKj5CJ+EiIJwsT33UDKi6cYuvik+Ww27WrU&#13;&#10;ezbnfu1PRmrHynZlYVcjdHQxkHE0cr+kfs17pcrlyv61e95UDQ3F8OI39/eIUXRRWR9ybLkrA9x3&#13;&#10;IQwAfqiXlN30Mwy959HQEwh9mEEsMXAmOOHhRGKIDkMmGYH1hYPgg3C4Tx8Z9lsuA4cHILkMZ84U&#13;&#10;BBcYoMNjQIhE7Ph0Rg4CQi4d5CEXEQongBBIL3K45CEgyQa00i0EfDM5Y1HUEvM/AAAA//8DAFBL&#13;&#10;AwQUAAYACAAAACEAnfdfHeIAAAAOAQAADwAAAGRycy9kb3ducmV2LnhtbExPTU+DQBC9m/gfNmPi&#13;&#10;zS4QA5SyNE2rTTx4aDXqcWFHILKzhN22+O8dT3qZzOS9eR/leraDOOPke0cK4kUEAqlxpqdWwevL&#13;&#10;410OwgdNRg+OUME3elhX11elLoy70AHPx9AKFiFfaAVdCGMhpW86tNov3IjE2KebrA58Tq00k76w&#13;&#10;uB1kEkWptLonduj0iNsOm6/jySr4qHdP8fO2jvf+/SGRb9k+05tEqdubebfisVmBCDiHvw/47cD5&#13;&#10;oeJgtTuR8WJQkObxkqkMLO9BMCHNM15qBUmag6xK+b9G9QMAAP//AwBQSwMEFAAGAAgAAAAhAHkY&#13;&#10;vJ2/AAAAIQEAABkAAABkcnMvX3JlbHMvZTJvRG9jLnhtbC5yZWxzhM+xasQwDAbgvdB3MNobJR3K&#13;&#10;UeJkOQ6ylhRuNY6SmMSysZzSe/t67MHBDRqE0PdLbf/rd/VDSVxgDU1VgyK2YXK8aPgeL28nUJIN&#13;&#10;T2YPTBpuJNB3ry/tF+0mlyVZXRRVFBYNa87xE1HsSt5IFSJxmcwheZNLmxaMxm5mIXyv6w9M/w3o&#13;&#10;7kw1TBrSMDWgxlssyc/tMM/O0jnYwxPnBxFoD8nBX/1eUJMWyhocb1iqqcqhgF2Ld491fwAAAP//&#13;&#10;AwBQSwECLQAUAAYACAAAACEAmzMnNwwBAAAtAgAAEwAAAAAAAAAAAAAAAAAAAAAAW0NvbnRlbnRf&#13;&#10;VHlwZXNdLnhtbFBLAQItABQABgAIAAAAIQA4/SH/1gAAAJQBAAALAAAAAAAAAAAAAAAAAD0BAABf&#13;&#10;cmVscy8ucmVsc1BLAQItABQABgAIAAAAIQBLPpdGhQEAACwDAAAOAAAAAAAAAAAAAAAAADwCAABk&#13;&#10;cnMvZTJvRG9jLnhtbFBLAQItABQABgAIAAAAIQD+JQ7BHwIAABAFAAAQAAAAAAAAAAAAAAAAAO0D&#13;&#10;AABkcnMvaW5rL2luazEueG1sUEsBAi0AFAAGAAgAAAAhAJ33Xx3iAAAADgEAAA8AAAAAAAAAAAAA&#13;&#10;AAAAOgYAAGRycy9kb3ducmV2LnhtbFBLAQItABQABgAIAAAAIQB5GLydvwAAACEBAAAZAAAAAAAA&#13;&#10;AAAAAAAAAEkHAABkcnMvX3JlbHMvZTJvRG9jLnhtbC5yZWxzUEsFBgAAAAAGAAYAeAEAAD8IAAAA&#13;&#10;AA==&#13;&#10;">
                      <v:imagedata r:id="rId13" o:title=""/>
                    </v:shape>
                  </w:pict>
                </mc:Fallback>
              </mc:AlternateContent>
            </w:r>
            <w:r>
              <w:rPr>
                <w:rFonts w:ascii="Arial" w:hAnsi="Arial" w:cs="Arial"/>
                <w:noProof/>
                <w:sz w:val="14"/>
                <w:szCs w:val="14"/>
              </w:rPr>
              <mc:AlternateContent>
                <mc:Choice Requires="wpi">
                  <w:drawing>
                    <wp:anchor distT="0" distB="0" distL="114300" distR="114300" simplePos="0" relativeHeight="251729920" behindDoc="0" locked="0" layoutInCell="1" allowOverlap="1" wp14:anchorId="3A78B8FC" wp14:editId="6422B790">
                      <wp:simplePos x="0" y="0"/>
                      <wp:positionH relativeFrom="column">
                        <wp:posOffset>3346450</wp:posOffset>
                      </wp:positionH>
                      <wp:positionV relativeFrom="paragraph">
                        <wp:posOffset>25400</wp:posOffset>
                      </wp:positionV>
                      <wp:extent cx="952700" cy="232240"/>
                      <wp:effectExtent l="38100" t="38100" r="38100" b="34925"/>
                      <wp:wrapNone/>
                      <wp:docPr id="95" name="Ink 95"/>
                      <wp:cNvGraphicFramePr/>
                      <a:graphic xmlns:a="http://schemas.openxmlformats.org/drawingml/2006/main">
                        <a:graphicData uri="http://schemas.microsoft.com/office/word/2010/wordprocessingInk">
                          <w14:contentPart bwMode="auto" r:id="rId14">
                            <w14:nvContentPartPr>
                              <w14:cNvContentPartPr/>
                            </w14:nvContentPartPr>
                            <w14:xfrm>
                              <a:off x="0" y="0"/>
                              <a:ext cx="952700" cy="232240"/>
                            </w14:xfrm>
                          </w14:contentPart>
                        </a:graphicData>
                      </a:graphic>
                    </wp:anchor>
                  </w:drawing>
                </mc:Choice>
                <mc:Fallback>
                  <w:pict>
                    <v:shape w14:anchorId="70F409D6" id="Ink 95" o:spid="_x0000_s1026" type="#_x0000_t75" style="position:absolute;margin-left:262.9pt;margin-top:1.4pt;width:76.2pt;height:19.55pt;z-index:2517299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PHgXQWLAQAALgMAAA4AAABkcnMvZTJvRG9jLnhtbJxSTU/jMBC9r8R/&#13;&#10;sOZO8wFtIWrKYSskDkAPuz/AOHZjbeyJxm5T/j2TtKFlVyukXiLPPOf5vXmzeNi7Ruw0BYu+hGyS&#13;&#10;gtBeYWX9poTfvx6v70CEKH0lG/S6hHcd4GF59WPRtYXOscam0iSYxIeia0uoY2yLJAmq1k6GCbba&#13;&#10;M2iQnIxc0iapSHbM7pokT9NZ0iFVLaHSIXB3dQBhOfAbo1V8NSboKJoS5tNZBiKOB+LDvO+8lXCX&#13;&#10;5nNIlgtZbEi2tVVHSfICRU5azwI+qVYySrEl+w+Vs4owoIkThS5BY6zSgx92lqV/OXvyf3pX2a3a&#13;&#10;UqHQR+3jWlIcZzcAlzzhGp5A94wVpyO3EeHIyOP5PoyD6BWqrWM9h0RINzLyOoTatgEEFbYqgZ6q&#13;&#10;7KTf736eHKzp5OtltybR37+fgvDSsSY2LrjicEbzL1//ZiQ5Qv/j3RtyfSIsV+xL4CV9779D4Hof&#13;&#10;heLm/TSfp4wohvKbPL8d8JH5wDBWZ/Pnx78kfV73ws7WfPkBAAD//wMAUEsDBBQABgAIAAAAIQDS&#13;&#10;ixhlBAwAAOUaAAAQAAAAZHJzL2luay9pbmsxLnhtbLSYXW8cxxFF3wPkPwzGD3zZFqd7vgVTfghi&#13;&#10;IECCBLEDJI80tZIIk0thubLkf59zqocrOZaBIFAgiLsz011ddevWrZr9+psP93fNT/vj4+3D4arN&#13;&#10;z7q22R9uHl7eHl5ftf/4/tu0tM3j6frw8vru4bC/an/eP7bfvPj9776+Pfx4f/ecvw0WDo9+u7+7&#13;&#10;at+cTm+fX16+f//+2fv+2cPx9WXpuv7yT4cf//Ln9sW26+X+1e3h9sSRj0+3bh4Op/2Hk8ae3768&#13;&#10;am9OH7rzemx/9/DueLM/P/bO8ebjitPx+mb/7cPx/vp0tvjm+nDY3zWH63v8/mfbnH5+y5dbznm9&#13;&#10;P7bN/S0Bp/IsD/Ow/HHlxvWHq/aT63e4+Ign9+3l523+6/9g89tf29StvszT3DabSy/3P+nTZWD+&#13;&#10;/Ldj/9vx4e3+eLrdf4S5grI9+Lm5qdeBTwXquH98uHtnbtrmp+u7d0CWuw5abGfny88A8mt7YPNF&#13;&#10;7YHLb9r71LlfQrOF9ykOG2hnSj2l9nR7v4fo92/PHDs9Ytjb352OUQ6lKyV1JeXl+5yfD+Pzkp/1&#13;&#10;/fhJKjYWP9n84fju8c3Z3g/Hj3yNJ2fUamTvb1+e3pxB7551Q1mmM+6fov653W/2t6/fnP7n7TcP&#13;&#10;dw8UxZbxr/7wh66bpk8iiyPPlPtMAQcLmw2Av+9fXbVfRQ03sbPeCATy0vRd1yywaneRxou0XAxL&#13;&#10;2bW57ds0dbuhyWmad6lvuqbMZVeaPuW8cIN/JfcsGJp+HHdd06U8Zj6HlCc/c9PtcjM2eWJXTvOw&#13;&#10;S2SLm33TN3O/SzkNqddWvc1RTV+4XzSFab+we2FDl4aMTTbkATv40ORh3PVpwJ5/mnHoqw+5H1zY&#13;&#10;DEPHjb5x25ImgsLFZii6Riz9Equ84vjRK31zZ0SByy5M/ejN3JRujo0aLQk3XbmsxD+zUjDSKDqA&#13;&#10;EZ4PacWzDHB5ducsjMSbhiKaBDLOEVg/sgyP+jywX/Dw1G08nVOZhKc0hd385W6YXN2TScACxES1&#13;&#10;EjOZgaI4hNtuwgSbTBz+cZly13MJqOFX6ovZjZgz3oRFlnae15msWMplk/WC/SmXNeL2MqDl7tTk&#13;&#10;bIDEBl/SyJOZzDR8wciQ5jgPluQSDPB8LBEnVmYDllU4OXOdzVgJzwB9BSrD039TAYBekcrMvqnf&#13;&#10;RZABLkv1dIRsg/mRbTV00kNOwkIjXloqLKuGNbgArefgdE5rhSwwAuCBNHg4y/lHaklg6oGbQLmx&#13;&#10;UAACVM1jaNQ6Dla/xV83XF0SVSHliwSpp4MCxA3PF+oARzFFqRC6iHJhhKWLLCcIn0aCYwd2wBO7&#13;&#10;MglcOh6EEznBSe6yi8PBLE3skqQR0dgQEJcWcZRJiktyyOkGIlI8ZrXkz2TSakFXA07oKMl1TL8o&#13;&#10;RtDmC1QnoCoMRuZuYoNUfDZ9FAAwFq8XNgdmQ5CYBAQdQJL4I2S2lNHKMifWnhXBBWdzBbwU68bN&#13;&#10;mpMgH+U+CE+PK5YkSGylR8rgCnb4N+fdgutP/pPIUhkq21cYWEQWEwQHWYL9xMpmhQP7gTm2kZtN&#13;&#10;fQQbkWIjW7oAiqz2qB4HTcpVkMzSCWgGr8Wr6X4xNDz1qf9Wu6Mb/vXVq8f9iakAkrQvhnluytI3&#13;&#10;C2Pe7mJS0Ltd27WlJVORsHXlZHGFELROvI3aG8dQJZRyCA7XMM3oxD7AV53YllY4bhgwk7+myUCE&#13;&#10;BqKX+gyIQC9ps55FwAUkgmKpR4UsB4qyYFssQA76QiI1bHLhE0ZjGqOSsdDHc86UwVtVSZFaOJZo&#13;&#10;pT16TbYixUglFGa5vvahoCQUdUG0XADtQxR5Dqlnc8g/ygpvsUelRZexEu2EoBM0sjq0WFkvWzxw&#13;&#10;5V5ukA8eBbJsEBgXquXcpJoCGTg64yyO0n2Rz1WNSVIR3DrxqIWQJoQANERJ6bL/nVWbGDBJunQl&#13;&#10;d1v+CkKIyUbpZHH4H3CUAXILa+6WrbjHKgEGQPy5BIf1yghm41fZCA45FVOwq3IQ+xsMcjCiCEVY&#13;&#10;s/bmFV8K1EfXiQtTxJnI0EycvZ0P2nGCWPYUBAcQW202+CAOmIpWbRWGIwAgkoVIq3n6hFZ4LAIF&#13;&#10;OmlObIVtpOAmAxc2NDq0piz2R2lvMPR0BdUEqKOFRmTqPM8EkGS1PdLQNVNleA3ZjoT/6YycU4ri&#13;&#10;UPOcQZYLlL5Afbwvtjy9j/s4icijErGcKlWB9VTay4J6FWHYO/HFjdYSDAqsw1pMHxJHBLUOxTdE&#13;&#10;IKwdTD73nQrEPwzjipIouiihfO5B0a3Y5RRSCAJpqVUd0PVpHbcVelzIbqBTq4h9eudgUM+AXOgL&#13;&#10;t0dSHI7hA+1TFhkiYBML/5kijcmMQWUCxFFAlMSmgz10CyLe8oFRBj8lll3Ql/qotAtEWebMEfXn&#13;&#10;fIjVTbQdLkix3dCBqdB7gQo2SjY7rDDMzewcKiwFebeXImhCmmCd1mytoMUZTgE91Hi6xF8GFx1D&#13;&#10;GwUR044OZy54FwtjtGHHUWuH2chBhXNgiBkdOpfhAUgCCUiFduHW1k8qNORUwZY/IJEWB2z8HIk+&#13;&#10;XBCb2ZodpRKTZWWLJwUuZIbkqjKcL6OQgfOgQ6kxhHn+ViG4M0ZqtI4luFLDJnvY2zg9k1znsJ7m&#13;&#10;11mL+janoXbNpQ4aaChNxvKqCcMPbBU7FLapFOWbqYTADbCOiJF7/pC2cKMiOVAv4Y6ZxSvpQv3S&#13;&#10;oawbycUxvokAjJWIy0AR6uSMWstALnL7SfaB0mEtzHbOjnyVKXyMq8nmH7At/I0YvmDDnsrUvsjL&#13;&#10;ZGqmrWN3F2mtHXtoc3Bvw42BybZllYySwC/BaLkZgYfC0begm/kU38izjltU0ppdwYEsCSMl3EuF&#13;&#10;QEUkYqQo0EbCV5sox7rQLkC2eLvABBl1YOYUJrghOqUFRd6VvoxUuZGXD1Iq0Splx66KQK9GBt5w&#13;&#10;zAmK55F5hlynAvkQ4yH8RLV4QXRaYAUeR27wJBgeLvcxLOCTvpxB4TIcB6yoY+zarDhMKxP9OMon&#13;&#10;DZXYkCE4G71Eopf6HotrosQRUqnfyjzq2LCChIiVkAwka0uKzUf1UUUK45btIbhPmjoAc5l2GaX0&#13;&#10;QkvSLDp4xDZwPybhMcgcQVvkK7trDHU6CsNfjpBlHMb2BWMkHjFGLh1Zvlgu8kVemb/bVJwiI8U0&#13;&#10;TAKy2U6dhAIixw97j+MKuTJgP+j4kRT6rZqz7ZKSPGOvDIWq1HXgQGbt2FZarj8E8CXeTHkyhaqR&#13;&#10;HIcQrJfeOcL7SLZE6uFx1QeZmxnIop04gENMDvddNNjIqc4Ysq2Ot77kSysXmTaiMbs6yAfZjAzF&#13;&#10;X343QB55RDohDEske4EkSG81j4Fu66S0iDBh6SCRsp29vnSRUZrXrIbBt2ifHujtrb4Lrxix2bto&#13;&#10;VlRGBPLEGrmjn/5Y4iRlkwu8lTgaZ0z3SCSZrF6gpxPVJT1drxTCq2hMtDr0jkvpSECIO5HxHGFx&#13;&#10;qnsyjVEgEhpPls+C4QUt1e/xGsAnbOe+X6Q5mFUtp1lgVSD0wPbrq3HNIfH4/qSM0D3EXAsmhlPx&#13;&#10;qV7ynkZKgzFoVfxk4qskv5XwnJ4IrITHEUWpobcwtpbdymNi4AcGrldGf5QOWBwh0QbdZDGcdmLk&#13;&#10;pBF2RYa3LiDQ+HUmhoGutjL3yRk1BM+DArz7MBUYL8OP7OFsc4yEstqZc463BWYzh37AgCcKU0d6&#13;&#10;UNJIFySlqiQXnmDZ1sZ3fnxwnjM8lKhm0XKo7trkZJSRsrMm+ikzgXlkMhx2ro53a18zmF7OIIDt&#13;&#10;Br8/o7ABPqv0AaCBO7HjSugZp/DEbsOyxBs0qkC+CMEyMcuLePudEAwTisdLJHmPsPXWEYgZh7PQ&#13;&#10;BRcBWfz2EHwkoCnmBkzWMRlBd5Wv476U9w4B+FGR8ncCEtmHUIR1acg90hNN1Rc5tuO61LRS/Jyj&#13;&#10;fizA0VLzd4GBJMY7mllbfeFToNgluJZXvcJGGtGbjxZtEj7sLCOTtUK2yg5GJRjKO4ZyqX1tBfhR&#13;&#10;IphfYcUmoizimW30C/5WwA++ofRl4ZeVTehj8uhnIOPngrFNI2tAjBxDAaU+Jmh1aGDKpC3zUxsg&#13;&#10;gRlvSAynMf85UUth0P6PvvTxd/4X/wYAAP//AwBQSwMEFAAGAAgAAAAhAAd6UmzkAAAADQEAAA8A&#13;&#10;AABkcnMvZG93bnJldi54bWxMj0FPwkAQhe8m/ofNmHiTbZsWoXRKDMSTmiCacF26Y1vt7pbuAuXf&#13;&#10;O5z0MpPJy3vzvWI5mk6caPCtswjxJAJBtnK6tTXC58fzwwyED8pq1TlLCBfysCxvbwqVa3e273Ta&#13;&#10;hlpwiPW5QmhC6HMpfdWQUX7ierKsfbnBqMDnUEs9qDOHm04mUTSVRrWWPzSqp1VD1c/2aBBeduso&#13;&#10;fdvM693m+xIfDlmVrsZXxPu7cb3g8bQAEWgMfw64dmB+KBls745We9EhZEnG/AEh4cX69HGWgNgj&#13;&#10;pPEcZFnI/y3KXwAAAP//AwBQSwMEFAAGAAgAAAAhAHkYvJ2/AAAAIQEAABkAAABkcnMvX3JlbHMv&#13;&#10;ZTJvRG9jLnhtbC5yZWxzhM+xasQwDAbgvdB3MNobJR3KUeJkOQ6ylhRuNY6SmMSysZzSe/t67MHB&#13;&#10;DRqE0PdLbf/rd/VDSVxgDU1VgyK2YXK8aPgeL28nUJINT2YPTBpuJNB3ry/tF+0mlyVZXRRVFBYN&#13;&#10;a87xE1HsSt5IFSJxmcwheZNLmxaMxm5mIXyv6w9M/w3o7kw1TBrSMDWgxlssyc/tMM/O0jnYwxPn&#13;&#10;BxFoD8nBX/1eUJMWyhocb1iqqcqhgF2Ld491fwAAAP//AwBQSwECLQAUAAYACAAAACEAmzMnNwwB&#13;&#10;AAAtAgAAEwAAAAAAAAAAAAAAAAAAAAAAW0NvbnRlbnRfVHlwZXNdLnhtbFBLAQItABQABgAIAAAA&#13;&#10;IQA4/SH/1gAAAJQBAAALAAAAAAAAAAAAAAAAAD0BAABfcmVscy8ucmVsc1BLAQItABQABgAIAAAA&#13;&#10;IQDx4F0FiwEAAC4DAAAOAAAAAAAAAAAAAAAAADwCAABkcnMvZTJvRG9jLnhtbFBLAQItABQABgAI&#13;&#10;AAAAIQDSixhlBAwAAOUaAAAQAAAAAAAAAAAAAAAAAPMDAABkcnMvaW5rL2luazEueG1sUEsBAi0A&#13;&#10;FAAGAAgAAAAhAAd6UmzkAAAADQEAAA8AAAAAAAAAAAAAAAAAJRAAAGRycy9kb3ducmV2LnhtbFBL&#13;&#10;AQItABQABgAIAAAAIQB5GLydvwAAACEBAAAZAAAAAAAAAAAAAAAAADYRAABkcnMvX3JlbHMvZTJv&#13;&#10;RG9jLnhtbC5yZWxzUEsFBgAAAAAGAAYAeAEAACwSAAAAAA==&#13;&#10;">
                      <v:imagedata r:id="rId15" o:title=""/>
                    </v:shape>
                  </w:pict>
                </mc:Fallback>
              </mc:AlternateContent>
            </w:r>
            <w:r>
              <w:rPr>
                <w:rFonts w:ascii="Arial" w:hAnsi="Arial" w:cs="Arial"/>
                <w:noProof/>
                <w:sz w:val="14"/>
                <w:szCs w:val="14"/>
              </w:rPr>
              <mc:AlternateContent>
                <mc:Choice Requires="wpi">
                  <w:drawing>
                    <wp:anchor distT="0" distB="0" distL="114300" distR="114300" simplePos="0" relativeHeight="251723776" behindDoc="0" locked="0" layoutInCell="1" allowOverlap="1" wp14:anchorId="47B2AF9D" wp14:editId="632775BA">
                      <wp:simplePos x="0" y="0"/>
                      <wp:positionH relativeFrom="column">
                        <wp:posOffset>9525</wp:posOffset>
                      </wp:positionH>
                      <wp:positionV relativeFrom="paragraph">
                        <wp:posOffset>25400</wp:posOffset>
                      </wp:positionV>
                      <wp:extent cx="3096050" cy="178335"/>
                      <wp:effectExtent l="38100" t="38100" r="3175" b="38100"/>
                      <wp:wrapNone/>
                      <wp:docPr id="89" name="Ink 89"/>
                      <wp:cNvGraphicFramePr/>
                      <a:graphic xmlns:a="http://schemas.openxmlformats.org/drawingml/2006/main">
                        <a:graphicData uri="http://schemas.microsoft.com/office/word/2010/wordprocessingInk">
                          <w14:contentPart bwMode="auto" r:id="rId16">
                            <w14:nvContentPartPr>
                              <w14:cNvContentPartPr/>
                            </w14:nvContentPartPr>
                            <w14:xfrm>
                              <a:off x="0" y="0"/>
                              <a:ext cx="3096050" cy="178335"/>
                            </w14:xfrm>
                          </w14:contentPart>
                        </a:graphicData>
                      </a:graphic>
                    </wp:anchor>
                  </w:drawing>
                </mc:Choice>
                <mc:Fallback>
                  <w:pict>
                    <v:shape w14:anchorId="202C82C3" id="Ink 89" o:spid="_x0000_s1026" type="#_x0000_t75" style="position:absolute;margin-left:.15pt;margin-top:1.4pt;width:245pt;height:15.3pt;z-index:25172377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IMySyPAQAALwMAAA4AAABkcnMvZTJvRG9jLnhtbJxSwU7rMBC8P4l/&#13;&#10;sPZOk1Ba0qgpByokDkAP732AcezGIvZGa7cpf88mbWl5CCFxibye9WRmZ+e3O9eIraZg0ZeQjVIQ&#13;&#10;2iusrF+X8O/v/WUOIkTpK9mg1yW86QC3i4s/864t9BXW2FSaBJP4UHRtCXWMbZEkQdXayTDCVnsG&#13;&#10;DZKTkUtaJxXJjtldk1yl6TTpkKqWUOkQ+Ha5B2Ex8BujVXw2JugomhJuJlOWF4fDFATxYZZPQLyU&#13;&#10;kGdpCsliLos1yba26iBJ/kKRk9azgA+qpYxSbMh+oXJWEQY0caTQJWiMVXrww86y9D9nD/61d5Vd&#13;&#10;qw0VCn3UPq4kxePsBuA3v3ANT6B7xIrTkZuIcGDk8fwcxl70EtXGsZ59IqQbGXkdQm3bwGMubFUC&#13;&#10;PVTZSb/f3p0crOjk62m7ItH35zMQXjrWxMYFVxzO0fzT59eMJAfoO96dIdcnwnLFrgTegrf+OwSu&#13;&#10;d1Eovhyns2k6YUgxlt3k4/GkbzhS7ymO1VkA3PIp6vO6f36254t3AAAA//8DAFBLAwQUAAYACAAA&#13;&#10;ACEAhuUqBikVAAC8MAAAEAAAAGRycy9pbmsvaW5rMS54bWy0mluPHMlxhd8N+D8UWg986SLrfiFE&#13;&#10;6kHwAgZsyLBkwH6kyNnlQOTMYjhc7v57f9+J6iZlrQDDGIPgdFdVZmTEiROXzOrf/u7njx+an24e&#13;&#10;Pt3e37069c+7U3Nz9/b+3e3dD69O//Gn79rt1Hx6fHP37s2H+7ubV6dfbj6dfvf6H//ht7d3f/n4&#13;&#10;4SV/GyTcffLbxw+vTu8fH398+eLFly9fnn8Zn98//PBi6LrxxT/f/eVf/+X0+pj17ub727vbR5b8&#13;&#10;dLn19v7u8ebnR4W9vH336vT28efuOh7Zf7z//PD25vrYOw9vv454fHjz9ua7+4ePbx6vEt+/ubu7&#13;&#10;+dDcvfmI3v95ah5/+ZEvt6zzw83Dqfl4i8Ht8Lyf1mn7p50bb35+dfrm+jMqfkKTj6cXvy7zv/4f&#13;&#10;ZH73tzJVaxzWZT01h0rvbn5SpxfB/OXft/3fHu5/vHl4vL35CnOBcjz4pXlb18GngHq4+XT/4bO+&#13;&#10;OTU/vfnwGcj6roMWx9r9i18B5G/lgc2TygOXvyvvW+X+GprDvG9xOEC7Uuri2sfbjzcQ/eOPV449&#13;&#10;fkKwt//4+JBwGLphaLuh7bc/9f3LaX7Z7c/3efnGFQeLLzL//PD50/urvD8/fOVrnlxRK8u+3L57&#13;&#10;fH8FvXveTcO2XHH/FvVfm/3+5vaH94//5+lv7z/cExSHx3/z+9933fKtZVnySrlfCeCwsDkA+Peb&#13;&#10;71+dfpMYbjKzbgSBfl2bYV6abZq687PuWbs/G9Z5P5/a6TQTkPO0nMema7pzOzZL04/reWrGZpzm&#13;&#10;c9f07TiOfvZ53iJm53LyqvffMp17Lvtzrrr53E6I6RExNH03OsqnXTO0476cu3Zgaof8YTuP7dj2&#13;&#10;w5A5fbMweeTxtO9q0uH2dUFO1yw9KiC376eaOiOw3ZplQCCLr53X0WmqD7Rtur+K1wtF/rewhYh/&#13;&#10;+P77TzePr07TuJ1eY8I+fEWx3561wzicT91pPPkFkDANGJp92s+Yi9kLKMwjH+A4z+e5HdphW4G7&#13;&#10;IOqbfh246pvBmczBsqnZhKidG9wkEjOCkEoc8JQv/ANlr9cR8HMJ2A2JNfd9zHU7DTVOXwFrM006&#13;&#10;p29RwOlZW4UcHx1iQztP27ldWWccmbA2q88XZu7cd1x/xoeR5uQiQgNbuNAsVkDnJZq5Mv/6hSWx&#13;&#10;75iqf7kLdTSrGYBrZKEOuUvbdz044ceuk5YtPpZR474iEVJ0wxl8IORxfe7VxmUxcQOhDRUVxdh+&#13;&#10;B02YNa94p2vXWQQO7LtmRQ+Joq5qh+TYp0XCM4DuBR1sIC4YtWgw6rQz5BT8mAidVx6ria6D1uvo&#13;&#10;A9baF8kA7gNEwEoE99tyXouoC5J66K1fFnDgrvyRKsFyRpUFxSZlx318DHDjCdm97tPp9bhCkR4E&#13;&#10;kyWmZ/Ozftrn86k/tf2pY3007GZiNiaiLf9m74c+AtGDboUf4d2Oi2gBEyhiCh7a+4Q3ntrg7rCU&#13;&#10;LC6R0Ay4OUIND9Y6pIJBB+sUaw7hE7k4Vn9D6MaAwDXt7CyDbdmHhB5YCe1IBtKHm0kGpuFFsxrw&#13;&#10;IQXvkGqMjPKZOhiZXrHCZGTWun27muZUSspPEaLrAaUxyox60JB0I6jJKh6Grk5xqNxgiMsaQOjc&#13;&#10;Lzxy8cQN/EFfDVPKSugji4dOxjPmBWkuj8fuuH3Jupti260wH5qVL87aR3L1ISQ6mIufkDjk4/X0&#13;&#10;ehv3ZlguzEl96Yeto770smdfYpKW6Ylx5FLXmbKNE4IOT2EoGuNeSX65pGwlYLGbCMD7/QKZwI7R&#13;&#10;iyKMKN0/kgy8vcyBuRLHSNgIeqWrHiz0kuswpZt4Fk8gj2kEsAPVaDtmyV4nKYLKGQ6jnZkRJkMu&#13;&#10;EkBrmK7KxD6UMVMd/kzy1ZfY2bc7MxnClS4AL8wuBVhlaPdLkBSVaAARneEshp1WRmRT/1ygHSYU&#13;&#10;iC1IQzTL430ehp0QUF6Ct4haVYOCf4etJPCQIcAADnyqpdEzkWQJWZ4SIeRH0mYM8gqNRPMJ6TNM&#13;&#10;3QB9yN9TPx+JZ6dBKep0ZB0XnDtj1PV1n8CprzUUb5FI9RIKO8Tg1prW2JUXKZhJucYWrjXJYOeB&#13;&#10;7khFdJjVKfPtV+TA0oWzV3fhfueBOxlaeRFg6OrN9oh48yHDZGvcKcdlZU8wIN9LdGixgCHaw1BJ&#13;&#10;Wu5xZkv2osAoV2On8UzxZZojJSzzjgTghxesr38h2JSZRfKe8oKAzfaBEfYhiLHHCM15RuIh/aCV&#13;&#10;tmByOGbhVmXqC3bKpeSrdoBv0A8R1MCIsKBquvZP7WIBpbepbqyf5XZEpc8zSC91AT1tH7FYC1lt&#13;&#10;3C46mfPpRJnZNwWYBnITcvuhaurUpo0JmiKmR4y+iWXAhBhRiwJqbLbgxUzApAIfZE/4GvUM41kC&#13;&#10;0uhV3rBRb8pZqTpVOIhRQlREoJCu0ZVmL3GoKxSl3cAmFWWqHvFRmWoJykQNZ5meXth1Sz9gvfiT&#13;&#10;lSC8V4FIrU3mSC/aDKS6gp6+mHyJOH0wEbE0wtJTyHA4bicx2a9wiScJCrvnyJVJa6/9AAbpvW3d&#13;&#10;B0b2Ay6Pc4ihPEfmrFGOR7oAsyLh50C+rXjLgSuZs0zS+1xeSxaDJB8yoIr1m5RL+ZeiYqVuDHbR&#13;&#10;gUwn0Wz+7Ah5TO7hsT5hkXy00ERgMYuhA34UUi4BHzXSxeXSjnAAEwS0NOjK5Tp0rFjG6sCcJXBX&#13;&#10;YKLUl7whljsCAc0IEy6dA4rHSWZKEwgd81dPt6RNopJHotPDJwzPVYpLsI7bQ58rYgxhqFGQzJBO&#13;&#10;pbZSgkszxrPEjemCyC48MAzCWA5isf2EBpoikz5bKXFkSIwQHCAjkYmSmd6eweKnkYzTx6lWqkle&#13;&#10;QyqPDH4j94A57RldjjDFcNOFHJUIVOHsE9RVTwc2c5BdYU8HKejrVNdDdnboA+je7wlYTJho6CQj&#13;&#10;syDwTA2QJiWfwYRAmZRoG0JkEUahBJY5Q/TpyVxGLTVuIC1rlgPplkwKhopg4QoQBQ/45+zBJpSh&#13;&#10;dnh67VIgoIhrOojbnakzSqZ9wO1eSRvnUg0IPhSqS3c1ZLZg4qJRC3GAWS1HRkqV2g+Jn1mLPkIY&#13;&#10;hRbTjUkZqdLNJdkXQWpvHPLQNdsQwT9wljUU/jHbJmaq1MAOoyhj7uzxn1cRi6PJ7kUgp7ZRFtTc&#13;&#10;jUqAaoUc68XTbbLHaZtPrwd2O824bc1mt+Nxxfys9QDgxHEFDeVunwwsY3VU5i/DDZMqkwycT5SW&#13;&#10;hguD0JG9R4oCY22k5IN/2L678QoH8iG4WCy4lM1UFv3kYJxuhQBTnwfa2pg4PswlFcu4cm22P2Yn&#13;&#10;BrOPr70lvKbec6eYVZk5F7WRl5mIJne4dyhqSn4U0TtWrZk9bJaxekvNGV+xjNmGtqUhRgUHX8nU&#13;&#10;2VTEyU1sYk+dPpbNM2c6GolM9qbEGpMxi4yf+ii91LAv0S5sjpvd4UsLlBTDgQCqXlETyMkHPEYX&#13;&#10;lEoAMUv1WAHfyjxsRhgh7aYOrQ1MQLFPkYelVN+lM1EPIxpeHAGFtuqJUYFpWq0hBEwh0/eJkWYh&#13;&#10;AQJfSg3jOA4Qqct5VoyrhFP+sbNAnWyNEG8GSXYpN9Nols+TTUxeQCCrjNur2gO1qqdBABXuQiPW&#13;&#10;tSyJk8kj6NoUirnOkX0jZUzrFcaqhC8XgusYTQl7rIZHs9AuZCcnNBOyDvoYzR6ZMJWWTlmATVfF&#13;&#10;NN1ulzKyi0EqPLQI82DGO2riIlOb8l1uhXQba2jkRCvKUMTSxyh8xJWVe5hokRGRyerqaHd1Ma5M&#13;&#10;Iwc6ypvczsEUK3AtkzgoCDbc6cj7VX2QQZnH1eQq52k3BzOwmCnUf/PuYDYziiaPLPm2cqaAQDE0&#13;&#10;k8ZeAHnCnLRPnPyNw8CRRUc7OZF9nk3mJA5DFk9HhhO7hZXcmiDTdwNFR/9uqfwBwaxOAAjjmj0I&#13;&#10;xnnagwU6QdPiMTjVSXrou+gcQ0JW0MgVSibvXDEF0+Uu7jPgQIA/OaMTKi7dtO3uM1VGxQXI1Brt&#13;&#10;5jrtkgQMIDwsW44cLFiolZYDcLPQKhGSeYkGPd8a7jiUKxgF6dM9xQMs4iGdwtDR9s0IlgfmFcqL&#13;&#10;1CCIbOLQp6KBkV6tZg/+ucF1ZQLTVtO7RBht8rFnZmUaJAcp1SlUxiMbmaOgp4SyvYgeKQryLzF2&#13;&#10;7NPYG4N6NkiAwriYauveF50loizvqRMIdaniI01swNRHOeCV7LkAtSrxgZVnML12E8xu147bYIBc&#13;&#10;ECcQfIjgJF6+RF+0QJbOtJVQ8kBa13cTyR8GiLL7QrVBZ/s8L/j/lNSftn6H+stA3hjpOEdClXLc&#13;&#10;j+7PR6txGNra9WRbZKCihoE7BmEcWNt1SISvtEDOepsgqH6u8CSRO9mCQqr2IEMnxrFJHiQBHlp1&#13;&#10;65ywJGlwbxvgg16mU8nYOpTPCuicF5KVp5wkRSh/SHo4fIlU1METTK5TqAgbzSsgiwpag188/gs9&#13;&#10;SPG182Epsy6kgwzBXpPYP5bybsF4JivTzTJkbsipVmmkuqjIVe0lG9R2UN2ZkOMXSQ8aHmKJK38x&#13;&#10;shJ4ooQdmZWGuq5t0Ysmz0CJ1mQNLiiDxUd6eRaTLZYEE/AlsDjAwnp5KJR+CYB6l/mUFB12AI1f&#13;&#10;qC30DWzVeWAHUttKk7czmMN7LL5MbMRst1U9GLqPFXBQ4x7cv8aQxBhrb86C9FFfR3nqr9Dg4vaW&#13;&#10;r9lE2GnXoZlqe5hOji4mTGRL/WH/wkPXM6UQl0UjbCQb41C18R6kOgA03GmriXZZrBi8VnDwyAs1&#13;&#10;ACEDFtqTxXQP70hk08oLKU9zOHvJISei1N6zg7SfrGZsX18VwYHkfTc61XKVHpprYLtzihri4YFW&#13;&#10;Yl3ISWuys6KJ7YkukZ22fD0kMLbKlmyOIgRtuY1vwCJDkVNHhnVZjlJnBBQ/eUFDpLgMzGEfcBSD&#13;&#10;wNl5JqYSvFqMWR5RXw9HSbMSx3h0GgunC/IK3Li0kmtjPi7VJEoLb/JeBqej6hBlEt1t+Ize2RZQ&#13;&#10;I6WcR59x+GbVUdPZyhAI0BCvcMIhx/QnjKXGXNILPB5oJYolrA77qlk8qBz3xQIW0Se0Wu4T+cdx&#13;&#10;k3nP4fytE0Ca4CM+oV4oKFs4CbFQ6WMmogJpn8MyTfc9F3EBT+taenhCctAPvdi/h41xvS63jkff&#13;&#10;yXgqsyxqekM/P13vw3tYjmenedYhRMxo79PS/OzP2MXw4nPk1adMxYaJs/BqgfAaJnUdKexgVLLN&#13;&#10;oajR67tSNNUiW5R6g+x9ZApT7x7pwmeSVbmN8/tkVliA4aGOud/eCR0CAIH2lPYvw87bjXmdWGyj&#13;&#10;AHZsuar3mwlvX21QBX0NSduiM2ExB+iahg26GlzIzKDnpcp5MKqLE5pQCVdSXLkMy/HzgVlqYcUA&#13;&#10;FaT6pMHRpmwzBeSulfC8Ee2KOY0DAJjPwnCjCJho71zCdaGIG2WzXJXg2gqaWmoLcTmJ9DwGdXB5&#13;&#10;lYmcbKQLoUX1mIryQg60L+zOG3FfNUTLkyWyAU18H9lWx/IQNNxwGEGqo/VER1CpWPbNDKGauGQM&#13;&#10;piR6NAx96lKbrBOQx4a3uAXCWF6ZgLGVpMK0A3AgMqHGOWBD9qvzDNWgW69lBQqx5m+WpEN0M8iU&#13;&#10;pC9BcvdKO6aXKYVmZfJQSGBdhwMckKJYraJd19bBXO5bKD+0JumEQiyFQx+M6tIi+1T9a4PJbdM9&#13;&#10;ONovpi3WcvEvXRGJP46TL076ecHKsJzWHHmBBSjbmJl9BRpDAPqlRJGweokXsLgUy9Gfw7x0monX&#13;&#10;z8CC/voqb62kNdtyHtp2cDoM5zUmvMAE7let0iTWcdObFzJUDY0YfCucdTQYkyTGRPqkOeNUMG08&#13;&#10;q3poId8UIcMsAZI5+nFVR9AM1B2WRymCHjGZocLDNfb4+sVIzUNMUPcaq2ybmisK/FKCJWumQwIi&#13;&#10;j3FMsjDSKewsWNIQ6tE9jkFVc5Xm4TL4w65Pevm7jmxL2DzVMQ2xKFQ4w9jSHH/b4Ci+P10qX7aZ&#13;&#10;n0It+0xaneXkiM+e7abyhZ6DPM7JGkGNvwCLpYHHNtGX75oRPqIfOehog8kYbrlQk1keN3h4Gh/j&#13;&#10;uOwNBUow+WdnwHD2jGk7wQk+LeAljP7AhPJplJnhPRUKN+CkwQE63AaTuA+sUUniVLbw6NurhFwy&#13;&#10;G+tZMNx+w29n8ZQiIrPUULjT93CT5LnnHMVzQfQzWtKyJNCkGjufpBfecRcxwjAXMjzddHAQAw9I&#13;&#10;GGZckWMJl5/N1+7Wqe9H8CC8mnNj+Am9C7nG0+t1mrBs50XqQPuja/MmtTtlpxa3JcjRGx1tm2iY&#13;&#10;/Vhqxxq32dlrG5BSYHTu2MWLQqPHcLFJe8ImA8GmP0ShHfLHYwhmUNIhjz2kASTTWKUaIqOy/1EZ&#13;&#10;GBOGAT1tjrl5SOTI/gphqlQFLV04YLodcYdUZ/6CnRzTE8ZiH55BSBJAsSK0Y5uUED9O4slB6u7c&#13;&#10;pE0MdIkcb4EHfnMlb2KfrTVqeeqalMYF4lWGAMYwc2QAYgUPREuurF/gFm6m33ShBPlsVnM4P5bw&#13;&#10;pXOG2W3zhcM9k00WUVssckXrMSb6M4nSqpDM+21FyeJvDmphANiYKK8QHogSsLzqkePUSP6iGgHP&#13;&#10;HvU4oeDXYtVHiWGCyBo/MEdwJjeMQRir7OeFR/7zyZV8AgffiRkMGZrTlXIKj0iNImmkojEOJNM6&#13;&#10;B2zI8+gmGORVi5KSuO8PLahKthib3QWbvJwzceTlNEWXs5jHeQP6uItWeqPSG/mDD1fEVY0/14qS&#13;&#10;/vX0Sg/mBxWuP5OZrr9046wvZ3NuJHRWfMYP00hbqIF+IF75ImaAUtWBhMdsBGVjXiCRiAJKzKV3&#13;&#10;IiuouViDVHJUoatrOG0JKUSV7CSc1CqZgCEMZgpfCl43tMZpAM1ZqaMERgiIxwBE/Mh1IpLUg6X5&#13;&#10;vRO+Lpx2e0Hq1Uw+TlhlJ4nibnqzlByEmII7s9fV6fxqg0+kuxR5pYszVIQLLEQhfWgjCjcsJBKE&#13;&#10;kdI4N3NooymElSmSp3ptAO3UIMqCPDrWFQymujtgrCdLoQhDob7ugfJHPAiyVFOeZCnkPK/Xe6yT&#13;&#10;6utduJLabgzBY1WIIHetLHaJKWaBJNcszSxe6ksc+AOewJRfWGX8wEmlz93NMFglVqmL3kikN2J+&#13;&#10;TVB9VqUPYiJLs5WlEKqAGNRRP9orDjXSTNZklCZjS78NZNw6WbaMksrBvn93XynwgM2PQXuB460n&#13;&#10;9xnNwcB+VCB/68NONr2PzjlcZCX7n3Xp68+3X/83AAAA//8DAFBLAwQUAAYACAAAACEASLUie98A&#13;&#10;AAAKAQAADwAAAGRycy9kb3ducmV2LnhtbExPTUvDQBC9C/6HZQpexG5sQ7FpNsUPgoIgNXrwuM1O&#13;&#10;k+DubMhum/TfO570MvDmzbyPfDs5K044hM6Tgtt5AgKp9qajRsHnR3lzByJETUZbT6jgjAG2xeVF&#13;&#10;rjPjR3rHUxUbwSIUMq2gjbHPpAx1i06Hue+RmDv4wenIcGikGfTI4s7KRZKspNMdsUOre3xssf6u&#13;&#10;jk7Bs7Ou+lq/vj2UL3id7s7jVNaNUlez6WnD434DIuIU/z7gtwPnh4KD7f2RTBBWwZLvFCy4A5Pp&#13;&#10;OmG85+0yBVnk8n+F4gcAAP//AwBQSwMEFAAGAAgAAAAhAHkYvJ2/AAAAIQEAABkAAABkcnMvX3Jl&#13;&#10;bHMvZTJvRG9jLnhtbC5yZWxzhM+xasQwDAbgvdB3MNobJR3KUeJkOQ6ylhRuNY6SmMSysZzSe/t6&#13;&#10;7MHBDRqE0PdLbf/rd/VDSVxgDU1VgyK2YXK8aPgeL28nUJINT2YPTBpuJNB3ry/tF+0mlyVZXRRV&#13;&#10;FBYNa87xE1HsSt5IFSJxmcwheZNLmxaMxm5mIXyv6w9M/w3o7kw1TBrSMDWgxlssyc/tMM/O0jnY&#13;&#10;wxPnBxFoD8nBX/1eUJMWyhocb1iqqcqhgF2Ld491fwAAAP//AwBQSwECLQAUAAYACAAAACEAmzMn&#13;&#10;NwwBAAAtAgAAEwAAAAAAAAAAAAAAAAAAAAAAW0NvbnRlbnRfVHlwZXNdLnhtbFBLAQItABQABgAI&#13;&#10;AAAAIQA4/SH/1gAAAJQBAAALAAAAAAAAAAAAAAAAAD0BAABfcmVscy8ucmVsc1BLAQItABQABgAI&#13;&#10;AAAAIQCiDMksjwEAAC8DAAAOAAAAAAAAAAAAAAAAADwCAABkcnMvZTJvRG9jLnhtbFBLAQItABQA&#13;&#10;BgAIAAAAIQCG5SoGKRUAALwwAAAQAAAAAAAAAAAAAAAAAPcDAABkcnMvaW5rL2luazEueG1sUEsB&#13;&#10;Ai0AFAAGAAgAAAAhAEi1InvfAAAACgEAAA8AAAAAAAAAAAAAAAAAThkAAGRycy9kb3ducmV2Lnht&#13;&#10;bFBLAQItABQABgAIAAAAIQB5GLydvwAAACEBAAAZAAAAAAAAAAAAAAAAAFoaAABkcnMvX3JlbHMv&#13;&#10;ZTJvRG9jLnhtbC5yZWxzUEsFBgAAAAAGAAYAeAEAAFAbAAAAAA==&#13;&#10;">
                      <v:imagedata r:id="rId17" o:title=""/>
                    </v:shape>
                  </w:pict>
                </mc:Fallback>
              </mc:AlternateContent>
            </w:r>
          </w:p>
          <w:p w14:paraId="471141B8" w14:textId="00BDAFA2" w:rsidR="00B168D4" w:rsidRPr="00A406E5" w:rsidRDefault="00B168D4" w:rsidP="00667B9B">
            <w:pPr>
              <w:spacing w:after="120"/>
              <w:rPr>
                <w:rFonts w:ascii="Arial" w:hAnsi="Arial" w:cs="Arial"/>
                <w:sz w:val="14"/>
                <w:szCs w:val="14"/>
              </w:rPr>
            </w:pPr>
          </w:p>
          <w:p w14:paraId="7C1319A4" w14:textId="058E3825" w:rsidR="00B168D4" w:rsidRPr="00A406E5" w:rsidRDefault="00102ED1" w:rsidP="00667B9B">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746304" behindDoc="0" locked="0" layoutInCell="1" allowOverlap="1" wp14:anchorId="1B651970" wp14:editId="5EF08435">
                      <wp:simplePos x="0" y="0"/>
                      <wp:positionH relativeFrom="column">
                        <wp:posOffset>1758950</wp:posOffset>
                      </wp:positionH>
                      <wp:positionV relativeFrom="paragraph">
                        <wp:posOffset>-89535</wp:posOffset>
                      </wp:positionV>
                      <wp:extent cx="1806770" cy="326390"/>
                      <wp:effectExtent l="38100" t="25400" r="9525" b="41910"/>
                      <wp:wrapNone/>
                      <wp:docPr id="111" name="Ink 111"/>
                      <wp:cNvGraphicFramePr/>
                      <a:graphic xmlns:a="http://schemas.openxmlformats.org/drawingml/2006/main">
                        <a:graphicData uri="http://schemas.microsoft.com/office/word/2010/wordprocessingInk">
                          <w14:contentPart bwMode="auto" r:id="rId18">
                            <w14:nvContentPartPr>
                              <w14:cNvContentPartPr/>
                            </w14:nvContentPartPr>
                            <w14:xfrm>
                              <a:off x="0" y="0"/>
                              <a:ext cx="1806770" cy="326390"/>
                            </w14:xfrm>
                          </w14:contentPart>
                        </a:graphicData>
                      </a:graphic>
                    </wp:anchor>
                  </w:drawing>
                </mc:Choice>
                <mc:Fallback>
                  <w:pict>
                    <v:shape w14:anchorId="0CC66DB5" id="Ink 111" o:spid="_x0000_s1026" type="#_x0000_t75" style="position:absolute;margin-left:137.9pt;margin-top:-7.65pt;width:143.45pt;height:26.9pt;z-index:25174630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OL2pmOLAQAAMQMAAA4AAABkcnMvZTJvRG9jLnhtbJxSQU7DMBC8I/EH&#13;&#10;y3eapKVNiZr2QIXEAegBHmAcu7GIvdHabcrv2SQtbUEIqZfIu+OMZ3Z2ttjZim0VegMu58kg5kw5&#13;&#10;CYVx65y/vT7cTDnzQbhCVOBUzj+V54v59dWsqTM1hBKqQiEjEuezps55GUKdRZGXpbLCD6BWjkAN&#13;&#10;aEWgEtdRgaIhdltFwzieRA1gUSNI5T11lz3I5x2/1kqGF629CqzKeTqekLzQHsYpZ0iHdHzL2fu+&#13;&#10;E81nIlujqEsj95LEBYqsMI4EfFMtRRBsg+YXlTUSwYMOAwk2Aq2NVJ0fcpbEP5w9uo/WVXIrN5hJ&#13;&#10;cEG5sBIYDrPrgEuesBVNoHmCgtIRmwB8z0jj+T+MXvQS5MaSnj4RVJUItA6+NLWnMWemyDk+FslR&#13;&#10;v9veHx2s8OjrebtC1t5PkoQzJyyJIuesLSmeg/3n8/8JifbQX8w7jbbNhASzXc5pDz7bbxe52gUm&#13;&#10;qZlM40maEiQJGw0no7vuwoG6pzhUJxHQ62dhn9atspNNn38BAAD//wMAUEsDBBQABgAIAAAAIQBS&#13;&#10;12QwHREAAOgnAAAQAAAAZHJzL2luay9pbmsxLnhtbLSaW48cSRGF35H4D6XmYV667LpXt4XNA2Il&#13;&#10;JBCIiwSPxu5dj/DMrGba691/z/edqG4bWCSEjKyd7qrMjIw4ceKS2fvzX3x/97757vT4dPtw/3LX&#13;&#10;P+t2zen+zcPb2/tvXu7+/Kev2sOueTq/vn/7+v3D/enl7ofT0+4Xr376k5/f3v/97v0L/jZIuH/y&#13;&#10;2937l7t35/O3L54///jx47OP47OHx2+eD103Pv/1/d9/+5vdq23V29PXt/e3Z7Z8urx683B/Pn1/&#13;&#10;VtiL27cvd2/O33fX+cj+48OHxzen67BvHt98mnF+fP3m9NXD493r81Xiu9f396f3zf3rO/T+y645&#13;&#10;//AtX27Z55vT4665u8XgdnjWT+t0+NWRF6+/f7n77PkDKj6hyd3u+Y/L/Ov/QeZX/y5TtcZhXdZd&#13;&#10;s6n09vSdOj0P5i/+s+2/f3z49vR4vj19grlA2QZ+aN7Uc/ApoB5PTw/vP+ibXfPd6/cfgKzvOmix&#13;&#10;7d0//xFA/l0e2HxReeDyH+V9rtw/Q7OZ9zkOG2hXSl1ce769O0H0u2+vHDs/IdjXfzw/JhyGbhja&#13;&#10;bmj7w5/6/sU0v5iGZ8dp/swVG4svMv/2+OHp3VXe3x4/8TUjV9TKso+3b8/vrqB3z7ppOCxX3D9H&#13;&#10;/cdWvzvdfvPu/D8vf/Pw/oGg2Dz+s1/+suuW5TPLsuWVcj8SwGFhswHwh9PXL3c/Sww3WVkvgsA0&#13;&#10;N9Nxag79OO5vupt2vun7cdjvul2/a5f5sO+aqen2c9O1Q9/v+d4epn3XTk2/X5qh6Zd9O/LUMXFs&#13;&#10;mc/TyFjbM7M/Tvu+HRzkue+Vxr/L4LB3zMmsaI6ra5nmJJau22SX9I7V0tlND+NeDSKKJfOw76Om&#13;&#10;cwfGxmbToW/GHuVZ4oKhnbv9yMzswTINQi47oWY37gdmdvxl2TTvp00bxpACAIzNWDn0I2PK7NAY&#13;&#10;kUus6Nq57cEISjLUqyBIIctXzB5mXqoz1rXjABiR4ewGiaIoFP7LoIrV4HH2y2YEq44L9gZI/IJg&#13;&#10;gFQI09m7nY54AY80w4wNTlh5oY7jNGl+OwInaLhA++eJ8SGQYXi7HtF6URd9NyEEPJ2MQuwtWu6t&#13;&#10;z+ZD3N+36wEodZGCEB30eIFkuNL2xYBOVNp+XYEYtdyALaCQaDoFnCBJ8SlcOGaOCOKhPjhkqivZ&#13;&#10;BSViRbBbDqCi3x2Tl3pTtfiL/8C1NmEQwKZmrqmt5rosrgrtSqYqdkF+bCQc1qGk5k0T4gQwi9px&#13;&#10;nFmMK7L/uA4X88C0HQ5H3G+AoBUeBk68X494C1JsxjN3wSDGNmAm4XIPKfEpHvje9oxF3fIR4Idu&#13;&#10;bgGIoK3bC/NeY0tO8J2wpPSJ1YnfTNY8dMVBsUt8wVCCaRdsis26TTk9NquWuzC4FIhxP1MWBrG1&#13;&#10;VGihTOhXkTV0U7nGx6EdN8oIJQpUitBb8BSPloN7+YgPi6RaPkwLCzZNwYP9gyp8bvtFsOPtGONT&#13;&#10;pmI36Jgs+Bc39INaaBQLWDkfK2J8nNp14qmsGFqZgRzd0bcktm0HVIBPgLp5AGntsCz4XCdrU89T&#13;&#10;KafCC+4oJhaDOtXRDt6ShxejzCfixF22MXWk4F12MdeO+oGZfjchmlXMYcbusNSoChyiOet9gPNs&#13;&#10;0TWrC0Wl88nEg3wdVem+1B54Uhf3GZMVDBntwmtZkXVMgXGmA5YLA8uCL4rBTH0WDyBmNdSdJ9aQ&#13;&#10;31iPTHNH8mPm8hLCG3K8dv+lGcnxIZHJdGoPZDAWMgjOzDXaAzhiWTJKsUhW2QU6Vk6JyXJMdurb&#13;&#10;dupIRnGrOZq4LsBXNBjmKggWOpFiSzZknal0mFamio6GT5281Ru8wy5CPjMROTSkO23OIJxC1Y0q&#13;&#10;VqIBVdWqcCXb6sD4CrsGUgljwYCXI2RFoqNyJ95WT56dNCJ5i3uQX68ZS+kkaBEp6Fm6sN/C9sV+&#13;&#10;xi5xDocsvMoESPCHyRDKVISYgwTRRehGCti0QwgmQRB1K17ApGvSU9H1muWYcWS5QgwKsormk7F4&#13;&#10;IIuAG+6UNaI5YZ6hFZsZaGewlDLhWztSLDYwpVV/QCFjKzrg2kRRZOMFVRdndyUi+ZukTEZoScnl&#13;&#10;LtzcDpIAaTOpUW10GOFCm2Q2Qs3V6LzMP+CyeKW8ABCHLffJL3ZkUOeIB4OYK8G0nXCrIPUVL+cN&#13;&#10;PkaBdktDKZ4zGzqlMKV4oxaGYLnQ6oz4VfSpt+zFTAb5B+6VJHRQqp6ChKC1abCEbUXmWqGdmMzP&#13;&#10;Egf1B+qYOWvPPsWw/BP1KBOSopCtDCSyWNHqjxivLJerY+ACwFjsOiU3MlIjgwZbXqPNjAQhqiVB&#13;&#10;mZZcZxF2PwwwAH3AJIySF6XK3JpK1VmoqQhFM02n1Y1ybJm8k1AWCZJESwCqaxCcErsFBON0LgDh&#13;&#10;o5uSTFEE+5iKmJaUqx1axwxKVxWrWE6x2gAwpno2Li662iqjB6fqSnApcBubvX5fows9Gkk2Hovh&#13;&#10;vBwm07ORyVoMNVWUU/hLZESPchnDo8m1kNGhtPBFGtVgmw0bTUyZq4yzkALNTppoSiCN0uMGa4Qs&#13;&#10;cgv1dDFb2sBaVdpVv1PVMSSDOEmc8sBIYz+5YcjM2cRkzIo+YoiJStVKiRmJbLbCcDIpmrHJJOLW&#13;&#10;WNdZB8Yj5kUI0Jj9me0QE/A2slzFAx+WpKyTtAMLWcYgI8SLmMajlhE7FaXqLUh2TUSlPsV5cyIC&#13;&#10;jOWSg+ihpcRcAsYGe+pFHx4mkPgSroRkHL9aSxurRMvFniHYvajER0gXNaJMGi/oAcLhkjEmyeqY&#13;&#10;A9HyIHo9+isX45CH3Y4wkbWEv3Uoj9EblGqh+VDmlTXym0NDUQcYcQZFG6wQ6q62fe6t7+jOt8KR&#13;&#10;zY+4JKrgi8SKH7GMjw32kMcCLTxkBNpP9r2k/NFeicCgJOFRa0Zvu7opAwdgZPpODkxJpfZE1iy6&#13;&#10;A46p8RuWEopFW2xvyc58oDEb0jaW1yrNwXx5KXPZyaotBqjo1FQ+9dcHhHNRlolwCaU0fEzXq3pU&#13;&#10;CgI4dSyloyqHojg7wEDVLFqJtauVzH8NUVzqaYd4bE9ItW9TI/4yZGbPKjE21+gRvgK9yiVKeWkR&#13;&#10;FDgD2PzFU2zKWs5PJYORduTsvhkVX5DcTI4IxUJWWp7c3bjEfxvrtj092hd2wSzdcbRDI5KUR4U8&#13;&#10;Rk3pblAX6h4VeRiwL00bbQN0GNOhWv3JljpCvoMswZHgRm/mEDyyumJFL/XbqQA1jSRKZW3EBnhK&#13;&#10;QipHXGSUfvaJdfBITW1DwDBxI6DMYP+LgwJ1+cmJDCbNKZKlrbkyMiLx04kxxPXYFwiwCd4WbuzA&#13;&#10;Lo0dwxYqGuElypahVAZNFZsVhEpMy2MgNc9nAyaRd8zQmJcHY0KajcmwbEDjFfewRB5ujZ464HgP&#13;&#10;reVu1sjgS1kVdFspNXSuNZekGex4RW29HGF5Ako0NN0U00h8Qmix0Pf6EPpeADWEzS5R2aQxeEGR&#13;&#10;faIoHrMvxXQhHUGCT4S4EXZtHZZoQdVLkXEfaiMvaz+0RgufpAqvPSzIhyDHbM5MjPko6kYWH2xU&#13;&#10;IhKRSOSEibasT3Oa1erm2ValSke6OJ5NdMXWgRDLXsUaulcAYky/DBYQthxhdG6oulrKDuueSmpW&#13;&#10;RF8IiaO2eNHOKljMDQgo73ayg38jpc9GzR2wCf6nbuJL+hMM0DFJYbi00IAFlVeU0Cw52KEUTs5Z&#13;&#10;yG4DxqIfuuMsK1fsszOQMNEZ7eypJFtyvgcV3VBKkjw49n0C3DMuewWS1rsgBSqsJUiuvDIoKfeb&#13;&#10;whxjq+diVUBwSDvDHcKp2Ik+7WTCuOQ8trFPYgfNtdbW4S+aMZiDe9xlrrEJRzPNQDgeIHJEmdky&#13;&#10;ou8+g5DF9mdSuMJfWlUm0sfVSrg0cenxMI7HBUm7JugAlmLAzrQGdfbW49V3VncnMD2VsBpgtqMr&#13;&#10;hQQ5y7sjiBGe5fUoP1CrBMcN+IxgGUIzZIMsYsLNA1QOfonKeDRHK8ZxKCTUnkKgx91bOTDxcY4p&#13;&#10;TmaYFtIW+orEmPO3LqBwa1YQNA3ITxFQrFjZjIVtFHa/Jc3jiaOQM9x0//SzyuUm/7+93c7vBb/7&#13;&#10;+uun05nfTeZx92pYj9yOHOiGOlLcTXu8aaebacXY3bQbd7QOhH+lr979JwoKcKAOwU6SPHpbIyrG&#13;&#10;/hTSC+3BQQ7AQsujETnmtiaP4MUt8ZJutGLfJqoykvQ6JHdJDzruWC6UX87yw4rl4zofyDnUWevA&#13;&#10;zXxDCrhZyTG7tueuH43sjIC+gom7SJ8ld4yagShkM5jzZao6FYqYGWxbdbVxiq+vDZOEpZkAAy0M&#13;&#10;7+rqxEYUMH0nwAgiU7h6wwCAcl+9nTiQnNazyCNrtlSUMs0tWx5dS6lo6FfCMNQPYXPpWOgiAAps&#13;&#10;bUT4V+2AIaTvoHPi3JyByphiBjHV1VOuCKGyMY2fr2XI7nimO69Q9OhhSFXm5m+62LqtSZhSzaBF&#13;&#10;DCc/Wfdit7TwcqlAUSVPHkUWESRTpJ5vqVeQLtnPNE3i0W8ZDWU9bknZxfs0ialRXEMBjL/fxL04&#13;&#10;jB0ZdRkzOC5aogkA/i7txBNr8kRhIBdZKFmpoMHqlJAAIw6MXO5sYgiJS+sCUC0eqTwsarmDE252&#13;&#10;xHhLkHv71NsQVv4GM7ysAWyFp3yexRtVeWQ2v0BcDl46Z4VNvt04ECjqieQVElYapxnL0RVrmJt4&#13;&#10;/3Lh1k+HafeKMoSSh2WLt8o0xKA/rY27qv1BlLKH1pVVsAuHwmQjDwuNnfTWmy84Ygd20eCKlHss&#13;&#10;+ctgfoNK8Rb9LSK4DAI4jiG6Aezq4tOSKykpk9JJQXgRuXmyCQ+S8LFqFE5NTjQV6Lr6HUtv4Q1u&#13;&#10;YzzLosOEBIukR3/c58UALyk/8Zs8V6x3lKZOfyFwP81BX7RQNEy2JvLOWuXJCF28unMvC1bu+zaO&#13;&#10;VHJCVEPSvqwzzvLrYPHVLRZyCnNasrxB5c+X6Eewgl22hsChkkgwYLOoZvYi4G9GiEqG90AWVGZ4&#13;&#10;C/eiNYYi7tjpisSFkTzlEI+ApDekckPsYHNM241ZdT7m17ochzgTpJULrrRZ9Hme8Gbi1uwjfsEC&#13;&#10;hARMkNmVt6rDAzzho5KN7zM/2tiNVFQ7WVPEJksQNBBepn0rsaM6qDp/O4up7jozXWJJE0xwNYpy&#13;&#10;7K5WLsLmljyJJwGHTeIFn1iAGgd+WbIRWvNDkW+N8DEJgix4OTn7Gl06UGcRbZAnjRhjqjTPYbSH&#13;&#10;NV1zCAjZcPXW6ejtitWjX/PDgqaSkUsDbrwZZT1S8lFnN24tLGzVySLDNYjGuC+YD5bjgXxw6LiR&#13;&#10;WE0HA43HZO/R7UkFw44tUUuXEdEqQAXKA/6hX4lzibPK6wstnFZypEpxobPwLJ58gQvgl/yG7wuG&#13;&#10;0RteG0DqdnxGsyHN2QDOgKZXo0A8g5lUmUyaCJBo5g4avaTtzssIxs3wjJOlcnHBRH9/pqA0i4Uo&#13;&#10;2UfUZ2pfgPYWrn5AgEZfENXjxP/AMR1HovE4b7DyPzD0482wwkTS7Lrj2kZrvMgER2bKzmKB1UC3&#13;&#10;y1ZuEnJfapZIFoO9G5WxGJv79DqAfuQ4iK8oNEG5UITe/v4Dc5dcBZFG6PZMF4CsK2xc2JUvyvGN&#13;&#10;P1+K2eA1PB9ewtpu41syp17ZeJ8orxIodRMAi3dTttsrBxJ9t1xvg/QrWQpf+Y08kf81gnrrQceL&#13;&#10;VUXQj3kdzCfbHeHMlhi+nHOGbl5wzjzCSwJ14Ih7g2NgPdVs3MP5aUcdSiqCSf6kli4PjfKzW/GT&#13;&#10;V6iW+P+CqnHDvXs1d/3RFIznONj7v70sNxwLjqpGP0zQeIdl+ExJy/6k6vPqdeLWUSWn4zKzMXhX&#13;&#10;y3IQd7AlgP9F50//q9OrfwAAAP//AwBQSwMEFAAGAAgAAAAhAAZlGgzjAAAADwEAAA8AAABkcnMv&#13;&#10;ZG93bnJldi54bWxMj8FOwzAQRO9I/IO1SNxaJ6mSVmmcqmpBcKWFuxObxKq9jmKnTf+e5QSXlUa7&#13;&#10;O/Om2s3Osqseg/EoIF0mwDS2XhnsBHyeXxcbYCFKVNJ61ALuOsCufnyoZKn8DT/09RQ7RiYYSimg&#13;&#10;j3EoOQ9tr50MSz9opN23H52MJMeOq1HeyNxZniVJwZ00SAm9HPSh1+3lNDkBU/OWFof3+eXOuf26&#13;&#10;HFOzb3IjxPPTfNzS2G+BRT3Hvw/47UD8UBNY4ydUgVkB2Ton/ihgkeYrYHSRF9kaWCNgtcmB1xX/&#13;&#10;36P+AQAA//8DAFBLAwQUAAYACAAAACEAeRi8nb8AAAAhAQAAGQAAAGRycy9fcmVscy9lMm9Eb2Mu&#13;&#10;eG1sLnJlbHOEz7FqxDAMBuC90Hcw2hslHcpR4mQ5DrKWFG41jpKYxLKxnNJ7+3rswcENGoTQ90tt&#13;&#10;/+t39UNJXGANTVWDIrZhcrxo+B4vbydQkg1PZg9MGm4k0HevL+0X7SaXJVldFFUUFg1rzvETUexK&#13;&#10;3kgVInGZzCF5k0ubFozGbmYhfK/rD0z/DejuTDVMGtIwNaDGWyzJz+0wz87SOdjDE+cHEWgPycFf&#13;&#10;/V5QkxbKGhxvWKqpyqGAXYt3j3V/AAAA//8DAFBLAQItABQABgAIAAAAIQCbMyc3DAEAAC0CAAAT&#13;&#10;AAAAAAAAAAAAAAAAAAAAAABbQ29udGVudF9UeXBlc10ueG1sUEsBAi0AFAAGAAgAAAAhADj9If/W&#13;&#10;AAAAlAEAAAsAAAAAAAAAAAAAAAAAPQEAAF9yZWxzLy5yZWxzUEsBAi0AFAAGAAgAAAAhAOL2pmOL&#13;&#10;AQAAMQMAAA4AAAAAAAAAAAAAAAAAPAIAAGRycy9lMm9Eb2MueG1sUEsBAi0AFAAGAAgAAAAhAFLX&#13;&#10;ZDAdEQAA6CcAABAAAAAAAAAAAAAAAAAA8wMAAGRycy9pbmsvaW5rMS54bWxQSwECLQAUAAYACAAA&#13;&#10;ACEABmUaDOMAAAAPAQAADwAAAAAAAAAAAAAAAAA+FQAAZHJzL2Rvd25yZXYueG1sUEsBAi0AFAAG&#13;&#10;AAgAAAAhAHkYvJ2/AAAAIQEAABkAAAAAAAAAAAAAAAAAThYAAGRycy9fcmVscy9lMm9Eb2MueG1s&#13;&#10;LnJlbHNQSwUGAAAAAAYABgB4AQAARBcAAAAA&#13;&#10;">
                      <v:imagedata r:id="rId19" o:title=""/>
                    </v:shape>
                  </w:pict>
                </mc:Fallback>
              </mc:AlternateContent>
            </w:r>
            <w:r>
              <w:rPr>
                <w:rFonts w:ascii="Arial" w:hAnsi="Arial" w:cs="Arial"/>
                <w:noProof/>
                <w:sz w:val="14"/>
                <w:szCs w:val="14"/>
              </w:rPr>
              <mc:AlternateContent>
                <mc:Choice Requires="wpi">
                  <w:drawing>
                    <wp:anchor distT="0" distB="0" distL="114300" distR="114300" simplePos="0" relativeHeight="251747328" behindDoc="0" locked="0" layoutInCell="1" allowOverlap="1" wp14:anchorId="7444C1E3" wp14:editId="4C0CCB9B">
                      <wp:simplePos x="0" y="0"/>
                      <wp:positionH relativeFrom="column">
                        <wp:posOffset>0</wp:posOffset>
                      </wp:positionH>
                      <wp:positionV relativeFrom="paragraph">
                        <wp:posOffset>-57785</wp:posOffset>
                      </wp:positionV>
                      <wp:extent cx="1559455" cy="270360"/>
                      <wp:effectExtent l="38100" t="38100" r="0" b="34925"/>
                      <wp:wrapNone/>
                      <wp:docPr id="112" name="Ink 112"/>
                      <wp:cNvGraphicFramePr/>
                      <a:graphic xmlns:a="http://schemas.openxmlformats.org/drawingml/2006/main">
                        <a:graphicData uri="http://schemas.microsoft.com/office/word/2010/wordprocessingInk">
                          <w14:contentPart bwMode="auto" r:id="rId20">
                            <w14:nvContentPartPr>
                              <w14:cNvContentPartPr/>
                            </w14:nvContentPartPr>
                            <w14:xfrm>
                              <a:off x="0" y="0"/>
                              <a:ext cx="1559455" cy="270360"/>
                            </w14:xfrm>
                          </w14:contentPart>
                        </a:graphicData>
                      </a:graphic>
                    </wp:anchor>
                  </w:drawing>
                </mc:Choice>
                <mc:Fallback>
                  <w:pict>
                    <v:shape w14:anchorId="18D3F362" id="Ink 112" o:spid="_x0000_s1026" type="#_x0000_t75" style="position:absolute;margin-left:-.55pt;margin-top:-5.15pt;width:124.05pt;height:22.55pt;z-index:25174732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LI0TMmOAQAAMQMAAA4AAABkcnMvZTJvRG9jLnhtbJxSy07DMBC8I/EP&#13;&#10;1t5pHjQ8oqYcqJA4AD3ABxjHbixib7R2m/L3bPqgBYSQuERejzM7s7OTm7VrxUpTsOgryEYpCO0V&#13;&#10;1tYvKnh5vju7AhGi9LVs0esK3nWAm+npyaTvSp1jg22tSTCJD2XfVdDE2JVJElSjnQwj7LRn0CA5&#13;&#10;GbmkRVKT7JndtUmephdJj1R3hEqHwLezLQjTDb8xWsUnY4KOoq3gMk8zEJEPxQXrpAquxkUO4pUP&#13;&#10;6biAZDqR5YJk11i1kyT/ochJ61nAJ9VMRimWZH9QOasIA5o4UugSNMYqvfHDzrL0m7N7/za4ysZq&#13;&#10;SaVCH7WPc0lxP7sN8J8WruUJ9A9YczpyGRF2jDyev8PYip6hWjrWs02EdCsjr0NobBd4zKWtK6D7&#13;&#10;Ojvo96vbg4M5HXw9ruYkhvdZxsF46VgUOxdDyfHs7T9+/Z+RZAf9xrw25IZMWLBYV8Dxvw/fTeR6&#13;&#10;HYXiy6worsdFAUIxll+m57wlR9Rbin2jowi4+5ewj+tB2dGmTz8AAAD//wMAUEsDBBQABgAIAAAA&#13;&#10;IQAwxQZ0mxAAAKAkAAAQAAAAZHJzL2luay9pbmsxLnhtbLSaW28cxxGF3wPkPwzWD/uyI879Ipjy&#13;&#10;QxADARIkiB0geaSplUSYF4FcWfK/z/edHlJyLANBoEAwd6enu7rq1KlL9/rrbz7cXFc/He8fru5u&#13;&#10;z3fts2ZXHW8v715e3b4+3/3j+2/rZVc9nC5uX15c390ez3c/Hx9237z4/e++vrr98eb6OX8rJNw+&#13;&#10;+O3m+nz35nR6+/zs7P3798/e98/u7l+fdU3Tn/3p9se//Hn3Ylv18vjq6vbqxJYPj0OXd7en44eT&#13;&#10;wp5fvTzfXZ4+NE/zkf3d3bv7y+PTa0fuLz/OON1fXB6/vbu/uTg9SXxzcXt7vK5uL27Q+5+76vTz&#13;&#10;W75csc/r4/2uurnC4Lp71g7zsPxxZeDiw/nuk+d3qPiAJje7s8/L/Nf/Qea3v5apWn03T/Ou2lR6&#13;&#10;efxJnc6C+fPftv1v93dvj/enq+NHmAso24ufq8vyHHwKUPfHh7vrd/pmV/10cf0OyNqmgRbb3u3Z&#13;&#10;ZwD5tTyw+aLywOU35X2q3C+h2cz7FIcNtCdKPbr2dHVzhOg3b584dnpAsMPfne4TDl3TdXXT1e3y&#13;&#10;fds+H8bn/fBsWOdPXLGx+FHmD/fvHt48yfvh/iNf8+YJtWLZ+6uXpzdPoDfPmqFbpifcP0X9c6vf&#13;&#10;HK9evzn9z8sv767vCIrN41/94Q9NM02fWJYtnyj3mQAOC6sNgL8fX53vvkoMV1lZBoJA30/VvFZL&#13;&#10;P6yHfd22+37fHHb9rt01h75qqmEaDk3V1F0389zXfTMe6q6eqnZhZKjmepmaQ1PPdddPzOzrrul5&#13;&#10;Hqquaedt6TRmpOVvW3Vt51M9raxjh25ifj4Zr9p67JcDr5k4zAc+GDvUczWwgap0Vds2h7rnixP7&#13;&#10;ihlOY8XMxNEJTXtoq4lx1lbDMDltrNsoPDhc9zwNh7Eaq75jVes+h6Waq7Zf81i3Q4cQFG7mw1gj&#13;&#10;9OCkrsPmth46bUS2H6iCgegHODOzUAkIBiBoD70KjX7yb50Ok6NCqP7tYeF1O3Y8srpbOuY5jD5D&#13;&#10;3fd+Mm8cUQTIUbieRKIZDl2ldGZ19TDxpdNVKMd8JCoPC8GHUcYFFFN6XQpOaI2YturxBD5mHASH&#13;&#10;iq9YY0DpCGjBOj/VR/hGxLAvX6QA02cgYl1Xj82KvW02dsHcHRhEAeUDXsuGPOpJ1K8mHMJ7nlS7&#13;&#10;F7Pg68PCShVBGgALK3BqD1/Gnpfoh9qsqHv4hZXV2EA8DRSPMWv9+EVCfswB/21cJNP89dWrh+OJ&#13;&#10;jLuuuxfLCpOWahkgyL5e9/W4h0LzYTfs6n4H+RqsAdW4eFgwHJcteqqrJhg0Yw1Mit9UcwAUtKxH&#13;&#10;rFJdV/K381HbZ+GW3X0rTnzTvXPgYCO8NGKwfFlmKcs2Y7NIPyKSeHOFgOBx+AJVgw87LIPRQcQp&#13;&#10;PtFgCH05tJZ+3L3o14XUMW5wrfth3/bDcACnoLXgMixDB7StRjOHjIAKOLRuJwMfyxrdD29iHwg1&#13;&#10;MY80AqmmNYEKn0p8z8wGTWAiTMCrXlZoymg1Liu0CxwtHE38wSLkZiYBAtIJW9mMC90vRBvASP+t&#13;&#10;CSBQ8hEBJJLwXgkmmhVvYw4pFEjNO6OKEEYiXA/kJfarxm4ieRCyaK4DzAp4r7xkjJ0IRSQa4ytG&#13;&#10;smg1kUAlgwRSrMNhZmcJwctOfHiaiSffQhDd3yPShNoOAFA2yrSS6EwkJeKG5CFmyBOWm+qdTklg&#13;&#10;PcPmWRVXXI8ryzQrQMTPpncWOAyaZDdZ1i0Bh+Al3SS+yzrdo/EuBkTTqxYOI6ANJgmsMGuZXGZm&#13;&#10;DPNCekwqwCWABnZ4QqZMKQUoBsjg1TMwQGonE4fmDJwxUyzMj9ESPQkSjewgA9kVm5KwDDaeWI2s&#13;&#10;ekB3ChAvE06hBSLkHXvFMp2zzhiGjlhuPjZwl5qYS7SFlmhqcZIsY+pnrIdTjVgC06TVgDu0U2S5&#13;&#10;asKACcoBNWoGxYK9ZsJqFtaTxJC7ULJRB9JOiq85MNRD7AT2gEkMrFgLpuDLvJKhEUmRi2vqGfR0&#13;&#10;kQEIOFhiZVzJz+7RE1hWt2USCJ0m3SgfQJmCbaj5RQawhyjx8OUySTe1y+4FBdggb+lRQM282+zb&#13;&#10;mV7ATNLs6pkqQ5gTOqnzoALHdPUypdGIXoQQiw3qnijxU2LgeB1jbibQJHkSN7ZaaSSJSco4kyVM&#13;&#10;wimQjNdJ1nUiCAIwMXFCAOW9HZEKAK/kqvqQglctgh0hdm2JWJhYVQAPEFzOYAotES0WG6FkigMa&#13;&#10;WPIXY4yJPs0VfQUcQhuoN5q4iI6hhjxUDMYXgoFqhFFrMhHhwAujyHVjhclpI+BA3Gq/Q6ARkHq9&#13;&#10;o86J4uiWUiOpmMGoDU19tkYpkN4J/cGbbbHbhoVQg2QIWkSW/XhpkpUlqCS1AJhBi2DxmCiYsHGC&#13;&#10;YuyqXMCSfGA833HkY4LhvfN89B8RIYh+oFsCre5MM+Ich5gTlEB/kiW9BUfYKZwJEzI3UTNiMwQh&#13;&#10;h6gIcPFaoEMHCFTS5CDftFN+qHZvhsTHNCh5w1eXkbo27/Uo5TYkPfaxTpi5qORDvDJQIEEDJoGO&#13;&#10;hd73smdr07rSEeAcGMx+CMNBBPNmFasL7FGjMU0hozaTRD3qjcY3Gh+1C47KAbYaNsWXhcRoAXuw&#13;&#10;WS1cLssszpJLnlgc5DYtHTalYocIMoDSE9akAxRx2OIoHYsinnAiKZWGJv4lyYVxZiHk0wixhEWY&#13;&#10;x04yF4xL8LbwTw8ZZ0YVhBPIVnZSwsWdzPtxXT3Z1muNoVVSPNjak6enTI9cSh3rGU6FxDOssvnv&#13;&#10;acaNFbHAo6XZo7UFShmIEKHHU1Y39hZD6zaQVTRCYkXdTpZxQOgArYUPFpbR/sL1PpK8OUUotaXa&#13;&#10;Kx7GLyFY2IMJQuEm1F/kUM1ZWWszIoneSNoOIAl4Ujo7Wlw7GM0GulzBbSuxwdbqybKUI3vRTCeh&#13;&#10;cFKgby/6Ip6yoRNUn49EGtrLKyCFTbY9vcGiUzRZN2qbW1LBS5MFgQtCGU7IsIqXTAJANONrjgyK&#13;&#10;0XH2glF5ojhlYg6RskNy4qESi9RPPMIi2Ko6fLHQgZW9solqaKz0UAciubJajF3mWyfNmHzZAKBt&#13;&#10;52SsOi6zeIBgWgEdaFENn5WhO9XFaO2gvhQhSklPzioOwVcI5jvGALfS5Kuk8wTMPLwTW0nzKLGZ&#13;&#10;rNbxEn1b+mDGt1I+GyA40fQv/UdseXIehy2ynKYOFh89M1F8jGSgkIwd7EUbqkZ25Yvt7rhpTBYU&#13;&#10;yuise2WIVEluxz8BTKMBGh2wEsHgHF1aQ5Axt5JWEh29iYfUHJZ7VJ/Fm9JEraELVr6RB8KG0GOn&#13;&#10;lGFCGmO1nEYvQQHeMsTomTDbABgpB+XUX/iSFpp5aGo+sXNkdpBPpWQtGChNZz0G2ARiABd/yhnZ&#13;&#10;pF9JylITHc08WCCbYSW5DMfWI/igdrw/mC+LvbIX1LAqSY0uFHtKFcTqerL+KbMvlw1cLxD6bIlF&#13;&#10;rBrJOpRBGk9rWkIANClfJQYE139kUYTwGkslqxcGpqkovlHdOsRmtohDKXY20Q4suYAQIXkmkPlA&#13;&#10;JwI7PjXPJPfp55GexsYzdkhZ2Z634bpcenzkgsBkRNYhNwiSpSf5OkmnAws9Kic0GeO5kQnAxga0&#13;&#10;Fzu2gHJYz7wsThWU7h5zhMNjFHcK1nmPwHxoAhBgMy/Dv0aKsLWi2LLnJGaPk4McO+ku6/J2xQGE&#13;&#10;OFu+Mo9hY5g2AU3Q1MzXlZutXP/IPCqtdm0HIgOrdH3FrpIf4yZTUBcmkl0IZ5CkzVY5dRDficVa&#13;&#10;MGiQzkjPUhhBC/x4DMDFm09QaKTfYP8c4GIWT8KpO5Hh/ZCh5caeODFWPVprGmZ3nkDxILMWmOvd&#13;&#10;lU7zLgs9iAczOCkPdGxrwk6xgi+w1zzFkYtRLPL+CoM80i3mbtggetkQU/nUGwuRqeNKtmopI3q/&#13;&#10;p0bhfXah7GU12nHAWYk+IoXDvLrDbQZKJtW4pjx8uTNHTzvF9QW2ASDRYfO1X/bE+557Ua4vuh1m&#13;&#10;QDTDJgaNlP/eEiiCadrTLOAIiw7IpuoGKCbkGRoxsSRR/EGAMzMMSxVN4oROVLEgDhv0yUgasWBw&#13;&#10;wUY68b1F05xjQ8ANU1PKs11taXFsZkmcRGYNNwuhOfUEPkImx2hfkgQTcXZtJgpvLuS5wQTqvE6g&#13;&#10;Fb/V8EU/pfvZgoczJ+5NgNLcYgx8AQ7J6G1CveLCDiZHOgRDAymdIhiQAJRLFPc2/0suWyix8VoW&#13;&#10;hKzngkuiTM88Jz6oKEQPRiZuvI0mIXsLEh6XAx5nLvprLTisjMs65H45xlCRwpgVIxcqmdV8Xy/7&#13;&#10;dt8uTbtxpp6tAKAgOkaul5kYR9uUcJM7GF88Lkc8gvDaU6su4D19pMcmsaEaW6KIuXLLYFnDxSkF&#13;&#10;bGI3ZS6xXYvF6SrBhT49PZ0iyOq4mOgXLqLfLFGiUqy8a8RlRqNOS22JO0rngm/gXb2mBuPMyfaA&#13;&#10;WaCLtsQnsa6Vgw10aig5IkHjIw4EI9971y/FvANX44HQ2ZhH/FE4sBesMC9vt0RDhyzzeR88cvIN&#13;&#10;HjbiCGG6zUfHdCH3/kZUShIPNgQ2FpoUe/FXFDt7+WfyzoVKuqKssiB7faQ/0kgWWtpqedPNW2DE&#13;&#10;neIWGAutcwOjKjoG8EWVpCvcXU1FTwzZECLVJlcxaRPAyye8jvPRhUxjxAFDZ4UHLq9wveWh3Hn1&#13;&#10;aJCIWl3Ot9iUys25I3GsV4A4pIkPPQWwmO2yWGFJX9z7xAbQ0iWplUS5ZYRxy5Y+FmHgSvGuJgBQ&#13;&#10;ks1CAHEtWVPEuaijNdXNxX1t8ghpLtkMFFRT53NCZTZkzkEWf2E/lQ+1+Q/qISxU3NyIVSaW3Cuw&#13;&#10;R8qK4HJ2KKrYNQlWqmK1Ch7wYCybzXbLQtbndpTx4nliymJvK9Hja7NfYAGk0IiEaqenUgU6eKJ2&#13;&#10;HV1+sNc3RFeysUYV7anuxbieRlcjPavyUnUgHZvn0R9H+JIMYNsTyqtz2lymlW3hV45qRBIJHZRk&#13;&#10;or+pwATyozXY6gl4NO5saBeCFdjGuXdEPR3FxDAZ3MqPMFb7lgNUpvELAovMyRCs3DzAjUYsNDOE&#13;&#10;abdC0PEZaGGzxSWTOFRZahAGwHqRUSoNMsqp9imxh4UaQKQZrlkNKzag+HDD4FnMNJVBPFnAbEO/&#13;&#10;sLX4wxsI/eqNDxlJXUmLGJaMAg7eubAZj8hhN1CjAhMJwtsTgcKncOssH2ApMbFb7MgYyVJJZnoQ&#13;&#10;T7MY5IjeLYn5e1TO7/LaQ2L8DP8Ag1lbRm9K1NnYmXglNzIwR3blMgfs4SIZQEySPnJDhPHGuW4G&#13;&#10;S43rbc1IJszDw3CllAeKJGRStR5SKl1BkItfCFQKtWzb0QnTSjClOzUJFHVK7SXm88VKYsYQaIBA&#13;&#10;jzS8IIANmxNCKW7osIjp5A6lG9mWnNr7CwIf35nOooY/BKIVFOUywOIA3izbuI6NwYQ9HnMucvyt&#13;&#10;Vv+sCCo0NQTHNNSUHWzJ9uUg7i8AGC2I+NfTj2HRm014LM0xkD39xGg4ElPgi30l9xkhKOQPSaKX&#13;&#10;qyN8aWfMM2CkMmsVszzlGkQTPQkTKCX+WjFrsE8p3oobZCRf6GnL2ZfXOXyQZ4R4KnkS+9DfTkZb&#13;&#10;7dXUBszMGAkIzmkYRxKXE1SgYhh1XBflQpt5Y05xRD70koRmIzbPiYGO3etnw8Y1mYNV/9Eaffxf&#13;&#10;NF78GwAA//8DAFBLAwQUAAYACAAAACEAS1cRMuUAAAAOAQAADwAAAGRycy9kb3ducmV2LnhtbEyP&#13;&#10;TU/DMAyG70j8h8hIXNCWtJvY1DWd+BASB0Cw7cIta01brXFKk37w7/FOcLFl+fXr90m3k23EgJ2v&#13;&#10;HWmI5goEUu6KmkoNh/3TbA3CB0OFaRyhhh/0sM0uL1KTFG6kDxx2oRRsQj4xGqoQ2kRKn1dojZ+7&#13;&#10;Fol3X66zJvDYlbLozMjmtpGxUrfSmpr4Q2VafKgwP+16q+H5RZZq+v7sT2838aofxvdXez9qfX01&#13;&#10;PW643G1ABJzC3wWcGTg/ZBzs6HoqvGg0zKKIleeuFiBYEC9XTHjUsFiuQWap/I+R/QIAAP//AwBQ&#13;&#10;SwMEFAAGAAgAAAAhAHkYvJ2/AAAAIQEAABkAAABkcnMvX3JlbHMvZTJvRG9jLnhtbC5yZWxzhM+x&#13;&#10;asQwDAbgvdB3MNobJR3KUeJkOQ6ylhRuNY6SmMSysZzSe/t67MHBDRqE0PdLbf/rd/VDSVxgDU1V&#13;&#10;gyK2YXK8aPgeL28nUJINT2YPTBpuJNB3ry/tF+0mlyVZXRRVFBYNa87xE1HsSt5IFSJxmcwheZNL&#13;&#10;mxaMxm5mIXyv6w9M/w3o7kw1TBrSMDWgxlssyc/tMM/O0jnYwxPnBxFoD8nBX/1eUJMWyhocb1iq&#13;&#10;qcqhgF2Ld491fwAAAP//AwBQSwECLQAUAAYACAAAACEAmzMnNwwBAAAtAgAAEwAAAAAAAAAAAAAA&#13;&#10;AAAAAAAAW0NvbnRlbnRfVHlwZXNdLnhtbFBLAQItABQABgAIAAAAIQA4/SH/1gAAAJQBAAALAAAA&#13;&#10;AAAAAAAAAAAAAD0BAABfcmVscy8ucmVsc1BLAQItABQABgAIAAAAIQCyNEzJjgEAADEDAAAOAAAA&#13;&#10;AAAAAAAAAAAAADwCAABkcnMvZTJvRG9jLnhtbFBLAQItABQABgAIAAAAIQAwxQZ0mxAAAKAkAAAQ&#13;&#10;AAAAAAAAAAAAAAAAAPYDAABkcnMvaW5rL2luazEueG1sUEsBAi0AFAAGAAgAAAAhAEtXETLlAAAA&#13;&#10;DgEAAA8AAAAAAAAAAAAAAAAAvxQAAGRycy9kb3ducmV2LnhtbFBLAQItABQABgAIAAAAIQB5GLyd&#13;&#10;vwAAACEBAAAZAAAAAAAAAAAAAAAAANEVAABkcnMvX3JlbHMvZTJvRG9jLnhtbC5yZWxzUEsFBgAA&#13;&#10;AAAGAAYAeAEAAMcWAAAAAA==&#13;&#10;">
                      <v:imagedata r:id="rId21" o:title=""/>
                    </v:shape>
                  </w:pict>
                </mc:Fallback>
              </mc:AlternateContent>
            </w:r>
          </w:p>
          <w:p w14:paraId="03CB94B4" w14:textId="77777777" w:rsidR="00B168D4" w:rsidRPr="00A406E5" w:rsidRDefault="00B168D4" w:rsidP="00667B9B">
            <w:pPr>
              <w:spacing w:after="120"/>
              <w:rPr>
                <w:rFonts w:ascii="Arial" w:hAnsi="Arial" w:cs="Arial"/>
                <w:sz w:val="14"/>
                <w:szCs w:val="14"/>
              </w:rPr>
            </w:pPr>
          </w:p>
        </w:tc>
        <w:tc>
          <w:tcPr>
            <w:tcW w:w="625" w:type="pct"/>
            <w:tcBorders>
              <w:top w:val="single" w:sz="4" w:space="0" w:color="auto"/>
              <w:left w:val="single" w:sz="4" w:space="0" w:color="auto"/>
              <w:right w:val="single" w:sz="4" w:space="0" w:color="auto"/>
            </w:tcBorders>
          </w:tcPr>
          <w:p w14:paraId="34147510" w14:textId="77777777" w:rsidR="00B168D4" w:rsidRPr="00A406E5" w:rsidRDefault="00B168D4" w:rsidP="00667B9B">
            <w:pPr>
              <w:jc w:val="center"/>
              <w:rPr>
                <w:rFonts w:ascii="Arial" w:hAnsi="Arial" w:cs="Arial"/>
                <w:sz w:val="32"/>
              </w:rPr>
            </w:pPr>
            <w:r w:rsidRPr="00652338">
              <w:rPr>
                <w:rFonts w:ascii="Arial" w:hAnsi="Arial" w:cs="Arial"/>
                <w:sz w:val="24"/>
              </w:rPr>
              <w:t>10</w:t>
            </w:r>
          </w:p>
        </w:tc>
        <w:tc>
          <w:tcPr>
            <w:tcW w:w="625" w:type="pct"/>
            <w:vMerge w:val="restart"/>
            <w:tcBorders>
              <w:top w:val="single" w:sz="4" w:space="0" w:color="auto"/>
              <w:left w:val="single" w:sz="4" w:space="0" w:color="auto"/>
              <w:bottom w:val="single" w:sz="4" w:space="0" w:color="auto"/>
              <w:right w:val="single" w:sz="4" w:space="0" w:color="auto"/>
            </w:tcBorders>
          </w:tcPr>
          <w:p w14:paraId="0FDBBF15" w14:textId="21A1D681" w:rsidR="00B168D4" w:rsidRPr="00A406E5" w:rsidRDefault="006B15DE" w:rsidP="00667B9B">
            <w:pPr>
              <w:jc w:val="center"/>
              <w:rPr>
                <w:rFonts w:ascii="Arial" w:hAnsi="Arial" w:cs="Arial"/>
                <w:sz w:val="32"/>
              </w:rPr>
            </w:pPr>
            <w:r>
              <w:rPr>
                <w:rFonts w:ascii="Arial" w:hAnsi="Arial" w:cs="Arial"/>
                <w:noProof/>
                <w:sz w:val="32"/>
              </w:rPr>
              <mc:AlternateContent>
                <mc:Choice Requires="wpi">
                  <w:drawing>
                    <wp:anchor distT="0" distB="0" distL="114300" distR="114300" simplePos="0" relativeHeight="251748352" behindDoc="0" locked="0" layoutInCell="1" allowOverlap="1" wp14:anchorId="58AEE6B5" wp14:editId="269CAC22">
                      <wp:simplePos x="0" y="0"/>
                      <wp:positionH relativeFrom="column">
                        <wp:posOffset>253355</wp:posOffset>
                      </wp:positionH>
                      <wp:positionV relativeFrom="paragraph">
                        <wp:posOffset>226005</wp:posOffset>
                      </wp:positionV>
                      <wp:extent cx="127080" cy="143280"/>
                      <wp:effectExtent l="38100" t="38100" r="0" b="34925"/>
                      <wp:wrapNone/>
                      <wp:docPr id="113" name="Ink 113"/>
                      <wp:cNvGraphicFramePr/>
                      <a:graphic xmlns:a="http://schemas.openxmlformats.org/drawingml/2006/main">
                        <a:graphicData uri="http://schemas.microsoft.com/office/word/2010/wordprocessingInk">
                          <w14:contentPart bwMode="auto" r:id="rId22">
                            <w14:nvContentPartPr>
                              <w14:cNvContentPartPr/>
                            </w14:nvContentPartPr>
                            <w14:xfrm>
                              <a:off x="0" y="0"/>
                              <a:ext cx="127080" cy="143280"/>
                            </w14:xfrm>
                          </w14:contentPart>
                        </a:graphicData>
                      </a:graphic>
                    </wp:anchor>
                  </w:drawing>
                </mc:Choice>
                <mc:Fallback>
                  <w:pict>
                    <v:shape w14:anchorId="7E177C45" id="Ink 113" o:spid="_x0000_s1026" type="#_x0000_t75" style="position:absolute;margin-left:19.35pt;margin-top:17.2pt;width:11.2pt;height:12.5pt;z-index:2517483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CLL8dGHAQAAMAMAAA4AAABkcnMvZTJvRG9jLnhtbJxSy07DMBC8I/EP&#13;&#10;lu80Sd9ETXugQuqB0gN8gHHsxiL2Rmu3af+eTR80BSGkXqL1jjM7s+PJbGdLtlXoDbiMJ52YM+Uk&#13;&#10;5MatM/7+9vww5swH4XJRglMZ3yvPZ9P7u0ldpaoLBZS5QkYkzqd1lfEihCqNIi8LZYXvQKUcgRrQ&#13;&#10;ikBHXEc5iprYbRl143gY1YB5hSCV99SdH0E+PfBrrWR41dqrwMqMjwZDkhfOBVIx7FPng4rH4YBH&#13;&#10;04lI1yiqwsiTJHGDIiuMIwHfVHMRBNug+UVljUTwoENHgo1AayPVwQ85S+Ifzhbus3GV9OUGUwku&#13;&#10;KBdWAsN5dwfglhG2pA3UL5BTOmITgJ8YaT3/h3EUPQe5saTnmAiqUgR6Dr4wlecMU5NnHBd5ctHv&#13;&#10;tk8XByu8+FpuV8ia+0nS48wJS6LIOWuOFM/Z/vL6f0KiE/QX806jbTIhwWyXcUp933wPkatdYJKa&#13;&#10;SXcUjwmRBCX9XpfqFvOR4TynlQANv8q6fW6EtR769AsAAP//AwBQSwMEFAAGAAgAAAAhANIxl8r+&#13;&#10;AgAA0gYAABAAAABkcnMvaW5rL2luazEueG1stFRNa9tAEL0X+h+WzSEXrb2f+jBxcigNFFooTQrt&#13;&#10;UZE3toglGUmOnX/fN2tFcYhzKS2GXc3OzHszb2d9cbWv1uzRt13Z1HOuJpIzXxfNoqyXc/7z9lqk&#13;&#10;nHV9Xi/ydVP7OX/yHb+6/PjhoqwfqvUMKwNC3dFXtZ7zVd9vZtPpbreb7MykaZdTLaWZfqkfvn3l&#13;&#10;l0PWwt+XddmDsns+Kpq69/uewGblYs6Lfi/HeGDfNNu28KObTtriJaJv88JfN22V9yPiKq9rv2Z1&#13;&#10;XqHuX5z1Txt8lOBZ+pazqkTDQk+UTWz6OcNBvp/zI3uLEjtUUvHpaczf/wHz+i0mlWV0EiecDSUt&#13;&#10;/CPVNA2az97v/XvbbHzbl/5F5oMog+OJFQc76HMQqvVds97S3XD2mK+3kExJibEYuNX0hCBv8aDN&#13;&#10;P8WDLu/iHRf3WpqhvWMdBtHGkXq+2r6sPAa92owz1ncApuObvg3PQUuthdRCpbdKzayb2XRiZXJ0&#13;&#10;FcMUP2PetdtuNeLdtS/zGjyjaofOduWiX42iy4m0Oo1H3Y9VP5W98uVy1f91etGsGzyK4cbPPn2S&#13;&#10;Mo6POguU48ideMBhCtkgwA9/P+dn4Q2zkHk4CAooJ5lyGUuVktG5PBfZuYy4xA/CmkgyuFOFXTEZ&#13;&#10;GaGYJgPmYbVJJAxM8mlEukgiRpJTZMEHLywDAhtOjUmwK6Z0jFgrlEIOs8JQKgiCOxEmMxG8lK2Z&#13;&#10;xSqwgBUnliXwGQY+ZMZMZcSgKUYBSFkdoRbKpMpUmmI3IRasKIKaiAAtjE4jxRwCrXBMmxQwRjiL&#13;&#10;HfAqATztUYJmtLQRZg0W4uGzqAAsMnKokhgVIADElLAZIq1IrIEpmYtjiiUgOlbOUbAGO7IIw0JE&#13;&#10;ZCEbJjxAAx8zYBQOlBm6ttQn2hIx6gSAhQqwIbVQGjYVRfkkSoy8GADwOxYLuqIkyEFNCsiBbLoj&#13;&#10;MIs0iKaFThxU0rhdRB80QQhzpB1K0gkphQCD5hRqD63S6gjq1X/fOJZ41Jd/AAAA//8DAFBLAwQU&#13;&#10;AAYACAAAACEAqAuXXeMAAAAMAQAADwAAAGRycy9kb3ducmV2LnhtbEyPT0/DMAzF70h8h8hI3Fha&#13;&#10;KGN0TSf+g3aYaOHCLW1MW9E4pcm2wqfHnOBiy3r2z+9lq8n2Yoej7xwpiGcRCKTamY4aBa8v9ycL&#13;&#10;ED5oMrp3hAq+0MMqPzzIdGrcngrclaERDCGfagVtCEMqpa9btNrP3IDE2rsbrQ48jo00o94z3Pby&#13;&#10;NIrm0uqO+EOrB7xpsf4ot1bB2fDdvK03D5vrp7vis3SP7fO6KpQ6Pppul1yuliACTuHvAn4zsH/I&#13;&#10;2VjltmS86Bm0uOBN7kkCgvV5HIOoFJxfJiDzTP4Pkf8AAAD//wMAUEsDBBQABgAIAAAAIQB5GLyd&#13;&#10;vwAAACEBAAAZAAAAZHJzL19yZWxzL2Uyb0RvYy54bWwucmVsc4TPsWrEMAwG4L3QdzDaGyUdylHi&#13;&#10;ZDkOspYUbjWOkpjEsrGc0nv7euzBwQ0ahND3S23/63f1Q0lcYA1NVYMitmFyvGj4Hi9vJ1CSDU9m&#13;&#10;D0wabiTQd68v7RftJpclWV0UVRQWDWvO8RNR7EreSBUicZnMIXmTS5sWjMZuZiF8r+sPTP8N6O5M&#13;&#10;NUwa0jA1oMZbLMnP7TDPztI52MMT5wcRaA/JwV/9XlCTFsoaHG9YqqnKoYBdi3ePdX8AAAD//wMA&#13;&#10;UEsBAi0AFAAGAAgAAAAhAJszJzcMAQAALQIAABMAAAAAAAAAAAAAAAAAAAAAAFtDb250ZW50X1R5&#13;&#10;cGVzXS54bWxQSwECLQAUAAYACAAAACEAOP0h/9YAAACUAQAACwAAAAAAAAAAAAAAAAA9AQAAX3Jl&#13;&#10;bHMvLnJlbHNQSwECLQAUAAYACAAAACEAIsvx0YcBAAAwAwAADgAAAAAAAAAAAAAAAAA8AgAAZHJz&#13;&#10;L2Uyb0RvYy54bWxQSwECLQAUAAYACAAAACEA0jGXyv4CAADSBgAAEAAAAAAAAAAAAAAAAADvAwAA&#13;&#10;ZHJzL2luay9pbmsxLnhtbFBLAQItABQABgAIAAAAIQCoC5dd4wAAAAwBAAAPAAAAAAAAAAAAAAAA&#13;&#10;ABsHAABkcnMvZG93bnJldi54bWxQSwECLQAUAAYACAAAACEAeRi8nb8AAAAhAQAAGQAAAAAAAAAA&#13;&#10;AAAAAAArCAAAZHJzL19yZWxzL2Uyb0RvYy54bWwucmVsc1BLBQYAAAAABgAGAHgBAAAhCQAAAAA=&#13;&#10;">
                      <v:imagedata r:id="rId23" o:title=""/>
                    </v:shape>
                  </w:pict>
                </mc:Fallback>
              </mc:AlternateContent>
            </w:r>
          </w:p>
        </w:tc>
      </w:tr>
      <w:tr w:rsidR="00B168D4" w:rsidRPr="00A406E5" w14:paraId="55695672" w14:textId="77777777" w:rsidTr="00667B9B">
        <w:trPr>
          <w:trHeight w:val="451"/>
        </w:trPr>
        <w:tc>
          <w:tcPr>
            <w:tcW w:w="3750" w:type="pct"/>
            <w:vMerge/>
            <w:tcBorders>
              <w:left w:val="single" w:sz="4" w:space="0" w:color="auto"/>
              <w:bottom w:val="single" w:sz="4" w:space="0" w:color="auto"/>
              <w:right w:val="single" w:sz="4" w:space="0" w:color="auto"/>
            </w:tcBorders>
          </w:tcPr>
          <w:p w14:paraId="7A6C6B4A" w14:textId="77777777" w:rsidR="00B168D4" w:rsidRPr="00A406E5" w:rsidRDefault="00B168D4" w:rsidP="00667B9B">
            <w:pPr>
              <w:rPr>
                <w:rFonts w:ascii="Arial" w:hAnsi="Arial" w:cs="Arial"/>
                <w:b/>
                <w:sz w:val="16"/>
                <w:szCs w:val="16"/>
              </w:rPr>
            </w:pPr>
          </w:p>
        </w:tc>
        <w:tc>
          <w:tcPr>
            <w:tcW w:w="625" w:type="pct"/>
            <w:tcBorders>
              <w:left w:val="single" w:sz="4" w:space="0" w:color="auto"/>
              <w:bottom w:val="single" w:sz="4" w:space="0" w:color="auto"/>
              <w:right w:val="single" w:sz="4" w:space="0" w:color="auto"/>
            </w:tcBorders>
          </w:tcPr>
          <w:p w14:paraId="2C5CE29B" w14:textId="77777777" w:rsidR="00B168D4" w:rsidRPr="00A406E5" w:rsidRDefault="00B168D4" w:rsidP="00667B9B">
            <w:pPr>
              <w:jc w:val="center"/>
              <w:rPr>
                <w:rFonts w:ascii="Arial" w:hAnsi="Arial" w:cs="Arial"/>
                <w:sz w:val="32"/>
              </w:rPr>
            </w:pPr>
          </w:p>
        </w:tc>
        <w:tc>
          <w:tcPr>
            <w:tcW w:w="625" w:type="pct"/>
            <w:vMerge/>
            <w:tcBorders>
              <w:top w:val="single" w:sz="4" w:space="0" w:color="auto"/>
              <w:left w:val="single" w:sz="4" w:space="0" w:color="auto"/>
              <w:bottom w:val="single" w:sz="4" w:space="0" w:color="auto"/>
              <w:right w:val="single" w:sz="4" w:space="0" w:color="auto"/>
            </w:tcBorders>
          </w:tcPr>
          <w:p w14:paraId="026E1D5E" w14:textId="77777777" w:rsidR="00B168D4" w:rsidRPr="00A406E5" w:rsidRDefault="00B168D4" w:rsidP="00667B9B">
            <w:pPr>
              <w:jc w:val="center"/>
              <w:rPr>
                <w:rFonts w:ascii="Arial" w:hAnsi="Arial" w:cs="Arial"/>
                <w:sz w:val="32"/>
              </w:rPr>
            </w:pPr>
          </w:p>
        </w:tc>
      </w:tr>
      <w:tr w:rsidR="00B168D4" w:rsidRPr="00A406E5" w14:paraId="700B0793" w14:textId="77777777" w:rsidTr="00667B9B">
        <w:trPr>
          <w:trHeight w:val="450"/>
        </w:trPr>
        <w:tc>
          <w:tcPr>
            <w:tcW w:w="3750" w:type="pct"/>
            <w:tcBorders>
              <w:top w:val="single" w:sz="4" w:space="0" w:color="auto"/>
              <w:left w:val="single" w:sz="4" w:space="0" w:color="auto"/>
              <w:right w:val="single" w:sz="4" w:space="0" w:color="auto"/>
            </w:tcBorders>
            <w:shd w:val="clear" w:color="auto" w:fill="D9D9D9"/>
          </w:tcPr>
          <w:p w14:paraId="45262F34" w14:textId="77777777" w:rsidR="00B168D4" w:rsidRPr="00A406E5" w:rsidRDefault="00B168D4" w:rsidP="00667B9B">
            <w:pPr>
              <w:rPr>
                <w:rFonts w:ascii="Arial" w:hAnsi="Arial" w:cs="Arial"/>
                <w:sz w:val="14"/>
                <w:szCs w:val="14"/>
              </w:rPr>
            </w:pPr>
            <w:r w:rsidRPr="00A406E5">
              <w:rPr>
                <w:rFonts w:ascii="Arial" w:hAnsi="Arial" w:cs="Arial"/>
                <w:b/>
                <w:szCs w:val="16"/>
              </w:rPr>
              <w:t xml:space="preserve">2. </w:t>
            </w:r>
            <w:r w:rsidRPr="00A406E5">
              <w:rPr>
                <w:rFonts w:ascii="Arial" w:hAnsi="Arial" w:cs="Arial"/>
                <w:b/>
              </w:rPr>
              <w:t xml:space="preserve">Knowledge and Understanding </w:t>
            </w:r>
            <w:r>
              <w:rPr>
                <w:rFonts w:ascii="Arial" w:hAnsi="Arial" w:cs="Arial"/>
                <w:b/>
              </w:rPr>
              <w:t>Skills</w:t>
            </w:r>
          </w:p>
        </w:tc>
        <w:tc>
          <w:tcPr>
            <w:tcW w:w="625" w:type="pct"/>
            <w:tcBorders>
              <w:top w:val="single" w:sz="4" w:space="0" w:color="auto"/>
              <w:left w:val="single" w:sz="4" w:space="0" w:color="auto"/>
              <w:right w:val="single" w:sz="4" w:space="0" w:color="auto"/>
            </w:tcBorders>
            <w:shd w:val="clear" w:color="auto" w:fill="D9D9D9"/>
          </w:tcPr>
          <w:p w14:paraId="64EDBBEC" w14:textId="77777777" w:rsidR="00B168D4" w:rsidRPr="00652338" w:rsidRDefault="00B168D4" w:rsidP="00667B9B">
            <w:pPr>
              <w:jc w:val="center"/>
              <w:rPr>
                <w:rFonts w:ascii="Arial" w:hAnsi="Arial" w:cs="Arial"/>
                <w:sz w:val="10"/>
              </w:rPr>
            </w:pPr>
          </w:p>
        </w:tc>
        <w:tc>
          <w:tcPr>
            <w:tcW w:w="625" w:type="pct"/>
            <w:tcBorders>
              <w:top w:val="single" w:sz="4" w:space="0" w:color="auto"/>
              <w:left w:val="single" w:sz="4" w:space="0" w:color="auto"/>
              <w:bottom w:val="single" w:sz="4" w:space="0" w:color="auto"/>
              <w:right w:val="single" w:sz="4" w:space="0" w:color="auto"/>
            </w:tcBorders>
            <w:shd w:val="clear" w:color="auto" w:fill="D9D9D9"/>
          </w:tcPr>
          <w:p w14:paraId="0F4F4B5E" w14:textId="77777777" w:rsidR="00B168D4" w:rsidRPr="00652338" w:rsidRDefault="00B168D4" w:rsidP="00667B9B">
            <w:pPr>
              <w:jc w:val="center"/>
              <w:rPr>
                <w:rFonts w:ascii="Arial" w:hAnsi="Arial" w:cs="Arial"/>
                <w:sz w:val="10"/>
              </w:rPr>
            </w:pPr>
          </w:p>
        </w:tc>
      </w:tr>
      <w:tr w:rsidR="00B168D4" w:rsidRPr="00A406E5" w14:paraId="5192F52E" w14:textId="77777777" w:rsidTr="00667B9B">
        <w:trPr>
          <w:trHeight w:val="450"/>
        </w:trPr>
        <w:tc>
          <w:tcPr>
            <w:tcW w:w="3750" w:type="pct"/>
            <w:vMerge w:val="restart"/>
            <w:tcBorders>
              <w:top w:val="single" w:sz="4" w:space="0" w:color="auto"/>
              <w:left w:val="single" w:sz="4" w:space="0" w:color="auto"/>
              <w:right w:val="single" w:sz="4" w:space="0" w:color="auto"/>
            </w:tcBorders>
          </w:tcPr>
          <w:p w14:paraId="722E759B" w14:textId="7E1A0061" w:rsidR="00B168D4" w:rsidRPr="00A406E5" w:rsidRDefault="006B15DE" w:rsidP="00667B9B">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759616" behindDoc="0" locked="0" layoutInCell="1" allowOverlap="1" wp14:anchorId="39497E3F" wp14:editId="6C2E3574">
                      <wp:simplePos x="0" y="0"/>
                      <wp:positionH relativeFrom="column">
                        <wp:posOffset>-5715</wp:posOffset>
                      </wp:positionH>
                      <wp:positionV relativeFrom="paragraph">
                        <wp:posOffset>13335</wp:posOffset>
                      </wp:positionV>
                      <wp:extent cx="1002775" cy="261030"/>
                      <wp:effectExtent l="38100" t="38100" r="13335" b="31115"/>
                      <wp:wrapNone/>
                      <wp:docPr id="124" name="Ink 124"/>
                      <wp:cNvGraphicFramePr/>
                      <a:graphic xmlns:a="http://schemas.openxmlformats.org/drawingml/2006/main">
                        <a:graphicData uri="http://schemas.microsoft.com/office/word/2010/wordprocessingInk">
                          <w14:contentPart bwMode="auto" r:id="rId24">
                            <w14:nvContentPartPr>
                              <w14:cNvContentPartPr/>
                            </w14:nvContentPartPr>
                            <w14:xfrm>
                              <a:off x="0" y="0"/>
                              <a:ext cx="1002775" cy="261030"/>
                            </w14:xfrm>
                          </w14:contentPart>
                        </a:graphicData>
                      </a:graphic>
                    </wp:anchor>
                  </w:drawing>
                </mc:Choice>
                <mc:Fallback>
                  <w:pict>
                    <v:shape w14:anchorId="0E0572DF" id="Ink 124" o:spid="_x0000_s1026" type="#_x0000_t75" style="position:absolute;margin-left:-1.05pt;margin-top:.45pt;width:80.15pt;height:21.75pt;z-index:2517596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FLnUs6NAQAAMQMAAA4AAABkcnMvZTJvRG9jLnhtbJxSTU/jMBC9I/Ef&#13;&#10;rLnTfCykKGrKYSskDgs9LD/AOHZjbeyJxm5T/j2TtNm2rNBKXKIZP+f5vXmzeNi7Vuw0BYu+gmyW&#13;&#10;gtBeYW39poLX34839yBClL6WLXpdwbsO8LC8vlr0XalzbLCtNQkm8aHsuwqaGLsySYJqtJNhhp32&#13;&#10;DBokJyO3tElqkj2zuzbJ07RIeqS6I1Q6BD5dHUBYjvzGaBVfjAk6iraC+V2RgYhTQVwU8xzE21Ck&#13;&#10;BSTLhSw3JLvGqqMk+Q1FTlrPAv5SrWSUYkv2HypnFWFAE2cKXYLGWKVHP+wsSz85e/J/BlfZrdpS&#13;&#10;qdBH7eNaUpxmNwLfecK1PIH+F9acjtxGhCMjj+f/YRxEr1BtHes5JEK6lZHXITS2CyCotHUF9FRn&#13;&#10;J/1+9/PkYE0nX8+7NYnhfpbfgvDSsSh2LoaW45nsP1/+z0hyhL5i3htyQyYsWOwr4DV9H75j5Hof&#13;&#10;heLDLE3z+fwOhGIsL7L0x3hhoj5QTN1ZBPz6Rdjn/aDsbNOXHwAAAP//AwBQSwMEFAAGAAgAAAAh&#13;&#10;APOiQISMCgAARxgAABAAAABkcnMvaW5rL2luazEueG1stJjbayPJFcbfA/kfit4Hv6jsquq6dJu1&#13;&#10;92HJQCAhIbuB5NFra8ZibWmQ5Ln89/l9p9oaLzMLITgYLHVdzuU737mov//h0+OD+7DeHza77dUQ&#13;&#10;z8Pg1tvb3d1m++5q+OfPb/w0uMPxZnt387Dbrq+Gz+vD8MP1H//w/Wb76+PDJf8dErYHfXt8uBru&#13;&#10;j8f3lxcXHz9+PP84nu/27y5SCOPFn7e//vUvw/Vy6279drPdHFF5eF663W2P609HCbvc3F0Nt8dP&#13;&#10;4XQe2T/tnva369O2Vva3X04c9ze36ze7/ePN8STx/ma7XT+47c0jdv9rcMfP7/myQc+79X5wjxsc&#13;&#10;9uk85panP80s3Hy6Gl48P2HiAUseh4tvy/z3/0Hmm69lyqwxtdoGt5h0t/4gmy4M88vf9/3v+937&#13;&#10;9f64WX+BuYOybHx2t/3Z8OlA7deH3cOTYjO4DzcPT0AWQ4AWi+548Q1AvpYHNq8qD1x+V95L434L&#13;&#10;zeLeSxwW0E6Ueg7tcfO4huiP708cOx4QrOWfjntLhxRS8iH5OP0c42Wul7Gep5RehGJh8bPMX/ZP&#13;&#10;h/uTvF/2X/hqOyfUumcfN3fH+xPo4TzkNNUT7i9R/9bt+/Xm3f3xf75+u3vYkRRLxL/78ccQan3h&#13;&#10;mak8Ue4bCWwsdAsA/1i/vRq+sxx2drMvGAJQ2aU5uSm0sDoLZ76ehdUQ+PO51lXw0cVY7DOFaAs+&#13;&#10;hrmtgmPH1vU9uBY45YJvNdsze250Kc186qQvLvkSVj770adZ29m1uvKTTz61eZV55tiErDKlVUTW&#13;&#10;OLJfXPaxttWIGK4nHZtTt2xVXPERs1hO3NaZKjsSR0f0xxhXER/KuGocTQj2xTd2I2pcHNEog2ob&#13;&#10;V6hxqXIg6eKqyOIwrpDryzyvKoaNJSOucL250VOrsNNnHgv/68QhX7kKKQGJsxjHJhqQvKA4tRX6&#13;&#10;RpZH7syTHAShnPnGqo5XE6mrLvymrDwz+b+NruXL396+PayPV0Mr03CdI6gQ8h5uPxPxVDGiRzw2&#13;&#10;cFIwO5IEBbtlER8+T2ahgkRcQXayyApn1rpb0TcCDqC6lAA42MMosWAycgq0HL6ac7ZJzkqQz8Qi&#13;&#10;AEY0G6Q2+eYzkXoOrS9EC9iFMOzIdUQJunQPE4LtJj8hUBa7NtUlPBwCc9GY06n0iHQpIoCEtU5j&#13;&#10;gOkLCj2H5QhWmFUo7X4FPwknQaFIQwtDbWF+CUIGVTmbt/IAdvCgo8CGEXzFXYjv8EGPWbgJ+bnY&#13;&#10;5xKIPObVLFkt2zn0y6goJLLRlEjwiKO6bDEBftG6k8zygmwDfN96ho6BfBHVlIP8l2i8AGrTgbhc&#13;&#10;RE6flFiWRVyvjhzAZ3IBeDHYjfBd4lEOfj4W1sXpmCvJorAo1ViPeEQsJR6hriK2AoUhS6rgohJG&#13;&#10;2oTwSCqab+aq7xmqmJuHpnMJAypGmSBPkIcJk9KTb8kMV2+Qbl1WQEgyO13ksRiUlPXEBks4JXpZ&#13;&#10;dUlZWU8pIxYLUAJzNBglDBXg2fjSSwUk9L1wyDJhQzRVN6oKJYdEJs7IZ0FOJ5EMNCRVAzkNPZbs&#13;&#10;t8hUkQAVQC7TVCbgDtQWo5vLRbHAf8nttJkJGVf1CPgNSKHVxDMmAqLFmNwQxpSdIESIZSKZ+7XK&#13;&#10;tSrjFzoDHugY2cxEPwZLK4GN83AtcRW0C3FXxsdQZ53Eb7GH0t99jHPmm0WpEL3FS0EGvIrpbH3G&#13;&#10;bO+2qAq8YuGbC50ecynZaT41uph6o/NxGK0+qT0oFxQvhQmUhH4nD7ylaOkpTcoiiA06BJCj0dFC&#13;&#10;I5SB3Q3ExQmaqXmBu/z1QgVWdaTycWk2hjWQQiTrs7VJUikogIA40RlBhBjMxhw40JS2BMfwb2ji&#13;&#10;0bK7RUWZBOVDecqHetcrIhg1VwFhgDuhuDaj+yyfkbrCEAT5q22iG6v7YTXoFFokVnd6JxU7eNio&#13;&#10;m5bGQAi9VfiX5AVmFT71Fcsv6DerqFlyijMGO7EBaD9bVBgM5OtEfo/KPiVlJDFQbxsdK+sQiVCK&#13;&#10;klhsTcCnJLB6CWcsofbxrOKkcMoWyxfZT5r5hvnivO5IDYUCS7BwaWSxQnYZqdu4z9gC/jQo6iir&#13;&#10;Y2m6jnGkq5QwZYg8jDqriYByS8Jfr9XHFhvxGiPxKoxmFi8Gu7PG/GOtXj2cJMUvGWgxY37RJw1Y&#13;&#10;vALDpLos6wQLVR0I8ZltarX6MnUMV4WQYMM/4LJOmLxSGjjJFhZEUqGLEDqDTqtDLLeEizU3lSWD&#13;&#10;DyHLaT6QwNSAZgV7MVasgWlwkAgz0mm0MxZR93DJCn5VO8cCxbWXJIqdI5dQ45l4lKy0CSTJocLI&#13;&#10;xShnbnb6RJsitQdNGQ6YhIDCXHeFrgA8Pqud2CpWeO2pA1GphV6lqwlMUUQDEr4wRvhCidVjjfhU&#13;&#10;uZwo1QaJANSAqupCbDT54rEaCcoWAKnfsgdhYmUcNYRo8tYn9pGBNtTqJgYxkHMRqzUOCF4Cyz+q&#13;&#10;kJoT3xiqAZj8WQKLTUjz6kVSjUcOE2nviqR0wg3VNfzjvy3xnXFK1qRZA46EZc5p0FMVIgyKYdfV&#13;&#10;8QV/0JFFyhceCC1Z+8wSQVlpNUo0ttU0aXqKwqyGK1MmrBDbZrqXmqE1drUO+2FiR2Smpk9D6/US&#13;&#10;K+Uwk1g1EKHCgGmJZUM0by2eMwu3NMyI4vKQcFHjrb1DR2NZL0O2a0UKP3QpE3zcszzo1hO9pHEV&#13;&#10;MLyYYnCMKjbGO7UfVPHzA1kWXRUb1SBznfApUAoXYqGnGgPUIChKgz6v9bZBoCnyUgQ3qd3cMYEs&#13;&#10;0LwscLCd5kJzopYu3abR+TTCiP+jZhQaIUPVZNcJnlJepVc1RrmdvQ71SPOfCZlFhXkJth5ooFzD&#13;&#10;W3WKDgUJI2ZySD1XjCanJJyTAIG1oCVC0YmXQVieYJV+/Rk05pdmn64NK6nhXasYpibLGuORbGFE&#13;&#10;pbypQlhcaO7Cr8dHJmYNOrrMOsaA3MkrsRd+6rzsg4vKP7nJhMiy8qoYoqhTReUU58w5POeTVOlD&#13;&#10;HXbxpqdLWgyga8idSiKIVVV2SKG8xGxOI0xGozVhlA6NNregl/Gaqz7b79A+t7Df3WQ0N4FkWi+M&#13;&#10;kiG5VDl+TUisr6GjYSYBhnQyE1NDOcmiSEINkIHdXIpYDwqP2EOF5INNyrvop9lUzdBqEw35JF2H&#13;&#10;RKouCPy4ovbK0VpUAOkvfRaSF7J30iwkcySZXxoWReFvZVJDshDpChI+KnvMYkouWfBciaSQqRb5&#13;&#10;YF+pwGKNhIgQiADE3OsyJWe2kYOMoJn3YRyJXbBC8ordPPH2YbhO44Q3AYpb0ZnOfNHwlWjnUbTt&#13;&#10;WQUIfmKI7ZZTpZy9WOhtSpsafLCPrNbvdGWrNRpRne5DZvUo+YnwKAIjfVG5BA6SZr1Zs01DjhAv&#13;&#10;eqWzhEoZNNM4cd/IL63s6sVPCp2qVELIa0WvSPPyvoS5cYJmz28+yGZdtPcgr1i8W2OKTaVKPCim&#13;&#10;1RkvQCahOA5lSM3mARFSZYUhDhOsdxmp9BZMDotF+GMDnOZGZVXhB5Z6lPhoMyWgQRemYE5LBiOD&#13;&#10;Mh9sjVuZTtt7qphC9dGLFm0TH/2IBUJtk+WEJI2ZexqN9ZpJ/xW2rwj25U3q9X8AAAD//wMAUEsD&#13;&#10;BBQABgAIAAAAIQC2q4M43wAAAAsBAAAPAAAAZHJzL2Rvd25yZXYueG1sTE/LTsMwELwj8Q/WInFr&#13;&#10;naYBlTSbCoG4IA609MLNjbd2wI/IdtPw97gnuKw0msfONJvJGjZSiL13CIt5AYxc52XvFML+42W2&#13;&#10;AhaTcFIY7wjhhyJs2uurRtTSn92Wxl1SLIe4WAsEndJQcx47TVbEuR/IZe7ogxUpw6C4DOKcw63h&#13;&#10;ZVHccyt6lz9oMdCTpu57d7IIX5+0fFv2Zh+oTK/pfVLjUSvE25vpeZ3P4xpYoin9OeCyIfeHNhc7&#13;&#10;+JOTkRmEWbnISoQHYBf2blUCOyBUVQW8bfj/De0vAAAA//8DAFBLAwQUAAYACAAAACEAeRi8nb8A&#13;&#10;AAAhAQAAGQAAAGRycy9fcmVscy9lMm9Eb2MueG1sLnJlbHOEz7FqxDAMBuC90Hcw2hslHcpR4mQ5&#13;&#10;DrKWFG41jpKYxLKxnNJ7+3rswcENGoTQ90tt/+t39UNJXGANTVWDIrZhcrxo+B4vbydQkg1PZg9M&#13;&#10;Gm4k0HevL+0X7SaXJVldFFUUFg1rzvETUexK3kgVInGZzCF5k0ubFozGbmYhfK/rD0z/DejuTDVM&#13;&#10;GtIwNaDGWyzJz+0wz87SOdjDE+cHEWgPycFf/V5QkxbKGhxvWKqpyqGAXYt3j3V/AAAA//8DAFBL&#13;&#10;AQItABQABgAIAAAAIQCbMyc3DAEAAC0CAAATAAAAAAAAAAAAAAAAAAAAAABbQ29udGVudF9UeXBl&#13;&#10;c10ueG1sUEsBAi0AFAAGAAgAAAAhADj9If/WAAAAlAEAAAsAAAAAAAAAAAAAAAAAPQEAAF9yZWxz&#13;&#10;Ly5yZWxzUEsBAi0AFAAGAAgAAAAhAFLnUs6NAQAAMQMAAA4AAAAAAAAAAAAAAAAAPAIAAGRycy9l&#13;&#10;Mm9Eb2MueG1sUEsBAi0AFAAGAAgAAAAhAPOiQISMCgAARxgAABAAAAAAAAAAAAAAAAAA9QMAAGRy&#13;&#10;cy9pbmsvaW5rMS54bWxQSwECLQAUAAYACAAAACEAtquDON8AAAALAQAADwAAAAAAAAAAAAAAAACv&#13;&#10;DgAAZHJzL2Rvd25yZXYueG1sUEsBAi0AFAAGAAgAAAAhAHkYvJ2/AAAAIQEAABkAAAAAAAAAAAAA&#13;&#10;AAAAuw8AAGRycy9fcmVscy9lMm9Eb2MueG1sLnJlbHNQSwUGAAAAAAYABgB4AQAAsRAAAAAA&#13;&#10;">
                      <v:imagedata r:id="rId25" o:title=""/>
                    </v:shape>
                  </w:pict>
                </mc:Fallback>
              </mc:AlternateContent>
            </w:r>
          </w:p>
          <w:p w14:paraId="7B62A807" w14:textId="0A73BACE" w:rsidR="00B168D4" w:rsidRPr="00A406E5" w:rsidRDefault="00B04A9C" w:rsidP="00667B9B">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809792" behindDoc="0" locked="0" layoutInCell="1" allowOverlap="1" wp14:anchorId="3530B1EA" wp14:editId="61BEBF1B">
                      <wp:simplePos x="0" y="0"/>
                      <wp:positionH relativeFrom="column">
                        <wp:posOffset>3635375</wp:posOffset>
                      </wp:positionH>
                      <wp:positionV relativeFrom="paragraph">
                        <wp:posOffset>63500</wp:posOffset>
                      </wp:positionV>
                      <wp:extent cx="971745" cy="136525"/>
                      <wp:effectExtent l="38100" t="38100" r="6350" b="41275"/>
                      <wp:wrapNone/>
                      <wp:docPr id="173" name="Ink 173"/>
                      <wp:cNvGraphicFramePr/>
                      <a:graphic xmlns:a="http://schemas.openxmlformats.org/drawingml/2006/main">
                        <a:graphicData uri="http://schemas.microsoft.com/office/word/2010/wordprocessingInk">
                          <w14:contentPart bwMode="auto" r:id="rId26">
                            <w14:nvContentPartPr>
                              <w14:cNvContentPartPr/>
                            </w14:nvContentPartPr>
                            <w14:xfrm>
                              <a:off x="0" y="0"/>
                              <a:ext cx="971745" cy="136525"/>
                            </w14:xfrm>
                          </w14:contentPart>
                        </a:graphicData>
                      </a:graphic>
                    </wp:anchor>
                  </w:drawing>
                </mc:Choice>
                <mc:Fallback>
                  <w:pict>
                    <v:shape w14:anchorId="62BF71CB" id="Ink 173" o:spid="_x0000_s1026" type="#_x0000_t75" style="position:absolute;margin-left:285.65pt;margin-top:4.4pt;width:77.7pt;height:11.95pt;z-index:2518097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GkReaKAQAAMAMAAA4AAABkcnMvZTJvRG9jLnhtbJxSy07DMBC8I/EP&#13;&#10;lu80TdsQiJr2QIXUA6UH+ADj2I1F7I3WbtP+Pes+aAEhJC6Rd8eezOzseLq1Ddso9AZcydNenzPl&#13;&#10;JFTGrUr++vJ4c8eZD8JVogGnSr5Tnk8n11fjri3UAGpoKoWMSJwvurbkdQhtkSRe1soK34NWOQI1&#13;&#10;oBWBSlwlFYqO2G2TDPr926QDrFoEqbyn7uwA8smeX2slw7PWXgXWlDzPMlIT4mGUcYZ0yLMhZ2/H&#13;&#10;TjIZi2KFoq2NPEoS/1BkhXEk4JNqJoJgazQ/qKyRCB506EmwCWhtpNr7IWdp/5uzuXuPrtKRXGMh&#13;&#10;wQXlwlJgOM1uD/znF7ahCXRPUFE6Yh2AHxlpPH+HcRA9A7m2pOeQCKpGBFoHX5vW05gLU5Uc51V6&#13;&#10;1u82D2cHSzz7WmyWyOL9NKdgnLAkipyzWFI8J/uLr+8JSY7Qb8xbjTZmQoLZtuS0prv43UeutoFJ&#13;&#10;at7naR4XQxKUDm+zQRbxE/OB4VRdJEBXvmR9WcfnF4s++QAAAP//AwBQSwMEFAAGAAgAAAAhABOx&#13;&#10;tymvCgAAghgAABAAAABkcnMvaW5rL2luazEueG1stJhdbxzHEUXfA+Q/DMYPfNkhp3u+CVN+MCIg&#13;&#10;QAIHsQMkjzS5Ehcml8Jy9fXvc071cCXHMhAECmRz2D3d1bdu3arq4bfffXi4r95tD0+7x/1Vnc7b&#13;&#10;utrubx5vd/vXV/U/fnrZzHX1dLze317fP+63V/XH7VP93Ys//uHb3f6Xh/tLflZY2D/528P9VX13&#13;&#10;PL65vLh4//79+fvu/PHw+iK3bXfx5/0vf/1L/WLddbt9tdvvjhz59Dx187g/bj8cNXa5u72qb44f&#13;&#10;2tN6bP/4+PZwsz29duZw82nF8XB9s335eHi4Pp4s3l3v99v7an/9AO5/1tXx4xt+2XHO6+2hrh52&#13;&#10;ONzk89RP/fynhYnrD1f1Z+O3QHwCyUN98WWb//o/2Hz5W5vC6vI0TnW1QrrdvhPTRXB++fu+/+3w&#13;&#10;+GZ7OO62n2gupKwvPlY3ZRz8FKIO26fH+7fGpq7eXd+/hbLUtshiPTtdfIGQ39qDm69qD15+197n&#13;&#10;4H5Nzere5zyspJ0k9Rza4+5hi9Af3pw0dnzCsNM/Hg+RDrnNuWlzk+afUrrsx8thPG/b/FkoVhU/&#13;&#10;2/z58Pbp7mTv58MnvcabE2vFs/e72+PdifT2vO3zPJ54/5z1L+2+2+5e3x3/5+03j/ePJMUa8W++&#13;&#10;/75tx/Ezz+LIk+S+kMChwmol4O/bV1f1N5HDVewsE8FAmqvcz9U0jcPmrElnzXLWbuom1W2d2yVt&#13;&#10;mlS1zdhOm7bqm3EYN12Vmm7sHVed022TOtb1FTPTwvu56ad203RNrtKmr1KqhmnctEyMmWeFBUa8&#13;&#10;nGeeqXLS1bNGR152zdQsHYPEIGG5H8EhEh+szDN2OSizkXM3ucpNTnOsbTVWAVRkU7fEkqFfRJhZ&#13;&#10;22lvAl5Y5/xmyBtMcxRz2NNF9sYKXBsYdk23zBhw07xsRs4eU1mvRRhJfYeRHk9dxy8xrZUMb0gV&#13;&#10;jB7heWlhqa5xSpXzEM8W8F2TMs9yun4nAlD2sash8TEHDWUSriM4KeENqyBQ9jW5aRahigzADHv+&#13;&#10;paB09cwH/+OXkAqwaiQecTi2mqGXXRnjPQQPnYcbUsbEoNXTAJfxnTlOaLt+M3Ly2BKwrpqqcSBS&#13;&#10;Br4tgpkXvZWdpClmoccRxyZOwLKwPbEL88Zc3xCUa6aMHXwZxgIjDE3NIJfYy6NSys2MJ3ocFPCm&#13;&#10;EMR7cGEGoMQgQ7Bi4SxAyfbqGXoojgVDKcMzAghbnIxl8QV9VRpxvbxU191KKvrUS44JOCO0OM5u&#13;&#10;5tAqt3NEihPRe5OXFj2fqE5EVlrQvnQswglflHlKsBTngwJHMEzMoYyQyC3eLLrrP+AAWL86rPf4&#13;&#10;xZDsYQKlVgQwe34fKjWtSNdCihwpG8OCDjyPVDCHJJ9kCto6FSIxjubQcdMhhqJ/EAQyQC8EWrQA&#13;&#10;VULDHNkpbOxmcCjbgqLq4ZuFDikcVA+8USx6SogXtxpYrVUg8BGp1CREoX5HHOXZdKZouFDIzouR&#13;&#10;5MW4nmgYyvaIIYqL7ZzMriZNHWGAZTwLvzvCF9XLathMJdpTySuGARg6R04p2jInZjGE57EV+EJY&#13;&#10;EVMAn+ETQMIR8mc1BYxgOaIMhvNGEAqwTJ0LJogVAwwiC+wN+ND3xYUUWZgJrObdZnLOLZWLicLn&#13;&#10;AHcFmJSkjswqURjwPrMWQVDgqTU8lWIJAdBzH6HGEAj4GYH91fXnueP+t10o+voPr149bY/cb5Yh&#13;&#10;1S9S309VTrla2mmiMw1ny1ke8b22NVnarEGya27oKIKOQDmSmtwqkkAoQz06BmnTRQ/CY3nE1TTI&#13;&#10;T9cMkbzQrHc0IDpiRLsnxV0XftIrppUQWQmenmOt4EyVQpeWITFUuoIkf0qoQGitLDKhsdg4zC5a&#13;&#10;EUyjj5F4ID6dILwY7OlnWPS15TRqeqZXdhQ8XhsF3jZWihBDeRBh60iogANhR2XNNnFMjwNCTRRp&#13;&#10;e+wczXSVn5TSNYxrtBq4Yi+HxFKEpiikmQlWmg3RQlxAEQ82hyInm/q6M+qVRcWxJ7PXVhjckhyY&#13;&#10;DYFziC4SfMuM5YUBE8bpU+ZolpezLGKJJ4qoaHHYJ3u6CB5FDBts6toC1puDlbijz5Y+RCqRRBYM&#13;&#10;csMySrdwDbkQLEV9JzCTVY0Ssya3AiRobeCPohdasp0GidG9AYEb1GGChLsIApNjcZ4ITNHLPAeE&#13;&#10;AcFcZSVZXkTKUPQw7GTHfpOcqDshQoZoZbRHDlW8p3EDx76iP1zZDCwUCTZ0iBPoso/XbB65Loz6&#13;&#10;pjWrOyXEXHetQAQkJIE0aNWIeJ1x6MHR51xDoEKLPNlkTLgkkkca5rSmHO4pgGGrEorq6GkxSxo8&#13;&#10;F5YgkfKl9/LTc5Nb9WjtyxAgKPcF2HABg/Zq9UW4SA7Qo1tSu+lADANwEMjxTpEavnKCXpnnETtZ&#13;&#10;yFw4FLw3hqJ1WCArQ4wlD3AQgCduBkqlGhjirszOqAWwcSrynAGk0vqww6so3xH9otuG5pnJyD5a&#13;&#10;NOSZAoz5CdxsM6i4q9PgzbyoTAaWEWPKZMnDMIylmAU96fB8AYrqwTUR1KwybLjaW93l0qxL9GYj&#13;&#10;k6kOziZLrBCLTJM3GdxEuyxCCiM1RqXIM7tCivJj3FGEgXU7bqFck8dpHwYjjOiA03AuLk+KI8xC&#13;&#10;AhIZLFNELsiONVba1ZSueBd2GDoiBhbppGZYHHkSa0leI6wn3m8ZeLYrOuvrejZPChF0E+5YQ+lZ&#13;&#10;vS1tx7sn+9kaXqw8sYM9JwVbhYgIqCQa38nK0u1Lw9SmwgpbXpBnO7gORAMZVLsCE9QAHusGb/kJ&#13;&#10;FWzSPl+kooZ/3ecKohKGBoXxkjVYKvfVwEDFb1j33PPZh1WYCHj89KIVCpAkfHcIQfTfmBiiHMNj&#13;&#10;mS7RGfBXzSOXUWyWKnAAjsso3rhakriPr2nuw1wUbBznnd1ztIszJL3pPrQl+ePTImiCXO6iOAyE&#13;&#10;BnAGOCEDm6d5yEejaQJf4b6lSo0x0Ld4YxzgRBW4DHxwaYUAqE1QHYQMKBxIx8buBZ97iGBHDUEG&#13;&#10;k+jfhGVbJruNG+/FhUidLdgtCGGZn41VuAgM2JBacBVYNqNn4FRGxRZFLso9YVONoZQoIDDEGQSo&#13;&#10;iCB5mS2vJ0igchRGnAKILMkCQPjqFYkdeoUFbipkGeHEgNKBKdMmsg8/vMKS0qcNyqrXEZ6ss62y&#13;&#10;atZh2SOU0WncAiYKTWGDpcpN/hVQ6EuvCgwXs983ERIqZ4EksUi80CZDVCpZ7qkU4XJ2nzlsdYks&#13;&#10;WSnGcBfSjNAUqUQ2rqdwW7QK2kzNE3bP/o2hVDJrRFwU4G6xjNtRUk9RUaesh2c+ngh8kS39Augm&#13;&#10;c/v1bsE5575+kcdl4fKycK9KRMJrcM9faQZQ1U3nf/E73yIg8BuEBxC/KpApzQChlQKE6+IIcWfD&#13;&#10;WdOfZW9DNX8qAsjoRydpT09dS6CaoxH7vRYsG/SQPZFav/8W0pfM46oNeAuagRy8ChVTfayjISJS&#13;&#10;AxtJhhXCHkWSSV6q1KJ1fjYzPZ2hGRtJxGeNkly4/UeEZAlbRZhfL1zcXQdZmrhPLYBayOmz1njl&#13;&#10;TCnykwWm+nKlsVLBCerjTovI4tsxbmSdrR3n51b6oATGoorrpHKj96yiVYsdxEg6zTqumpYr664Z&#13;&#10;D53+lcpvfP1FwoMPiftPmX76I+yLfwMAAP//AwBQSwMEFAAGAAgAAAAhAGLf2VrnAAAADQEAAA8A&#13;&#10;AABkcnMvZG93bnJldi54bWxMj0FPwkAQhe8m/ofNmHghsqUECqVTQjTqRUNED3pbukNb6e7W7gKV&#13;&#10;X+940sskk/fmzfuyZW8acaTO184ijIYRCLKF07UtEd5e729mIHxQVqvGWUL4Jg/L/PIiU6l2J/tC&#13;&#10;x00oBYdYnyqEKoQ2ldIXFRnlh64ly9rOdUYFXrtS6k6dONw0Mo6iqTSqtvyhUi3dVlTsNweD8PS4&#13;&#10;Hsx359Xneh+9f00GD/OPcH5GvL7q7xY8VgsQgfrwdwG/DNwfci62dQervWgQJslozFaEGWOwnsTT&#13;&#10;BMQWYRwnIPNM/qfIfwAAAP//AwBQSwMEFAAGAAgAAAAhAHkYvJ2/AAAAIQEAABkAAABkcnMvX3Jl&#13;&#10;bHMvZTJvRG9jLnhtbC5yZWxzhM+xasQwDAbgvdB3MNobJR3KUeJkOQ6ylhRuNY6SmMSysZzSe/t6&#13;&#10;7MHBDRqE0PdLbf/rd/VDSVxgDU1VgyK2YXK8aPgeL28nUJINT2YPTBpuJNB3ry/tF+0mlyVZXRRV&#13;&#10;FBYNa87xE1HsSt5IFSJxmcwheZNLmxaMxm5mIXyv6w9M/w3o7kw1TBrSMDWgxlssyc/tMM/O0jnY&#13;&#10;wxPnBxFoD8nBX/1eUJMWyhocb1iqqcqhgF2Ld491fwAAAP//AwBQSwECLQAUAAYACAAAACEAmzMn&#13;&#10;NwwBAAAtAgAAEwAAAAAAAAAAAAAAAAAAAAAAW0NvbnRlbnRfVHlwZXNdLnhtbFBLAQItABQABgAI&#13;&#10;AAAAIQA4/SH/1gAAAJQBAAALAAAAAAAAAAAAAAAAAD0BAABfcmVscy8ucmVsc1BLAQItABQABgAI&#13;&#10;AAAAIQCRpEXmigEAADADAAAOAAAAAAAAAAAAAAAAADwCAABkcnMvZTJvRG9jLnhtbFBLAQItABQA&#13;&#10;BgAIAAAAIQATsbcprwoAAIIYAAAQAAAAAAAAAAAAAAAAAPIDAABkcnMvaW5rL2luazEueG1sUEsB&#13;&#10;Ai0AFAAGAAgAAAAhAGLf2VrnAAAADQEAAA8AAAAAAAAAAAAAAAAAzw4AAGRycy9kb3ducmV2Lnht&#13;&#10;bFBLAQItABQABgAIAAAAIQB5GLydvwAAACEBAAAZAAAAAAAAAAAAAAAAAOMPAABkcnMvX3JlbHMv&#13;&#10;ZTJvRG9jLnhtbC5yZWxzUEsFBgAAAAAGAAYAeAEAANkQAAAAAA==&#13;&#10;">
                      <v:imagedata r:id="rId27" o:title=""/>
                    </v:shape>
                  </w:pict>
                </mc:Fallback>
              </mc:AlternateContent>
            </w:r>
            <w:r w:rsidR="00A127B2">
              <w:rPr>
                <w:rFonts w:ascii="Arial" w:hAnsi="Arial" w:cs="Arial"/>
                <w:noProof/>
                <w:sz w:val="14"/>
                <w:szCs w:val="14"/>
              </w:rPr>
              <mc:AlternateContent>
                <mc:Choice Requires="wpi">
                  <w:drawing>
                    <wp:anchor distT="0" distB="0" distL="114300" distR="114300" simplePos="0" relativeHeight="251803648" behindDoc="0" locked="0" layoutInCell="1" allowOverlap="1" wp14:anchorId="25FFB601" wp14:editId="22C79AAB">
                      <wp:simplePos x="0" y="0"/>
                      <wp:positionH relativeFrom="column">
                        <wp:posOffset>-22860</wp:posOffset>
                      </wp:positionH>
                      <wp:positionV relativeFrom="paragraph">
                        <wp:posOffset>-189865</wp:posOffset>
                      </wp:positionV>
                      <wp:extent cx="4667885" cy="533400"/>
                      <wp:effectExtent l="38100" t="38100" r="31115" b="38100"/>
                      <wp:wrapNone/>
                      <wp:docPr id="167" name="Ink 167"/>
                      <wp:cNvGraphicFramePr/>
                      <a:graphic xmlns:a="http://schemas.openxmlformats.org/drawingml/2006/main">
                        <a:graphicData uri="http://schemas.microsoft.com/office/word/2010/wordprocessingInk">
                          <w14:contentPart bwMode="auto" r:id="rId28">
                            <w14:nvContentPartPr>
                              <w14:cNvContentPartPr/>
                            </w14:nvContentPartPr>
                            <w14:xfrm>
                              <a:off x="0" y="0"/>
                              <a:ext cx="4667885" cy="533400"/>
                            </w14:xfrm>
                          </w14:contentPart>
                        </a:graphicData>
                      </a:graphic>
                    </wp:anchor>
                  </w:drawing>
                </mc:Choice>
                <mc:Fallback>
                  <w:pict>
                    <v:shape w14:anchorId="19C003E2" id="Ink 167" o:spid="_x0000_s1026" type="#_x0000_t75" style="position:absolute;margin-left:-2.4pt;margin-top:-15.55pt;width:368.75pt;height:43.2pt;z-index:2518036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J3ciKGLAQAAMQMAAA4AAABkcnMvZTJvRG9jLnhtbJxSQU7DMBC8I/EH&#13;&#10;y3eahLZpiZpyoELiQOkBHmAcu7GIvdHabdrfs0la2oIQEpfIu+OMZ3Z2dr+zFdsq9AZczpNBzJly&#13;&#10;Egrj1jl/e328mXLmg3CFqMCpnO+V5/fz66tZU2fqFkqoCoWMSJzPmjrnZQh1FkVelsoKP4BaOQI1&#13;&#10;oBWBSlxHBYqG2G0V3cZxGjWARY0glffUXfQgn3f8WisZXrT2KrAq55NxSvJCexgPOcPucMfZ+6ET&#13;&#10;zWciW6OoSyMPksQ/FFlhHAn4olqIINgGzQ8qaySCBx0GEmwEWhupOj/kLIm/OXtyH62rZCQ3mElw&#13;&#10;QbmwEhiOs+uA/zxhK5pA8wwFpSM2AfiBkcbzdxi96AXIjSU9fSKoKhFoHXxpak9jzkyRc3wqkpN+&#13;&#10;t304OVjhyddyu0LW3k/SCWdOWBJFzllbUjxH+8vL/wmJDtBvzDuNts2EBLNdzmkP9u23i1ztApPU&#13;&#10;HKXpZDodcyYJGw+Ho7i7cKTuKY7VWQT0+kXY53Wr7GzT558AAAD//wMAUEsDBBQABgAIAAAAIQDt&#13;&#10;X7ZAgzgAAIqDAAAQAAAAZHJzL2luay9pbmsxLnhtbLSdW48dx3VG3wPkPxwcP8zLtNT3i2DSD0YM&#13;&#10;BEiQIHaA5JGmRhJhkRTIkSX/+6z17epDGpaBIDgB7Znp7rrsy7cvtau69evf/Pz2+8ufnz58fPP+&#13;&#10;3Yvr8EV/vTy9e/3+6zfvvn1x/c8//K7br5ePz6/eff3q+/fvnl5c//L08fqbl//4D79+8+5Pb7//&#13;&#10;ip8XRnj30b/efv/i+t3z8w9fffnlTz/99MVP0xfvP3z75dj305f//O5P//ov15et19dP37x59+aZ&#13;&#10;KT+et16/f/f89POzg3315usX19fPP/e39oz9+/c/fnj9dHvsnQ+vP7V4/vDq9dPv3n94++r5NuJ3&#13;&#10;r969e/r+8u7VW+j+r+vl+S8/8Mcb5vn26cP18vYNDHfjF8O8zfs/Hdx49fOL62fXP0LiRyh5e/3y&#13;&#10;l8f87/+HMX/3t2NK1jRu63a9NJK+fvqzNH0ZmX/193n/9w/vf3j68Pzm6ZOYSyjtwV8ur+s68ilB&#13;&#10;fXj6+P77H9XN9fLnV9//iMiGvgcWbe7hy18QyN+Oh2zuOh5y+bvjfU7cX4umsfe5HJrQbpA6Vfv8&#13;&#10;5u0TQH/7ww1jzx8Z2Nu/f/4Qcxj7cez6sRv2PwzDV/P61Th+cfT7Z6poKD7H/OOHHz9+dxvvjx8+&#13;&#10;4TVPblIrzn568/Xzdzeh91/087ivN7l/LvVf6v3d05tvv3v+P3d//f779xhF0/ivfvvbvl/XzzjL&#13;&#10;lDfI/YIBB4WXJoD/ePrmxfVXseFLetaNSGACy5fx2C/7MKyPD9360A3zQ/94Ha7jtX8cLtNlGpbH&#13;&#10;8dJfhsehmy7z/Nh5NS0DdwfucnO5bOPj7N11e+z4oxvW+XG6DN247zYYunlZaTFfBkbrabkcXO6X&#13;&#10;eZmYZOzmY+aahnZfLvPIXZo9MlI39I5F10cuUPixQIJ/DHtIGCdu7Ey6zsvj3g2XeZgeu81pGRMi&#13;&#10;e2gYu6UblqJ+4Va/Pk7dygy0pyFNelts+wp5sDVNjDFBjGwP3bIgBDmzfX9Zp+JXAuduGUYeMhGY&#13;&#10;tBPyYfA0zsVf+YYTjv9bFQX0//bNNx+fnl9cl326vpzWHpGNp87mh25/GNYepfXXbrh2x7EqxcwP&#13;&#10;/RfYluq5GxE2UkGmB38s8IFIRxoiNy5hYJF+1AEsogBFruTRDv2UBcLahABsr4jwsnQj6unlHsHx&#13;&#10;c9sVmPqF926Y5qbJXVn2Qmnqlmn36WXY6cqIinEFK4gNenuECYNDX9p7nJlr7rcSMaPxDJjZhn5y&#13;&#10;M8Gv2LTj1KFBVYREvKsC4YhnqJdx0KNPF7AjlQ6RnlDD3AvwnbgP34phgCIfS2+PAAdQI6sTozAy&#13;&#10;LPVTSKb9ppygOaOHIMSwwKcacDh+IfYRWqadaUTwPCClIm6iBbOVofGI27OjwN82b0gCjkaYgLpu&#13;&#10;mvfHDTJGb4jznkuGHzIs0w6qj/sbii3UysUWaU09iuJqmqNcJYCUuhHzV39Owa8j9qB0YGvE4pQK&#13;&#10;z7DRoCdcohNuIJZjeFzpxvP1AiX7gs4YY42UsDy8w1piWGk+afrjZR0DU+hDY5i83bHAywYIHXUB&#13;&#10;V2qsG6c+3TM8VgqIIg7ZAULaGkSp7KE7hF+mUqDDOoZnEAIKxMIIkplDtMr1wH0hNC9OznAHrmOz&#13;&#10;oQpVU5Gf+mO4ZUSE4bP9ZKL+fsaNGz6uL+f+QMjLiEeG0YcO854fYt3dfNW8l2EOiaNoE3Z4bDSx&#13;&#10;lYC1+11/pGHobFGEjhSecHuIXnvmMkKaJ7hf8JuwtXTTOCFYxol5X47YHxhVRDRHgCtiVnjzhvMH&#13;&#10;pMtWVmlLWzDlBYdf3gAZY6h6A1xF8/qntSnzQnu3QSzSZWLgq1EzfSweFyX6Z3RQaINYdRr9dTu9&#13;&#10;4nO5tBOI1yJkTcQPm3GltYasOSyrVy6wY+0Zro78KuoAGo6Tm7Tm13xZ8SAFDi0nfWFpnZSHMsyz&#13;&#10;mA2dIhfCCoKH2kaUMQ/BjjhDbKtDNBVR4ihHZ4EjKY+fIowVMmH6QiJcE4yBMK7zkHF6yCcSxulx&#13;&#10;UQzRWgsV1crCiIltKYcVYOv6JwGOwugOCxcciEoaoYFGSB3YY6EdlgaiMAM8Fb/pBnF6Ni2QyUYs&#13;&#10;gA4LMUbP5fQhatqFTl2WjtTk3AsT3D32z12j7cRoA85FRhkCIroJVQqcgs8gSYb5EddKqw4nggt0&#13;&#10;ouQAh43x5HpqsW6Aab5nwzdtpiU8UAPQMyNFRk5v9T5tyKno1MXqoGjWLZJiMz1zlMMkwD3w6JS0&#13;&#10;k29KvCIGwYpQ/wkUA+NWPxwr0i2dlegZxanNOWANoXcLz+Gom3FPEfewY2yx5BF1M5cQ0lCJj8VH&#13;&#10;whYUAU2loyRl3gFzherid2kt6AWhMb68th5gwFTpCRxRRh6DkBJFfsKcA2Fuhg6oBdgqh5l01tLF&#13;&#10;Q0jXZRCzgaNCcSqUCHwKmxlrjLJEAyjopgpLoVnyfMhUAzme5JkgJvfwqmNScTTpFBA1I5vDKQ4T&#13;&#10;hC5pJu5RZnQSA8IlkqhfnAy8QRygwR1qb0dMKA+RtvmAxDafCLZpxJwb93X96lDyuVQB0FmWIYLG&#13;&#10;i/JRIxo69hFPpV0ro27EH4I+ZzIWVfwigYykFJQIlK8RF1tei8ZYnUmSY5oEmU7ReRjNaku3G/GU&#13;&#10;0MpDs5UbrJmgTF9S5k+GyDQAueCROW9gSd48FbYjBm7oQdV0riEDSRsEuJbfoD3QkkDgwNObf+WP&#13;&#10;VfesBkx5y/TNoHQztMfS9LBNIsvFbFo3NOgJmBLT0n/ynNQhvOiRuA/6MhjwKmCZQCG3vtwt1p3J&#13;&#10;tD7uY4VowAYzmIuAs7roVrxCUYUD8HnrR/7PsFxpAXjnsMQzCEbwkhj1qwb70Upy+Qf9sqdsIN71&#13;&#10;BMOAIInERypHMwp0SxCTMByw2hlbOmz05LGyDmwToMlPzuxY3kdBbydMLpLV7wAvSGEgchGm5UEj&#13;&#10;Qi+qBZKNl64LRRAsigBkLIHUCqXKHPyESAaArfE0X0YGhzVUUwkAZN4IwocYk7mkaRd2QjRDZeUY&#13;&#10;9H+ClZkYLyIp6I/CQCNnqYJaSBt26Am29KAzYcZ5Tcbo28Ix6QlXXOMY8pufsKtCEUppFz+j5lCD&#13;&#10;vOg+ucAL7CSQsEdKAbcELqyR4VwoEvrQSUaMxUNEpumgSIGoERUMfsKIZHajGVEUodEF6plV/WI4&#13;&#10;j6apcujcpBL+dokQNzKj+U8ZJKaqwsfgH54r2SkaGgfRR0FQJNVECm8QoEUjxHQJP/xxIjL+HBTz&#13;&#10;m1iAxWmIspcEBRLOfClirCRKTZfImKo4VLq5YEJuoVmb6pQijwQ/uTUlx/m33jFP2oiMAY4RBMuS&#13;&#10;CK9yagBTYdNBS74yMYEi05sRe0eyET9LGLOZuBk9OFOIMMylogojyGEBwQtT1TbsnuAK0FADq/Ru&#13;&#10;47rqCJrO4DpNuzWM8AdDmygJMpvxq2/jOOsZLxxLWsda5RH0IAQ2AVTJmvijt5nJgsKcaN5Zl/Br&#13;&#10;xE5kQdDp/w84xGFkPSUkbQJeVQ3kMOpWCSXUOOSO41BDICmeZ7kkN1cghfiked0eN6ucRLGUkUfQ&#13;&#10;RzYV3IqJ6jnwGYFLoUbBaKZCy1/EFT1KcA7BsKPmM1iWb85VOOfZbsEmNDM+xPbmckAb56RP2lgZ&#13;&#10;GzZgQsjGvTCSUBQhsBZ2fQYuVXVJaySfq1nADxg+lUPfUj+DJkt3kGDPRW+opDGkAFVIMbYY9TU1&#13;&#10;RgbR9Eb3Rtc9/gQiUX2E6CoVSu1WopA4RKFxozS6SEl8u5PuiqQKRxEcaGq5BBBA4M49SUwpIrZj&#13;&#10;ztCzko30SYDxRC7YFTumNUZoXgoUiyBmjQoEgnS+TBhhW4+peGHcgj5kVyG6JgOGJklHWymDPfP0&#13;&#10;zEOKjPgDdqNu2Svk4ChSWUBA3W7siGK4TT+aSz0FHa2IAWq09OLifivdbZmW68t1HpH7Rh2rZ3n2&#13;&#10;0B0P/cNIxeQ6UciaSYfKQSFWKgw4t4rHqnCJM4BCw47edwqnkaHNMFyN3ccRH9qhU2URLmKT2DMu&#13;&#10;3lhnJGCQPdJMLxwXv5GeJUl+F8wYApEdIQuyKV5o18YG4aPd8dvMt/qY3IzJdRlC1aJo15OQV8sD&#13;&#10;FJFVGLFEt6IzzHJMO5B1zBHBl6/K2ksIOvZIOc+Vj9gSPpBQOtewLeNIT7CdGU3a4qc7qRM98RFE&#13;&#10;T1NFYBBfBljxBTVbIELAYnDWKnhm0WlRp7OGp9Miz6S1C0WJ0FU2RwL7PO1mBlOwkYZd4jIAc8G/&#13;&#10;Ms+4OMKE6ZSNp6AYvlllIk09BFOgrUoNKVipJx4zuKxmaqM8s8ikhGFqYcOxtbQ5hWSTaAMqEdL0&#13;&#10;Y1KxcF6LKTywrgxtJaYwAr/1GxhH8nDaQkSWFCfAiDpik4lBY7ydqNSc8f9iSuKNKLGwiFx7MjnU&#13;&#10;SU5BDW31j3odYoU4cozJdb+i67PG+STig+VJKaivNEe56uytAmmsLRijTi9CADOw2mFUrhwc2RUE&#13;&#10;pzhRfY8sKDvD2XgGR0tvNmc/xcSKx0EashVbFHUMbcy9KzJms+rBgtb6kVzRGmQRa7jHlS7KApuL&#13;&#10;LH/SgoRMcBEL8Ph0OfpQEBECZrIARA+1FkzlZkxSIp0rvOKkLVYMaywWg2KUZD677nsPwV4HQMEo&#13;&#10;nHqVX/dzY/u+DdeX2zYcgHe7bAcZum6M/22AlT0UKnaLSxTEx/wYWZf6hYxEgMgIGEkaQiHhq0q9&#13;&#10;IoRgwoyrB2CcIA/OggA7BzSu9ZJTCC0zAcfIM7MG+0/4jEo00BGPhPWEcLnqFlcxFQBduooLlEuA&#13;&#10;UUiGH2zWXK2wY8sVaJd+cXy0maAHdUisI6jw4lPAozP9lROSpqMjZmi1akNOigJqXpuOiiy3iqNc&#13;&#10;NPPXWCSsaGDQWRH4kDn5BUKCdpBVZI/uTcRdZSQyh+TkIx6WkVjo1JrPObRtZBbBt/TQStUGQDO8&#13;&#10;o4xYD74XnDKQ840YRBEKliAf93J6W3gG40W/c42QqtS1EAiHe7qzj6QFcO1KFkfP4/g4vZbS6m1H&#13;&#10;r2SPBWEuURYhwvuxLTxYegcnUVeydGUlElhXIVRlBhWWTCQAMujugsLRCYjizvyEDjyMME3v1ckE&#13;&#10;CriL5ZkxZVisHi+FkfrYilZWdagfDgYqdQy7U0cWIErpXLTpbi1Tq3KEb+AyhuqTkBdXzC3tsOhK&#13;&#10;VVyaSpUUnZleOB2ISTYNvILJsghockPL2KLgEapC8ppGcG6hjftOFGy3idZWspUN7wcDjBVXQ00O&#13;&#10;BJXfZyQ2NrVefJE8az6aIiPqaJhBiTujpqDIZytyhQhDSu080hvBFDfEMijClFUg7Bm0YC8VZ1gY&#13;&#10;sSFFZDpdRhb81UKEES2PMJDt+aXVkpmjYlo7vXqEPNivh5DI4Nl1anDAwoUDiAbSgac4TSgHiXIC&#13;&#10;Y0zR7WwPyQgrJGjfbME1VSqVXc6VGMpNwXXH1BBwsMXJAofJN5ZH8am9LnWaSJTJDN3kXPC0pkj4&#13;&#10;oHjQWKI3TJ9FjVqAXAWDaiFTV6LWeMbCLosOeqPUuDKMkAytKQkY0YNyjIWPyA3RjiZ83HXXKmhi&#13;&#10;YuWhQSZVK607OUjWORivRbCbc2rKHwyKwiFUuHAlfNNEENNeLLmQV5kM0+BpCLYsyEOgVPsm2Vqh&#13;&#10;k7xqXXrz03M5bRhmUrjGpGpocj4FwPQWotSyaY145vJIRHUVB8jdQVYGt1UQfbB7mIUwGmO+hF8l&#13;&#10;IuhkgWfFrBdUGnUoE3Ue5mdT7QS7kkjRp+xc8kcEKSWMI/2GfoS3lE/xsQtM5Rz5JTOIfp2nFV8U&#13;&#10;gY4LEeUuV3gZZIsHZwD6w5I+jXwd6l35auUtKMEJXcshnoZoii4DhFVXTiwB6YxEamWhF4gErP/q&#13;&#10;yUramwms/pLGugzcacmYVkC1Zep2Vo0pX0U7xKRyh0yRZBQxTHi2stNEBhQPGgWQG9jpPlpBVWxm&#13;&#10;tQ5XV1lTWPo2jSQbVUkejpCk7EAhGvwYXlWZm6hzqXj5f9YL6oLEI9pUoj6ku76BVSwyR60yBijL&#13;&#10;Vco+i1tcinjwyp/WtgsdUIEeCIBOCB0QFVUpKOoGsOMiwEElhAbuL1mv1HB3jREKF7dqNhRhoCfZ&#13;&#10;zFo/2lTXczZjFLwmKnpFedQAJQxlG6+dMuuosGwjsGmfA/sRO5PrB/1+46Ks3bhflkMhOOUdnge8&#13;&#10;usvCHNLDbuys9XkhqnTQ0Y06TdaLnxiNPExWDwGPQ9wvLT12jkG9PPr1cKWPCwVLD8PmPnKS0s6T&#13;&#10;PREFS0n9F/8Gi8tYXwR9iBBTDF2A66uEPB0dtGsYJgMATZ9q9AASTbhsTvuYXq4sLIN6FqDqfAM2&#13;&#10;SnNdgg7zk1JYERD9db7nOCClRClSS1YskmlB7h/hOodX4OV+cmMrY5wR3LhTtWtiI+7MD5jYmsM1&#13;&#10;FCZgGkaOc+EkH+J1lx+ogawVlKb4hN67iaotnpNEFaA0B8nvXSeI3Gbci24mNfXYmUKasl8sgHlC&#13;&#10;3u1vpm2aKnnHnDqEjAo4iaOVqAzBiRu1KbrKwprqE3exwcllK6301Eg4W0UmoBBCqUo/IOzV3oz3&#13;&#10;4LcyNueRGxwYTRU/utElRwMM1pHV2XaAaIEwWgbWAfATKgAEvwFi8BXTMLvSvDBFQKahuHihK3+Y&#13;&#10;YqazVkMGYCYjxfwd/wmJdvahrsH5eAoQAIrIYxAztgiFdEHjgwmXJ7X1BtYQp0IolxLKoYXArnOD&#13;&#10;KMU7pA5IIztrBNln0uD1uVXaVhDWoRwh9VYNP+lp0hAcg9vWR2PoIKAYvTmIICCYZ8MynLDnyNp8&#13;&#10;AXQQq3g8yaNj4O97QvvYqbiB8N4y0061h6jzsFBxO4gfV86V9FdYBzpVFlHqqwJWktm/D9FQrA0j&#13;&#10;YZGZg1e1/apUkJUKmNoOvgjQNeA54cWngSggNBiW6hmbuGzY0ycyBhUDFEG6SdICPXE8WVXoRNFm&#13;&#10;wMc45LwHxSxiichFY0oOlewutG5+xABHMa9AANAuBM+WU9EBKzbYcB5C3TOI9TdVkomZCiRn6NVs&#13;&#10;wAXOlMoUQtqt91quR59CwunD/Gq23BIGp2hLKZIrb8MOMdNMMVNANomYueKKEUmBB9CAMKPJkiZl&#13;&#10;8GOBpdcEd0ZghOWeMOLva4tfWxM1K8gu+1aNpGeGafGPWWNKLY9S397QgfgQPu+KNMrZQRqauIw7&#13;&#10;Zuo23EM3eEqR8APSxisRMCsWWNZ0TNyTTSIiHRBGmgQVHudWz0z5sRwHrkDx+StVBPXqMgphE5u5&#13;&#10;L1SQDrOfBQklDs4YDk8rQGg8EnGqnkk6iAiRtTXxlJQzRQHLhFG/HgcORACuo2IW1t3QDUv6ZsfI&#13;&#10;VC/UEKRPYskS/0BLNYE96e0mqzzaQtaaUTR6YyhIYCIoEwskE8EE8yNIzztpYz6D2jxSWLTH47ro&#13;&#10;UQhCiHVduV/lgvS05HaYg6FZOFJvoCm5JmjUkyou/kYJyTC98ia2oG1E0npVS+heMg9uzjZiSGdN&#13;&#10;dIiZpCk1zxAqaUA1cSSFRTXitHQDtuXrGAQl9izMMWgjEqgo96+vPJhGTTXdC5bb/pABEZKUYoId&#13;&#10;IQuc5wpJkpsyPY9S/0JC+BJrkdEDnouSnHgxE6RRSg+lUlUJQ7oewzKuSzTSjZuVaTNqLmEHAHCz&#13;&#10;LpGei0qYK/FlZaXAPNmDV4y/YhQlGE9a6QA6LxbJJ6JzrgQuwZJWpOGthgSSodTBRRyntdyNYDaG&#13;&#10;xgWCDXApIVCjh2RDKU8DBNST26wb+U32gj1G+zm0adyzLzHMCJ1hhAyNHeKOIYj1NGkpK6wN53W4&#13;&#10;4YA6TUrJsVb8ga6BfzKK08MWpNaCHDfEaCKOIUpstvWpx8DUpGUASLeZyCpLUiI+9Eo5JfPk5G+h&#13;&#10;XT2gjaogMaGmotXRVMEaJqyHx6izBvWZY/NQeVHxzcN2mNfJRLNtoJFopr6SpWlmp5XzO5E+g6kk&#13;&#10;z8/EL1UKhH6gyKoq2rTSyJ6RSBxykAPKyNpcvzJN2HWB7iaO6xAnPENaYq/bvdBAY/5/MfnLtIxN&#13;&#10;La+wzzSiM7pH7Bs41ADzWFP1SCSn9IWz6TfDpNiOpC33KhxKWdo6j9yYiUwVMP4OJXlQooquPmAu&#13;&#10;G8JZxHhHbE3HOIqt5UDRx9Gw1ZPgEGA2dxQn4KVhGCCjQI+vay9IB2rwLQZL8vXIxYQMwMVRZmeO&#13;&#10;sJ5MuJa8AA5BRX1tDOt1GayO/YixWKDWSl4hKHTsmu2peiuzqqyhyr0gCBAguHrux5yFYhRrGiUO&#13;&#10;TAYS5UBg2YaYgyv6qYZUTuw+6/sCZegisYYGCaxj9cxaOY3aaJ4RK8syRSuYpVSppM4mLQ5CpJPg&#13;&#10;SrClzJKIrIJTC9b6UMmVDVCsj+aSKYhlOrJc6gPhEGnSKL6HB4iVUnJsA9QjOj29cHPXsexad+RW&#13;&#10;ud4hh870/WgS9Hv4i1nb5JBkCTmTh2rExD0JlUDtj98UM4QtW09EY9wzQ1mG8EAIzQgh0Gg8WfXF&#13;&#10;HJiluxSOZE8ZJodDzMl0TDRkTWTYyRY8c9VsKaQwSK2rmFvXW+xInqe0bGutldvgjfBMK5CaQKiR&#13;&#10;JY4qRpSCfIIG8kuCjeNy3qXWdgoAImdGohnuk4mgLQvLdrZeieMmNG/dG/lscAbplcCIIuEAYeTw&#13;&#10;8VwsHR2Yua2pNK9Ecpn8jLaUmcxVpBN06jiVBtW1ctoceDYTw4C4oawZHCIWvI0IzbFrnsZX5bBt&#13;&#10;5ueH/q5WoKsb/84kgFteryRSsJMuM2Zhn5ImIQKfVzfWJEIxLzpAYUKGNICUMw3MpaOX29dRQmcf&#13;&#10;oXOIsAzxFAxjkb8n1wKgLolv1um+kO7D7B8tsCzQiWMXagFuSE6Es/xTQv9sWEpXzBm4IDw3pCDG&#13;&#10;Qpu8kXGgmvRjJrIolYzmUjuB0Ow+QYXFiFRWzUB8p0r9KlcmAyLGPVBlZ/CsmyF3ghY41ZsoPlMy&#13;&#10;J7Zimz2bEAUZWDtdkCgmMVd65vLDFGus5SH3BQvkNEca6zKdF0hSAmOikS7Klzlv9EFl58TeAzJI&#13;&#10;MFVRCaGn8iQ+8lzJ8TdTwKko8CacuZS/+VlUj2SpYPmUtmZ5lREyfDQSHPU54k1aJ3eabDarmBiP&#13;&#10;pQrxJUW4RQNlpXVnkcKQ4ESM5aAhozGTxatUGFWf7ohAC7d6I7kFAgCvUgq5gVHDpg/VRjvzoOwQ&#13;&#10;e6pnUEJ5UzNkZvhVA5GFhlM69D2UplLotQDjIlzXALU6YmZS/UphSv1MnDtrSrQIUBncKKy3mvRh&#13;&#10;AlOnX10VckTtMLXGiIfyrocl4LVjIcIV01lPBgoGKQBvpCu1RWuBoEyqCNZIZ62DWyS7MQ3M2yvn&#13;&#10;JPNnVDuexyartAxAUWn6UGkXru7+2g7VZR4nh3HJl2MIAknoVwpXT02cOmOKeFgkkjJMWitxZmYk&#13;&#10;XlGyrIfoLVuhJmQsv9xyCmSf5RgdADsiJ96oNuYVsykJMorzu5WHZNJSP2Mtj3GhOxajm3Y+69ne&#13;&#10;mGjNEM6jgolcjphdYcOG9QfOrdgdJwtr5qwxFTrjxAI8wGbC6wQSiwxKF+2lNf1Fygr6IWZyb0M7&#13;&#10;aIJgFDEHfq3M6+JEKpktgoCsRItEsKTgeZzL2GkwLwrjOWPvtDBb1xIKVeiMC5qoSqTVXJxygRTR&#13;&#10;KjDjTxEeeHJ13lINsy9nM1aD+4BNQUeWyKaECp6sqIR5JkUSye5VlCJhdIzdhbGAMiqgApeCep2C&#13;&#10;KF7Ihli+70TZwWQRO1QYCCXHePUtwpUUAkI0fJ0DId+tuLJ/fV52SVxX+ZR/BQBBAZEmnfxRyZEI&#13;&#10;04yt3qgsoIWXEqdq2zzNQRyDNJXGSJG8VwDRLioP6ACO0o0J8ShnQsuVIUl8FYIPBHVM8KSWkCgr&#13;&#10;LbggeIQnfyINHMgdk3TeUttI0sdlxcOZo2ORFIb2h256YDN+eLwuV/YmiHMkU3oPF+1w2cd3kepk&#13;&#10;hYXOTIVVCiiT8jhstlvLhIQruQXy89kUERdTBgaPRd6Vp2PinT1Ws7xyZWYMnqipstlCAsO6w93q&#13;&#10;wJ6lPFYose4o6jlJflUmHWHABDSYI1GRH+FEZMbw8DyBqMcErX4kGFCyoLkDqlBGBkU4C8WiYGL8&#13;&#10;OQ6rbxmO3jusSbNwEOx4G5FKOkoXM4cdWlR3Ag4t1L5znK/dcs2uR2IMHe8qQY7bsekC19RTmgAt&#13;&#10;Fm4Po4sPAeErzXhpWCMF0dMjBewXVVIiylpOCXK3LVbEt1LEjStlaqWxG+2dFqCAZ6LLbALHhjVj&#13;&#10;sHToPIcrSOqh5kF4IqBamVauZuWI0Rb4BrrjYyq5VmFaakymumXDo0QpEK1Lt8NS6LxOJ0uK2EaN&#13;&#10;ociCj0c0AQH+D8XoYKg6o4cMbRIsjTDg3o7DJqN0vSCodF8q2k0p1eQVyMqyXBH4zO0RbYeQaixR&#13;&#10;1a7iSoz3tAx2bPnCAiVZEL6w4RDTmB845FsH42LMMJ78HYF46LhyEogy2ZT4vDgEhCnRgdQEGnDA&#13;&#10;tgoLQbXEkSO9JpmAZV0WkHCJV2S5ktiGoMzuaKmY8ZJGQl4TI3nJVGbiDqPGeB4D0mJEnoHVFQCz&#13;&#10;KR63JKhs63i8pAPLL1ZhFVToTKgoG1LOpAwkTMZNm8oHdYUiX25S9tcn49VVZ/NnUUKqnM7CMRW1&#13;&#10;y1/EssrYdf15ETRpTqNaGw75lQPVEjHIQIyWjQIY20CAC5QzHeG3dcUYRI8aNIHNuAnCkYnxpXZT&#13;&#10;CH9OAmwos7p0Z0SHZb0CtppAEs8oT8N6oMZtMwiDWIE0Ze8ilLvGdg2VZqYWxnOqmjtgZMEB4/wq&#13;&#10;Xt1E5lKa3EwR9BqLA/v2vQLiGmmxL5X50OcCWTSjn5mNP/n7jpFs7RfKTSu7G1QPCGTYFMDmKww7&#13;&#10;KZgu/1r5u+s+6OJQGRwq9550wnpSOMCNJdVKtU0ELcLtZEhtEehCusoDRcBV+SlOX8goP+XKUj+H&#13;&#10;EKv+GD/Q9FMCIL+wCQvaWq2PrvYC49gKW/gmfORetSrY+/QW5loLgNMy1blGs7pEjFJVQVhT+CY0&#13;&#10;Zp6u/HUz8E2r2vHgodPXugLDIVdBf+SFGDHNeIxpmpmUkYLg0JNijxZNW49j16IH2iJSZM409IUy&#13;&#10;/qi0tQwdpSN48EJfBUY6kV8R48VIgpCRl5CdmbVZk3l3+9IFlLuioa+RRrQxFBIAo2aCNx1hAX1S&#13;&#10;QqnMcwOOwkrUZ59GnuSQ/7PwqbvRPnP5drVDKVCjCkK6L0znGRdM2RP59JNwE6hkW1TcdcqVnyBB&#13;&#10;QyoggUmcjatJtz5cbIYsz3ZnAwJSE3iUP3X8sKwGVM+ItsRUtAXi3aEI41a/3C+iE031Ie3NbkWk&#13;&#10;VaSEpHxNYkxmnH4lhDE944JOREVXlcUK3NAG4FAbS++8w5nkqdxV3B3NIm/66nSVfuCveRVUHSCl&#13;&#10;bYdsT8deRQZu2Ge2fmiUz8DY2rcQZIXWrNM9IEVbbpv7Rx7+oTLntpXrIUMhSHktzkjoaGjaBvgg&#13;&#10;007RKRJjYINOFJCXVlSAU4iIeOI6Dch6IqszJGDO1/BN1eZ0ynpbj1qUgfITq7LaBl2CDEfuGtGA&#13;&#10;pBPhX1Xx6ykYsGbspFkbmB3UOVH/WK0gV6G0DvS4EX1Xp3qYCHJghM1y/CQmPSMws+n+gfVOsmlW&#13;&#10;B3ip+AkElo2H+HeUvCMEGfbLBPp+TQ1hZMMUfKcgoQtUGTpgZcJpCK5EWzNa8rACMfe4WzUJ2zKC&#13;&#10;S/PSB/4FMqwJcf9IHQnk9BE02VcBmvimSwZgnISnqzk7v7gkaVH6Lrwdl7WllIcmHiLoXGlWPCXn&#13;&#10;FKQ0TWBlWedqUDJRl9lgdEmsZnAYcoqyO295+kHV4+WOpMH1lDkwSOFLiE51Suevr8zqAnRRKBKN&#13;&#10;zqvjMp5KaQgmO7WikqkM257ckFT7Q+O58JQcrRu8acfpynqaicVVoXFAO9LvNNokguBSVhAcnXXS&#13;&#10;DkpnVylQwU87EytzVl8larZBSz30ku3y8h9SxRVjpFTCk96VDjdI3uPIfUETt6I/gwbp5P+sto0S&#13;&#10;+gaIMRhUDYl3ro1zQg5lFh13tYGN70xhA+vBIbLeJR1q8IyOSXPve3GRMbSXdqJOaMc7Iwe2fgyR&#13;&#10;QDe5gUxKPqziSeSqPtpAO7iAeumnl24pEuQK8J+MO6BeNuJTXbqy6Il+ipi3rtvTg0K0xRKqDkZa&#13;&#10;pnIHPf4hCKdpnX7aUuWDop5AVNIWXiliRJMalCd7vMg0/rxdCDnhEHhgKbDdLvVony51w5v7qZ/F&#13;&#10;bdYTwc6gn0j2KKiNbwLIn73zRt1VIoYW0MoD8lFNklwnrgVz8KBvSxoUk+kd2Ro+QefCXzc/b8TI&#13;&#10;VhigVilQyahYSonf7ApX7lJOZWkDRI1yMqomi7WAUgxbBTVGRnkA1oBTWqSJTjHPMJtsKkT9/ImP&#13;&#10;N/p61y0L6NXKPC80uLbEIhCD4raWCLUpj0fGpkdJq5xGDnGydSikFEB5VgUoQBiDQmxdcWVJx3ym&#13;&#10;nXVGikSfvw43iUglyL3MuQBKyY3+kUsiaNSLQRKpaK2Qyz6TWTK2kwViOq4wIYJwqNEcsOMeU2Pu&#13;&#10;UK+LBQos3MRCmTM86YQq8jvvqgCSCCNBJtRzxGy81LsZT3SVqpUnTGHRvw6rZNDgTOPgD8QgDNAr&#13;&#10;pO4uxijh2EcsHvqcWm631T3tmOuOSxPeRuOdNBaWCHrh9RVPSeJBfH/CDOfKR6T8jJQQjtAXUW+F&#13;&#10;RH+N9jzPywWwoJ4qSrmjAKJlY4BwhRVblD9GODoWegmTyi1ocGe2eLWPFRdb+8UVcKd0eB4q40QZ&#13;&#10;rpFjJR4jROQVuXDRnDMOX66dWnnQz0sI2mZF+aYXlxxsLm9ZcshS/K6K2dm2u77k/WaiNyshTAmK&#13;&#10;1AvZjac/XTReSeVIwcq16A188cwiIEFVU6aSHieCXmPMDMX704oeaWsB/BSh9yWc9SCE8+YzNBuX&#13;&#10;cGQianngOx45F02BjsW97wlrcLpk8nC3pA5woYMkVYtRGWwFiG+SmAmrqjimvK7IpTjLwYTYGSAi&#13;&#10;BAEtXKwmpBPLq3ztEv3Cv+rWLSgv40vCs36oAdfXfXSODLEkLBVMSTB8EU3Qs6ZDrIE/dR4eNI/Z&#13;&#10;6COjNv4xx5nquFSrLzvQ6Y7Ge1CGoWaGX7WGh/Ei3zLecSa0AhBffppbmKG0nwSVO4jXwIM88TX1&#13;&#10;hgMuas12GVLB3w3ahHsLSMZY6FmFcBXnWAZDfZKELRBS3sk7WS8oXuwB8ZKa8is6pge+jAfWPS10&#13;&#10;uX5To7R2WQFeVYpQJrz7nqDKzoaPEc72KMySbYVw3HOXmF2z2TsfrwiaAY31ogQ8p7enG6ncBRru&#13;&#10;fzKgR6zx+LLlYG7DcRf3b7T2D7VWCa6iuKfa2Huw1Gkpv+d0201vHD/K8WorQkAVipIe7IE/iDzw&#13;&#10;pVpty0Bqy0IRgjZKgyISqfHLbwFEdXLCGHWs0q8eIAKsHx+Q5UFg7rE1L/OxLgTFopobvsJnXZM0&#13;&#10;OnslyrtVnsitUxF1Z5/RqLzhmhhYkfGDJIb7pRdIcyuKK6lWu7XOtWmKOMzks0W7ZO4cDmBcR0qM&#13;&#10;Nb9mZAg1ksoMfKJFGHRC3Qf/XLIKV57iAfI+nSNk5NqZlSL+wVAh0uFyzkJEpFRfJJILtJ5ud4Qm&#13;&#10;Vt5AxyzrJuKbWagN7xLnmE/yXMbBD54ZjmCBuOf6k1mjTrLcSvpOBlN5wkGHdk9ZuaARskxo/TkT&#13;&#10;hPsYrSmW2aXcaoVA4xPJeByT1fRHEqRmRR/NEaECsJc0mZrI/7krgPbkWw3opM9ZUWbWok0hPPWD&#13;&#10;ETALhQzGP9jWILn0Ln68gpGmbS2hdHAAPEUwB0/0sjVvvRQy2rUSMtRKB/MAmyQOJkMh2VoNWaed&#13;&#10;xbDaKT8S3OQTUqpSEABlZeRIIqKZD45HqeoHSkaMQ45lilX8ZVhzTkZEPYgkybZOoGaFUushLSPj&#13;&#10;aZX4Kzc0YfPbhAVLuDFxtOyi70pthESePBoFsnbmpnsrvhGPq/VdRkblgoYuH3TLrOz9cEFADmkM&#13;&#10;l8+z0HjgXkpJPnUvjjgKxQVRQXhHb8Xpph1vRX2TSfvR8jVqqiiTVabFa6MdVWKzIOg8CJvQB0WY&#13;&#10;OO2NOpEo6uOskouA8vx4DlwTAvJp1Fb5iuIWL359yaFPD55yNMlNlfgSepAzfV3t1zsACtBaZCyG&#13;&#10;rePCZVw5cTr1GkZfkZk25H5EgOslWXpOGhE6rMUJK7f6bCfaaZeFMvMxo+jwl3q8q7QpzintBUz2&#13;&#10;M6tbq+ucS0UWtag/38aD2p3MSl/IStZj+nHHRr4cL4G5towBYIjVjUjYwDHFdFCUl4DFvEYzgZvY&#13;&#10;k+cimknzix2c2AfGmURTUCOyyCTFyZwyQ1a19Gdy67z2j3DQnuuyJjMkBlc8V3iaNaspIomSlhiu&#13;&#10;U2UtC3IKRsNrln1ZwbLYhe3qGRleo9rJFrRXK+dOA314qGyCUhmMFoWHb9e2hH4FgC7jo0P9hc78&#13;&#10;rircVtYeMzsBMEsZnQU1mvDkOmX0nWrrVR1etRF8k2XSJK4tZbK4UbFZJ2gwQza8zlHZExIw0VJ6&#13;&#10;qo4lsEID3krQMmEYi4jQ1w2qZDvmDLZEysg3uPZSkVFcCRCo9ydg6HcQrrLBrLBnHitBk3JuEuJO&#13;&#10;GnSNfH2IuUt/TJEEG8qDAuaS7jIVMwOnKuVHveDSAaFKHQKFnNZPJVvlE6aarzU98bN9mvtiyZDI&#13;&#10;l2M1Ps9hZQIKNxCLA1fiFAlTXXFRUfDGlvVR5CQpW5DS4M95BLWWXggxyCTlEL1PvEfRLqBrfxXh&#13;&#10;G1yMZjqnOAHtxLclT1wzoF8hUzOE2lTbmMLPYudOffUef8Pasu0mpYqQlEuRs3CSxUqCy8OVEO+X&#13;&#10;hCIqUcoXwHxHwBf8evwMAOUcBTq75r0rTUQA9B6ET1oCS2iTdA9GGnpM6GimDGPBnpFqgFDSMM0v&#13;&#10;351TzqCXRrDEqlpsjejBMItPyuEcUhJGQ/YA3QITqCN9yvBW0yqY6gDwKziWJn8DH1UqdAFmGkjd&#13;&#10;d2z4d37Te0gkQuvqGT4bI/IgJ/DX2pJ9EfQdS9/LWCLPl4WYkia0JqKx/BbM3oQHvLAL6tXNEBK/&#13;&#10;HC0oyCcXMjEEHliCqZqotj6iBbN9DsiMjtIhE9bfS7ICJa5T4RhgNS2x2q5giO0Mh5MMxs2b6f6x&#13;&#10;pTJN8/oITBDqvFaZShJZDyIMP+nubOhE0X328ePKicnWGjWQn92IcH1PEKIOQEipKfVrdmgwKnKL&#13;&#10;/YFFCdnFlIWQ6zxlpM8DOh7t0B7Lw3AYIuZXMUw7LjVxM0kgGIu92h0p8kVyf3pmO7ypBSTP5Sla&#13;&#10;Fn3mD+XSdLXtE4soYr9VhX1LhFEscCrU2rhlwAZv0wrIQBlZQqheZknEtddWvqKpTnpVwF2DkO+x&#13;&#10;RLLujvVg1m9jVRkGuVLSc3OgZCXCyJk8V6tZAVNBYVzMIaVYC03Bv8l+mISJxBB6Sj0PNSGl2648&#13;&#10;R8OlHJvXeRJKMekkacJ5xHjHCEDOlb9j+coIXo/xzv12N3hxtgzrYKY2LZfU5Ewt2gGr0O5czGiE&#13;&#10;45FRtMwqvWSpMk3YdEDnw1a066KSAwa10OS/eVA2LVUuZeKrjK90TWt++7KdAuOp9zgQyYhOIqA2&#13;&#10;RvKRD/UFVhFppSSIKkkpZ1c/PBEz+gfXN5AFSQpBaXEcwilqFJeSeQknw9mFiIVTO0kwi1lujOI4&#13;&#10;U7rIp87vabD7lKjBYoCEClShUEt7/QOhjIpTipLUdwkB4j/bZxCq8bHMgblCuu+V6nLcVKtakuwo&#13;&#10;ZsDoK+8iiUROn60Sj+LG/PSemRr/XRCrxFS3QeAiO6gpyfb4YMXbV4+xFA8zVRRWXey5FRMmQSjO&#13;&#10;Ax6aUEFtdoHYjgUKjhzuDVRJpIGD7j+7RDlUT0vzCUYQQeCBHMQMtq7dVXc7wkMm0bcCIstPASBA&#13;&#10;Z7yU0+xrWJ1vSZ+GmZ2bsknNw9Uoy1/xJqYItOaJbgprYJ44YytQNoSp8I2VgCucQsOhzlMPTBcp&#13;&#10;Rnf8E8eJ2FpUdqBDrHbIEOmpuTkX+awVJVUqnJMdKlNqg1qj5/NtpTM2/3ICzJ2nSo7MGcIdSnHn&#13;&#10;7ZIAIlHVr1yiRR4aGtykKgp19jlIVBriGWkEM2t2ytxnXlIxgFJRSPZTR8ghhfRDysqqWWykraqm&#13;&#10;a9UY9HBAlVNC5iI8lw/WjQ4aCTFm1U+5QtQ5hMLTOttp0VtRp5KKemQPXVMGQFKmhtRQjTBoQhcl&#13;&#10;HVLOqikT1XzuDYg5p6MhcjXZKmr0ktRByxUqHyOPOYypNm0qTqWAh+rxPTyW3/bFAMdTpgg9Xz8o&#13;&#10;3yOkPKrGT56hMJaQoa6yb+HsowhYUpu0uYn3jzvVlbtgDGahVlG7FyNR4QLqyT4Yo6xBWbp7bN2m&#13;&#10;IrUH3ptAstpB4iXwQLE++qvQFD9F6kaR/pKycyyKjM3nWXgEkx6JQ4VuCogIHmoX1hDAIFB17Yk4&#13;&#10;d/EO8KjwYZeMwVEoJzDZM2jS0bdvwQGXgtGbkH1HL4yvZdufzwUjrJ6jLyRIuOHs2pF9H8Z3InwO&#13;&#10;YeqiWrINIUqDbf3zfBtUYdsBj2Ln//kwPtpQsYiXYqDVynqIK76dcIFbxj0TSWM2GDV42pErRkjg&#13;&#10;Vl3co+yD9lxiIXEuSfdz34FBI0QkkIlg0YfI9QrCCXeI89Fq9HAgDeJPlwYmNHOMh0WGacHEqANu&#13;&#10;xFl8HSu1ARSlexFgRCgp1HHzNgaGXpAJnqFAbNJTqSzG+sK+AsSr6R0lwnE4+W25iLZeuC4ta6+V&#13;&#10;spmn64lsYTiTR3C1QP6TcAoBl0SNxQJoRoNw7FeHV5Vi/mJyoadG6I1j8ggSjYXslmWGrsYuWIGG&#13;&#10;n/MTXPo+dll++hMNuPKMALpL4oxA6YmaoVr/j71JOxCSfeUfhwm35T5Rp9X8T498peiTO8Ihyg9f&#13;&#10;NGVMWuadKeVGD/4ZCrG3+oAxk/rYCKRdgBDEUnKL0pWi5k8boipbDSKluVTG6iUUVl1Fn4hkjIqq&#13;&#10;vEEqTlG1bqH0ZEHAJTp9/O5sVLWwoltBIWPpckGsFp1qIIqs/8xYyZ2JUUJo1YQAVk2K4Nqb4CJd&#13;&#10;aPhihX4spzx04NYNUmZT2TwnMWQpT74IEQrSj/4oQscHjAZI7dK4pOH5X1TxN60ZxS+EVMA0HKd4&#13;&#10;BpdOLaBoo6zEAqTcEpHw6jGrGoax3ONTeolxWStKQDrinKyGxt7EW/wdHU4M2hAvnIjTFoGsDDzV&#13;&#10;m6/VSxX+1LxcixAGIKtl5VEgYOIulgvNUhkfLJ7zgpL8y0N5VayJWFJH1gRBvnQjwyIKY7O+DqVi&#13;&#10;IYZFFOKu1wINY1CSvolR+ZqBtJ3XsJG5hWcPUCFXmsacRMFAoGb8L4tpDD5jHDIih6F0YOhB3njy&#13;&#10;cx2MUO7p0PmPdPEVS1aa/GetSPk2rMw8dFwt+o45ydUoEM+UP6Eo1QUdJVZQ6PdzolpBvGs9qBu1&#13;&#10;gCYOmkzEs4AMuMZBcI1LYNEXFxGYxNeouoV1m/Npr0griUQZKA99zUAQimpo8C1BhUZjHagfMitM&#13;&#10;6WTqACGPCVfWrNGKdUI6053VElWe5MAOrk3pxxnKcnw8Ak4ep6pziu4BBOYUB+EAGrzlHjDhY1NU&#13;&#10;P5BEo7N1ccpjoolphacGZJ05LCqAdlGp0dpd/mX/nhrm3Q/W4yzCIbj31a+omJUTZWFeluebWkO+&#13;&#10;OdEDT/HuZ4OsduzJs5SLx1Nyjs8LRazRyUqusirgLvxwz6wRtfEImSPllN3yUP/lyXl1xuOgqUpu&#13;&#10;wCp+x4K/2PFjhDTGoljLlyq54B8SpLfNFXzOMaEdnGmZS94ZQYS4SURsbLX8LTDoIRYgPMp2BKmp&#13;&#10;dNlqQ3srAdkTsoxr0i+nDKAT9E1gLZM6BBKku+wbNV0HNBzKnK9a5hLyUssLsQ6EtwGbYVxFcCGA&#13;&#10;YuVU1/g7pYoQlVpyQoWUuKQFLnBf9QiZx4B03o1O5jRSw4/758iegVVIzoNxW7laVCcJqFlpCcTP&#13;&#10;zDkaVTGflFgRRWXULH6LKqTaCIETzNBO06L/ZQxNR6GYcugRSsOuJZgS5w/M7JhPbUM8vIIgKfU/&#13;&#10;qyrs0YCpl8Bx4V2fJ4bDACWuu0h3Ir+pWzDQ6eY/D1UG54BJtfgN5SKARJkmqbZLepV3qkSB1LhE&#13;&#10;jvgJ0i5TFWRUsUy/TDgxslkyacdQlYYz2sYAWyDJJ1p10nZBN7QSMiYo2FHaqGrZyqdQ43r0ebg8&#13;&#10;OfbMrpd+0bMWKa61U+bjpoqREdOQhmQUQLDyGFnYRJrUo0woFBeqzWKq1CVm2TaL7RGWyxYSJZV0&#13;&#10;BjZHcOOxpUS+7Ck81Cb/gGa04B2uvBuEqwdzgpix0hB8DGEe5QemsCRdQewUR0J3ZmFiB2Ns2unk&#13;&#10;7cilb74DdFJ1GlB1oIEhxm+7SDEd429YNCJ4Byg2WwEiWkG28qkYXbTTDfQLOb/5oF/2nSTx4bE1&#13;&#10;5VhD+G0FJWWEhgK3wIpAJaZ3Kkh6zyq21MKMkvFIafSSu4XsdDWe5A9BykwZI8//h7V72Y0aCKIw&#13;&#10;/C5sWKEAUkJgwfsgLu+/zP+dtgkS22ikcSZud1eduna53YaVp3UirtGy8qgzNR+XRY5TD4lSodNA&#13;&#10;EpvXyhodsVOccwHPiOdHUO9/3uDVceme3xbdxAYK0A19km7g+JK7pPzWB2zSUlxMgG4oONXav3UJ&#13;&#10;FoPeBDVmNr4AWp+k1E+g4USW1bgpTKC9YYry1F3mnlzutkxGUZqy+NWjQZ8+S1G2F5fYnUiUHzrm&#13;&#10;DK4NH8WtGdk1KRwYGaeFZmiX+aZnZWp8a9DNHYyL2Ju5DqnLCy1jzDYvFdhOgHMDCSSjmw+GSjD9&#13;&#10;M9Xld45S1CjPyXTKL0B5xHjs6Pyix8O+tdrz+wBNDdK+HMbBuHxIKsPF6ERlmwCaxnT1Kc3GYW1x&#13;&#10;qpTJnjn/GNt9Afq7az+sMogfdptG1x0R1q67G4keYMagorSIKvXJXqnC9i4AlAdQakUjuQTeo7Od&#13;&#10;mYWz5BWzOp1xmB8f1VHKgY5+Q9saqetiZidiOnA5lW+N4+/Q4NMnSqqWqrInEyzexmo77jcmhMlS&#13;&#10;xbrYs+kCiBuIa9U19XHb4DRXvlN/8K5p0fbGIpr++l7Jfh5k7g9AdZJdTZYrJUbfim7Q4GeuJffR&#13;&#10;cEoWNT+3eLDMVYeIccB2RWwkTDnLXdYxpit5HKg0jMuPrzg3SPFJJyyjborPU2cYkEWJnWu89GAw&#13;&#10;PzYfhCOIgiS9afw1LkOpynFQJ+5OuqR/YHG0p0p3W2+rA5gq4IZdtExaaTeP21Ub7+upTtBerR9T&#13;&#10;RUDftmpr4XWz07aWiYwMtt66BH0RcRxM7y4bKX2/oYN5bttUb0d5Ku5aO+xdHdsE9P1zvvldHqbl&#13;&#10;rPOE9maCVYk0Z5pU1OAXugp+qJUnET0FEaEDzfQTahOqaV6fL4X1lOcU7DrywTzx3qtyLOIYnzH+&#13;&#10;Y/bhx5+fv3996/v7CwAAAP//AwBQSwMEFAAGAAgAAAAhAEREfZ7lAAAADgEAAA8AAABkcnMvZG93&#13;&#10;bnJldi54bWxMj0FPwzAMhe9I/IfISFzQlnZlFHVNJwQCcdiFMU07Zo1pqzVO1WRd6a/HnOBiy7L9&#13;&#10;3vfy9WhbMWDvG0cK4nkEAql0pqFKwe7zdfYIwgdNRreOUME3elgX11e5zoy70AcO21AJFiGfaQV1&#13;&#10;CF0mpS9rtNrPXYfEuy/XWx147Ctpen1hcdvKRRQ9SKsbYodad/hcY3nanq2Cbh+/u8nQ4fQ22U1a&#13;&#10;TUN3t5dK3d6MLysuTysQAcfw9wG/GZgfCgY7ujMZL1oFs3vGD9yTOAbBB2mySEEcFSyXCcgil/9j&#13;&#10;FD8AAAD//wMAUEsDBBQABgAIAAAAIQB5GLydvwAAACEBAAAZAAAAZHJzL19yZWxzL2Uyb0RvYy54&#13;&#10;bWwucmVsc4TPsWrEMAwG4L3QdzDaGyUdylHiZDkOspYUbjWOkpjEsrGc0nv7euzBwQ0ahND3S23/&#13;&#10;63f1Q0lcYA1NVYMitmFyvGj4Hi9vJ1CSDU9mD0wabiTQd68v7RftJpclWV0UVRQWDWvO8RNR7Ere&#13;&#10;SBUicZnMIXmTS5sWjMZuZiF8r+sPTP8N6O5MNUwa0jA1oMZbLMnP7TDPztI52MMT5wcRaA/JwV/9&#13;&#10;XlCTFsoaHG9YqqnKoYBdi3ePdX8AAAD//wMAUEsBAi0AFAAGAAgAAAAhAJszJzcMAQAALQIAABMA&#13;&#10;AAAAAAAAAAAAAAAAAAAAAFtDb250ZW50X1R5cGVzXS54bWxQSwECLQAUAAYACAAAACEAOP0h/9YA&#13;&#10;AACUAQAACwAAAAAAAAAAAAAAAAA9AQAAX3JlbHMvLnJlbHNQSwECLQAUAAYACAAAACEAndyIoYsB&#13;&#10;AAAxAwAADgAAAAAAAAAAAAAAAAA8AgAAZHJzL2Uyb0RvYy54bWxQSwECLQAUAAYACAAAACEA7V+2&#13;&#10;QIM4AACKgwAAEAAAAAAAAAAAAAAAAADzAwAAZHJzL2luay9pbmsxLnhtbFBLAQItABQABgAIAAAA&#13;&#10;IQBERH2e5QAAAA4BAAAPAAAAAAAAAAAAAAAAAKQ8AABkcnMvZG93bnJldi54bWxQSwECLQAUAAYA&#13;&#10;CAAAACEAeRi8nb8AAAAhAQAAGQAAAAAAAAAAAAAAAAC2PQAAZHJzL19yZWxzL2Uyb0RvYy54bWwu&#13;&#10;cmVsc1BLBQYAAAAABgAGAHgBAACsPgAAAAA=&#13;&#10;">
                      <v:imagedata r:id="rId29" o:title=""/>
                    </v:shape>
                  </w:pict>
                </mc:Fallback>
              </mc:AlternateContent>
            </w:r>
          </w:p>
          <w:p w14:paraId="12D503F7" w14:textId="547E3C4F" w:rsidR="00B168D4" w:rsidRPr="00A406E5" w:rsidRDefault="00B168D4" w:rsidP="00667B9B">
            <w:pPr>
              <w:spacing w:after="120"/>
              <w:rPr>
                <w:rFonts w:ascii="Arial" w:hAnsi="Arial" w:cs="Arial"/>
                <w:sz w:val="14"/>
                <w:szCs w:val="14"/>
              </w:rPr>
            </w:pPr>
          </w:p>
          <w:p w14:paraId="1105D21B" w14:textId="77777777" w:rsidR="00B168D4" w:rsidRPr="00A406E5" w:rsidRDefault="00B168D4" w:rsidP="00667B9B">
            <w:pPr>
              <w:spacing w:after="120"/>
              <w:rPr>
                <w:rFonts w:ascii="Arial" w:hAnsi="Arial" w:cs="Arial"/>
                <w:sz w:val="14"/>
                <w:szCs w:val="14"/>
              </w:rPr>
            </w:pPr>
          </w:p>
        </w:tc>
        <w:tc>
          <w:tcPr>
            <w:tcW w:w="625" w:type="pct"/>
            <w:tcBorders>
              <w:top w:val="single" w:sz="4" w:space="0" w:color="auto"/>
              <w:left w:val="single" w:sz="4" w:space="0" w:color="auto"/>
              <w:right w:val="single" w:sz="4" w:space="0" w:color="auto"/>
            </w:tcBorders>
          </w:tcPr>
          <w:p w14:paraId="275A1234" w14:textId="77777777" w:rsidR="00B168D4" w:rsidRPr="00A406E5" w:rsidRDefault="00B168D4" w:rsidP="00667B9B">
            <w:pPr>
              <w:jc w:val="center"/>
              <w:rPr>
                <w:rFonts w:ascii="Arial" w:hAnsi="Arial" w:cs="Arial"/>
                <w:sz w:val="32"/>
              </w:rPr>
            </w:pPr>
            <w:r w:rsidRPr="00652338">
              <w:rPr>
                <w:rFonts w:ascii="Arial" w:hAnsi="Arial" w:cs="Arial"/>
                <w:sz w:val="24"/>
              </w:rPr>
              <w:t>20</w:t>
            </w:r>
          </w:p>
        </w:tc>
        <w:tc>
          <w:tcPr>
            <w:tcW w:w="625" w:type="pct"/>
            <w:vMerge w:val="restart"/>
            <w:tcBorders>
              <w:top w:val="single" w:sz="4" w:space="0" w:color="auto"/>
              <w:left w:val="single" w:sz="4" w:space="0" w:color="auto"/>
              <w:bottom w:val="single" w:sz="4" w:space="0" w:color="auto"/>
              <w:right w:val="single" w:sz="4" w:space="0" w:color="auto"/>
            </w:tcBorders>
          </w:tcPr>
          <w:p w14:paraId="457917CD" w14:textId="5E65FBE0" w:rsidR="00B168D4" w:rsidRPr="00A406E5" w:rsidRDefault="006B15DE" w:rsidP="00667B9B">
            <w:pPr>
              <w:jc w:val="center"/>
              <w:rPr>
                <w:rFonts w:ascii="Arial" w:hAnsi="Arial" w:cs="Arial"/>
                <w:sz w:val="32"/>
              </w:rPr>
            </w:pPr>
            <w:r>
              <w:rPr>
                <w:rFonts w:ascii="Arial" w:hAnsi="Arial" w:cs="Arial"/>
                <w:noProof/>
                <w:sz w:val="32"/>
              </w:rPr>
              <mc:AlternateContent>
                <mc:Choice Requires="wpi">
                  <w:drawing>
                    <wp:anchor distT="0" distB="0" distL="114300" distR="114300" simplePos="0" relativeHeight="251750400" behindDoc="0" locked="0" layoutInCell="1" allowOverlap="1" wp14:anchorId="097CAF0C" wp14:editId="3E24372E">
                      <wp:simplePos x="0" y="0"/>
                      <wp:positionH relativeFrom="column">
                        <wp:posOffset>278555</wp:posOffset>
                      </wp:positionH>
                      <wp:positionV relativeFrom="paragraph">
                        <wp:posOffset>217135</wp:posOffset>
                      </wp:positionV>
                      <wp:extent cx="127440" cy="181440"/>
                      <wp:effectExtent l="38100" t="38100" r="25400" b="47625"/>
                      <wp:wrapNone/>
                      <wp:docPr id="115" name="Ink 115"/>
                      <wp:cNvGraphicFramePr/>
                      <a:graphic xmlns:a="http://schemas.openxmlformats.org/drawingml/2006/main">
                        <a:graphicData uri="http://schemas.microsoft.com/office/word/2010/wordprocessingInk">
                          <w14:contentPart bwMode="auto" r:id="rId30">
                            <w14:nvContentPartPr>
                              <w14:cNvContentPartPr/>
                            </w14:nvContentPartPr>
                            <w14:xfrm>
                              <a:off x="0" y="0"/>
                              <a:ext cx="127440" cy="181440"/>
                            </w14:xfrm>
                          </w14:contentPart>
                        </a:graphicData>
                      </a:graphic>
                    </wp:anchor>
                  </w:drawing>
                </mc:Choice>
                <mc:Fallback>
                  <w:pict>
                    <v:shape w14:anchorId="1B565B58" id="Ink 115" o:spid="_x0000_s1026" type="#_x0000_t75" style="position:absolute;margin-left:21.35pt;margin-top:16.5pt;width:11.3pt;height:15.55pt;z-index:25175040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Hr2PmmHAQAAMAMAAA4AAABkcnMvZTJvRG9jLnhtbJxSy27CMBC8V+o/&#13;&#10;WL6XxAgoikg4FFXiUMqh/QDXsYnV2ButDYG/74ZHgVZVJS7ReseZndnxZLp1NdtoDBZ8zkUv5Ux7&#13;&#10;BaX1q5y/vz0/jDkLUfpS1uB1znc68Glxfzdpm0z3oYK61MiIxIesbXJexdhkSRJUpZ0MPWi0J9AA&#13;&#10;OhnpiKukRNkSu6uTfpqOkhawbBCUDoG6swPIiz2/MVrFV2OCjqzO+eNwRPLiqcCcj9OUOh9d0R/y&#13;&#10;pJjIbIWyqaw6SpI3KHLSehLwTTWTUbI12l9UziqEACb2FLgEjLFK7/2QM5H+cDb3n50rMVBrzBT4&#13;&#10;qH1cSoyn3e2BW0a4mjbQvkBJ6ch1BH5kpPX8H8ZB9AzU2pGeQyKoaxnpOYTKNoEzzGyZc5yX4qzf&#13;&#10;b57ODpZ49rXYLJF194UYcualI1HknHVHiudkf3H9PyHJEfqLeWvQdZmQYLbNOaW+6777yPU2MkVN&#13;&#10;0X8cDAhRBImx6OoL5gPDac5FAjT8KuvLcyfs4qEXXwAAAP//AwBQSwMEFAAGAAgAAAAhALy83nWV&#13;&#10;AwAABAgAABAAAABkcnMvaW5rL2luazEueG1stFVNb9s4EL0vsP+BYA+5kDaHpEjZqNNDsQEW6AJF&#13;&#10;P4Ddo2uzsVBLCiQ5Tv5931CK4qLpZbF7kURy5s17b4b26zcP9VHcp66v2mYjaWGkSM2u3VfN7UZ+&#13;&#10;/nSjSyn6Ydvst8e2SRv5mHr55vr3315Xzbf6uMZTAKHp+as+buRhGO7Wy+X5fF6c3aLtbpfWGLf8&#13;&#10;s/n21zt5PWXt09eqqQaU7J+2dm0zpIeBwdbVfiN3w4OZ44H9sT11uzQf8063e44Yuu0u3bRdvR1m&#13;&#10;xMO2adJRNNsavP+WYni8w0eFOrepk6KuIFjbBfnoyz9W2Ng+bOTF+gSKPZjUcvky5j//A+bNz5hM&#13;&#10;y9kYohQTpX26Z07L7Pn619rfd+1d6oYqPds8mjIdPIrduM7+jEZ1qW+PJ+6NFPfb4wmWkTEYi6k2&#13;&#10;LV8w5Gc8ePOf4sGXX+JdkvvRmknepQ+TafNIPbV2qOqEQa/v5hkbegDz9sehy9fBGmu1sZrKT0Rr&#13;&#10;H9bkFz7Gi1ZMU/yE+aU79YcZ70v3PK/5ZHZtVHau9sNhNt0sjLdlmH2/dP2l7EOqbg/Dv07ftccW&#13;&#10;l2Lq+Ku3b40J4UJZLjmP3AsXOE+hmAz4kL5u5Kt8h0XOHDeyAytBVIgymkJdaX9lrmx0KyWN1F5q&#13;&#10;ojIoL5yONiqjnXZFoYwwIlCJt9PBEu8LPLFLgVdWGOSQppVXxLsqaNI2kiJEBotDo4uosECSCnh6&#13;&#10;ZQWJwiHeaWvwxiG/rUCQYkh+EVCdc6gF/KJUusA+GKGKJgBrIKMcL6FiLABQDrcW4eCJY7y8BhvA&#13;&#10;IRpioYv3QUE7P4IUPguyFige4RbohuG5JoqXkI/lBJKpjQyB5KAbjCG5sMppJHughKykRFLkisJq&#13;&#10;3rXCigJ2IcqvslASFpSYkeGnpmhGb2M5GgcdlpWsItZek8EB0iFqRcqhChWBJYEd2pG95h4aHSOc&#13;&#10;Yc5gJBz6ybYAhCkxhAgaCMzQQT4AC21LkIBLmTHMAhcQyzawsNxgfCAbtIUNiCPk5yg0PUBhBFtf&#13;&#10;qAgU0NERcYReoM0cBjrCm6wQLYPp3FIwi7jVAEOfRAQqZKE1Ga3ASUQ6Jonxymyr1UE7HgC4wLAo&#13;&#10;KZyDDQX3lAGwxbbAL0hfKVTRjpDAH4QRGmcRnHQseWKMsOXImnhUxgFkEXk5RvPyaY7xZiOZO7qG&#13;&#10;FO6IQZ1xBSuxQtfx5Nk2P/xbzBcZP4PX3wEAAP//AwBQSwMEFAAGAAgAAAAhAEzdZNHhAAAADAEA&#13;&#10;AA8AAABkcnMvZG93bnJldi54bWxMj09PwzAMxe9IfIfISFzQlm4dG+qaTuOfxpUNIbiljddWJE7V&#13;&#10;pFv59pgTXGxZz35+v3wzOitO2IfWk4LZNAGBVHnTUq3g7fA8uQMRoiajrSdU8I0BNsXlRa4z48/0&#13;&#10;iqd9rAWbUMi0gibGLpMyVA06Haa+Q2Lt6HunI499LU2vz2zurJwnyVI63RJ/aHSHDw1WX/vBKai2&#13;&#10;H82n3a3u3/ElyqFEPOqnG6Wur8bHNZftGkTEMf5dwC8D54eCg5V+IBOEVbCYr3hTQZoyF+vL2xRE&#13;&#10;yX0xA1nk8j9E8QMAAP//AwBQSwMEFAAGAAgAAAAhAHkYvJ2/AAAAIQEAABkAAABkcnMvX3JlbHMv&#13;&#10;ZTJvRG9jLnhtbC5yZWxzhM+xasQwDAbgvdB3MNobJR3KUeJkOQ6ylhRuNY6SmMSysZzSe/t67MHB&#13;&#10;DRqE0PdLbf/rd/VDSVxgDU1VgyK2YXK8aPgeL28nUJINT2YPTBpuJNB3ry/tF+0mlyVZXRRVFBYN&#13;&#10;a87xE1HsSt5IFSJxmcwheZNLmxaMxm5mIXyv6w9M/w3o7kw1TBrSMDWgxlssyc/tMM/O0jnYwxPn&#13;&#10;BxFoD8nBX/1eUJMWyhocb1iqqcqhgF2Ld491fwAAAP//AwBQSwECLQAUAAYACAAAACEAmzMnNwwB&#13;&#10;AAAtAgAAEwAAAAAAAAAAAAAAAAAAAAAAW0NvbnRlbnRfVHlwZXNdLnhtbFBLAQItABQABgAIAAAA&#13;&#10;IQA4/SH/1gAAAJQBAAALAAAAAAAAAAAAAAAAAD0BAABfcmVscy8ucmVsc1BLAQItABQABgAIAAAA&#13;&#10;IQB69j5phwEAADADAAAOAAAAAAAAAAAAAAAAADwCAABkcnMvZTJvRG9jLnhtbFBLAQItABQABgAI&#13;&#10;AAAAIQC8vN51lQMAAAQIAAAQAAAAAAAAAAAAAAAAAO8DAABkcnMvaW5rL2luazEueG1sUEsBAi0A&#13;&#10;FAAGAAgAAAAhAEzdZNHhAAAADAEAAA8AAAAAAAAAAAAAAAAAsgcAAGRycy9kb3ducmV2LnhtbFBL&#13;&#10;AQItABQABgAIAAAAIQB5GLydvwAAACEBAAAZAAAAAAAAAAAAAAAAAMAIAABkcnMvX3JlbHMvZTJv&#13;&#10;RG9jLnhtbC5yZWxzUEsFBgAAAAAGAAYAeAEAALYJAAAAAA==&#13;&#10;">
                      <v:imagedata r:id="rId31" o:title=""/>
                    </v:shape>
                  </w:pict>
                </mc:Fallback>
              </mc:AlternateContent>
            </w:r>
            <w:r>
              <w:rPr>
                <w:rFonts w:ascii="Arial" w:hAnsi="Arial" w:cs="Arial"/>
                <w:noProof/>
                <w:sz w:val="32"/>
              </w:rPr>
              <mc:AlternateContent>
                <mc:Choice Requires="wpi">
                  <w:drawing>
                    <wp:anchor distT="0" distB="0" distL="114300" distR="114300" simplePos="0" relativeHeight="251749376" behindDoc="0" locked="0" layoutInCell="1" allowOverlap="1" wp14:anchorId="546F1A53" wp14:editId="2573BBFD">
                      <wp:simplePos x="0" y="0"/>
                      <wp:positionH relativeFrom="column">
                        <wp:posOffset>164435</wp:posOffset>
                      </wp:positionH>
                      <wp:positionV relativeFrom="paragraph">
                        <wp:posOffset>252055</wp:posOffset>
                      </wp:positionV>
                      <wp:extent cx="32040" cy="146520"/>
                      <wp:effectExtent l="38100" t="38100" r="31750" b="31750"/>
                      <wp:wrapNone/>
                      <wp:docPr id="114" name="Ink 114"/>
                      <wp:cNvGraphicFramePr/>
                      <a:graphic xmlns:a="http://schemas.openxmlformats.org/drawingml/2006/main">
                        <a:graphicData uri="http://schemas.microsoft.com/office/word/2010/wordprocessingInk">
                          <w14:contentPart bwMode="auto" r:id="rId32">
                            <w14:nvContentPartPr>
                              <w14:cNvContentPartPr/>
                            </w14:nvContentPartPr>
                            <w14:xfrm>
                              <a:off x="0" y="0"/>
                              <a:ext cx="32040" cy="146520"/>
                            </w14:xfrm>
                          </w14:contentPart>
                        </a:graphicData>
                      </a:graphic>
                    </wp:anchor>
                  </w:drawing>
                </mc:Choice>
                <mc:Fallback>
                  <w:pict>
                    <v:shape w14:anchorId="30473561" id="Ink 114" o:spid="_x0000_s1026" type="#_x0000_t75" style="position:absolute;margin-left:12.35pt;margin-top:19.25pt;width:3.7pt;height:12.8pt;z-index:25174937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uSJNmIAQAALwMAAA4AAABkcnMvZTJvRG9jLnhtbJxSy27CMBC8V+o/&#13;&#10;WL6XJLyKIgKHokocSjm0H+A6NrEae6O1IfD33QRSoFVViYvl3bHHMzuezve2ZDuF3oDLeNKLOVNO&#13;&#10;Qm7cJuPvb88PE858EC4XJTiV8YPyfD67v5vWVar6UECZK2RE4nxaVxkvQqjSKPKyUFb4HlTKEagB&#13;&#10;rQhU4ibKUdTEbsuoH8fjqAbMKwSpvKfu4gjyWcuvtZLhVWuvAisz/jgak7zQbZA2kxF1PjI+iQcx&#13;&#10;j2ZTkW5QVIWRJ0niBkVWGEcCvqkWIgi2RfOLyhqJ4EGHngQbgdZGqtYPOUviH86W7rNxlQzlFlMJ&#13;&#10;LigX1gJDN7sWuOUJW9IE6hfIKR2xDcBPjDSe/8M4il6A3FrSc0wEVSkCfQdfmMpzhqnJM47LPDnr&#13;&#10;d7uns4M1nn2tdmtkzfkkGXLmhCVR5Jw1JcXT2V9d3yckOkF/Me812iYTEsz2GafUD83aRq72gUlq&#13;&#10;DvrxkABJSDIcj/ot3BEfCbrqIgB6+yrqy7rRdfHPZ18AAAD//wMAUEsDBBQABgAIAAAAIQCOlNon&#13;&#10;cAIAALoFAAAQAAAAZHJzL2luay9pbmsxLnhtbLRTTW/bMAy9D9h/ENRDLlZMSf4M6vRQLMCADSjW&#13;&#10;DtiOrqMmRm05kJWvfz/KdpwUTS/DdrAsPoqP5BN1e3eoK7JTpi0bnVE+BUqULpplqVcZ/fm0YAkl&#13;&#10;rc31Mq8arTJ6VC29m3/+dFvq17qa4UqQQbduV1cZXVu7mfn+fr+f7uW0MStfAEj/q379/o3Oh6il&#13;&#10;eil1aTFle4KKRlt1sI5sVi4zWtgDjOeR+7HZmkKNboeY4nzCmrxQi8bUuR0Z17nWqiI6r7HuX5TY&#13;&#10;4wY3JeZZKUNJXWLDTEx5EAfJlxSB/JDRC3uLJbZYSU3965y//wPn4j2nK0uKOIopGUpaqp2rye80&#13;&#10;n33c+4NpNsrYUp1l7kUZHEdS9HanTy+UUW1Tbd3dULLLqy1KxgFwLIbc3L8iyHs+1Oaf8qEuH/Jd&#13;&#10;FvdWmqG9Sx0G0caROl2tLWuFg15vxhmzLRI7+NGa7jkIEIKBYDx54nwWRDOAqeT84iqGKT5xPptt&#13;&#10;ux75ns15XjvPqFrf2b5c2vUoOkwhEEk06n6p+rXotSpXa/vX4UVTNfgohhu/ub8HiKKLzrqU48hd&#13;&#10;ecDdFJJBgB/qJaM33RsmXWQPdAoAAcKl5NKbwCSdpDLwqKRAWRiA55xulUymHpNEEu5JAiyVCAo0&#13;&#10;OONEhh6uIVpMMIHn8RSRPHEosAAc3rljFjMeSo/FJGD4j1lABGA0wkzIxMM0jLt0hKcYLtHPPfyY&#13;&#10;SERPHiE8JEF2HgYeCzBYYpEulid9uIwCBDBN6mz8h85kXGCbjj7CZFgaCyF2AJBQCsBMKIWrD1sk&#13;&#10;Mko9bAbbwS5O65s3PsqPwzv/AwAA//8DAFBLAwQUAAYACAAAACEAxFtCD+QAAAAMAQAADwAAAGRy&#13;&#10;cy9kb3ducmV2LnhtbExPTUvDQBC9C/6HZQQv0m6S1lrSbIofCPYg0ipib5tkTKK7syG7baK/3vGk&#13;&#10;l4HH+5j3svVojThi71tHCuJpBAKpdFVLtYKX5/vJEoQPmiptHKGCL/Swzk9PMp1WbqAtHnehFhxC&#13;&#10;PtUKmhC6VEpfNmi1n7oOibl311sdGPa1rHo9cLg1MomihbS6Jf7Q6A5vGyw/dwerwBTfH2O8H16D&#13;&#10;vHnbP174jXl66JQ6PxvvVnyuVyACjuHPAb8buD/kXKxwB6q8MAqS+RUrFcyWlyCYnyUxiELBYh6D&#13;&#10;zDP5f0T+AwAA//8DAFBLAwQUAAYACAAAACEAeRi8nb8AAAAhAQAAGQAAAGRycy9fcmVscy9lMm9E&#13;&#10;b2MueG1sLnJlbHOEz7FqxDAMBuC90Hcw2hslHcpR4mQ5DrKWFG41jpKYxLKxnNJ7+3rswcENGoTQ&#13;&#10;90tt/+t39UNJXGANTVWDIrZhcrxo+B4vbydQkg1PZg9MGm4k0HevL+0X7SaXJVldFFUUFg1rzvET&#13;&#10;UexK3kgVInGZzCF5k0ubFozGbmYhfK/rD0z/DejuTDVMGtIwNaDGWyzJz+0wz87SOdjDE+cHEWgP&#13;&#10;ycFf/V5QkxbKGhxvWKqpyqGAXYt3j3V/AAAA//8DAFBLAQItABQABgAIAAAAIQCbMyc3DAEAAC0C&#13;&#10;AAATAAAAAAAAAAAAAAAAAAAAAABbQ29udGVudF9UeXBlc10ueG1sUEsBAi0AFAAGAAgAAAAhADj9&#13;&#10;If/WAAAAlAEAAAsAAAAAAAAAAAAAAAAAPQEAAF9yZWxzLy5yZWxzUEsBAi0AFAAGAAgAAAAhAAuS&#13;&#10;JNmIAQAALwMAAA4AAAAAAAAAAAAAAAAAPAIAAGRycy9lMm9Eb2MueG1sUEsBAi0AFAAGAAgAAAAh&#13;&#10;AI6U2idwAgAAugUAABAAAAAAAAAAAAAAAAAA8AMAAGRycy9pbmsvaW5rMS54bWxQSwECLQAUAAYA&#13;&#10;CAAAACEAxFtCD+QAAAAMAQAADwAAAAAAAAAAAAAAAACOBgAAZHJzL2Rvd25yZXYueG1sUEsBAi0A&#13;&#10;FAAGAAgAAAAhAHkYvJ2/AAAAIQEAABkAAAAAAAAAAAAAAAAAnwcAAGRycy9fcmVscy9lMm9Eb2Mu&#13;&#10;eG1sLnJlbHNQSwUGAAAAAAYABgB4AQAAlQgAAAAA&#13;&#10;">
                      <v:imagedata r:id="rId33" o:title=""/>
                    </v:shape>
                  </w:pict>
                </mc:Fallback>
              </mc:AlternateContent>
            </w:r>
          </w:p>
        </w:tc>
      </w:tr>
      <w:tr w:rsidR="00B168D4" w:rsidRPr="00A406E5" w14:paraId="60BB92C1" w14:textId="77777777" w:rsidTr="00667B9B">
        <w:trPr>
          <w:trHeight w:val="451"/>
        </w:trPr>
        <w:tc>
          <w:tcPr>
            <w:tcW w:w="3750" w:type="pct"/>
            <w:vMerge/>
            <w:tcBorders>
              <w:left w:val="single" w:sz="4" w:space="0" w:color="auto"/>
              <w:bottom w:val="single" w:sz="4" w:space="0" w:color="auto"/>
              <w:right w:val="single" w:sz="4" w:space="0" w:color="auto"/>
            </w:tcBorders>
          </w:tcPr>
          <w:p w14:paraId="0DD4BA29" w14:textId="77777777" w:rsidR="00B168D4" w:rsidRPr="00A406E5" w:rsidRDefault="00B168D4" w:rsidP="00667B9B">
            <w:pPr>
              <w:rPr>
                <w:rFonts w:ascii="Arial" w:hAnsi="Arial" w:cs="Arial"/>
                <w:b/>
                <w:sz w:val="16"/>
                <w:szCs w:val="16"/>
              </w:rPr>
            </w:pPr>
          </w:p>
        </w:tc>
        <w:tc>
          <w:tcPr>
            <w:tcW w:w="625" w:type="pct"/>
            <w:tcBorders>
              <w:left w:val="single" w:sz="4" w:space="0" w:color="auto"/>
              <w:bottom w:val="single" w:sz="4" w:space="0" w:color="auto"/>
              <w:right w:val="single" w:sz="4" w:space="0" w:color="auto"/>
            </w:tcBorders>
          </w:tcPr>
          <w:p w14:paraId="34F65F35" w14:textId="77777777" w:rsidR="00B168D4" w:rsidRPr="00A406E5" w:rsidRDefault="00B168D4" w:rsidP="00667B9B">
            <w:pPr>
              <w:jc w:val="center"/>
              <w:rPr>
                <w:rFonts w:ascii="Arial" w:hAnsi="Arial" w:cs="Arial"/>
                <w:sz w:val="32"/>
              </w:rPr>
            </w:pPr>
          </w:p>
        </w:tc>
        <w:tc>
          <w:tcPr>
            <w:tcW w:w="625" w:type="pct"/>
            <w:vMerge/>
            <w:tcBorders>
              <w:top w:val="single" w:sz="4" w:space="0" w:color="auto"/>
              <w:left w:val="single" w:sz="4" w:space="0" w:color="auto"/>
              <w:bottom w:val="single" w:sz="4" w:space="0" w:color="auto"/>
              <w:right w:val="single" w:sz="4" w:space="0" w:color="auto"/>
            </w:tcBorders>
          </w:tcPr>
          <w:p w14:paraId="6AAF4373" w14:textId="77777777" w:rsidR="00B168D4" w:rsidRPr="00A406E5" w:rsidRDefault="00B168D4" w:rsidP="00667B9B">
            <w:pPr>
              <w:jc w:val="center"/>
              <w:rPr>
                <w:rFonts w:ascii="Arial" w:hAnsi="Arial" w:cs="Arial"/>
                <w:sz w:val="32"/>
              </w:rPr>
            </w:pPr>
          </w:p>
        </w:tc>
      </w:tr>
      <w:tr w:rsidR="00B168D4" w:rsidRPr="00A406E5" w14:paraId="6297C482" w14:textId="77777777" w:rsidTr="00667B9B">
        <w:trPr>
          <w:trHeight w:val="450"/>
        </w:trPr>
        <w:tc>
          <w:tcPr>
            <w:tcW w:w="3750" w:type="pct"/>
            <w:tcBorders>
              <w:top w:val="single" w:sz="4" w:space="0" w:color="auto"/>
              <w:left w:val="single" w:sz="4" w:space="0" w:color="auto"/>
              <w:right w:val="single" w:sz="4" w:space="0" w:color="auto"/>
            </w:tcBorders>
            <w:shd w:val="clear" w:color="auto" w:fill="D9D9D9"/>
          </w:tcPr>
          <w:p w14:paraId="16F9D93F" w14:textId="77777777" w:rsidR="00B168D4" w:rsidRPr="00A406E5" w:rsidRDefault="00B168D4" w:rsidP="00667B9B">
            <w:pPr>
              <w:rPr>
                <w:rFonts w:ascii="Arial" w:hAnsi="Arial" w:cs="Arial"/>
                <w:sz w:val="14"/>
                <w:szCs w:val="14"/>
              </w:rPr>
            </w:pPr>
            <w:r w:rsidRPr="00A406E5">
              <w:rPr>
                <w:rFonts w:ascii="Arial" w:hAnsi="Arial" w:cs="Arial"/>
                <w:b/>
                <w:szCs w:val="16"/>
              </w:rPr>
              <w:t xml:space="preserve">3. </w:t>
            </w:r>
            <w:r>
              <w:rPr>
                <w:rFonts w:ascii="Arial" w:hAnsi="Arial" w:cs="Arial"/>
                <w:b/>
              </w:rPr>
              <w:t>Cognitive and Intellectual Skills</w:t>
            </w:r>
          </w:p>
        </w:tc>
        <w:tc>
          <w:tcPr>
            <w:tcW w:w="625" w:type="pct"/>
            <w:tcBorders>
              <w:top w:val="single" w:sz="4" w:space="0" w:color="auto"/>
              <w:left w:val="single" w:sz="4" w:space="0" w:color="auto"/>
              <w:right w:val="single" w:sz="4" w:space="0" w:color="auto"/>
            </w:tcBorders>
            <w:shd w:val="clear" w:color="auto" w:fill="D9D9D9"/>
          </w:tcPr>
          <w:p w14:paraId="0A100548" w14:textId="77777777" w:rsidR="00B168D4" w:rsidRPr="00652338" w:rsidRDefault="00B168D4" w:rsidP="00667B9B">
            <w:pPr>
              <w:jc w:val="center"/>
              <w:rPr>
                <w:rFonts w:ascii="Arial" w:hAnsi="Arial" w:cs="Arial"/>
                <w:sz w:val="14"/>
              </w:rPr>
            </w:pPr>
          </w:p>
        </w:tc>
        <w:tc>
          <w:tcPr>
            <w:tcW w:w="625" w:type="pct"/>
            <w:tcBorders>
              <w:top w:val="single" w:sz="4" w:space="0" w:color="auto"/>
              <w:left w:val="single" w:sz="4" w:space="0" w:color="auto"/>
              <w:bottom w:val="single" w:sz="4" w:space="0" w:color="auto"/>
              <w:right w:val="single" w:sz="4" w:space="0" w:color="auto"/>
            </w:tcBorders>
            <w:shd w:val="clear" w:color="auto" w:fill="D9D9D9"/>
          </w:tcPr>
          <w:p w14:paraId="23A741E5" w14:textId="77777777" w:rsidR="00B168D4" w:rsidRPr="00652338" w:rsidRDefault="00B168D4" w:rsidP="00667B9B">
            <w:pPr>
              <w:jc w:val="center"/>
              <w:rPr>
                <w:rFonts w:ascii="Arial" w:hAnsi="Arial" w:cs="Arial"/>
                <w:sz w:val="16"/>
              </w:rPr>
            </w:pPr>
          </w:p>
        </w:tc>
      </w:tr>
      <w:tr w:rsidR="00B168D4" w:rsidRPr="00A406E5" w14:paraId="4A11B782" w14:textId="77777777" w:rsidTr="00667B9B">
        <w:trPr>
          <w:trHeight w:val="450"/>
        </w:trPr>
        <w:tc>
          <w:tcPr>
            <w:tcW w:w="3750" w:type="pct"/>
            <w:vMerge w:val="restart"/>
            <w:tcBorders>
              <w:top w:val="single" w:sz="4" w:space="0" w:color="auto"/>
              <w:left w:val="single" w:sz="4" w:space="0" w:color="auto"/>
              <w:right w:val="single" w:sz="4" w:space="0" w:color="auto"/>
            </w:tcBorders>
          </w:tcPr>
          <w:p w14:paraId="735A92A7" w14:textId="5F13167B" w:rsidR="00B168D4" w:rsidRPr="00A406E5" w:rsidRDefault="00B04A9C" w:rsidP="00667B9B">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815936" behindDoc="0" locked="0" layoutInCell="1" allowOverlap="1" wp14:anchorId="2B99A209" wp14:editId="3A1355BB">
                      <wp:simplePos x="0" y="0"/>
                      <wp:positionH relativeFrom="column">
                        <wp:posOffset>-12065</wp:posOffset>
                      </wp:positionH>
                      <wp:positionV relativeFrom="paragraph">
                        <wp:posOffset>33020</wp:posOffset>
                      </wp:positionV>
                      <wp:extent cx="1777875" cy="174960"/>
                      <wp:effectExtent l="38100" t="38100" r="0" b="41275"/>
                      <wp:wrapNone/>
                      <wp:docPr id="179" name="Ink 179"/>
                      <wp:cNvGraphicFramePr/>
                      <a:graphic xmlns:a="http://schemas.openxmlformats.org/drawingml/2006/main">
                        <a:graphicData uri="http://schemas.microsoft.com/office/word/2010/wordprocessingInk">
                          <w14:contentPart bwMode="auto" r:id="rId34">
                            <w14:nvContentPartPr>
                              <w14:cNvContentPartPr/>
                            </w14:nvContentPartPr>
                            <w14:xfrm>
                              <a:off x="0" y="0"/>
                              <a:ext cx="1777875" cy="174960"/>
                            </w14:xfrm>
                          </w14:contentPart>
                        </a:graphicData>
                      </a:graphic>
                    </wp:anchor>
                  </w:drawing>
                </mc:Choice>
                <mc:Fallback>
                  <w:pict>
                    <v:shape w14:anchorId="700FF7EF" id="Ink 179" o:spid="_x0000_s1026" type="#_x0000_t75" style="position:absolute;margin-left:-1.55pt;margin-top:2.05pt;width:141.25pt;height:15pt;z-index:25181593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LRCXDuPAQAAMQMAAA4AAABkcnMvZTJvRG9jLnhtbJxSwU7rMBC8I/EP&#13;&#10;1t5fk1SElKgph1chcQB6gA8wjt1YL/ZGa7cpf88mbWkBoSdxsXY99nhmx/PbnWvFVlOw6CvIJikI&#13;&#10;7RXW1q8reHm++zMDEaL0tWzR6wredIDbxeXFvO9KPcUG21qTYBIfyr6roImxK5MkqEY7GSbYac+g&#13;&#10;QXIyckvrpCbZM7trk2maXic9Ut0RKh0C7y73ICxGfmO0ik/GBB1FW0GR5zcgIhd8EwRVMEsLLl65&#13;&#10;mOY5JIu5LNcku8aqgyT5C0VOWs8CPqiWMkqxIfuNyllFGNDEiUKXoDFW6dEPO8vSL87u/b/BVXal&#13;&#10;NlQq9FH7uJIUj7Mbgd884VqeQP+ANacjNxHhwMjj+X8Ye9FLVBvHevaJkG5l5O8QGtsFHnNp6wro&#13;&#10;vs5O+v3278nBik6+HrcrEsP5rOCovHQsip2LoeV4jvYfP99nJDlAPzHvDLkhExYsdhVw6m/DOkau&#13;&#10;d1Eo3syKopgVOQjFWFZc3VyPB47Ue4pjdxYBv/4p7PN+UHb20xfvAAAA//8DAFBLAwQUAAYACAAA&#13;&#10;ACEAGuOIjNcOAABrIQAAEAAAAGRycy9pbmsvaW5rMS54bWy0mU1vHccRRfcB8h8GzwtuXkvTPZ9P&#13;&#10;sORFEAMBEiSIHSBZ0tSTRJgfAvlkyf8+51QNKTmWgSBQIJtiz3RXV926dbt69PU3H66vup+Od/eX&#13;&#10;tzfPd/VJv+uONxe3Ly9vXj/f/eP7b8u66+5P5zcvz69ub47Pdz8f73ffvPj9776+vPnx+uoZPzss&#13;&#10;3Nz72/XV892b0+nts6dP379//+T98OT27vXT1vfD0z/d/PiXP+9ebKteHl9d3lye2PL+4dHF7c3p&#13;&#10;+OGksWeXL5/vLk4f+sf52P7u9t3dxfHxtU/uLj7OON2dXxy/vb27Pj89WnxzfnNzvOpuzq/x+5+7&#13;&#10;7vTzW365ZJ/Xx7tdd31JwKU9qeMyrn888OD8w/PdJ+N3uHiPJ9e7p5+3+a//g81vf21Tt4a2zMuu&#13;&#10;21x6efxJn54G5s9+O/a/3d2+Pd6dLo8fYU5Qthc/dxc5DnwSqLvj/e3VO3Oz6346v3oHZLXvocW2&#13;&#10;d336GUB+bQ9svqg9cPlNe58690totvA+xWED7ZFSD6k9XV4fIfr120eOne4x7OPvTndRDq1vrfSt&#13;&#10;1PX7Wp+Ny7N+fbIuwyep2Fj8YPOHu3f3bx7t/XD3ka/x5hG1jOz95cvTm0fQ+yf92Nb5EfdPUf/c&#13;&#10;6jfHy9dvTv/z8ovbq1uKYsv4V3/4Q9/P8yeRxZaPlPtMAQcLuw2Avx9fPd99FTXcxcp8EAgMS+1q&#13;&#10;nbu1Pwz7s/6sHM7quLb9rvfPvoxdLcth3pfWta7uy1BqaavDEeT3ZeF9W4d9qfl+7vqO6ZW/hmna&#13;&#10;l6nry8jExgOXdxhY+/3SDQ4xWephP7G63w9dK+M6M2Kyo67h08hC/HDmMk8xrPupY7vDup+Z1O9n&#13;&#10;zI5T2Oz3EKIb+Z2wWMW6wUU50ql2wJcYzoQy9HueOdVdW+WXytgNebse9JjVxo3rCzjw0vHIn2nR&#13;&#10;r7Ebh9H5PEogDCbs1QkDo4H0QDUUHPVJ7Ttg4u+ydgMhYjOWYLq0mT2A1PeDRkewdISvpY4D8eku&#13;&#10;AfCKUDAvVszph/2AD3U9TOCDkwPBsZLZE6iTFF3HELsMzBljk5V4aw9G+fIQU1zV/0LQHmrov+VV&#13;&#10;VOpfX726P55QLAi2ezHNpHQdurUu0/6s1OGszGf9flcqTKszHCGrpbbJyDsiMIngAXLmr62T6INN&#13;&#10;PZCm1vF2D6KyhATPZSJbzAeAxtuEjPwPzpW6cqE2CeU7AgwU+Jt3koyTUXDLsC4wChZATMyBS9Bs&#13;&#10;buYFfKGd+LR+2mOCtwLaerjAL9jSIi6ILi9zTR8Mcl8s4MaiU06OgNrUYhVDHajNacTuBmBCriQM&#13;&#10;b0cZBF8a8NSoQqki1yQ0BAWloI90ogwK4PEm3hH2PGKwlqgiiNOzjaXQEz7bHQ5sY7m0/dpRDU12&#13;&#10;h2H4Sr2SNZ0vQ2sQbSjGWHUEJs3w2JFkxO+y2cJlqUwKyBoT2d1s8VDc9KVWrEBbhgFIJToG1OUQ&#13;&#10;kGhWZlqJgf6AV0AEhNScdgKWsQwIQOYSJ3k6RAa0yyydfgyWt0RNOehNpKtMWCWzMZmXrc+XAQy8&#13;&#10;mvENV/tM2krZZQDC1hC5ZBs/C3awiVVlYaHWrV3pRYiBZ2gNdEFzqc6ET4fLSm54uWb+SGgDmSFJ&#13;&#10;3soCwUaGGjP8gkqIbATF6wDaVBhSqQtpj+CYi4g08y7iUUgVTHGrtIOrdYX8MFsoB/hmxeGhYpMi&#13;&#10;sRzAXI1FSJi+sExlmiGEtTQeWG4dWrAQdg6CBrmFaVhVq4dEdHV6oGQvdzZjbs2wjcEGaUFC8Gim&#13;&#10;2PSxjCzrw4rcHyxG34f0UeMJHo6J/nRoD3wLJjkpCtNY+4hVHEVdKZI1TJFMApGyaKDojORB5ykJ&#13;&#10;a7sRmiyNfagJNZ0dZrjqvG7UeLrVk7JKoVlRYaV1+qwjruaPkYEKb3lEwBt9k/9Q0JCCkXChhAR4&#13;&#10;okbcbCkZAlOAJ5OBsKzjSNFXNyVfiARMDkLy0+MshYT0kQh3VmaVmtlyNIVSctAGUDqCZXKaNFv1&#13;&#10;gIOjm4ISDVVFhEyxfrC5EoVHvmJLzWUNR8BjR1bU8USjwArxZ2pwjlEeZYHogJoSpHNRDwULDGCD&#13;&#10;kqe3ElLAsUzZlsYhaTF7IBpnVQtY7mtZpajgjubMV/A9M4GbCBtKMoEmr5WKSjCsE0KHVg+zHOIQ&#13;&#10;sGXI9RBHCasqu1s2TDgguZzw24KRGt46FJ3DHfP9Bc9Veplh94IDydak0sIhHmdl8j/co4eru7ZD&#13;&#10;3MyY0QvdzHNcZSSvKJyNLMKfktw4/xigOEFNURQmLmaAS3YxZ4rJvQIVFF3A1foUA1c+dICxlF2i&#13;&#10;kILrpg/IMJGQyoEyWgtbnwXkaCqHWCLqjuCpOjUOlcBxjf6SZT32eUOKPNX1RNmdOLeXdAVCc5KM&#13;&#10;iXv6F10SyfdZsZwTCozQ3Jl1+w/Iwjmf6uce/JlQqigbYiGiMucB42oEgvZTcuF7uASJBvsWlqES&#13;&#10;ti0EP02UA/0yM0gH0Bs0K1gICUNcYl7YR5RZFnxhEbPDBjIR7MNJOcp0a55mRVviriZHQWbnaiW6&#13;&#10;deX2YKLJ/sIDwsNOaHYFKmgdnLfUJs4hMCBlLjA6VXeY/VuA9QjbAVuvsNPdA1QQJKZ4d/D0sCeO&#13;&#10;UwSP2BFDVvBAVKmgQBTqu4FGJAWdkVjmlF+mWBBgIXyimwTSzESFOWmgwIh76siZm0RQSDd7i8YC&#13;&#10;atKITTegVYuxerrHZOnbgEItwRJ2kGW1jzDdgbMGJSJI34bH0SSGajKM+4IEREGMqvYQ10oXGMLr&#13;&#10;raQY+nYNlmrKKbRxWQFq8Ep8WUpOZOvsiPLAc/sNBgtU14Q/HPQN/zsQHp+Bh6dq1JHqT6SVqyu/&#13;&#10;5BpmzNl0BQQ42s0KLLcXXANqopGocsuOZJjVYqwzxaC89FkQI0cGj6FKDzgZtYtgbkgBu2DVrDQk&#13;&#10;J/VPV6tHl64GrMzFGFuxkpJwSxGSZpBWuw6FfkAkdFYi8VONIjL/ZgvuOmQ8bgSyuHK6eJxwZ0hg&#13;&#10;2JTCY62lBD5bvkwqQT12bWzDVsEud3Ytp2bIYlY4frHaeycHqZfFFcVvFDZWOBqgJV1AmT2GDJEE&#13;&#10;4ou6iYtmQMHFjQzCyyfPmcdPFGMlBLNrfOxBfOwV9CtcisN9jHI/Mc06klKEZ2Y3s+m1k8SY/XQf&#13;&#10;vB8bbhHBbfNndjFCekAomp1wOYmhSzqbruOtkQCzzbii45C6orITPwWMQCkV6Ythe7TtLkzhcXCo&#13;&#10;PXWhecEYy6WJx27iEhLutWZrh3Wropq214mGdy0xaoiuDPUaF8TGEhugvTYR4kiZyaiAG4jgTHKX&#13;&#10;7Tt0KgXGrFaEbiszVykV6bwUyMsM4+ALLPNqzba4wVuEJfqPwBA0vGVhPqY3/CDOTYyUG3pGgw5U&#13;&#10;8N2Vj6mkTh+J0m23s5adLo1WhNhYIY3a1gJaIZxxpF7wQvbwS8IJlqoXXxTSHRKbzXEAItcibB0I&#13;&#10;sDg4DvjqSEqwhVkPdmKHs0KwZwjMY7hjJCIrblxOt0AEBu7zUgSF0aBVaNfYPQV3aRX1jtVcZjhO&#13;&#10;/XaxzWevqPXYGtNcaJAgJ9N15gnm6awdLPsdA4Kh0xsZmaXWRvazlhqTeLa1v4YX9Rly/AAadWDL&#13;&#10;YesqpZmz8rPlwdkXO1nGnq88te8GNXoiUs0TLj8bbhHc6n48VSsJmq35ZcLsYlxcjmnYkT1eGb5m&#13;&#10;bQ+wTxtsTbm0T4ZQLjwRMaC0baP70ZGoZgxbNbqiG6E01CWnNnP4BkIyo+1VAz2KcqJ5GXoxYGac&#13;&#10;BKyJI7HIIjIf5wSbIQZKvmxY7Lq1Tbtnojz43FjUaALp/QK1Rt0uxqVysA1rOUDKFA0JacqmzVYe&#13;&#10;YC1sHI8jKj6uBGejHNAIYXD55lDSKrWOu7RpklkDG1oPfuURlzGuCoyjPmJ/tj14xndrGfN+F4kJ&#13;&#10;WYmaQiLwjFCiPgJ3WUGskeBwSDfhGXCZHa6NcexReUpPLLYIZmi/sefBmW21t8tx1AtJFKWg/hEd&#13;&#10;Q1UCzCPNWeZ+KWRiTIXPWCUkRhDDT2Iu1MXYGexT/LCtZzHasgOs7pi6suQnqviUE7KJqD68Jfwl&#13;&#10;vrGM3KZ8zJkTn1C46IcRpFJadHwb1n8A4zGr9EpZgbFxRgmcTHw4yHEbsQ2vMhyUk5wh1GGHnyHm&#13;&#10;+qiRMtHW5/crK5+vCQ80EV/+rSOJgYzRToTS+P3F2zVJpgjlnq0se/V5fSdfwCWb9uXA8y954Zr4&#13;&#10;94UXw9LIA/+vPaw/O5yV4YzvmHVX2k4WubOlUBe032rxAwp+wMI4KAATCHAY+bUqIwIWUSNRXYFM&#13;&#10;vA2xybyTno0G8d0XOgAJ70GX+X6gwyuHlC6npDxjmKc1FgAL1HRmRXmzkDNTgGhyyTaub3dm4Ozh&#13;&#10;OTrczZ5YEU1mfYF9UnxEX2hGmZi9ueWELjCOM1d66V5IPih9zBOVm1TBPWbhGPnbjg5beYmMw1/u&#13;&#10;6/NI/7l7MfbDAdltW9JqXJL9aMgVOdImBGgUyRA408UHG/+a8uLLx6nH4lEYYuDxQAIfuG9Om4VN&#13;&#10;akt+2Dd7nAQUVcIYUUt+xTk+PTg3zhVFwlQmBhRM+EHiI8v0fbrlS1BFP0KI6BjjoKJrRSQ8L1yk&#13;&#10;Wng1YmR1mC+5BWuZl8Wex+qmE0oa9KTtsU+KFaIgXZCwWB/tCEdMVHJ8j8I6e7tlKJB9skTbxC59&#13;&#10;J9nb8UH1GnFsCHNTpvwGmt7Z+nJjiNznT8/3zX9Y5hflCCPne0nb9kJucFi1zLPDrzHe9hq2adLJ&#13;&#10;h4aksM4u/PNDTOAFhzbtMEhlGXGoRatlBNYkbXSeEtJUmB2RN/bNf+YxVuvM/h9XQZ37i76KsRsG&#13;&#10;Fnzk9FqD1uVZRijZCSUUHmdugK/sSo2Kkh6Qj7iomtGINT7chGxa5N5ijYrYI2d+joBHXKKjfDDn&#13;&#10;5+Cs0PDSiUKGb8huJAIC9nphWBIgP2hmPmGarRC+hDehD1omdPsIyiliZqVJsgU3A3xHDLlgH9TK&#13;&#10;WxLPlX7/XYJtiD1Z4tFI0twLoLj8EDouON1wZuGO6DRaJz9wq5APdPEfYSKcpJn3wHhgJK7jsbv+&#13;&#10;p4p8/NfmF/8GAAD//wMAUEsDBBQABgAIAAAAIQBOyzqZ4AAAAAwBAAAPAAAAZHJzL2Rvd25yZXYu&#13;&#10;eG1sTE/JTsNADL0j8Q8jI3FB7aRNwpLGqRAICXFrgUNv04xJos4SZSZp+HvMCS627Ge/pdzO1oiJ&#13;&#10;htB5h7BaJiDI1V53rkH4eH9Z3IMIUTmtjHeE8E0BttXlRakK7c9uR9M+NoJJXCgUQhtjX0gZ6pas&#13;&#10;Ckvfk2Psyw9WRR6HRupBnZncGrlOkltpVedYoVU9PbVUn/ajRXjts+lw2pn6s8lv8jfZHVIz5ojX&#13;&#10;V/PzhsvjBkSkOf59wG8G9g8VGzv60ekgDMIiXfElQsaN4fXdQwbiiJDyQlal/B+i+gEAAP//AwBQ&#13;&#10;SwMEFAAGAAgAAAAhAHkYvJ2/AAAAIQEAABkAAABkcnMvX3JlbHMvZTJvRG9jLnhtbC5yZWxzhM+x&#13;&#10;asQwDAbgvdB3MNobJR3KUeJkOQ6ylhRuNY6SmMSysZzSe/t67MHBDRqE0PdLbf/rd/VDSVxgDU1V&#13;&#10;gyK2YXK8aPgeL28nUJINT2YPTBpuJNB3ry/tF+0mlyVZXRRVFBYNa87xE1HsSt5IFSJxmcwheZNL&#13;&#10;mxaMxm5mIXyv6w9M/w3o7kw1TBrSMDWgxlssyc/tMM/O0jnYwxPnBxFoD8nBX/1eUJMWyhocb1iq&#13;&#10;qcqhgF2Ld491fwAAAP//AwBQSwECLQAUAAYACAAAACEAmzMnNwwBAAAtAgAAEwAAAAAAAAAAAAAA&#13;&#10;AAAAAAAAW0NvbnRlbnRfVHlwZXNdLnhtbFBLAQItABQABgAIAAAAIQA4/SH/1gAAAJQBAAALAAAA&#13;&#10;AAAAAAAAAAAAAD0BAABfcmVscy8ucmVsc1BLAQItABQABgAIAAAAIQC0Qlw7jwEAADEDAAAOAAAA&#13;&#10;AAAAAAAAAAAAADwCAABkcnMvZTJvRG9jLnhtbFBLAQItABQABgAIAAAAIQAa44iM1w4AAGshAAAQ&#13;&#10;AAAAAAAAAAAAAAAAAPcDAABkcnMvaW5rL2luazEueG1sUEsBAi0AFAAGAAgAAAAhAE7LOpngAAAA&#13;&#10;DAEAAA8AAAAAAAAAAAAAAAAA/BIAAGRycy9kb3ducmV2LnhtbFBLAQItABQABgAIAAAAIQB5GLyd&#13;&#10;vwAAACEBAAAZAAAAAAAAAAAAAAAAAAkUAABkcnMvX3JlbHMvZTJvRG9jLnhtbC5yZWxzUEsFBgAA&#13;&#10;AAAGAAYAeAEAAP8UAAAAAA==&#13;&#10;">
                      <v:imagedata r:id="rId35" o:title=""/>
                    </v:shape>
                  </w:pict>
                </mc:Fallback>
              </mc:AlternateContent>
            </w:r>
          </w:p>
          <w:p w14:paraId="74B9124B" w14:textId="25B5581E" w:rsidR="00B168D4" w:rsidRPr="00A406E5" w:rsidRDefault="00B04A9C" w:rsidP="00667B9B">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845632" behindDoc="0" locked="0" layoutInCell="1" allowOverlap="1" wp14:anchorId="786F67AC" wp14:editId="11DE262B">
                      <wp:simplePos x="0" y="0"/>
                      <wp:positionH relativeFrom="column">
                        <wp:posOffset>-21590</wp:posOffset>
                      </wp:positionH>
                      <wp:positionV relativeFrom="paragraph">
                        <wp:posOffset>-154940</wp:posOffset>
                      </wp:positionV>
                      <wp:extent cx="3695065" cy="480755"/>
                      <wp:effectExtent l="38100" t="38100" r="13335" b="40005"/>
                      <wp:wrapNone/>
                      <wp:docPr id="208" name="Ink 208"/>
                      <wp:cNvGraphicFramePr/>
                      <a:graphic xmlns:a="http://schemas.openxmlformats.org/drawingml/2006/main">
                        <a:graphicData uri="http://schemas.microsoft.com/office/word/2010/wordprocessingInk">
                          <w14:contentPart bwMode="auto" r:id="rId36">
                            <w14:nvContentPartPr>
                              <w14:cNvContentPartPr/>
                            </w14:nvContentPartPr>
                            <w14:xfrm>
                              <a:off x="0" y="0"/>
                              <a:ext cx="3695065" cy="480755"/>
                            </w14:xfrm>
                          </w14:contentPart>
                        </a:graphicData>
                      </a:graphic>
                    </wp:anchor>
                  </w:drawing>
                </mc:Choice>
                <mc:Fallback>
                  <w:pict>
                    <v:shape w14:anchorId="4C550F17" id="Ink 208" o:spid="_x0000_s1026" type="#_x0000_t75" style="position:absolute;margin-left:-2.3pt;margin-top:-12.8pt;width:292.15pt;height:39.05pt;z-index:2518456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DUEkV+NAQAAMQMAAA4AAABkcnMvZTJvRG9jLnhtbJxSy07DMBC8I/EP&#13;&#10;lu80D0goUVMOVEgcgB7gA4xjNxaxN1o7Tfl7NmlLWxBC4hLteuzJzM7Obje2YWuF3oAreTKJOVNO&#13;&#10;QmXcquSvL/cXU858EK4SDThV8g/l+e38/GzWt4VKoYamUsiIxPmib0teh9AWUeRlrazwE2iVI1AD&#13;&#10;WhGoxVVUoeiJ3TZRGsd51ANWLYJU3tPpYgvy+civtZLhWWuvAmtKfp1lN5yFochTznAsSPAbFXl6&#13;&#10;yaP5TBQrFG1t5E6S+IciK4wjAV9UCxEE69D8oLJGInjQYSLBRqC1kWr0Q86S+JuzB/c+uEquZIeF&#13;&#10;BBeUC0uBYT+7EfjPL2xDE+gfoaJ0RBeA7xhpPH+HsRW9ANlZ0rNNBFUjAq2Dr03racyFqUqOD1Vy&#13;&#10;0O/WdwcHSzz4elovkQ3305gWxwlLosg5G1qKZ2//6fQ9IdEO+o15o9EOmZBgtik5pf4xfMfI1SYw&#13;&#10;SYeX+U0W5xlnkrCraUz7MlzYU28p9t1RBHTlJOzjfnh+tOnzTwAAAP//AwBQSwMEFAAGAAgAAAAh&#13;&#10;AFBH8PzbIwAA/lMAABAAAABkcnMvaW5rL2luazEueG1stJxbbxzZdYXfA+Q/FNoPfOmS6n4RLPnB&#13;&#10;yAABEjiIHSB5lCXOiLBEDSjO7d/n+9auJuV4DARBB4TYrKpT5+y99tqXc2n99nc/f/rY/Hj78OXu&#13;&#10;8/3rU/+iOzW39+8+v7+7/+716T/+9E27nZovj2/v37/9+Pn+9vXpl9svp9+9+cd/+O3d/V8+fXzF&#13;&#10;74Ye7r/416ePr08fHh+/f/Xy5U8//fTip/HF54fvXg5dN7785/u//Ou/nN4cb72//fbu/u6RIb9c&#13;&#10;br37fP94+/Ojnb26e//69O7x5+6pPX3/8fMPD+9unx575+Hdc4vHh7fvbr/5/PDp7eNTjx/e3t/f&#13;&#10;fmzu335C7v88NY+/fM8fd4zz3e3Dqfl0h8Lt8KKf1mn7p50bb39+ffrq+gdE/IIkn04vf73P//p/&#13;&#10;6PObv+1TscZhXdZTc4j0/vZHZXoZzF/9fd3/7eHz97cPj3e3zzAXKMeDX5p3dR18CqiH2y+fP/6g&#13;&#10;bU7Nj28//gBkfddBi2Ps/uWvAPK3/YHNVfsDl7/b39fC/TU0h3pf43CA9kSpi2kf7z7dQvRP3z9x&#13;&#10;7PELHXv7j48PcYehG4a2G9p++1Pfv5rWV/36Yl6Hr0xxsPjS558ffvjy4am/Pz888zVPnlArzX66&#13;&#10;e//44Qn07kU3DdvyhPvXqP/a2x9u77778Ph/fv3d54+fcYrD4r/5/e+7blm+0ixDPlHuVxw4LGwO&#13;&#10;AP799tvXp9/Eh5u8WTeCwDzvezPsQ7P1w3y+aZeb7qbvx/F86vhph3U+t33TNd15aLp2WnPVjvN4&#13;&#10;5l7b7/u5HfO4b8ZmWEafj23f7zzHNst0nmgwzIvtxnbo1/PqG172zdadJ7tdhjO/m2GaeG1u6HVq&#13;&#10;fXs4OzadTXTbn/uWzqaI0vTTMfS6nLdI0K4tDbrxPLRDM6yDQyA0PS/ttvX0PDVTx20l6udJUflR&#13;&#10;p4nB96jEKCo2KggaqP5kKz+6NgoiZ7MyTI+I44AmA4pt67lwaBeaD9N4nhuE5vYBn0+nfU3vfd9H&#13;&#10;bxRDFMSZz2vTg+aKvoxz3hV92M6LMmxDsB93sVQhLTF0y3lE7n5YCqOCHrCC0sRt0EDwBYhbgFdO&#13;&#10;7oCWnfa9z1URSYJtobei6IwC2kfREBDQmn7dgJFe5s0bwItQ9AaOBcy8LTTA9IsaMuwAvBtNR2wI&#13;&#10;XO3ieL3ggBMd0d7+mr7rNQQ/gtM3NkC7xrf4e2E8zIn4E1ZelUsM4ABdB6LQkEGmeipfNvgzNls7&#13;&#10;T0itFbAmnGz2fla4od161ek1K/+QugdUARAVrTku+/lABziEawU2pFOaue3neAW48BpwzHQzR8aO&#13;&#10;5qge1irqjBAaCll7fIO+m37jZfoQZHRs9z2UXJoZJwFkqCn68qEDdqk5TgVzM864gg4jc/ijmfHU&#13;&#10;/NGFDQOD2TcqOzpIQxrt4vvgPWM/iTh3Ys2P9lwRi9dxVxrTSAJ61UNLXWndcKl4klwd1s5XWzw7&#13;&#10;6gxL1xd7p5VBbdLPa6QcBtxaZ4p5+Iu7vDp0KqEVdmIBI0w2W9sVHPkNfro91EAlxt03R2/7dQ1R&#13;&#10;uK/7yDU6TNSYcwlreu2quRSta8BIQyDGhDdm/CgHQE33V/n6kiL+t2EziegP33775faRamDfT2+W&#13;&#10;dUWyZSOk7d2ZINrON/0MgkTR/oSgYN3OKjq1K1Glk2XQWHHr9zbIfIAFHlqj8KCtKsaif+HRxpIo&#13;&#10;TyBD43YJ1uBKKMV2+LbYorPmkdLLSAiSdzsBTnjpYIR2o8xqhwHqB6V+xkqzvPNFjLjgNfrasOAM&#13;&#10;kEqSrMEvjntFAPux305v1m4i8mwXBNtdCMeRQHOagJDYWyEdsbuYmdiHJ2loVNgSpXAgqDKgKYqA&#13;&#10;WT3mA/SadTUsSEfdHmCJSYQSFNbHBtzSyGQ+MLIPBAvD0ogN9bSeyIbixABgkMa4kM6S5FXBiNAX&#13;&#10;/HJFd3TSzkfkGJCZS+0zg74J0rcbPNvex6Au+BID7JWQmBEHwl3pa2wwtXelCeQpu+GPpcwg27Wk&#13;&#10;OqMWJKJ7AoiDJF30xCak0rVohAxe8TccusCYQblKjDDC8yohgiakQm+DU8VSqJuIgs/juw2E5ukA&#13;&#10;CSW0nAIE0oWNuW9EW3kZShHDkx6Foh1G4zxkA0xeC/f4GDAsqGCDSsPGI9IpUZdGZMtkUZQI3HEE&#13;&#10;7k6+82wXHq+mCEbQmu00Ym2gCcJNz+1UEyTZWJf6QFAbYk/yo2kQtQfcRIELRy2C/TS61tcpRzqI&#13;&#10;yqJPgIV5yI910NjhRuyEF4r4huwDeEmikXFEAHF4RqglbjuQUmqvVDcLPRDw8VZfl6QTCQohqCuE&#13;&#10;Av8uygGzcYV3FYW2Zg9KEJqAfdIL70CqpZIk3t+QbOTpmBiNYNBa8xaouz2hD+WLGa1PoJI23COQ&#13;&#10;xWbhM4gv4pwgTrjBM4jXAh888Ra8CmRwXhTlxwRGH8rIbUK7KCWlaBoRVHBzMLUgzxjAHBVKU+kI&#13;&#10;kurBuSrXICtNWuoWrWGVI4waGVTLe0IioVcZ2kQZiFx+1JshJUonpKbWsCxdqHkK2VwNjc6cAJ6O&#13;&#10;9QwhnBSQDtoxEbskRLkdNYg68BLxgREn0PSImKgzbpqebIYicsc6KBVRpJwITjw8NBkoN5Vd98LJ&#13;&#10;j7wBXkYo1KRHFDT5p8vy7sGqwQc9qurvZSTht6w1CwoBBctuQ36ISoYlhl2gtdVawEZqZj/ynuCX&#13;&#10;AiRE1Ao9d+l3JzdH9hmHYcBmpf7c2r3dychmamgOWyGHhRqXCwR2HJ2D6j1trplRyFlklH2R/ws5&#13;&#10;GXXMyX13M0pQMsp4MiiWuspBeSfz0HFtFgCGIDS3TF3iFgmJVEI0iDrAtRB6IIUgpSok00IvLsGS&#13;&#10;kjnmoZMBbzIyzfTKA0EzFFtTavh+J0Toqf3k+FJc+vJAWpl4V0AHU4pFZxl6mWWxcuDcEiOU0/Kr&#13;&#10;8cchGGkOsNid6+sVO0g7gOy2Ezo6Su0g245Ay8yxih1inG6C5itRlUIcaYhoFTfGdiehpqa2gpQr&#13;&#10;PdgDacAHyBGQ0UwVwIxIXRXNag7hkoRMXWLvwAql1DVeyAzBwADJwWAmgJAmQvqg57yKgQTXgogP&#13;&#10;2J7sguS8WUWw0hzBPu5AA01JwaClDBFxUUXT4+PZPC/zGA8WJVIOfKZHEYP2WuUKw0e8lTpLWzG/&#13;&#10;MyAolmPpfDhHrvMY9ejausMoKUVtbAjm7+sZdBhnFkI2yh5ywXoYdLzZb8adXOcaALVXv8UjGHqE&#13;&#10;cIdHmEVATlsMm0UCEQDbiLS05JIbCYl8WqNTSxAYkmGwniQHJRJEB2iJcF5bCdiSAIJpKQjFfmo3&#13;&#10;zGuYngintq+3d2ptiwB/44nmMu3Fb4IXOBszveI95gxxsnCHhphTSBHWWjmgZgCM5rg+ov1lVp0I&#13;&#10;5eTZwRyO9xZood1IGRfHR95mg9+RXP7yUN6avgwLENqXHNXJH8JW+W1E8XKvXMGVRsaBhNOHQsm8&#13;&#10;KlOhuuQG8V6m8JR34yi+xbU8o5w+xBCEyi5IV+gPy7HaMTBiwW0ZQwwcMmGkzteFGXmj/q4A0yWe&#13;&#10;iO812beOlP7bNIDQQnna4VM3M6F6ZpXzTJCGfBAx+LZmGaiAAE7O4YDp3vgmePhRSGcgLcXxSqJJ&#13;&#10;SjYfy8DDg7hiLqBaM8lAr8pktOaIRlxoeayLuHCVaNOP5HO6m4+5eJvoje/DU4Sy/Dx4A9xGeKbT&#13;&#10;cC4Fk4JATyIZBOehZoLpIqtx+VdBJ+VOHIh8JbHCEjSjalKoaEZrfSg0xLBQCF+jZbMAT2p96wBr&#13;&#10;xxFiW3VnHirp2q1KaFnA/emZz5Fo5NqZojGG0SxRzToiIRPgZuReCawagRWzmhoZ8CRo+Ux0piTQ&#13;&#10;f6svy6iVngGhc6JDU2RCuM0ONSmqOhmLKeOzE8tbtDO3lqZIwB/XC3ss+SwQj2xGQWjYo+xzwtlu&#13;&#10;prEe5uny8GYA1RKd1SRxcIZ4kcpi0MkmDVjpiqM7gRd2cbM5lnU1hOdYG5tk5TQcDai6GT+0QG8I&#13;&#10;Iq6JFNS/ztXKY/kkLgY3jaAMTs6TOzQ99Rw2arcsJXG9ONlJTxoyrY13hkJ+S65KPIxF7E76OuII&#13;&#10;nROytQHaaG4qQj5cdEmPJinDr6zwtrMLtXdJJvabkr5XJi7SUh11DGR1hTAiSb0BGI4kj2MgoMWy&#13;&#10;moMXzserSB3m8akgOI7v6IErUGgaBdQ3cUgFZQJvLINsm84t7+Exeb06JVpCW1FgdplJiR1Eh/7J&#13;&#10;nhUf9LRrUm1hw+bNPo4stI/YamfKJNWoRV0Kg2wTZCMWkRSdcAUPKlON4MxZVfitqkkthEnXKbnJ&#13;&#10;/JTpodJKNdbwiYCoHTs7cTeViZPwuGapcwdNufZMIAwnOLSyrbVTGgGD64VFmVqv0B+10OKaNNZl&#13;&#10;BACFb52hTW+PMzv79TVlx3TEI6WnU0mqzjoCT2ONmCViRsVUcapQ4S8WM/ZIpaNc502qLMtLO6Le&#13;&#10;IGdZvvc8rxBKbKuMz1PjK9EwpWhIboHiGpA7DUpIFy63cBuKqh27SFXjJJNWjSM04ZTrOMU+h3al&#13;&#10;wuSC4rA/M1lnBKjq+ooTwuI8woOP1qrG8V20YtiscjjVQiE7AxoDuLskvYsu5QjmmKUiEGGVciua&#13;&#10;D9SyAuPwvmgIDtKO6uJ5JRhbsNSXaoKw7VqH6G4EEdcmuOQtEhI1GZ7MtSgOcRwcijgUVFkIRF5L&#13;&#10;Lwyfik7H3yngREJrOl9EjWs6z8R0HeeZdtYF98N3iNIsrrrFcBrwHsR3r8Xlvbhz50QfhTdy9wE3&#13;&#10;aRuYuavFFRCsJby6KnD2aaqtUCWqlV/ZZks25r5LpACNJSnbjMbpjESPM4n0sMWpKJd1F9bMCIt4&#13;&#10;ELsf1L2YbIv/uX5ErRKbSSssyQ12P8R+o+4VbW7r0WMi+3HJEAiAgBkXsVlrjg/FKasnpx8SXEMw&#13;&#10;kL4mKNRQuEjo72TLPQdvy2kcngiqF4cWzNcSKRBGXXlKLnGtIPICisFZ9zXq8hPndnIrkKl2oY6N&#13;&#10;ZdaMe4R7lSRpAUJ5270C5KTOp6k1HaOtkqvLsFERPyK6JzupkM2xMa8BPR1ng81slOmAFSHzjziG&#13;&#10;scaXFY7RFEcNEqwcCRenXDbEqBbgNzUl06jcgxlahK0VxGDGkY9A5JySV3hJN2PygePYBZZhiUsE&#13;&#10;uHA8118PSB3fxVmchBUiX5eKDmA36mI5xVUZIXMYH2Xy64ZhwKHHywhT7fnwCqYg+LSmZAZzNRCc&#13;&#10;XAszUmlbAp31e4V9m1Lf6/vYhDfd2nFo45biJkRLaztQyvSrYDShZHa1A3imiw13V4sQ1QYOPJJH&#13;&#10;FaReMPxZMnonJrbiZbyKZwJ2zKCKLlCKXVrsdVTMEIwI5ipYpOV2fDe+cb0ycJr6kfDCShDMw0t3&#13;&#10;8Llx62G7WTvqjVoowik1HLNXypytgkhobdGqnBDG9ZBUyPEMzYsbaVW154PZS9hFGNa1YQ9etyRk&#13;&#10;cqnbmhOuWHZQA86nN2C+wALC57oj0E07qRvb8L2zq/WER1YkkjAJbUwCMJ02xFJ4QdipDc0wgylI&#13;&#10;RleNqreiIMWdpRcvdWDAzJjHlF78dmXmijqt48zq00Tq2ol+bvfVTts4wtXstCEh7nDhPzbTDQ5G&#13;&#10;p1TMLFenIs3q2SZr2e4MWXf3CqfOvFg3MaoRbC5eyGWV7G7P+97s0gfvJQCytVO5ZwQ2yxnfx60s&#13;&#10;SOPhpnFXhIvUvjdl17ekAG4Apc+SqYIrbQw3+MvT7mZcyJnp4VyyrGqkg22ExqOm0WxyEbOZT9SO&#13;&#10;34Zhw+nuunL83odZm4npucdiaIirLJZTYxZk9MEsbjlp0LgGU96ULfSg/0t9po6VhHzo/NSHakbY&#13;&#10;JErRJF7C+8mcSq0/bS7qR3sZxowdqaupzJw9qaH/ZzD6l2SYanblHKjpxCCyUxfkkvBoUkr75Ioc&#13;&#10;SrC/YSF/C74aFlGF9JpEZWP+9IZaixXorccpDp7OiERMaV19ZnkalEharEzAimbPVgzr4UQVLGuh&#13;&#10;5RmI0ZmXelH0AwOksOYncgA6ESl1Lo9dQnOmyl6cRQHdsmgvEPTj5HoL5JQgpGdIKtz4NiFKpEGU&#13;&#10;G1mhEAdw8TclFqbD5F4L6ZHurhd+V9ahTm/GnSM/o6s/WPhmYu2RKTgQOS0yS4XDqHfM+47ItOu+&#13;&#10;0qtUcJptMi5ysGhUW6hixz5T9KyHYLXIz6OtlxRHsIT1EOeNlHMmySxWku4N1QmCKZE9gFHE0ZPH&#13;&#10;uJXxcM60AGk4wnTIsZod62SSJAS8VFFXBG+fAc+lMwQGvI5zBxsL8eMN8hIOXcQgoKCrymlSBIU0&#13;&#10;akQCyPYTrhoddccwgfgO4Dg/HCSAH9h7uKDKOoOjzxLYE1MYQr9MLLALupS+mk2Is9eEDbwkluBv&#13;&#10;/GHyzzUPXA4vfDRJKux6mpjnPq1UxNR0xlpCJnqbRWgqFSfI1mLxZwziDMvmVnAs6vDpSBaYa2d8&#13;&#10;oBPO0ulQ3K5DDRn9embZCEjskPRmeNcZEfCmxySSevBnIVUIjKRDoN5SGCGRRws5tUYfH4NHZtjq&#13;&#10;EGemFXM8j/AovTmsH+RqaimWE1UdWBMjhVW4nZ8RkenA2tkNkJmVTFpqCdwC6AwEddAoO0160eb6&#13;&#10;jGIMNAbKAMz9ymdXDJQbaYbTMyNzksG1EdFioy4hwE06fV+lnLywu+AEX67CYeSnvJczcXnNXev4&#13;&#10;ucSLYSlNeTfVVvgtF0xFgFblbjB0X+5IUIBhXnVMXnCqhDUgoldgkEhQfOQu1QW3FWURW2cVl4OO&#13;&#10;jCNqluZI75XhY6RyP+Y6ugLLFYovpk7CrBESzrA3FVWspmT44VTbL0ohB/bOUyR2a3jkKKM4uM0m&#13;&#10;SrIc816R0NnyI63CCqZoMdEuoQl/LF8d2WyvjQ3cc/HElusfk+nF2lbv5U2g4IARzDriYcUMLybS&#13;&#10;oibguMxBSffa0INd8wAoziDBcSBUxuIU0zFSamyQ9TinEUK8uXSNCSQs4xwbHk+EQRsINlUavzmA&#13;&#10;luUZVof8pFFt74ug77rT5RsTXVs0eBftcAvdLgkFPhDtEUfDuDTiEZWErY4bmc4y+ecFxXQlfqf0&#13;&#10;0/UmRpRPcFj9kD/VJP0sVF3e2NAfKdxb9NKNKBXjKWaoNTRzvhkIhKl61Z8TJtU6S8c4TGdwBLja&#13;&#10;1kfuSxkQ3wYbTWByZ7JuuWdph994zCsKiAVEM3/K+iJ1w5gylSt6hPvqXhB4wyv8xaleRdmynEsV&#13;&#10;dJEpYnVvTZZjuk6e6Iz1EoprXqMv8nc5nBN9UAcYOnZNLWty2DtzU0UqFWAFanLTl13YcgzWHzhu&#13;&#10;zKgs8XuDRqZ6BNohELSjH7dWGB4votq07ez+sXc2ZkKVvys/0fqabkU9R+RjGYIKcbqEvrmKnwGv&#13;&#10;8lxlZNbkaGV4QwJ04IMfV21EjsucKOv0jZhFR0pW4S0eG05ycNcZLK2t0F1WqfUAlp3Myyh9uAf4&#13;&#10;zTXDt3UGTICM0XAeuGq0c8Kw4OCh+5YSQOydDlUCUfrjHdK6BXdxJrTPuWjHVUWgztYdfJZTXPNh&#13;&#10;TrtiENunztkwhwNwQif6EIxSE5xSbA6kGkzhQQ0BtgqcKZVkHrIER+CVAZEY3A3QT8Yg7uN/OHjN&#13;&#10;Y3pXhiq6hZfZ+ojhVM41jRwBpJF7jQYrzpw4EI7MjNUynhHENHkuK0vxt2Anl2lge7uzXtDibrjJ&#13;&#10;24PoIoitNJUIp5poXDe2Ci0nWmpR30uJxPa/JlNOKcNh6KeK2nHQyY6MFjRifkuTXMEX4pu+nmWF&#13;&#10;qtiByrbB5HqpaN8GzvWwn0kQXCmuNop+rLjdcGCbo7asBZ9QGbqCA+HdZO9EtpDxABZYcA4J2x05&#13;&#10;PWUFjq9myQYEh0uIyttNMg0ajznAGQASUp2aclXpxbxkmB5dHOA+h2m5BqAOmnljuUxKzc68V0BX&#13;&#10;hrGIc2crBLHPEYFFXKgB1S1qGWgZG4/R2p6tts2cIoK/UJWH5NFUfzwj1cpYHyGKezpIq7xyq3bf&#13;&#10;DAb04dSpoihjEiuV3bjCkGyUUA75B20tOyc2FRIuveuc/FKf0xM/EKFEVeKka/5QBJN3S2OaydEQ&#13;&#10;jBhkJIvsBAe3EC+XfFo8HAhjzMGIUQO7isAKRuVz8ScQEb2QhqSjqcE/9YDpes4JkQSWxG+HIKNd&#13;&#10;j5IU0atxfN3ZReZ7NHByON8QVYwrA2tSWgb4FmS0ZguOkhMsSh8ek0TLnADlTdN5PdRA7Osidt71&#13;&#10;N1TyQ0x9lgmbVzElseJomg9XG23s+phoMncju+nBlNzeSf7QNrWpH2omcnl9gR+nMcsb1+UvxjFH&#13;&#10;GoOkE3nD2JOuzCEUC/RKSyzjkZkigNUL3uECRezM6UD3ayS07bJ1FaYYxDiWbsf0oagugGQsRobX&#13;&#10;ZnC75x9VS236hGBWcBc/4gXOIBga09ZfqUlQtYSGGjAocqbNsdodA8ldvzjDaHFKc5FHmyyPElEV&#13;&#10;Z81iNTKIjXFuqkUlahrRgIR2D63DzYKD4F6I1fFOFZS32S9VQDQjqhlasX4hrUchfeFB6C9YkAPv&#13;&#10;MvuKhBdt1s60H6gQn50SKLwq+q0rWqh5WFVT8ONN3i1bpp/4Ei8qDONqsoMGguC5wxpSr2PFXLrq&#13;&#10;3o4yeZTrcHYV171DpbJe5cQQzMihgIyShdKAJa8y22QYB/e31WAtJzMMu90OJ7AOKtONSFao8AxS&#13;&#10;aRVRg1Osa1qFGjLZ+31a0mb6y1Z3BqYTc6+FvKCnF8ogLqvaA2e+kVLhnE4VlRzvK7RFXXdfQDev&#13;&#10;eg9zIF59gQIxOH8lC2hoNA+EwRdjHAeyoaP8rAjNoM7fqt01g9M+T6c3bOWSMDlfVcEpZw84isM5&#13;&#10;WFbZPOHHN0MQedeeZER28TwqDo+OINWSOY0FKo6FK1+CHXiAMSV/Grs7LxAeY7V11tDzODi4os7V&#13;&#10;saEHnCxYCBRjVd/payAqCLYHXI7OfcsugYpv2ZTR3fIvJ2FIyAT5tczofqdOC7I8pryXsFLGgBJb&#13;&#10;ydBsjOOwqGXWzkFpyU7WlpruK4QUK0kWB6N/nD9pB5ezv7bWWnJwWrmcYOnI2UemDCCAwVHiEUo4&#13;&#10;p4j35tuTAaaoCrkUVVooE1yvNQmuCF2IUHyGzXhJvDE+iV4yynRfszvrtsMLHdlCVD8wJniQmU/e&#13;&#10;s+6xsvHQptTndaZCWZEEWR0Bv6hLH7L0iwZKUOFkNopxn8O5WV0uqTE7d1HwioylTudE4Mh3yCjS&#13;&#10;Obo9UAa7ItQPJlS/knqClsZU5DFeqG3qGWe/GBH4OvUlpWUBHKsby0GY9sprWEAzZuPuVdEL4NLI&#13;&#10;13MQmdjB451NM/eYMb5lC2PwXJjhq13SCUARBS6m8Hi8pXm1BHwCWo7zaGKJ7jEjniK4H/x0ylHi&#13;&#10;JM09b7URCWGl45QFiGHOp5EFy2gJ5PYpnEM2I166ovSz7+enuqQjhvw5mMbTyEObUXev8OMroKB6&#13;&#10;1dRD8ormPTQhskujqIwETwun3GT+jKw8krZBzGRlhp7DaK+ApHVSo+rxPyGW9F4Gj3KE46KiOsPx&#13;&#10;nFFjL7C9nLDjhEJlbr2K7l0C9c1YkX0RDiVpAxEhh+i6Bwa0xSOevE55PISJnWjswxwdr0snZlq6&#13;&#10;0It5jAp1GcMDtR5xcE6VBU/DFSliBcTA7mGFAvp6LYpFN7udspIRBGlhLo7/FbnqS31aF0sTeDGY&#13;&#10;HMjIsNmIquwWUFu+eyWkabLk0LkG5JLUSYAs69LeL3yZmP1uEi1oA81J324UqIOWyalSHtmBQLmf&#13;&#10;aPkqv+ghR8vUCGGYUFebIA43pWSa+ttBDth4m9jKpcT1y7jSTvwYz2IGObnunNDyJigiJwhFXxkk&#13;&#10;CqpLK3QSR22lhlDPwxD8kefUIu4O4haqk6f4lnftgrZVuokOAwpHqcYTZuP1bY3C2Lm6vYoJXLcy&#13;&#10;sxPFY18dI6mA/B/pspRWC5dvBU+HoYxhnl1R2P558Ymvvk9xT0PVCsusGuhI3RAcFyqSqXmmQGIZ&#13;&#10;fHIargahLdHHKJWnqc2SbsudkeGpBmUkznQzhsZjBJZCvBRH9IGd3A4nnHCZHDlFxni6n2SBm65l&#13;&#10;smSl3kKZGZ8Fm10KbyUFnmQFU1WQOGRFGmVXW/JyGVaRicDWWTaVqzkhwfte8oYrWeIUSMjRzDWM&#13;&#10;YeEN9OqOHjGRuEN7zZHGyAeXar0DVRkBQ/DMd+3fkp8BvdR5M1OMPWmSM3hKSk9IkZP55ZjICw6s&#13;&#10;q5TCUSDf7jyCNSJPmZxGCnnjl/7o/5CZzGPpWowLwiKtAeIJrQudmlVEWQfm1eoYE2CMhBJ70gfM&#13;&#10;XBWl1SYrNFEH8YllonnEikTM4xEOis0U3uwJrqiISq7xGrUZPWmmagyNIGd5Q+11CmYaxZ9cgERZ&#13;&#10;lPcE3pLq0gsp4Blg41c2aPQmRcGdeDNtkRe/RyihRjSkiDEKBEyVL4E4PM2xEPW8PTSGMdZEXJnR&#13;&#10;jhap7iTTgwjZq9+cP5btaa/NnHDSBXW5/sIfejPNCScOLFvRVO85hKHnZ1sjtkeoLmKjKsHDljKf&#13;&#10;xETLXIgFCpp6MF8U5gFQuYRjW8hIejGR81AjUI0HQHSUjNYwXIf2mIWzXQQwlQ6B3d3mqa6WGJei&#13;&#10;zLZhN5FASx7MRdwYFMV0CPxBaYlYLJNfkpb6eLRHasfrXDsqO2rUfIGwPFJZCNFCJ+CMws5zSMhw&#13;&#10;dmoy8K4hEyjzlY3gyl2UxcoIHuGMKdYZl+vILifyNh8gb2lGr+riB3qCTqGNJDQun3Rg9EwbAwEx&#13;&#10;3RLhgghreKFY2ZY5QhW6dIQoB7FleR3AVzi1C+JeMF5mQLRP55oZUEooUILzylz+5qTYK3hHjwm1&#13;&#10;Wk3Y2ugubKGrUwQfibMw0Xv6x4loqNNbk9MJguHMmtRpj/V2ZmhHUNQiWX8Ml8LConJ6LkMGMdp5&#13;&#10;CtpAy2+HhigObt+wFU5xT+lCNKZQZWNbYIlKIboNveULokrsdJpQFJ14OaHh4DRvVxdlkdqyE0Ke&#13;&#10;E3twBgyqxnSfWpg/MjofFOrqC26OcZzdDm5GvafFseRfXUJS2pOqcdPSrYJAkIbopSe/+baWQTNW&#13;&#10;KMf3oZfaywlkBboyh0s5QYhL6qZiuuhlbseoiqjcqYF8p0joAhZ9knFSzKBxrW6SKJWstkR52W27&#13;&#10;0FQQmJDVDFBxmJ/JsvRIQwLNRT+dtI4CwTvJ4W5NiRIhnzSQOcileMVyTEBXUdXwe1E8Lp4dnODH&#13;&#10;WwQe1+pK85rPKnaZB0gnT7BaZLsxbRCTNL7sclFFLYOpyzCHh/JqTCSOFyObYtRUxZiNVdMExyyg&#13;&#10;o1N4JQj5Es7REm84FNY1ETKODwAMpq7IIowjXhQD5y5PXWewQ62dVWx5qnWd78sMT3Xzunf5TTis&#13;&#10;i4TjQiPMoUCp0tXW2AedVSqWpxvKKHNydeUCUkSSVFyEjomw2W64IEeFlthLH5bi7EWGokWmwu3C&#13;&#10;NfpBMRmRYOjArrdywv1YamDZ7RAnfibBit28E7dQbVqEN+Ukki+VheYQPSAvCbQr12YGecOf/EGp&#13;&#10;awB1gVQnjTrgGzOktLMbbrvahonFzxF5syK24CT0yaLKTcB9HCKFVU60wkkNVluXcupI+wRGQiz3&#13;&#10;Rdy1GOtZB3Tp6Bi51lyOC595fKasyZUHpXNT5YC+ANOZOLBhbOFhHvFViSgemuASpr2MK/U5Bw1r&#13;&#10;+PQmtykZQDhC2abqovSEivxPB75Dt1khdB31oGrQMWDLID0ua0g+lIZJZLyefvWS0TUNPcIUzriF&#13;&#10;uo+96RfAeBVj0soFKJVCRwuPFObxWfIVHVo80BNAJ/CrCNQi1/tQq/I2/ynTk2RmY4HOWHRO+CgQ&#13;&#10;KWhY83vK47QjJTJi6cDwzE0IE7KqApb/q4aNuBRAv6hLGy+NPCzWRDAE8hvU3MHEZirezwolTEFW&#13;&#10;66gERX3IawstT0/Q1YG6PXIVRRPUr7lMNe6cROa7MdQ/fH+QhVUOLvn9wenGL8xkI/LEZPKyxKSF&#13;&#10;wS6nsSA1dqtpn9kQ8jOz1yWXLJLrMfif/4sGChh+J3zN4xKXr1Lhx7i8q6LAw6ax3lobKx4K8eui&#13;&#10;jEZVgEPEfS9jgVhWjECGqIJvMgITP3vTYT1AQgp0vmVxLXIQWdPhdK5i1GEWZWUUgzsiZXpjEqv/&#13;&#10;SsS4InOdIBpp/Q6TFXj91yVIkymtbLOTJbvWmLjK6Mz9ZCGy5HgLkd7VfWe+DjV2x1qzxbtOflQG&#13;&#10;mF+YSnE45T4JKmQjpsghz13rTyAJ/5AYGHlPfgALe5nxb1R12VezJNAA+7ClWnEE86Ihmu8nW2jk&#13;&#10;dJBoDpdJFS2OdYHleYdiU9iKAP+Dg8//AeKb/wYAAP//AwBQSwMEFAAGAAgAAAAhALFE5CnkAAAA&#13;&#10;DgEAAA8AAABkcnMvZG93bnJldi54bWxMT8FOwzAMvSPxD5GRuG0pFe2gazohxpCY0CQ6kDhmjWmr&#13;&#10;NU7VZFvH12NOcLGf5efn9/LFaDtxxMG3jhTcTCMQSJUzLdUK3reryR0IHzQZ3TlCBWf0sCguL3Kd&#13;&#10;GXeiNzyWoRYsQj7TCpoQ+kxKXzVotZ+6Hol3X26wOvA41NIM+sTitpNxFKXS6pb4Q6N7fGyw2pcH&#13;&#10;q+DlKdnYD/28+Q6vn2G9Tc/75apU6vpqXM65PMxBBBzD3wX8ZmD/ULCxnTuQ8aJTMLlNmck9Thgw&#13;&#10;IZndz0DsGMQJyCKX/2MUPwAAAP//AwBQSwMEFAAGAAgAAAAhAHkYvJ2/AAAAIQEAABkAAABkcnMv&#13;&#10;X3JlbHMvZTJvRG9jLnhtbC5yZWxzhM+xasQwDAbgvdB3MNobJR3KUeJkOQ6ylhRuNY6SmMSysZzS&#13;&#10;e/t67MHBDRqE0PdLbf/rd/VDSVxgDU1VgyK2YXK8aPgeL28nUJINT2YPTBpuJNB3ry/tF+0mlyVZ&#13;&#10;XRRVFBYNa87xE1HsSt5IFSJxmcwheZNLmxaMxm5mIXyv6w9M/w3o7kw1TBrSMDWgxlssyc/tMM/O&#13;&#10;0jnYwxPnBxFoD8nBX/1eUJMWyhocb1iqqcqhgF2Ld491fwAAAP//AwBQSwECLQAUAAYACAAAACEA&#13;&#10;mzMnNwwBAAAtAgAAEwAAAAAAAAAAAAAAAAAAAAAAW0NvbnRlbnRfVHlwZXNdLnhtbFBLAQItABQA&#13;&#10;BgAIAAAAIQA4/SH/1gAAAJQBAAALAAAAAAAAAAAAAAAAAD0BAABfcmVscy8ucmVsc1BLAQItABQA&#13;&#10;BgAIAAAAIQA1BJFfjQEAADEDAAAOAAAAAAAAAAAAAAAAADwCAABkcnMvZTJvRG9jLnhtbFBLAQIt&#13;&#10;ABQABgAIAAAAIQBQR/D82yMAAP5TAAAQAAAAAAAAAAAAAAAAAPUDAABkcnMvaW5rL2luazEueG1s&#13;&#10;UEsBAi0AFAAGAAgAAAAhALFE5CnkAAAADgEAAA8AAAAAAAAAAAAAAAAA/icAAGRycy9kb3ducmV2&#13;&#10;LnhtbFBLAQItABQABgAIAAAAIQB5GLydvwAAACEBAAAZAAAAAAAAAAAAAAAAAA8pAABkcnMvX3Jl&#13;&#10;bHMvZTJvRG9jLnhtbC5yZWxzUEsFBgAAAAAGAAYAeAEAAAUqAAAAAA==&#13;&#10;">
                      <v:imagedata r:id="rId37" o:title=""/>
                    </v:shape>
                  </w:pict>
                </mc:Fallback>
              </mc:AlternateContent>
            </w:r>
          </w:p>
          <w:p w14:paraId="7AFFAA5F" w14:textId="23D9B850" w:rsidR="00B168D4" w:rsidRPr="00A406E5" w:rsidRDefault="00B04A9C" w:rsidP="00667B9B">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865088" behindDoc="0" locked="0" layoutInCell="1" allowOverlap="1" wp14:anchorId="7F40135A" wp14:editId="78CDBC57">
                      <wp:simplePos x="0" y="0"/>
                      <wp:positionH relativeFrom="column">
                        <wp:posOffset>47625</wp:posOffset>
                      </wp:positionH>
                      <wp:positionV relativeFrom="paragraph">
                        <wp:posOffset>-196215</wp:posOffset>
                      </wp:positionV>
                      <wp:extent cx="4318345" cy="536910"/>
                      <wp:effectExtent l="38100" t="38100" r="0" b="34925"/>
                      <wp:wrapNone/>
                      <wp:docPr id="227" name="Ink 227"/>
                      <wp:cNvGraphicFramePr/>
                      <a:graphic xmlns:a="http://schemas.openxmlformats.org/drawingml/2006/main">
                        <a:graphicData uri="http://schemas.microsoft.com/office/word/2010/wordprocessingInk">
                          <w14:contentPart bwMode="auto" r:id="rId38">
                            <w14:nvContentPartPr>
                              <w14:cNvContentPartPr/>
                            </w14:nvContentPartPr>
                            <w14:xfrm>
                              <a:off x="0" y="0"/>
                              <a:ext cx="4318345" cy="536910"/>
                            </w14:xfrm>
                          </w14:contentPart>
                        </a:graphicData>
                      </a:graphic>
                    </wp:anchor>
                  </w:drawing>
                </mc:Choice>
                <mc:Fallback>
                  <w:pict>
                    <v:shape w14:anchorId="6CFD47E9" id="Ink 227" o:spid="_x0000_s1026" type="#_x0000_t75" style="position:absolute;margin-left:3.15pt;margin-top:-16.05pt;width:341.25pt;height:43.5pt;z-index:25186508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BMEIKeMAQAAMQMAAA4AAABkcnMvZTJvRG9jLnhtbJxSy27CMBC8V+o/&#13;&#10;WL6XPHi0jQgciipxKOXQfoDr2MRq7I3WhsDfdxOgQKuqEpdo1+OMZ3Z2PN3aim0UegMu50kv5kw5&#13;&#10;CYVxq5y/vz3fPXDmg3CFqMCpnO+U59PJ7c24qTOVQglVoZARifNZU+e8DKHOosjLUlnhe1ArR6AG&#13;&#10;tCJQi6uoQNEQu62iNI5HUQNY1AhSeU+nsz3IJx2/1kqGV629CqzK+f1wRPJCV9xzhlQ8xgPOProi&#13;&#10;5dFkLLIViro08iBJXKHICuNIwDfVTATB1mh+UVkjETzo0JNgI9DaSNX5IWdJ/MPZ3H22rpKBXGMm&#13;&#10;wQXlwlJgOM6uA655wlY0geYFCkpHrAPwAyON5/8w9qJnINeW9OwTQVWJQOvgS1N7GnNmipzjvEhO&#13;&#10;+t3m6eRgiSdfi80SWXs/TSkhJyyJIuesbSmeo/3F5f+ERAfoL+atRttmQoLZNue0B7v220WutoFJ&#13;&#10;Ohz0k4f+YMiZJGzYHz0m3YUj9Z7i2J1FQK9fhH3et8rONn3yBQAA//8DAFBLAwQUAAYACAAAACEA&#13;&#10;ko9SusUfAADNSQAAEAAAAGRycy9pbmsvaW5rMS54bWy0nFtvHdlxhd8D5D80jh/4wpb63n0ES34w&#13;&#10;MkCABA5iB0geZYkzEixRA4pz+/f5vlX7HMnxGAgCBpOQ7O59qVq16rKrW/7t737++KH78e7h8/tP&#13;&#10;9y9P47Ph1N3dv/n09v39dy9P//Gnb/rj1H1+fH3/9vWHT/d3L0+/3H0+/e7VP/7Db9/f/+Xjhxf8&#13;&#10;7Fjh/rN/ffzw8vTu8fH7F8+f//TTT89+mp99evju+TQM8/N/vv/Lv/7L6VWb9fbu2/f37x/Z8vPl&#13;&#10;1ptP9493Pz+62Iv3b1+e3jz+PFzHs/YfP/3w8Obu+tg7D2++jHh8eP3m7ptPDx9fP15XfPf6/v7u&#13;&#10;Q3f/+iNy/+epe/zle/54zz7f3T2cuo/vUbifno3Lvhz/dObG659fnr66/gERPyPJx9PzX1/zv/4f&#13;&#10;1vzmb9dUrHnat/3UNZHe3v2oTM+D+Yu/r/u/PXz6/u7h8f3dF5gLlPbgl+5NXQefAurh7vOnDz9o&#13;&#10;m1P34+sPPwDZOAzQou09Pv8VQP52PbB50vXA5e+u97Vwfw1NU+9rHBpoV0pdTPv4/uMdRP/4/ZVj&#13;&#10;j59Z2Nt/fHyIO0zDNPXD1I/Hn8bxxbK/mNdn67h9ZYrG4suaf3744fO763p/fvjC1zy5olaa/fT+&#13;&#10;7eO7K+jDs2GZju2K+9eo/9rsd3fvv3v3+H+e/ubTh084RbP4b37/+2HYvtYsW14p9ysOHBZ2DYB/&#13;&#10;v/v25ek38eEuM+tGENimbeqW89Qd0zTf3gw3/flmOo/L7Wk4Lad+PG/D7dCN/Xws/F66MddDP2/j&#13;&#10;7dIN3XDbT93YjePMJavcDv3UT9N624/d3o23U8+c6ewl94/51tHreNvPzruduVp21xi6KWu55Nyx&#13;&#10;Chv0K7fHfbgd+6Vf1oVZ7DGeEcVllYw/dq+yNr8Q5Xbu2fmMCE6v1cYpk5l0y9DuvCGQm5ZcGxs4&#13;&#10;UdnHpUm1sgC79uO8INDeT6iI1Es3L2d0ZZl5VoBumTah6cUAcZELFIAKsRHvrMqKgaLdxpBJFfzZ&#13;&#10;b8gkHGiADfpl2BBOERGGX3sueyI2grDSuAy3AYRZ/LdOjFZqNBk7kFWhAhazsTSIsy06dftFP1aZ&#13;&#10;B9UQV2HuEM+rfjkfLoRe+6RU3GPqzqYqUwtHt4lL1REq1piYHYFnlHOiC+cX4vswRkWtIA4gTMeI&#13;&#10;I8sA5jieA9V89poV4aDQHSKKxpu7iYi4LnsNdgm55LNYjQVHJkQSgZqEN3IICYqJhNZlHCTiWb8c&#13;&#10;a2EJ97TpgEXnHhDDy0JNM6Oj2yFKqOui3Ol2BuITUVUYhlXxS85+HS6ooGgv9684zP0MqwozpoEu&#13;&#10;89xCAstkFnEZLQp+4ajKI1oZLcJ0i9tdcO9jL4EQwI6rhWcOBN9lLY5u2BnbdrNOtPUbgI0AsHeb&#13;&#10;htnVGtQOsS43E/w9DDmEKHTXqflzZs0FhxjXgIccw8RINICgMRfuL5UEFVmQIBfCOGk0xmgujMNe&#13;&#10;7MieBavOidCzKvNf5h2AwwiuGN+PciCIoWI3S4gyNGs7Urs7Dykvz9yIi+siYOvuwKy4sRrDt14W&#13;&#10;8wcwKFmP1+sFXK2RniHdPMdSaDokBHTzoV2UCwYIwZoRCLGdxQJBEhSkMGt1ANP4jJFwtDE7CA/h&#13;&#10;aurwbqnTbyCtfg0Ply5rM3AW62Zt2DUY7nKZCYOhhPUMXt6YtvPtlpVi5BHD8HgkYqGkoUxc4ANA&#13;&#10;7GzOnLlDJyVCc813XAAX9e4skK4c5aal2FUmAoS4hfasqAIz+AMiuBi69gjfTKRJ10Zq3RX3dvci&#13;&#10;DbBBLedJIWGTegln6N4nKqysqUSmrbI6I3imYRhqDNaO2FqdkkI6Jl6G8mxca2zYBpIzI91R92QZ&#13;&#10;F880Hdq1uZIuJMBCnBuYFyRLQcOImxJx0LZFeZ+pF2uqEgJ1EwnG3btpjhViWYcnZjPAVDH28Kch&#13;&#10;II2Il/DCxeLWRJEwF9bkWskws2Iu/ZmNSA/dAifNKyOREuu7MBkoeYXnhhmGowoMLR6qoy6pbMHD&#13;&#10;jM4ooMZZzPfMLm1IPrJQcYAbWS9XqGqhMPZ7DMAIcayINgKMCCgH4httC1aHmD2KWQxAKLihIWLk&#13;&#10;hASDW81XYgaxDkNwRuzjOkZ4PTHRk9UcAjlcHKNqrF0T5BIqIjZ7lO2S57G5d11HvfUNFufSlXrT&#13;&#10;TeThx9DhFUUWhxBmzb6srED4U9haC7EgsaLNhPLdSvB21X7aK00xiXKFmO4lO/kU+DfwizAsCPC7&#13;&#10;qPp06NZWjLkBlmJFmKuMziRTHImimTD3KymGn5nIIKxbvm1mw1IIwiNwx3EK1MQcApuBRPiJfngK&#13;&#10;KulWhf9OpC1rCAxh9Aoyi87xanDYiUUr4k0bfsYGxpeDAW6HPH91XrqU6P/bsjUHgT98++3nu8eX&#13;&#10;p/28nV4d83kn5m/drnQ3/UEpO53xk9N8mk4Wb+coFKqQ/iWCbBbrq0UoOwy/IypoKr1qtzrTEOsg&#13;&#10;vwiaEKHKAiGHRLtsZiUmMhWfFprCdAJFGWUGjO0MADpGTWBY6lR/u5dU1rGdzlqIZngdCcG1wEb8&#13;&#10;0sRsRiwgjbXgSuHsMIpaSIiALawuxEBJOpunTf4MYByEZB1D+wYzw2Zdm82XLE+EQ6fgQupW/BAL&#13;&#10;9o1BgN3jZ+QSV5cSUokas4Yqw4gXGmKcqUsMFVRECQR6wpaTFButLZ6ykPhxkkgQxQESWZED8ddr&#13;&#10;duoX2J5DRblyjgnFYjeiKDfoKZbbc/Rwy1yjCTledPnJvh43VGAnKiUeGQ7M4SOOabg8T9ygQqJm&#13;&#10;2275qTZbMhTEocRmZQNkpaiDSpalzUruhxUuTmGAFlBvByNLSQJCv+VIpaiqP+Eu8mvck+zYbkdT&#13;&#10;IQFNBCisqd0kmXsCLMWQpAEzSKX2VGIIKR9JfFUASaxDqMXj6ZyOLsSI1+3j2s370bxuuenXm+H2&#13;&#10;NHJ4NCXA1YE4dk46QbIK6ORj/FEPVCTtxP1KWtrGODPDHw3FY4aUovzhaJQkdbBU5ppZrYHULshP&#13;&#10;BGpGSdtm+SraXGXNaQPAB4KiKDG1lQTTGWcxhdaOpHAWqUtoxdBY4kkBpHgCwONA/YEjWoWtJWEL&#13;&#10;BtTxe9o5aVTgJdH2e9I95VVOnPoVSQp+IZ5gzWRlUUJxcVmIa+W+YEagkaCBKZoXy0TYu+SJC19r&#13;&#10;ECW9uSXeTSg3o2WuKXoek0eJQaQTjrH0D8BTczucSpquAWIht/QkeWGvUgLyYi9P2EokpnO34qKS&#13;&#10;O4IsFIUG31heAzgGnZ6QuNu8n16dh30lHjbY0/XYhrGhvpLQLvJ6MFBLtFmtAy2o5jqTmNDIxnif&#13;&#10;rhuR9fUVdHRoH2ITDHiJOfFkrwzVRoDJ4jqwEQ1aokkx4ZjJIv2SuplaVYSJBXjoiWAz6mlCBAQC&#13;&#10;S1ewDgFv6Uoe6BdKzvBhwTyGh4WTFec2snvsJVM0SMoyDJdjJXqmxeOapiSVY4pj3TmSax2VmyKU&#13;&#10;jogWCUvK5kiNzxH7ornL1NVU2DGa3crOMptEKRBLTpDojlsWn5S23+EXSrGwZpk5RBr1AoXB0cJF&#13;&#10;cdFwJXlZ/ygh+nrA0RZVaRkuyyFWplufBDuhlGkJKU9HNNpEE0Q7BuqSwwhJ0XFzxr/XHdXx7/VE&#13;&#10;14X2QHkK4PZLzmeJNkIzMQ6ggifCzS1ktnxRHEJuLJiTlRYOA8x0dKiDvg4kAHXmpcprKUPmWC0u&#13;&#10;1hQ66VKNPTbT6kfMVRxgWCtL3BmMG6VZ2sLRLCnLJqITE1gIEpo/4ZruYLnrAKkoi4tLWCVB3+i1&#13;&#10;UjSVx8ibGUgscpyAQiSK8kW2picCcYVGilUilD3sWFZmljnen4TCgg4RobtRRIYwlypPJueKgSxp&#13;&#10;UKtp5AgHsUJWpAUS3QpF3O0Cp5ixBMlN5Qi1hgj+EwzbL5BQWVaompGLbQAtwaWu4llD0NhNzNqB&#13;&#10;vFgLwoZqXaiMl2jq3EDH1JqpmUdO1DrOas9EURjLcmpnJE6hsHFCKMtZqZcUrk5N3wyjFQ15oiBQ&#13;&#10;FoxClH4j3ldXDdhr1yT4mjZFYGa1ZAi6ZmU9+Wxbg2WooMpCpurcBwfQwkqeqkJ4YSD0u2gcG6HF&#13;&#10;Sk2YwdPwqC5l29cAUqY7GDUoI4TDyio2DYz2fl1+sRhkg6o+KqBkQB3w5ShOZ0Sp8e6sjUBPxJFZ&#13;&#10;2KjeDE1E4DIl3rDnsJBG0Uh8oyTCEMWIaBENd5a2aSlYrBUbUhdnh4CEp6i9lqP4LCsblYh14Rka&#13;&#10;iAyrmHWxT+WZkbigLsgj5UaqeNe0PNUCtnPxFR57mLHnIEDRhUVoxAXcFiUAouHGijh6VmJsjNNo&#13;&#10;UJ7RNre/ZLyY0thLRiQG52JNI8IKmVjOkE0lqGo7o5w+4kJkz5yHmkTEsXhcwjH6ztrVvlgsgMbo&#13;&#10;FohMciMnhKDoT7ocEXaxIQOIPa9rMISHOE2ejMkUT8fYScepw1GAAALMyRohm+CxSFX8Ak1xKLuk&#13;&#10;KaBYfqEIg3MXcyhyXWIs6OJgblTnF+hMNAkXCl/dJJ77GsGyNS5LiR62sQAk1W7x2Bx+sig6ches&#13;&#10;EJ6NQY8yTI4os0KONl1DA+5Q7dVNuiqWLh6aqgPEbFYg3apPWhMiiYuXBvKfw4ZKs67H91Qa0dU9&#13;&#10;R9sKpWvCDwQuwqBH53EXYLSsqcWxlQhM50wiEKeEytpcQwIdUrzrD+IwvoZg8gB2s1RQoQbTbgIB&#13;&#10;5jmjeXTlNteuW9Sq0dychN5mYjmujWpHrfqEehLkwdu1mcIZZaZHyuKXVGWvAFfJXm6S5sclJXDW&#13;&#10;grfqaPJL06ZCg5p7rhY4JO/xYFf3gvoCtgGqPf1QNh2zFlLkLtppvBFOQFnyAdDV8SOWHhDV+2rL&#13;&#10;cCjC3y7tT5NzrmqJ1BB5RcFdgpkVEEgkbBOXzKBEBZVDHrozXGt1X8EgKNJTt8nu2arRMDDVAZ1t&#13;&#10;k/iZXBQXfB37YsRqArI9u9KjNdDAvCNoRFZWRZFMSbPJiCwRBcmNEFFwkMwM4pE2V6hI3DKcqrIA&#13;&#10;5BzEZSQHLFxfWDUnLIxCCicqelOtKZD0ohwkLAVajjLuPdvuayNFWirX9v6K0zKs9mC6YcoFs2fK&#13;&#10;TIZpeTOELMsFbwx8jSMbyP+HDgABVmMIh+It3WmesTDK0XehymVmM+sVOPzeGMMDHNYM6Q4SlhDm&#13;&#10;M1/lqCq/LqqyKJoWYzRGZy0ecSWjb0NKQC4MDiwTb1Dh8mEv+f+0xogULb6DPwSN0xgKWanKDjgo&#13;&#10;y3h1cE3nWAL51N2l3JuzdsKWdiE3UJr4LFccIGuM/C5HVL5kUsxrmx7tB87kGljWgX2I84QHw3nf&#13;&#10;OJBTKA8YasFwfOORF+LrDScOXojzOnw+YTPohntpA8En1xWW/CRA6zuKaKSfU1KrP1jQzgk5VJvj&#13;&#10;BwvK61AFzqR/rIeZnqDQGadunOZYRxpIqqN+GDKDqYeRspIBMBLVNrp1CARCm4sXtumb5e+nO9gs&#13;&#10;00zrhzjIEZqS3BaFfZ90fibbrWcsTdI2rOFUFMOoKTMTayj3CYNqAUITdWEFSeXGxJyRQK/fEihh&#13;&#10;8QzYnCLEaSUUk+PsHhE95RAhBscqh6GznPfwNuwMD6jvyzlISftUOM5IahGqs/GU/1sJ3ghFn88g&#13;&#10;hMfozAi12O6L5yI9fWzYIAOlnKXOloKF/VPSw0xTEbvF6FQ3GhaZWqIk+ackJSBiWreZKWJIq9SR&#13;&#10;JgNuLHQBUs/Mtj7R/qjiCj9VQAWWTJxbLHHIJdGDmfiDxbODoJdvHg0HKzUdno+K8KFiFD/z4rlF&#13;&#10;sHATqSvJI7tWVBa30lDV2xQMSh0l8lSknQJdN5POvXt5u8cwpvOUVAFk7uIrYUW7LJiSSZaaPtmJ&#13;&#10;YEc3ea88RB8D+lLNJWVbHhovyBRUCDKHDoVE4g9uuuiGuObxKm72a50qiroe+j4d3TmdQnfkGQ92&#13;&#10;xK6Lx3g+k6HXT69zgfH0cy6lsi8bJ04hCqF4YEwFZXy1lKf+xCjcDS7UgjlgRhN+wCWOrTXWQWQL&#13;&#10;TZi5cmqxd2J4CW/79KfLKpidDQ0egRYoCyzpii3IVo1HvOlnaziNBE8H0TaNfEy1rLwWg9kHOdcX&#13;&#10;MEJ0JgWc+jGfElm9XyiByamKW7Hkm3V67p4G5B8y5mWNYdTidc4BR61Bgv6uY4DVXJmOFpCItTjh&#13;&#10;GfwsrIk/MAlgnGgOy+HBRb3lBynlPMwjkjAmxY/Wkb4pN2Q4K1oq78T5qjcJRBwC63xPJVYttsO+&#13;&#10;yiHj3TGdjUxrDkN9jXO4tbnCoyO2j7LsZZ/PvF9jeTtzcVt9zPN91JMHnKG4snpwJyKeZEmOVmla&#13;&#10;8ioRffWk6VqrW/MTS0pBQ9Xiayr0jEAIzEoK5inucngPG3FBcLdhwm8GE7w5dpTdUuyCRaoP60lK&#13;&#10;EgoBA7jmQCEWxjVdWOOyLxrGsS2IBExnSXIkilvLaLiMMBxhVdpFvgziAeuhKIMd5OsQ1iMqIZLG&#13;&#10;se1SaTenNs/gBIL+jI15SnTklGpo5LzTjm6EZeFOuDBuXU6SwU8dYg+IgVexiXtbfOCFVUCyJQ0T&#13;&#10;FNBjY1SdnILACM4reDbWJBNETjaouajcUOehnyoUrAnfMM7U5utFcWA7f+6tceLmZjKfYQRxgPxG&#13;&#10;W4Vyb+4bFbkK9sZiKkAec8kY3ytFCLRJdsA3LoNRz5DlL7DVBFqMDegV45csHeNzk8gbRKsHiCSp&#13;&#10;Y4wxSRSJLUa+OufULMGLDJqPRakMQEdWVLnPOw4vwwSN5qDopO9TjHkpp+2qhE5KEZBw6QoGDSzK&#13;&#10;AvZgqPyyRa4i1ol0kCV2xQUiyKVDjGia4cs0gg11M3UGixitaf18eQXqXc86wEH9ZqMNxXmLc6U4&#13;&#10;YdWyTfT8cu2CW736jhZPGXO37UwVts8HzUaIcsDhG/zopp9vSEu8gDvxhYX0w/YHb0WtYCI919Yo&#13;&#10;EsWHfHCdK+GCf3n3LaUCv97HOEOtjdKopP9T1Hm+AObqQHJuoIqiqtJPUJUJcEDfy5YQhWqkvEij&#13;&#10;LLqRnHWwa6eia5ckQptn2ZilkODyojsWBXvlyOBE/lYrYjoE5NDcEiEysjpOb+bWB1SEvfjD05uy&#13;&#10;eZJggMG/HlNTohGXTosHEjPCQAc7JQlGrXieAMMDR7KArzYYQturUsvCkdIMt/gujRUpdoFIGvJR&#13;&#10;ZVI1f/nShXatazSR8M6nzM07sMCT80DaGCckHzYOa7yG2G44n+3FFDLuALhRmiE2D9UrX7Qi+RIe&#13;&#10;2ZRLPUEQ1cLqZc2ImvUtBQdzMxSr6Ha+Y0nSKdy1Y51iNAPE8bjbgrawT+STqkDjKXWKpxlVX4by&#13;&#10;+QWxrygM1lgla9BgNxUQco3ShsLiNPRSjQxikuWPj2RTmNhSFEzzPId1iJ7puKZKYH3laVU5+djZ&#13;&#10;cm+3D+DC51TqXHoyCGpBAKrII4nDkixs0i8obYEZ5yNSRSfnZSzSkE2EpCkReXGK1B4Ik3c1CZ9m&#13;&#10;u3wki/fMnrbZrkHAXFlmaJRj2Uib42lVuOhorOSomACLwFgXUkZ+b8ImRgCSHrqnkzPVHIGXr9Ou&#13;&#10;Bjiw80p2EUWrWhOSx1UNzdJl52jjMSqGRaCq0JKJAwN38pFVzcMAvqbJzRAxiCCZdtfN84GJsmmd&#13;&#10;vGwSTmyabOb5oub6kAQRGsbmvNCkijLlRDV+gMpiSmICZy2pgtREQX2UcJgnJA1DuP5c36PyV7zZ&#13;&#10;7zTYACUrM/EOj/sWc+KIQ1++lBLRRhfjDJAO5WICgWtEE+3EtLwTRzE3kQd1dkOazcoRmswe1ySv&#13;&#10;CdigNfnNrHalscctKg+w4Lo+f+C5tuCnZ0nuujChzcZVWZdXt6GCAlQtGpI/3ZmA/gT5ie+CzjSf&#13;&#10;qJ/tXBB1aBRM7U37eELYnEygulQGMVub1q7xVSxFY0SwV44A2g+1k4RGHcdKuJKXkQlb56hVOV+E&#13;&#10;MbEXchvVLeQhI5cWlquvDDVYUI3xAaffzBTlPWUMkMYeC+/9EM54aCHPRtUEYnk/ZqhzBEN5oFkr&#13;&#10;jGkuGjrSjJMNb2XaMKNUG2THQqNEfLmtoxk9moNEywznLx5gRX6WfObHHXGyDT+JA6iYYtvXAioK&#13;&#10;jAxnSk+JVbjIAf6RTHNW8IB5ICpcnlYBrQHgbHArPGpX2vTxMr2qgkZUcx63yGPQlGRaTUlrvEu4&#13;&#10;pjw07mDXeA2rsQKX+F0aHvn2U93K6uAdkusGsl8lwnlBbzZEXv4Lg8XNneNrAU5o2mcLfnxiUMMD&#13;&#10;LNQ9YxcuOVmzhmGfeo/H2VwmEdz4KEwelNdAgaJJSEA0zoJZB+EAU/2T7yi/Ekl5RowhusW8uGFe&#13;&#10;+2WUoQx10Il6wDyKXXKCcomigoyoT8AdlnhALzi0DGyYKuzVZFidN0auB2k8DmThMiLwVmqQwC2U&#13;&#10;qTZD+Mqm3fGrArbOMc4o0TZ0gvGSDVma1zImSdxliH7oyYeNdhHINhWGLbnr6w0ZHB+pyOXBIOGn&#13;&#10;2BH/4QwpW8BIlfF6QyrNG4uHkAny2XbzqslALKjAKhe0fU7g4qOUeYOi2Y1yLISW3OXK5JBKXVfH&#13;&#10;WhQOuEIGsnGO4qbUi0V4bVYYaCUCduFpE9IbZJ2dU254mt4vqaI8R2gAJ+fxEgmfq0/a+JacDCHm&#13;&#10;hSWLIJyoKiNrJq361B0S7pGyYFo9R0YSz8EgtEV6OOQXofagfZ3rCK7ogIZIAqazL3Y4AoL1GL4i&#13;&#10;TgdpTqh9dyrLGGvyon+jUCgz4HtR0S86vcXauTYPIxho2gi5RE4eOgsjy8DCCyBQyqNnw49/i+Up&#13;&#10;CqFW9KtkdG1di/4TZp3jTLNumWcy34557Q22rLNS9tKH4ttErUp36OyLrvDL4s2PvpBFTnrUzkez&#13;&#10;sWq80k9AtRmta+qpigymBk8SKSjEisZ2BVGdBB7GOGUOdE87ltuHkbJsVj81O5aClWlsFB2N3cns&#13;&#10;uB2iIrMA0qhRev7WxrzyQRp/c7NonIung/O8nw/gJN5g1NUWuniO+V6OQ+bkMfMCR72LKBpUTSxf&#13;&#10;EK3QEiwujBZNBd69eVqGPpRjPGj8wSmiE+eBOIhBjqRlv6gWNz3y8uGyL+MhIN5UnptwlMaPw2tQ&#13;&#10;zqjyNCUBv+2UKlzLXVaPRGkESYzR/bgSZKmQ+GGM0GqIYfgI/DmFKJNhjFpNu5pfNIJfMfGbgtt4&#13;&#10;wzEwgTyvhGppcmkqPZux6J4PVxhoMZdg0Qq/SIi/Qz/4dnm7AIJ+7ydQnMjMkkDlxtDewoYL1jH/&#13;&#10;rpz8UVjMcXa6In7ngwaDOtrOWzhOazorKW4gE34imfLBu6Ei+NPibYZUOmo7Q2vT1fctXJTZbGCp&#13;&#10;eHXspSjzayRrVR0ilxSWuiQpq/CkzZ+Iz5WvZRtt6ksy8wAdB6CTJU6l22mTIGwyjp7jezhotQMw&#13;&#10;Z1paWIcXeyhEevLQHS9KMMrHW8HCDMVL2cRYlo4y1vHmNLuzxVmrZL8aMW3IBUWAOFoFmmlLzqws&#13;&#10;z+32tpWqJ23i63BoJus0ckXBanlnH44TX4zoOwM1ZaZsN9nJutzksMzZSxPT8QhMZD9WBigygNEa&#13;&#10;nH3Zml7IhnlbQW0a8MN8bGJheoUxZHJxx/E6L7odJC3l4k0oIhgVWV5SpGtP3EMEQVWWSgc8TfdO&#13;&#10;XoiPZmxrZK98FEda9KEeHAfgdZUliQb03XxZh4VJTb7cY8vSVchbHw1W4+9JX834qNVay74xUw5G&#13;&#10;k38o1dDNSz944SfqI3bcLvUtw1Qxh4OIAAWQRYQv8QGwqpXIOmd21eGmBAFqR3nP8tqIvb70kMnM&#13;&#10;viW8RBgKdcTiql+Rg/IEg8n0kNcOETWzWG+kCETP4ZbBup5H7ImKgdhEKCH4+ltgr91bD4P0t9vM&#13;&#10;mZ6MS1jO+vuix26iQkhu1E8ukPzpMgVtJVPFypdG5n+JBINIvfxzcr/JIlPwGkjTg4P/8u4inQEM&#13;&#10;IBFN4XQu/z0XwqFm3LZcAbCSEK6YMUZCWpsxkQ8ArVCpZBIpWZSMAGGARubKN3xFrFaaNOxdR08x&#13;&#10;gHQiKt3YFFMwXG9gKD/ZBJnyRkAztmCmd+meFRvNXsxNaRk+eDIt95KPDnQhtsHs4X7d9BtBHuZf&#13;&#10;hygxg3wx5z+55z1ytfdxF7oXFm3slterhphzmFLCE0+0NVCkU+VNjIvCoTxHWmtaLr0Ld11KaFEL&#13;&#10;4gPGRQ94p5qsLpbu52e/4Ymfm+g81rd2hMp65p1rKYKTVLEdFaloDLZtabcynQEBsrGQ31e0qVwi&#13;&#10;jZ+JtjjK/mk0c8m/32J/kDD31OPyNFMcdbW9EL0qjV8FVvOgE3YRnvEy8EgXpYyqiVGEoCgH8kkJ&#13;&#10;f0QszV4JiD8QB0OQIvXWKd0JaOC5SrbEtrzzKPO7GqN1V4XkKCzyODl+m9sYy88IjBN7PuzUZa37&#13;&#10;w0vCJ901K5DYhe34vinhjcl+EoWGnjnFzVdxoVoUIGIQqGj5wQyPGGwOhyAOrcGKB1/CAL4CjTVY&#13;&#10;xBd2aFPyZkk/xeAuJpPzbJokRjA0nztZJy0tfTGUrx4Ah8Im3+ZjhCQcQAAhdEcftjpCVNZLGkXP&#13;&#10;rEatZGogtNpw0ZYiyid5Q9Uw+fiPQOHnYcDiKSWkRSQuec0sAbA7L2cs3UtiZofpRHPtBlGhou8k&#13;&#10;eawv+9gMlyDT2qSxNETw32K6YB6S7txWO1RV1uXDwaSNLGy81ig2KphH05vF2z1J4NnQA3R8Ww9D&#13;&#10;6HzhqKUNasw0IzXfMjEdhC2LLsVAnq/+BUrygF8aNNtwAlNK9XrK6M2/miJ6k4MRBe9N8F7bVw68&#13;&#10;JJg5OcW7KLDwxuSwFZYCZ/7FBaLrRfxDM77V0B5c6h38xAlzNaQNL/46STsWPKEKFITr6dXG/1IK&#13;&#10;Ds4rlTqrLHyXRIk7+4/S+FBj9CCHxxjSMaJtBqSl2vCJ16EiBjoThAzVm+/KuJ+CSipmeGZl8P9Q&#13;&#10;4Mv/ns2r/wYAAP//AwBQSwMEFAAGAAgAAAAhAN7TcMzjAAAADQEAAA8AAABkcnMvZG93bnJldi54&#13;&#10;bWxMj8FOwzAQRO9I/IO1SNxapymENI1TVSCQuCCRcunNibdx1NiObLcJf89ygstKq5mdnVfuZjOw&#13;&#10;K/rQOytgtUyAoW2d6m0n4OvwusiBhSitkoOzKOAbA+yq25tSFspN9hOvdewYhdhQSAE6xrHgPLQa&#13;&#10;jQxLN6Il7eS8kZFW33Hl5UThZuBpkmTcyN7SBy1HfNbYnuuLEXDejGM9vD+FfeJlkx40Tse3DyHu&#13;&#10;7+aXLY39FljEOf5dwC8D9YeKijXuYlVgg4BsTUYBi3W6AkZ6lufE0wh4fNgAr0r+n6L6AQAA//8D&#13;&#10;AFBLAwQUAAYACAAAACEAeRi8nb8AAAAhAQAAGQAAAGRycy9fcmVscy9lMm9Eb2MueG1sLnJlbHOE&#13;&#10;z7FqxDAMBuC90Hcw2hslHcpR4mQ5DrKWFG41jpKYxLKxnNJ7+3rswcENGoTQ90tt/+t39UNJXGAN&#13;&#10;TVWDIrZhcrxo+B4vbydQkg1PZg9MGm4k0HevL+0X7SaXJVldFFUUFg1rzvETUexK3kgVInGZzCF5&#13;&#10;k0ubFozGbmYhfK/rD0z/DejuTDVMGtIwNaDGWyzJz+0wz87SOdjDE+cHEWgPycFf/V5QkxbKGhxv&#13;&#10;WKqpyqGAXYt3j3V/AAAA//8DAFBLAQItABQABgAIAAAAIQCbMyc3DAEAAC0CAAATAAAAAAAAAAAA&#13;&#10;AAAAAAAAAABbQ29udGVudF9UeXBlc10ueG1sUEsBAi0AFAAGAAgAAAAhADj9If/WAAAAlAEAAAsA&#13;&#10;AAAAAAAAAAAAAAAAPQEAAF9yZWxzLy5yZWxzUEsBAi0AFAAGAAgAAAAhABMEIKeMAQAAMQMAAA4A&#13;&#10;AAAAAAAAAAAAAAAAPAIAAGRycy9lMm9Eb2MueG1sUEsBAi0AFAAGAAgAAAAhAJKPUrrFHwAAzUkA&#13;&#10;ABAAAAAAAAAAAAAAAAAA9AMAAGRycy9pbmsvaW5rMS54bWxQSwECLQAUAAYACAAAACEA3tNwzOMA&#13;&#10;AAANAQAADwAAAAAAAAAAAAAAAADnIwAAZHJzL2Rvd25yZXYueG1sUEsBAi0AFAAGAAgAAAAhAHkY&#13;&#10;vJ2/AAAAIQEAABkAAAAAAAAAAAAAAAAA9yQAAGRycy9fcmVscy9lMm9Eb2MueG1sLnJlbHNQSwUG&#13;&#10;AAAAAAYABgB4AQAA7SUAAAAA&#13;&#10;">
                      <v:imagedata r:id="rId39" o:title=""/>
                    </v:shape>
                  </w:pict>
                </mc:Fallback>
              </mc:AlternateContent>
            </w:r>
          </w:p>
          <w:p w14:paraId="3D380AB4" w14:textId="7280A861" w:rsidR="00B168D4" w:rsidRPr="00A406E5" w:rsidRDefault="00B168D4" w:rsidP="00667B9B">
            <w:pPr>
              <w:spacing w:after="120"/>
              <w:rPr>
                <w:rFonts w:ascii="Arial" w:hAnsi="Arial" w:cs="Arial"/>
                <w:sz w:val="14"/>
                <w:szCs w:val="14"/>
              </w:rPr>
            </w:pPr>
          </w:p>
        </w:tc>
        <w:tc>
          <w:tcPr>
            <w:tcW w:w="625" w:type="pct"/>
            <w:tcBorders>
              <w:top w:val="single" w:sz="4" w:space="0" w:color="auto"/>
              <w:left w:val="single" w:sz="4" w:space="0" w:color="auto"/>
              <w:right w:val="single" w:sz="4" w:space="0" w:color="auto"/>
            </w:tcBorders>
          </w:tcPr>
          <w:p w14:paraId="29FF6F89" w14:textId="77777777" w:rsidR="00B168D4" w:rsidRPr="00A406E5" w:rsidRDefault="00B168D4" w:rsidP="00667B9B">
            <w:pPr>
              <w:jc w:val="center"/>
              <w:rPr>
                <w:rFonts w:ascii="Arial" w:hAnsi="Arial" w:cs="Arial"/>
                <w:sz w:val="32"/>
              </w:rPr>
            </w:pPr>
            <w:r w:rsidRPr="00652338">
              <w:rPr>
                <w:rFonts w:ascii="Arial" w:hAnsi="Arial" w:cs="Arial"/>
                <w:sz w:val="24"/>
              </w:rPr>
              <w:t>20</w:t>
            </w:r>
          </w:p>
        </w:tc>
        <w:tc>
          <w:tcPr>
            <w:tcW w:w="625" w:type="pct"/>
            <w:vMerge w:val="restart"/>
            <w:tcBorders>
              <w:top w:val="single" w:sz="4" w:space="0" w:color="auto"/>
              <w:left w:val="single" w:sz="4" w:space="0" w:color="auto"/>
              <w:bottom w:val="single" w:sz="4" w:space="0" w:color="auto"/>
              <w:right w:val="single" w:sz="4" w:space="0" w:color="auto"/>
            </w:tcBorders>
          </w:tcPr>
          <w:p w14:paraId="4766B3EF" w14:textId="15F7B0CD" w:rsidR="00B168D4" w:rsidRPr="00A406E5" w:rsidRDefault="006F135B" w:rsidP="00667B9B">
            <w:pPr>
              <w:jc w:val="center"/>
              <w:rPr>
                <w:rFonts w:ascii="Arial" w:hAnsi="Arial" w:cs="Arial"/>
                <w:sz w:val="32"/>
              </w:rPr>
            </w:pPr>
            <w:r>
              <w:rPr>
                <w:rFonts w:ascii="Arial" w:hAnsi="Arial" w:cs="Arial"/>
                <w:noProof/>
                <w:sz w:val="32"/>
              </w:rPr>
              <mc:AlternateContent>
                <mc:Choice Requires="wpi">
                  <w:drawing>
                    <wp:anchor distT="0" distB="0" distL="114300" distR="114300" simplePos="0" relativeHeight="251871232" behindDoc="0" locked="0" layoutInCell="1" allowOverlap="1" wp14:anchorId="5BFF1516" wp14:editId="026142C7">
                      <wp:simplePos x="0" y="0"/>
                      <wp:positionH relativeFrom="column">
                        <wp:posOffset>106680</wp:posOffset>
                      </wp:positionH>
                      <wp:positionV relativeFrom="paragraph">
                        <wp:posOffset>177165</wp:posOffset>
                      </wp:positionV>
                      <wp:extent cx="467165" cy="284695"/>
                      <wp:effectExtent l="38100" t="25400" r="3175" b="45720"/>
                      <wp:wrapNone/>
                      <wp:docPr id="233" name="Ink 233"/>
                      <wp:cNvGraphicFramePr/>
                      <a:graphic xmlns:a="http://schemas.openxmlformats.org/drawingml/2006/main">
                        <a:graphicData uri="http://schemas.microsoft.com/office/word/2010/wordprocessingInk">
                          <w14:contentPart bwMode="auto" r:id="rId40">
                            <w14:nvContentPartPr>
                              <w14:cNvContentPartPr/>
                            </w14:nvContentPartPr>
                            <w14:xfrm>
                              <a:off x="0" y="0"/>
                              <a:ext cx="467165" cy="284695"/>
                            </w14:xfrm>
                          </w14:contentPart>
                        </a:graphicData>
                      </a:graphic>
                    </wp:anchor>
                  </w:drawing>
                </mc:Choice>
                <mc:Fallback>
                  <w:pict>
                    <v:shape w14:anchorId="2D2E9D4E" id="Ink 233" o:spid="_x0000_s1026" type="#_x0000_t75" style="position:absolute;margin-left:7.8pt;margin-top:13.35pt;width:38.05pt;height:23.6pt;z-index:2518712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LEVCWCRAQAAMAMAAA4AAABkcnMvZTJvRG9jLnhtbJxSy27bMBC8F8g/&#13;&#10;EHuPJTmy7AqWc4gRIIckPrQfwFKkRUTkCkvacv4+Kz9iu0FRIBdBu0MOZ3Z2fr9zrdhqChZ9Bdko&#13;&#10;BaG9wtr6dQW/fz3ezkCEKH0tW/S6gncd4H5x82Ped6UeY4NtrUkwiQ9l31XQxNiVSRJUo50MI+y0&#13;&#10;Z9AgORm5pHVSk+yZ3bXJOE2LpEeqO0KlQ+Du8gDCYs9vjFbx1Zigo2grmE6KHEQcfiYsiyqYpSl3&#13;&#10;/nBnOs0hWcxluSbZNVYdJclvKHLSehbwSbWUUYoN2S9UzirCgCaOFLoEjbFK7/2wsyz9y9mTfxtc&#13;&#10;ZbnaUKnQR+3jSlI8zW4PfOcJ1/IE+mesOR25iQhHRh7P/8M4iF6i2jjWc0iEdCsjr0NobBd4zKWt&#13;&#10;K6CnOjvr99uHs4MVnX29bFckhvPjuzsQXjoWxc7FUHI8J/sv1/cZSY7Qv5h3htyQCQsWuwp4Td+H&#13;&#10;7z5yvYtCcTMvplkxAaEYGs/y4udkwE/MB4ZTdZEAH7nK+rIerl8s+uIDAAD//wMAUEsDBBQABgAI&#13;&#10;AAAAIQCHSzSc6AUAAJwNAAAQAAAAZHJzL2luay9pbmsxLnhtbLSWSW8bRxCF7wHyHxrjAy/TUm+z&#13;&#10;CaZ8CGIgQIIEsQMkR5oaSYS5COTIkv99vtczouRYBoJAkUByumvpqlevquf1m/vN2nzq94fVbjsv&#13;&#10;/IkrTL9d7i5W26t58cf7t7YtzGFYbC8W6922nxef+0Px5vz7716vth836zO+DR62Bz1t1vPiehhu&#13;&#10;zk5P7+7uTu7iyW5/dRqci6c/bT/+8nNxPlld9Jer7WrgyMPD1nK3Hfr7Qc7OVhfzYjncu6M+vt/t&#13;&#10;bvfL/ijWzn75qDHsF8v+7W6/WQxHj9eL7bZfm+1iQ9x/Fmb4fMPDinOu+n1hNisStuHEpya1P3Zs&#13;&#10;LO7nxZP1LSEeiGRTnD7v86//wefbr30qrBiauinMFNJF/0kxnWbMz76d+2/73U2/H1b9I8wjKJPg&#13;&#10;s1mO64zPCNS+P+zWt6pNYT4t1rdA5p2DFtPZ/vQZQL72BzYv6g9cvunvaXBfQjOl9xSHCbQjpR5K&#13;&#10;O6w2PUTf3Bw5NhxwrO13wz63Q3AhWBesb997f5aas6o6aer0pBQTix98ftjfHq6P/j7sH/maJUfU&#13;&#10;xszuVhfD9RF0d+JSaOsj7k9Rf876ul9dXQ//2Xy5W+9oiqnir374wbm6fpJZPvJIuWcaOLPQTAD8&#13;&#10;3l/Oi1e5h022HDcyAp2JIZo2NG05s2lmq5mveS5i4Qvr+SttNMk0lS+TcaaKdemMsz76yENr0eY3&#13;&#10;GO8iCq2RvvXWl4HNpgulRWa9q3jyBpGTHxtq6SEqI15915Y2yayRl8pKO9omi5PxSVLkVVVyNOpo&#13;&#10;ybyRmonG8xAth7cNmkTVtkSHfcTUSaHl13Z4qDs2OCI2uGhMSFjIhcNBskTllZ3jhKDAQiJeXDod&#13;&#10;DNX4iYCh41AkuSzLiy8GwAPn/m0dMrN/vbw89MO8qEJdnPuG8CMYts6XMzez3cyVhdM/GehwPiRG&#13;&#10;YYCaUlVNxlyIehtCHOUK1AYfJpuaqiSVDuxJGcOMAJiCNeUwoa4wDDbGLouZNiXIUoTsT4VR/fJ2&#13;&#10;pXq2FUeokGhxMuYZFNY5LJchxXsCOwwb8SdDp4pyCGpC31aYBbik+rIiN7gA5KwUbDWaByoszPOy&#13;&#10;zl4pIwmKIgqHipUtj3XoFLCNjl+V0uWCxiaVTV4JvU5kIJwcBFSGhdquW2EB30SONidHLazvyA0g&#13;&#10;TMM+JLIpZmKS9ZhF6BRrTk4QBh2dkVNqJrmsndPjCzHroExlDQpxbIIpYXxJyzccWlHDqFYUHqgD&#13;&#10;HA0XcoLki5xgISdpKxYh4kPFUkVOQg+cRyxVvDoRZwZBjmKcqCSikzMdItRxFAlOGIhCvuJ8aEHz&#13;&#10;hRYIFUfUsirr3NY+dzSMck6B5Jp6OgzcCcC9XHc0VSrOmwYm04ltSlNzMANyfzC2WoAXGWIHVtHQ&#13;&#10;9l0ayRyFTgZJJPQaJAwv2zkBopTJnFqI5eLMtM4FAgISH/uG5G0izYd6jGUBDNvBGKQZPELAD16Z&#13;&#10;loAq2nZR3QWqOKry8BGPYlRXiFqJdlEgwdGjKo4r1QnT98thCHmq4rxrmP4RgNraCUUfZzGluixs&#13;&#10;KmwsGCKQKJraNglO1EAiTpIFsLEUXjk7hq2YY1vamdzoD9SpvG2gFlQkfjHFhMYrHWYAG8KMYaF5&#13;&#10;Kv4F2zKy1A4T6BXKOJVQ7SNA1CUcKaB4B9I+Us2wDthFc0w1i0LwNHa21a6Iip8XRC/WHvQSY6gG&#13;&#10;AC4LSFjNKPMsVHCvSPxbXhfEKnUkHxvruhRmlaOhxbKuFcty+mREiAkY1StJLU1aOXBwwwmdnDET&#13;&#10;eMxyW8Oa0NW5A8GyNswn/LNpk3odfVsJMM1tjQ+uyMxi3WQ6UlLMBBkfw8WatfIksIw/8RxLyWAB&#13;&#10;jlUXvHAjNmUllDX7IIPeBMhrvPgJw8N57lGaRRc9pdFSSSghZlqe+gxxAmGUqNZZKrZE0UZ0H181&#13;&#10;Ah5IREt0OKdFTOisSZNI1Mz8cBfRVYRKsFW2kdYo4pan8vQ/hMi+WiiX3xjUieKoQM7fWfxPkjy+&#13;&#10;np7/DQAA//8DAFBLAwQUAAYACAAAACEAuw+qfd0AAAAMAQAADwAAAGRycy9kb3ducmV2LnhtbExP&#13;&#10;TU/DMAy9I/EfIiNxY8mK6Lau6YRA405BQrtljdcUGqdqsrX8e8wJLraenv0+yt3se3HBMXaBNCwX&#13;&#10;CgRSE2xHrYb3t/3dGkRMhqzpA6GGb4ywq66vSlPYMNErXurUChahWBgNLqWhkDI2Dr2JizAgMXcK&#13;&#10;ozeJ4dhKO5qJxX0vM6Vy6U1H7ODMgE8Om6/67DWsaOhe1qreh8md5GemDjF+HLS+vZmftzwetyAS&#13;&#10;zunvA347cH6oONgxnMlG0TN+yPlSQ5avQDC/WfI+ssH9BmRVyv8lqh8AAAD//wMAUEsDBBQABgAI&#13;&#10;AAAAIQB5GLydvwAAACEBAAAZAAAAZHJzL19yZWxzL2Uyb0RvYy54bWwucmVsc4TPsWrEMAwG4L3Q&#13;&#10;dzDaGyUdylHiZDkOspYUbjWOkpjEsrGc0nv7euzBwQ0ahND3S23/63f1Q0lcYA1NVYMitmFyvGj4&#13;&#10;Hi9vJ1CSDU9mD0wabiTQd68v7RftJpclWV0UVRQWDWvO8RNR7EreSBUicZnMIXmTS5sWjMZuZiF8&#13;&#10;r+sPTP8N6O5MNUwa0jA1oMZbLMnP7TDPztI52MMT5wcRaA/JwV/9XlCTFsoaHG9YqqnKoYBdi3eP&#13;&#10;dX8AAAD//wMAUEsBAi0AFAAGAAgAAAAhAJszJzcMAQAALQIAABMAAAAAAAAAAAAAAAAAAAAAAFtD&#13;&#10;b250ZW50X1R5cGVzXS54bWxQSwECLQAUAAYACAAAACEAOP0h/9YAAACUAQAACwAAAAAAAAAAAAAA&#13;&#10;AAA9AQAAX3JlbHMvLnJlbHNQSwECLQAUAAYACAAAACEAsRUJYJEBAAAwAwAADgAAAAAAAAAAAAAA&#13;&#10;AAA8AgAAZHJzL2Uyb0RvYy54bWxQSwECLQAUAAYACAAAACEAh0s0nOgFAACcDQAAEAAAAAAAAAAA&#13;&#10;AAAAAAD5AwAAZHJzL2luay9pbmsxLnhtbFBLAQItABQABgAIAAAAIQC7D6p93QAAAAwBAAAPAAAA&#13;&#10;AAAAAAAAAAAAAA8KAABkcnMvZG93bnJldi54bWxQSwECLQAUAAYACAAAACEAeRi8nb8AAAAhAQAA&#13;&#10;GQAAAAAAAAAAAAAAAAAZCwAAZHJzL19yZWxzL2Uyb0RvYy54bWwucmVsc1BLBQYAAAAABgAGAHgB&#13;&#10;AAAPDAAAAAA=&#13;&#10;">
                      <v:imagedata r:id="rId41" o:title=""/>
                    </v:shape>
                  </w:pict>
                </mc:Fallback>
              </mc:AlternateContent>
            </w:r>
          </w:p>
        </w:tc>
      </w:tr>
      <w:tr w:rsidR="00B168D4" w:rsidRPr="00A406E5" w14:paraId="36835F45" w14:textId="77777777" w:rsidTr="00667B9B">
        <w:trPr>
          <w:trHeight w:val="451"/>
        </w:trPr>
        <w:tc>
          <w:tcPr>
            <w:tcW w:w="3750" w:type="pct"/>
            <w:vMerge/>
            <w:tcBorders>
              <w:left w:val="single" w:sz="4" w:space="0" w:color="auto"/>
              <w:bottom w:val="single" w:sz="4" w:space="0" w:color="auto"/>
              <w:right w:val="single" w:sz="4" w:space="0" w:color="auto"/>
            </w:tcBorders>
          </w:tcPr>
          <w:p w14:paraId="24B9CE58" w14:textId="77777777" w:rsidR="00B168D4" w:rsidRPr="00A406E5" w:rsidRDefault="00B168D4" w:rsidP="00667B9B">
            <w:pPr>
              <w:rPr>
                <w:rFonts w:ascii="Arial" w:hAnsi="Arial" w:cs="Arial"/>
                <w:b/>
                <w:sz w:val="16"/>
                <w:szCs w:val="16"/>
              </w:rPr>
            </w:pPr>
          </w:p>
        </w:tc>
        <w:tc>
          <w:tcPr>
            <w:tcW w:w="625" w:type="pct"/>
            <w:tcBorders>
              <w:left w:val="single" w:sz="4" w:space="0" w:color="auto"/>
              <w:bottom w:val="single" w:sz="4" w:space="0" w:color="auto"/>
              <w:right w:val="single" w:sz="4" w:space="0" w:color="auto"/>
            </w:tcBorders>
          </w:tcPr>
          <w:p w14:paraId="072DD0D3" w14:textId="77777777" w:rsidR="00B168D4" w:rsidRPr="00A406E5" w:rsidRDefault="00B168D4" w:rsidP="00667B9B">
            <w:pPr>
              <w:jc w:val="center"/>
              <w:rPr>
                <w:rFonts w:ascii="Arial" w:hAnsi="Arial" w:cs="Arial"/>
                <w:sz w:val="32"/>
              </w:rPr>
            </w:pPr>
          </w:p>
        </w:tc>
        <w:tc>
          <w:tcPr>
            <w:tcW w:w="625" w:type="pct"/>
            <w:vMerge/>
            <w:tcBorders>
              <w:top w:val="single" w:sz="4" w:space="0" w:color="auto"/>
              <w:left w:val="single" w:sz="4" w:space="0" w:color="auto"/>
              <w:bottom w:val="single" w:sz="4" w:space="0" w:color="auto"/>
              <w:right w:val="single" w:sz="4" w:space="0" w:color="auto"/>
            </w:tcBorders>
          </w:tcPr>
          <w:p w14:paraId="03B0F3BE" w14:textId="77777777" w:rsidR="00B168D4" w:rsidRPr="00A406E5" w:rsidRDefault="00B168D4" w:rsidP="00667B9B">
            <w:pPr>
              <w:jc w:val="center"/>
              <w:rPr>
                <w:rFonts w:ascii="Arial" w:hAnsi="Arial" w:cs="Arial"/>
                <w:sz w:val="32"/>
              </w:rPr>
            </w:pPr>
          </w:p>
        </w:tc>
      </w:tr>
      <w:tr w:rsidR="00B168D4" w:rsidRPr="00A406E5" w14:paraId="377AF492" w14:textId="77777777" w:rsidTr="00667B9B">
        <w:trPr>
          <w:trHeight w:val="450"/>
        </w:trPr>
        <w:tc>
          <w:tcPr>
            <w:tcW w:w="3750" w:type="pct"/>
            <w:tcBorders>
              <w:top w:val="single" w:sz="4" w:space="0" w:color="auto"/>
              <w:left w:val="single" w:sz="4" w:space="0" w:color="auto"/>
              <w:right w:val="single" w:sz="4" w:space="0" w:color="auto"/>
            </w:tcBorders>
            <w:shd w:val="clear" w:color="auto" w:fill="D9D9D9"/>
          </w:tcPr>
          <w:p w14:paraId="68EAAA16" w14:textId="77777777" w:rsidR="00B168D4" w:rsidRPr="00A406E5" w:rsidRDefault="00B168D4" w:rsidP="00667B9B">
            <w:pPr>
              <w:rPr>
                <w:rFonts w:ascii="Arial" w:hAnsi="Arial" w:cs="Arial"/>
                <w:sz w:val="14"/>
                <w:szCs w:val="14"/>
              </w:rPr>
            </w:pPr>
            <w:r w:rsidRPr="00A406E5">
              <w:rPr>
                <w:rFonts w:ascii="Arial" w:hAnsi="Arial" w:cs="Arial"/>
                <w:b/>
                <w:szCs w:val="16"/>
              </w:rPr>
              <w:t xml:space="preserve">4. </w:t>
            </w:r>
            <w:r w:rsidRPr="00A406E5">
              <w:rPr>
                <w:rFonts w:ascii="Arial" w:hAnsi="Arial" w:cs="Arial"/>
                <w:b/>
              </w:rPr>
              <w:t xml:space="preserve">Practical Application </w:t>
            </w:r>
            <w:r>
              <w:rPr>
                <w:rFonts w:ascii="Arial" w:hAnsi="Arial" w:cs="Arial"/>
                <w:b/>
              </w:rPr>
              <w:t>Skills</w:t>
            </w:r>
          </w:p>
        </w:tc>
        <w:tc>
          <w:tcPr>
            <w:tcW w:w="625" w:type="pct"/>
            <w:tcBorders>
              <w:top w:val="single" w:sz="4" w:space="0" w:color="auto"/>
              <w:left w:val="single" w:sz="4" w:space="0" w:color="auto"/>
              <w:right w:val="single" w:sz="4" w:space="0" w:color="auto"/>
            </w:tcBorders>
            <w:shd w:val="clear" w:color="auto" w:fill="D9D9D9"/>
          </w:tcPr>
          <w:p w14:paraId="0D8C0DE6" w14:textId="77777777" w:rsidR="00B168D4" w:rsidRPr="00652338" w:rsidRDefault="00B168D4" w:rsidP="00667B9B">
            <w:pPr>
              <w:jc w:val="center"/>
              <w:rPr>
                <w:rFonts w:ascii="Arial" w:hAnsi="Arial" w:cs="Arial"/>
                <w:sz w:val="14"/>
              </w:rPr>
            </w:pPr>
          </w:p>
        </w:tc>
        <w:tc>
          <w:tcPr>
            <w:tcW w:w="625" w:type="pct"/>
            <w:tcBorders>
              <w:top w:val="single" w:sz="4" w:space="0" w:color="auto"/>
              <w:left w:val="single" w:sz="4" w:space="0" w:color="auto"/>
              <w:bottom w:val="single" w:sz="4" w:space="0" w:color="auto"/>
              <w:right w:val="single" w:sz="4" w:space="0" w:color="auto"/>
            </w:tcBorders>
            <w:shd w:val="clear" w:color="auto" w:fill="D9D9D9"/>
          </w:tcPr>
          <w:p w14:paraId="50FDE65A" w14:textId="77777777" w:rsidR="00B168D4" w:rsidRPr="00652338" w:rsidRDefault="00B168D4" w:rsidP="00667B9B">
            <w:pPr>
              <w:jc w:val="center"/>
              <w:rPr>
                <w:rFonts w:ascii="Arial" w:hAnsi="Arial" w:cs="Arial"/>
                <w:sz w:val="16"/>
              </w:rPr>
            </w:pPr>
          </w:p>
        </w:tc>
      </w:tr>
      <w:tr w:rsidR="00B168D4" w:rsidRPr="00A406E5" w14:paraId="2E3CA988" w14:textId="77777777" w:rsidTr="00667B9B">
        <w:trPr>
          <w:trHeight w:val="451"/>
        </w:trPr>
        <w:tc>
          <w:tcPr>
            <w:tcW w:w="3750" w:type="pct"/>
            <w:vMerge w:val="restart"/>
            <w:tcBorders>
              <w:top w:val="single" w:sz="4" w:space="0" w:color="auto"/>
              <w:left w:val="single" w:sz="4" w:space="0" w:color="auto"/>
              <w:right w:val="single" w:sz="4" w:space="0" w:color="auto"/>
            </w:tcBorders>
          </w:tcPr>
          <w:p w14:paraId="030551C5" w14:textId="780CF0EE" w:rsidR="00B168D4" w:rsidRPr="00A406E5" w:rsidRDefault="00B168D4" w:rsidP="00667B9B">
            <w:pPr>
              <w:spacing w:after="120"/>
              <w:rPr>
                <w:rFonts w:ascii="Arial" w:hAnsi="Arial" w:cs="Arial"/>
                <w:sz w:val="14"/>
                <w:szCs w:val="14"/>
              </w:rPr>
            </w:pPr>
          </w:p>
          <w:p w14:paraId="7E1EA60A" w14:textId="02FBDCD4" w:rsidR="00B168D4" w:rsidRPr="00A406E5" w:rsidRDefault="006F135B" w:rsidP="00667B9B">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910144" behindDoc="0" locked="0" layoutInCell="1" allowOverlap="1" wp14:anchorId="2422F459" wp14:editId="09171FE5">
                      <wp:simplePos x="0" y="0"/>
                      <wp:positionH relativeFrom="column">
                        <wp:posOffset>-1905</wp:posOffset>
                      </wp:positionH>
                      <wp:positionV relativeFrom="paragraph">
                        <wp:posOffset>-198120</wp:posOffset>
                      </wp:positionV>
                      <wp:extent cx="4346320" cy="435390"/>
                      <wp:effectExtent l="38100" t="38100" r="10160" b="34925"/>
                      <wp:wrapNone/>
                      <wp:docPr id="271" name="Ink 271"/>
                      <wp:cNvGraphicFramePr/>
                      <a:graphic xmlns:a="http://schemas.openxmlformats.org/drawingml/2006/main">
                        <a:graphicData uri="http://schemas.microsoft.com/office/word/2010/wordprocessingInk">
                          <w14:contentPart bwMode="auto" r:id="rId42">
                            <w14:nvContentPartPr>
                              <w14:cNvContentPartPr/>
                            </w14:nvContentPartPr>
                            <w14:xfrm>
                              <a:off x="0" y="0"/>
                              <a:ext cx="4346320" cy="435390"/>
                            </w14:xfrm>
                          </w14:contentPart>
                        </a:graphicData>
                      </a:graphic>
                    </wp:anchor>
                  </w:drawing>
                </mc:Choice>
                <mc:Fallback>
                  <w:pict>
                    <v:shape w14:anchorId="752C4DD8" id="Ink 271" o:spid="_x0000_s1026" type="#_x0000_t75" style="position:absolute;margin-left:-.75pt;margin-top:-16.2pt;width:343.45pt;height:35.5pt;z-index:2519101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P75CCeLAQAAMQMAAA4AAABkcnMvZTJvRG9jLnhtbJxSQW7CMBC8V+of&#13;&#10;LN9LCAnQRgQORZU4lHJoH+A6NrEae6O1IfD7bgIU2qqqxCXa3XHGMzuezHa2YluF3oDLedzrc6ac&#13;&#10;hMK4dc7fXp/u7jnzQbhCVOBUzvfK89n09mbS1JkaQAlVoZARifNZU+e8DKHOosjLUlnhe1ArR6AG&#13;&#10;tCJQi+uoQNEQu62iQb8/ihrAokaQynuazg8gn3b8WisZXrT2KrAq5+PhiOSFrkg4QyoeUpq8t8V4&#13;&#10;zKPpRGRrFHVp5FGSuEKRFcaRgC+quQiCbdD8orJGInjQoSfBRqC1karzQ87i/g9nC/fRuopTucFM&#13;&#10;ggvKhZXAcNpdB1xzha1oA80zFJSO2ATgR0Zaz/9hHETPQW4s6TkkgqoSgZ6DL03tac2ZKXKOiyI+&#13;&#10;63fbx7ODFZ59LbcrZO35wTjmzAlLosg5a1uK52R/+f1/QqIj9BfzTqNtMyHBbJdzSn3ffrvI1S4w&#13;&#10;ScM0SUfJgCBJWJoMk4fuwIn6QHHqLiKg27+Ffdm3yi5e+vQTAAD//wMAUEsDBBQABgAIAAAAIQBG&#13;&#10;DHQr5TsAAC6KAAAQAAAAZHJzL2luay9pbmsxLnhtbLTdWY8lV3ae4XsD/g+J1EXd1GmeeSBE6kJw&#13;&#10;AwZs2LBkwL6kyOpuQmSxUawe9O/9vGtHZlNQCzCMNFqqkxGxhzV8a9hr7wj+7d/9+ccfnv744dPP&#13;&#10;3//08avnw6/2z08fPn7703fff/ztV8//8x9/vbs/P/38+ZuP333zw08fP3z1/C8ffn7+u6//43/4&#13;&#10;2+8//vOPP3zp3ycjfPy5v3784avn333+/Psvv/jiT3/606/+dPrVT59++8Vxvz998Z8//vN//S/P&#13;&#10;X2+9vvvwm+8/fv/ZlD+/3Pr2p4+fP/z5c4N9+f13Xz1/+/nP+9f2xv6Hn/7w6dsPr4+78+nbv7T4&#13;&#10;/Ombbz/8+qdPP37z+XXE333z8eOHH54+fvMjuv/X89Pnf/m9P743z28/fHp++vF7DO+Ovzqcb+f7&#13;&#10;f3q48c2fv3r+xfUfkPgzSn58/uKvj/m//z+M+et/O2ZknY636+35aSPpuw9/jKYvRuZf/vu8//dP&#13;&#10;P/3+w6fP33/4i5iXULYH//L07boe+SxBffrw808//CHdPD/98Zsf/kBkh/0eLLa5D1/8FYH82/HI&#13;&#10;5k3HI5d/d7xfEvevRbOx90s5bEJ7hdSLaj9//+MHQP/x968Y+/yzgbv9D58/jTkc98fjbn/cHe7/&#13;&#10;eDh8eb5/eTj86nG7/EIVG4pfxvynT3/4+Xev4/3Tp7/gdZ68Sm1x9qfvv/v8u1eh73+1Px/v11e5&#13;&#10;/1Lqf6337z58/9vfff5/7v7tTz/8xCg2jf/N3//9fn+9/oKzmfIVcn/FgAeFT5sA/seH33z1/Ddj&#13;&#10;w0/Tc90YCRwfj6fTbf90P13P799d3+0O53f798+7w/PheXc97t/vDk+Hp/Pj9v70dHw6vN+dd6en&#13;&#10;8/no8rw7nE7vd0c3uu/x8XZ+v98dn/b+1e12f79/Ou7O19NcH8+3mp081sbz++P97qLB9fh+dzLO&#13;&#10;8VGH2652V6Pu319Mcr+6etqbw7On49Xg+pz21/eHp+vT4WQQIPC4oY8HfdHzdDq/Pz4Z9H7wG0X9&#13;&#10;ezwPZTsTX54Ou5uuJzNB0vu7sXt49+/JQBecHYYG/+4ekbJvFJSf7qYy5ekYX8enx0EXjDUTEi/v&#13;&#10;CWZ3ON7v7iKFub5QSBa7w2Uo3O+uey3r8LgklkYn291N6zXXvjFPWkc67g12vtYZtxFZjyjsZ5FK&#13;&#10;TrHatM35ZNR+akF+XZh/LlweL24S5SHBYuiIZXOwp1PNZ4h0fyJCg9TPxe58OS8t1i0+jUpc8xQV&#13;&#10;9wCDT8z4Od41TpyH97fYuIWXJ7NctEtrnsf6zODa7SvuD2bCO/kucNXl8IADA5soYq7XqN9dr3dt&#13;&#10;0R/W5mEcpK+RHiTVKg5qdThc09HuSEkjlyMA1xAQsBIZ5x2Mual1UkDqbcaYKy0OxzVybJ13VPcy&#13;&#10;K9EcAHlUDscHIvFzNNwAF8iWbZygjnR3h0O/oWYUC0PBepRAiedTFpZg/J0JJKXbdSFld9N3U3xY&#13;&#10;P/f4+HRb1sqexjYaOqZPB2KMESJL5rtHFjP6jEswXrIY+NLn7X2iGK0eSArVQwe5Mq/9bcYaxxDm&#13;&#10;Twc8DugGgsAbF7dL8mcpZwSP+g/0TLbnI6vV7ezBghjA706hZoHcjGuSpY10eTomuFGOf3YpHBsG&#13;&#10;yhbP0Gu8nroEoIS934WzMw2cbgeASgUuKZZT0OlgDD9XUE/6M7TLp8P5gUrPa21qBpFPcUnX4Hi7&#13;&#10;knro9Jghwe6A5si/6cQhhPYG2L+/1u5smvPussvOL7t45myyFE7PUzTG32F/qUE6N/JCuEkJcS4b&#13;&#10;zf8/5fB6ykse6TXzxC8EASSRg3bING5/aLZEojmHWa/d4wSc2NwbFjXYwLHHPArF8NaJju1SFbp6&#13;&#10;bgzzEkrDmi/lrMH8JBkXD4jpUVf/KgV6ibr/t5FoYvt/+81vfv7wWd63fzx/fbsB3P3IRzDId/t3&#13;&#10;u+Op0LR/Pj0HMwLeXxbzAT5b6jYNwQZOdhecumaWLC0WXD2EsnX3xMsFkfGofk+0DapEmr3XepDL&#13;&#10;9PxN2SP9lEdRDRUGCiBh8ibqoBViBgDkOkPdDEXBy5+R0GB29KLPXYRKnglx2vBZ5tldMs8x53PY&#13;&#10;HT0ITVymoEVx9JvGKOQMCDAs4uhxC0kndpfqjhMGcxkGv7vhB3VvqaHrRfrE4zxd9jR0uh/fv9td&#13;&#10;3u3O73YP7uj5SEkCCYMhxdRyLsr78+m2f4RnLrowmocjEZZZvEbjEbjRmuHSia7Y4qOY2iYqXQ/5&#13;&#10;1xl3BkrIM9D8HLOr7p8B/uXBq5xpYUX244sCsrs0MeP5x3y3UBVlmRGlPiLR7wQNXk0UcV9Okh4u&#13;&#10;WzRJJU0cgnoMS/csfNBi9N3LU2SliwscIjul+WWZebL4uHK5BDO+crrvJ3aeyM3wzTKAFA6LMdIe&#13;&#10;d+/i7dFVPqEW0XskwtjJ5w57Gbwb4n4GP/lHCjkc3Fiy5qw4x43NwcypQGvceDNwwiANf26IuhZc&#13;&#10;EDDMYWbP8yZs143NdyRJgijIHfamyrZ0zu9PMKV0mXUkiWAwMThtMiZbGAGOw7jzZCYbCt8JGC3D&#13;&#10;rmnezu/cT6fnr1lYMfWGbEjI8Rz8/40T4nt2x+eCHxw/HR5Ugr7d+X5bGhP+JnFxVdwqjUg0ieAo&#13;&#10;vUZxiGafnDgvg+PxWONzsNXDgMPw81tl5LWZHCVmc27lyIGyPgBBqE8X7SbtGKmNsRh4d5f8HMf5&#13;&#10;gGpDa8Pdcxro8L/rAPGEywFetKTYhwkiuOn6V8+3lPBhf7wQ8ekqtb9dTS488Rl5DvHy/N6y4/S8&#13;&#10;e4SIZeKIJbCWCijEK3hBbyBdSwQCpoNjxln6fB9rxeosLvTZUF9oDjK5Fb+TIBJe7O0eUjyg2jR1&#13;&#10;kuIBIYQNlusy5nOEYja/u7SkSFDcBn14TGyCzUB9d7UeKTaYIQ2P2lyG2DcW5PEwgjwAwLjgBEmO&#13;&#10;j3ctLCDVCi76rJQGebGXlV/LSpZoczsn+cPyfQU/Dnue5UEYGqqT6QHSlq+RcPNjhdpSO/Lj7Y2e&#13;&#10;Jg6WUMMnh/h0nDwMzFvKhdGEFAYTBegKF6nG7ezncBwEuhS4l7AKgJM/jT8r89J+iXH3GGwS59vZ&#13;&#10;vVXkDSovjP5wv0ClMJQo9yUcB9Es90qYlxEQn3+4Sh/43SFFypEtabD4kH5Okrq0zp75scV+dnl5&#13;&#10;Sbhz1iyS+QUNoiD6SeJI5GQiTZ9uZajD+CU5ghzRc4yC3HjU+/EhOoQynYmsfDeXQGDLS+e75yHp&#13;&#10;v528jo/r/fnr4/GBtnNLWKsGbrIUoOLB8Vn94GIBPLYKjvhcSdHtKQkCRvnvLB2E+gk4ZT5BSgBc&#13;&#10;lnSaRK1ohnMDzYqvUYLMib2vVWdeaqV06aKB+Y6anHOjEiaqWW5YzgVhqy5w4UgWGfccI9lJJf3A&#13;&#10;nfSqGMRhTFoc7e4DxOav00O54nBkOhMsdF9K2CfxNgTtsK0N/KPE0FFqcyw/KC1oVdfgpW+tF4iT&#13;&#10;Lq1SqmGIPpObS/3Gweux8kjYy3mN40HmCfMlUj3UBoZmQbCSU7LZyaLRmnf3GA3sNRsrUx37r/eK&#13;&#10;EvN4n9BgLDEbbGJDj1twnp+sdMRtRmJQQYXuon1MNim1ficBQjGlTi6Tg5QiuB7ElsmIcgQm2V1m&#13;&#10;MZ0XSO3nFtoaZQ76HPelb4tw+SGMjbjm8YWbFUe3h/URgVNFVkh1Ia4+pUrk5jKUZAZjSrxYFEzF&#13;&#10;Z0AwsklE0FazSfsGPo1Bbn6SS5luLiwHV9bmf2uFm/ka3E+Lr/6YIV0nQH6r69qvxVSjMlKOdeQR&#13;&#10;xvGvLBXdI765ZOSjEzNTXLjpMsYtZm/3C5zyIDfOND+vnBZGeYMbZAEI+daznLrlCcOCdT2aLlhB&#13;&#10;QAOc0ZRBnsGuABHBFg1lweEG8Ht6sHZOLh5TOxeOTxp2OZguY6a23JKJS/tGxuYKrwUBf1rMoSM+&#13;&#10;GyrECkfQMRKnKQ4DkRBcdwTNilTdSMRyLSC/FA0mO0qDUZth3KWhETD5F3BsYly+hmdBfBybKLBW&#13;&#10;FEzFZ3WAepV655lPRDpKNB3znFn1qcnK6YOIBigJz4Zg4aObQcdSo6djWgQg8DbcrC8WskhBXk7u&#13;&#10;DVLU8wdjmpIhVsisQV9WTfFM8JlerA0OqSND1JYSdjkvV6e0UWTlOslx7BC3QPtASyIv7SswJIF8&#13;&#10;xWVf+OK7JKlNQ2UeWUtqkepOYzOBLUCuKsEKcLS7y541NsHqzDUz/rqi4XJd9nxPDiHGyEGGnw/t&#13;&#10;bgh5Ci3TXVRD7dQ/+gWM8M/2T+8fEFLcTPiSqkoWLi22/UzG8nbh7HQ5H5+/PilUC2ePbOs6ef/j&#13;&#10;XSn+5FLC9gv6xkKr7ZEruafLDAyht5BXgL6O88DzlCIiHAyezhMHAlEAbskbgpd0XrGN3cSK7yx6&#13;&#10;ybc1YvXT0V5LaFo3aRXR7Fq5yawTwdJp1c2sHBiWEwyqlR9RuFTmp6KaMVp6BfaI4JFyIHzM0gOJ&#13;&#10;U10hZtAGu1k5F9FQKXaRweUPipckCDFbannRDb23SGMQjI0RE9zTudpIDZfTNcMkNiTUUz4h+qpV&#13;&#10;ZpIjQIQ9is38y7Z02Z1fQunyiaeWtvEYQEwlLRjXtSjjmVei27iK8CxQ5u8HlbVIvKVcx4rEnp0r&#13;&#10;HidGUp8IkFKoFIOD4vEZIk/CmDlJkDObRT8qHlNfJ1O+om6NPoY4gjdlE0uBIqOyKqpHRPGaoPJ6&#13;&#10;1Lc7ccva8BJZ6PIEy5mMXN7OCFTZLH454RuPdXo1gnsZXauJolOQUXVLLrvjQEhDIa7V/D0nlI+o&#13;&#10;XkHBCwCjjIBGjAt+MVPf+I7X3MvkB3m14DwpSl2qs7zEmJx4YcTzyY0HE+kzIwB+8Sr1kVPzFg9n&#13;&#10;2ZyZEVvF39YQKws3r8QrbzRIXYizgdA4L1g4McgEnJ6olTKwxHMtQx/AMIHCCHvABOs46TBbRc1S&#13;&#10;RMdCIkPThOxVJsayyAyccGD+HlmDL7RbGZCrFi2z/FhK2UKZ0UsVhj0OG7M9FSvV/GMKmVOjMlqE&#13;&#10;NIBJ+bKauoqutRXSI5Ny6EaLuxS5ixRMzmAEXMFoGV13TTadCL7VnDLTToVKv7FKzlklbVi5alf8&#13;&#10;Pk19JDRrwij4wpiSco6rUO9fE4WUFGhbaHzDIhvFNBPOEyFFSlAnxg42pO8eTLYuw5xAZ+xGEpWE&#13;&#10;tdhqJZE8mTTQtaEzBLhkiixR+KqCbnC/iavH9Upc68pD4Musw3aiqeo14EjVSUSUlDAkWxJhEms9&#13;&#10;MOJpP1EnQ1GaToPRVYYVvGZD0zOSG7nHNmHu5BsNbeIGG+FolawbQqNIrsyB39ky7bbG5Xbg4lxH&#13;&#10;8narlvK32S8I0HvIb7fjngO5tc9Rj9kX0gHGeLSkdpz0J2kF0HY1kj+AmncgMUTR5GR0UZN0W7cM&#13;&#10;lzkEq4IsNgXzfPo+2iCQ0CCLb9zyUIvnfFqL5ypTrS0Qcrc4aKpgP+tqjL7hklXJ6Pr8NU3Z7z6X&#13;&#10;PxPzOxXr8W9rxVpKRIKPqhOzMmv3a2XgrlnEGPXTVXjMlZ/2oUCU7HfEqpXd5CpsM1A/qWg8yyQz&#13;&#10;2CsZFlTEkaRH4TUnqhRXHWXWPaPi6lD6H4lvDcfLeryleFUQi26FBX2JbZxQATTB5TvsOBTX54rW&#13;&#10;HnnGheL+PfNw4b3ucJ4JJvzQzsWuMnwZ+3Q5t/8RpKvRabDmiydoeEs1XWwZU5MKh0qBVGfUtHMu&#13;&#10;QTGmOCQSlb6Xh6C1cJDwl2f2tw3hxc9mL7VMhGUuUM1eu/awavlYClHkuBNS5uaQx4hzYM+IGNUS&#13;&#10;mQb8S1LKl2YxOZQyV/fJHgks7i/Jn6dabUtrt9uoo4tJCXPrKrkj0qjJKV22ZQOv9KKRHILRB26j&#13;&#10;mlzRyJ/MQ9VyE0uJaZKpbYnEHL1AGN85/Gbf9iddjcCM26Jqu0ALfnIVuEJx8I65WdRxdnMbmeNW&#13;&#10;+NBEIWMeeLN65xzGAzcFia1xKdAogy68lnu5eKl85YBqyhRmK3TWnZeKBx3pGAwW40zo8QpcdBcU&#13;&#10;Z6Lx2cVrFPNeXCIxzQZKoB9YZEdry3llqyiWj9VxHmuN/0wjMOleTrmq6KeiXW76wNIqrXnOqUVO&#13;&#10;ofJWUlKQvgIKWtdj/lcW0DCRlRc/7VclTu+ce74ipVcPKF5lxikdOfFU/I+JWCIapKIsA+h3XEVR&#13;&#10;jCvn7W8TgFkhIs2us0wpn+LAQbhE+m3yjjnKYtSSl+XJjSBkkrofXQnPcZMNbSOcIIyE4UobxaP8&#13;&#10;QBDNzCueBeHDbfwibi6SrgYZOnrgcpxahciwqxo1egp1vNssfjWYEk3i196mpp9k9obe/mKThhu5&#13;&#10;8/R2Xl7cyF2NcvaQbeLYY55V/AiilVxCTCKKv8mAHYiL0eg+c2EPNSDdte0DUMQRoIb5iRs9r33K&#13;&#10;g/8EgMGROnNdTTXnbKtexn0TtkG33BFVw/k4EeiaxcjUMsLEaIB+Rz0nplPKMgewBAUjJd3qEihC&#13;&#10;/FT5EF/3iK87K61C5HFX0Dhrv9GBBpIV7LiKZIR0qmTYLZEIVHPuoDtNobn4aUzHFGZZsCjwbxI6&#13;&#10;KKKvsaBAl3t7nCNJczORQBVN3Qtyk3YpG/R7y09ONFXlG0b0MS4L9W8wfEuY3PfWPArPpKKWvaLN&#13;&#10;3jbK4SIqTLgpYuQMxp/xaFNOHoF220OZQQFp2KNc64AtU49YS+j8YBiZJHZKWvRWrlWXx2sOWDo+&#13;&#10;mViyTT5cTTUGaUd15fyAqk1LK79cc+rkTgSoMvGGJ7tVrt2AlbhS59stEa84ff76qqBHXNVJyqHa&#13;&#10;Hz2/e0hnyEvdfxDPcZbPolnNeC3aC748hVsAjh0sqCXIof3BNAyyDjVhtudZSAzOwmatTazhMJrb&#13;&#10;W7EAfHqacYTIrKlY79a6AL3KZW6OfkSIIlvNg9/EJFIzQ2S2oYUIoxSN8/LEaKHRU/TMmibLyZvz&#13;&#10;y6PTfTkD6DCylrwdcjOXLFgbD/RkH5nT6DR3P8cVUaBtTScbbJ4JANv2z8SBcZ6sNVpaN5VB2MAr&#13;&#10;EI3c2E00SF6qecy0/TERF0W2oJZZ5lwGo6epBrNFsoN0Ep0EHxGdoStUEwuKqvempGpOOQkkc3xL&#13;&#10;9Li03p/oFJE5rah4U5O8nU72Na92YTtc9oqx1/TPhNi0wZiVpSj6Szhpn2kwvsJw2bVWvHq15BWf&#13;&#10;6CKnmmLSXlXxJKiskQamIpQQcC+wAeWMJ50JCKOvpluwIMOl0/TRKn9rMgkB7DT+6F3HcaPhyszk&#13;&#10;2gbB1jqAq1EZ1oJOu0mRZrVcC3xURRkaqzKNiixwF9RTDDJXHXWU0Pp1qTE4rzV7wxBCyUsYWd45&#13;&#10;SG8Ca91Rvis1XrEupa/IVLKj2wh7KpUmHFGWBCSiDHjwsS4ll4l2FfZMJayxxERWKHM9HZZdJJ4k&#13;&#10;HGlZ2IyT2w/j2Rf9pirdX04JTbo7VJf0zkErTLKNWRGzrBv30uKWnCcUHhG0REXVSqaTuniacWyV&#13;&#10;jqQz7mMsIXZbltL/2I7OKQcN2QTDEfBzEUMjM4CmcSvqrMN64g07ratGEmnQgiRzM2lxI/vMH4zC&#13;&#10;RYBh2O59AiCoPUNfSR0W8vvj2u+z3OEiylRNQkSNe2i9EJACfoJYy0EkEcsUlwJ61Bp4pp4rTyFs&#13;&#10;ZZkRQs2iytANqClwNEC/RR1E7Gar1IzY59iS19iPUZur+UMdNsGozqFpAJNAapD6E1pZM2UPeCLd&#13;&#10;4MESBKayCIvVMirjjFZkJ1MoW+kYV3l+ybdpqkVb4yVjqslRtp4bbtsoHi1FtIslJJRk/90jiBKc&#13;&#10;9lkyIg7EgHYiIncwQSoFq9qeXnZzWgYN0R4QKYTKo7fRgvvmpUd+o6W99o2/tW/dlnhJIFJW9XRo&#13;&#10;CaVVuZKtcJQF1nFc0EQ887muZFpa2oKmecsFO3LROoMwI7g1QLEQNRq57Gnp9hCXfiZgVWpK/Msd&#13;&#10;VIBIHKEA9e3ohsZOFXbjzBLjd/TXARE3udmtVjaHoxuWzmdne8bQwcxwXYJXCkjHL+XgVB4TMUPc&#13;&#10;YNuqrFlXjFH8gW3SCCcdLzabG/mSxtLWja1CuI4F5YPlGImvBp3M2w41R3Xd20dhX129iErTubQU&#13;&#10;CTzlqEXBm/PF/fYQBdzVi/mSZ9edRibkHtuip5WWwwjlfNHH82TfSbq5xCWEvdCV1mdhFplGyEpB&#13;&#10;2UUiZQuxlp9IlOPiotlwAwe+R3jb3a3IAsyZ80nKY/1kvdxl2+J5sLZSy0XqnLw6iihWR3Wdrpym&#13;&#10;eaezPLN1zLqkp7X11/VZbrmm0Gk1NtjbZZO3803yfesASW+gbKUeJ0jenS8Kp88753yf03VrXkwU&#13;&#10;6UcHds4Sho1fdyaXuedlC/NzoL9yaObSRubxOA7YAHr07ziwt2PiYdPp+Wtn6CjlAsEPGqiseLi+&#13;&#10;WydhJiEm1XRRPePU8Q6aCOT9Qan7/B8UD6VqDWvjdOuhMCo+DOozhtovF5Iyq55fq5swlllqhMXl&#13;&#10;kA2SP0kO7KHGSpOzm7D8wETJ1okIF6PDTa1sM5rgxT/As+Ekrt6VGW/hqnR4FdrXMj5E7R4MtFLO&#13;&#10;ZfYCJDowFeBi2mOxYuzHwo7KKhgUS5uKPwx9g68Cvw5l/28Is8ejUsDdqTjQftFQi5ZjGppzcu0j&#13;&#10;Yn/bN+Cu1hls7lTuklgWWfiYk0axlYu48H4jebGY1S7Zx5KsSign512HeQ3MxU3pkMPAveRB7U8A&#13;&#10;MuHkc7xjHiH7ZPrkH3bH4swy7rl6fNVyeU7QT06m40ZLb7uKHlgfh0KGND0Vs6XUcSjHPEfMLDQ9&#13;&#10;+LumXK9y+KPKZzgbEpFRfjeOqKJB/VbmwjO9JKWrMNCABSgo9AwpOWon0BvMn3rldKtY8MzjyT1v&#13;&#10;+2FwMFZh8UROTeLNygFkpt5o59gd45+wadUzflX4r31Yt8AEL1649nhKC7lSkJqqb/xEPf8yKQoz&#13;&#10;yaVHqGCMq7VO6ojI+PtKKKmo/DGr6qwCOYwd5P8LTT0v86DWEVJRFyjk+oN3FmKNtAWBpNAi31Ct&#13;&#10;2keiU5bPd6e6oRYva0HXbgi2BI58r+Os06dV9KR99ZEiqfCVLrO3ZpzQxqsU0xQYIo6h9y6LubOz&#13;&#10;pfYJeVPujIrJ5RzHCxRxWzzDB8EXOIxiG1hSU1JNLRWD1g0nEZB3b55udMquFioD44b02WM+VUoh&#13;&#10;SsFTEkL80cIxqPARdEQcJi34r8r7ddXak2zqagN2obdl3r0qk0F7ayLlpVNeSRm1CkAaDw02wfwy&#13;&#10;j/om2WrYGhJDJyZHULmzKqNJ6S3dTIfb7Vw8OjxuqcPEubwpjpzeQfEcyb09C/PpGYJKu2iEU+Z7&#13;&#10;B7yxDfFjbm5kEWmkXTviwGK4AHUeZeDdvl77C+cleWtzyW7pU7kWFY1QFIcTnf6zeCGjCrLVyVe+&#13;&#10;gVyqbf4H7zHIPnFKyVzk3GDdnUHVVU6XxhxKMsqC1TStIZ7Xya7R+HLp2ggDbxdubS88nDz18git&#13;&#10;33jDirHvvHWiBAXq3jyZF1cxWWDLLhFpcZvpv7jt8BWJUXxdCa12AXZQRTIPkVkb8JqK0YJbmJyt&#13;&#10;GZ51HVhuEApLzgbnSOgpcyaqUEymTZmo5bmFu/U0x92Wd5081h8r4zWnsSME2WatF1AmOKWvOlSm&#13;&#10;0GEeof71Apujtmit3fI5oYYiOJeibmMMiVz78mhwsXP0mU65gPKIYcCEhaybVKZ4kOm8SA9yXxOB&#13;&#10;7HFeCJyBTez45SqvLJ5yYM2YCwjtiyUur9CkZdqZh3xSz1z5R44MbHU9Tn5UiQmKSt08zmIy6REB&#13;&#10;GFc4we82D9AzkpiOnzmmUMuUa+U07NWygMIocgA9Kv0cfHBdoQaPnO3iOL+1+aPxWniePX2v0+3f&#13;&#10;s7SmSq1sh8GsprPMjMQRp1VR0vSIzbemX6yiAwgCxRKS6cCqS7oo5NTH2c6GX0gAz1mbDUUzqTww&#13;&#10;ERg6KOdHxpCjF50tsVIf+UTMSsCiyi2vK7g7gorPtrp07aG5Jk6NGPeLuw6SZuszIMKnYo8cyeOK&#13;&#10;tkay1EH+CI9LXhoZlyA+rM1x//byZq7oLOFFm6xyotZmLB0lWuv5iJMsCAho2xjoeNvLFSGVAw9J&#13;&#10;wO64XSlK7AwT1f4IKKL5+pK0nFEPLRm4KH+nqTi+z9HFBJz6RIs4qHg4CLTm317WPDGghW1vH4zA&#13;&#10;/fuGbs3hXm882mW447F1xB2uW0fc3lXJfV4HFNSoMcOQHW4aKxla8AYFa/dmAyTO1jGo2GZofErY&#13;&#10;2ki3AFzSG4TSdEmoAlMLdqIpeanpMpTqxatjsr2A5hJfg/YiXhALgJRNWKF5UtMFuOwuZS7rG0cw&#13;&#10;xjDHDqdjOkTs5h17+ajG3rZC7+QvhhbQK8xB3rHClg4dBBxwj6I4Zg605ybTiwVlGq7wUHhqBbVC&#13;&#10;aNlBrzin7EEEpja/maZ1EJ4TFN8vtYrxezYbkXuP4jZ71nm/D2AJ3MWEmMV8buXGva+1U0RUM0ho&#13;&#10;VUJyATN9UhuilvBc1DFYZg4tIroVU3sRu3rjFQbHE6rIZwtVtV3zc2VOa88sezxnzeaxeyuZBuR5&#13;&#10;fcYicPxb2Zt+USJcDgOTJ0PVKne+LJI3mWeRmN8SqiQyq5VkNNQisF2nosswhP5K2YZfPjQX5h6j&#13;&#10;QmQSzk/EZERw0i2dhorykBBSu6S1jdbpoVdLn/PzS075kU7fo2I1hZZXwervxGHjNU7huOpdv71k&#13;&#10;Av/qOCA3hTPpqwcLEet0DXL2KSIo62SxGvwKV/k1EF2egIg90XPFUh6wGkXEbxRBRRY1gvEsNxrt&#13;&#10;KElrObTll5JP66HANN41LfP2AxckzNvaRRiyXwuOQPwi5CAdMta0TfDLzVcjVQpc/rC0L0+2ps1Q&#13;&#10;tm8GJKX24ZdzJMi74OYyJK0I4+C1JR5dBpxJ2NvhXmomXaroFFeP0h3ZNkcG5JLE/D18B6WtJDaM&#13;&#10;wWt1zEQ5PVfYggtn5rrB9Iv3j0SDf3pb0pvETTdiTCJ1aMlJjN7G1GSWJC5xvFCV7qy3M7YXRfZh&#13;&#10;hC00xVsNwGRiDjFzNO7OkLKcyVecAd9Ky4Kah2SNZ9ppn2SuRsxTM6CUISQJzYvaCWLbmqh4mhkF&#13;&#10;uto9VuZFN2vvOFkEeecs/DqRMBUjHM6rUjTq+SZf6tD6LQORbf4C0ePCYZ7aVikQzXuFVjiVtE69&#13;&#10;2t1aIZ3mNKl939Zk0sIDfoouL1cX2cKEWtqQbxPoPMpdjFwH/Es7TNKYMjqCCcfr6yGjemCEgI7s&#13;&#10;1sKyjiwboS9NNALcuEMUIxo/15xZ5t/QRPfiv6bNtYBQNqDzentpBntTOXopmBwV+R7KlJsY543C&#13;&#10;FqdEeH6+83TRljXJY2fTKamxFC+B82UFgUSaP2LDBDCSTsa5/OWgAl5ZDAe11a5pQgJTOTS0s/Ie&#13;&#10;EgXJV1CY8edinpPnSLAUNo0S2/xomKgPlLni2tQqKjHlvObgSQ7kceEGMl9vkrD6gaMWy5xp4w2h&#13;&#10;KS0uR4K9u8zY8YOBpkre7A0fSNRidnavkxpU3ISALQLgnC5eeIeHVRhZUSvxr1R8gZZS4GNi1L68&#13;&#10;CU4koxAfKJMpVM0KprA/UYYSJkiDZrF4xdiZpcvqr4QcSbOluPZlDPVEM+M3/NsucoJPG+MN8wAX&#13;&#10;CxMOi9dDuutSMpFh1RSFjIplEtdcII56HKN/2X2jh06jzKMcsrwvlkfHfrh363Ogys3zpTxXO/xZ&#13;&#10;RUig0NH1HFmlWnmCEzn1ZjQlVdnbvAM1dI9P26+oD8VNZ+4sCwWm9fckNWVis6lkxDyczr1zkcsI&#13;&#10;tvxqTEN3gCJiLLQAJcUuxdyVvy1d4cpTsuVbSttLKaotsxyZhgE6LtcJ5XRXsYzwMRwS/IUz08/r&#13;&#10;5C9xwf0khoB51K71doXn8gJP0Jk0EZ/UR2OuxZ2Aj0qkkUsHDN0GjCWEAsYCFqEDatpeHwkwgTai&#13;&#10;WS1FmVIWZr8CRGZcZfIXL1eODoF75RbmmMPjBR+0pIapU+AkYJjGOmt+myZvMsGNfPLifWKrvV63&#13;&#10;AWKhtwrapBsxM2WUvuuQxBogD10aPmVnsCjwBuN0DuMWqcurkYFSRojLjbnihdcibJlngT1OlvxG&#13;&#10;rTkxdWj4BhE1RTK0aFwiZaOTKm4SDnlLUR21zMGtdD03lHK4iUzTQCsBNMs4p7d0SN5Q5JA4Z8bj&#13;&#10;3bFb9M7mz3bIsA/VZJA9zdTpCfJGLplckLSQG+2uMrMWt4r/I+lY0nM8P/5WCAgqBiSECuoTPRpm&#13;&#10;luKpABboUSbMeUgxVxbTJmtdiEkbVr4UNOqy6OtqlDdOcT2jVt3TaI/QldE10wTwST83s4CH5foH&#13;&#10;AmOhHdbQjyfKaxY+Hm0wLRMehVJScY3qGG/5rXczGGv5Px46VOOEXNlmIlqdh/NHdzYsv6Emrclo&#13;&#10;8mRy4cWGm0RXSdH/HWYXb2qKhEg0OcHQNaji4W9tFyNXYXL05hzx2LvzRLVfFqN9Dm6JOYc967es&#13;&#10;ont9WGI9w9taqw6XGXIu3uhLs8GhbWI3Lu0Fur0K3CSfA7FQkaiSvH0nXifbyr8EwAEGKlUJBiCj&#13;&#10;2CgOZGYPdzGm6ZbBd9cIDZhr6N2fHJiBorJ0K2XNkrHwuZKHioMDi33nrgpqVbO1ewFtZUBsZJJg&#13;&#10;M+l4kMr5vVa2I4itti+oIyfdOgMNlUVz7yc+pUk2ySAMEy0wC1fi43IfxFGlbvhLfgBcWrr2yujY&#13;&#10;30WjdNcR1A3oCY/TNLyEbKNrkTGvdaT4kt3ReFtbr1Cw6sqdYXXeeyU5VsHP2r6VpCY1lLSx94uK&#13;&#10;omVDHbZXJZXPxSt7KgkLwU5IzVk2l8vOB01vCHrj2xj10jOWzh2ikd7zXg6/UroM1dYojuKw7/JY&#13;&#10;elktjmcuV8FIeCsjT/i9AZW7QnoutzRxhbBGyKb7N2mz+kyeFvWhhA0bS01CkmQmCCeA2J7XHaoa&#13;&#10;dCVJ5q305MymL5hUIzZoZxQjpDnSUQviiWztrDb4WhAs7AX3bVsFaSAZkkfopudWE36vAxjAvIUk&#13;&#10;hnPzfZNlZlnVdnarSMP0ywOgXW3MvuZ4Q/aka/WFgngGzHA1IsIk1LgR9XqIjneFww6qGL1Jg0uf&#13;&#10;KssgucnlfNUXMutBSDSHySx4WBQUGkTM7dJg69uX0bx0sl+4PY/HT6JIHgeSMU3OZSaJ2ZhCZdtU&#13;&#10;P6ZgJ3USpa3Pddu8WA/vc8QyAdIQ9A+m2VDQ7pVA5IliY1NOY03IHukXkZBGA2t7Quc+ojPX1QSK&#13;&#10;CmrsjZIOY3tySz6xnGKpmtm1N7X0GvMAuUC29FYdcUvKSspz7JiisqpNMkvWLm0YtNGYy9bmKahd&#13;&#10;Nlh1Y5JQ6ojbJWq0gFcqR1coO0K/TonLbWiZggBxrIW9eevrvcMm7x2+eD+XCqB4XHqYHcpyalh+&#13;&#10;ILTl1Y2xME2C0H2OejRQH54rChQdFusWBaJKFaOENqTE+QB987k2BEyxHL6RzQIohGyUrKpxfPtv&#13;&#10;6SmZoI0HDJUWTsMv1VxkOPMBkMW4Alyv/IVyKChuNzv6KXZeeHxDd3UV82RbqqC+I9LOH6/a/urF&#13;&#10;xp9McE5yJPkXPaWt++AW3eQv7xiQryuqnpQkuY8332+ew3qXCG0prDRSpIKOlVRKZOekDk+95ctL&#13;&#10;bJWvmf0s4UN9KEt3pCBkQg7QLSsl0wEFqZo3nc2m7Vh7dMAFAHiWAFkwnW41tEICPI5RtpE+Jl0Z&#13;&#10;JCgZyrqNVbWxro43SRfONviBe2Y8UtCKRxqLr+6tc14ZXaQ5CVqYhQSvwXSjTeSBAL1nDo/cGD33&#13;&#10;NTS8xGJxoInifPknEovlNWO29RrnTYRaCSjiBOSC8KjDUG3o1GMct9vCQIZLDlOlpSyXNg4nS0Qg&#13;&#10;AqqwD+umhvYge8lT5irW93y2NUoimXxkmKWTcYGbB1HCWOIxVabXojHR95ELQ0rdqiSv3EcXISde&#13;&#10;EeP2eIgV3fGBr6K710sXK+nGnnKDdtZrfqcvAlobxlzrnGvRspkSB86bV5eTEJSDWJie5n/x1Jli&#13;&#10;vZjc7MUvbzRvIbB33RGKDuOn957O9mC3c64riAiseTKjpGYXub/6JlaKkhjEoxs14m84Ys+msX9b&#13;&#10;VeaGJhmN8XZvBOmah40OZY4ks4eGuShjrHETEAI3ObWeqXESGpnAepbGIW/wI74OP91bsbIoHrBj&#13;&#10;J2tliHppbcF/NozpbKx0oMsaxsHPuFmddHhZV6huh7l0JeYdtOp4yhhTophXxVGTBmAt+15v/9PM&#13;&#10;ikdNkH1LDRICwSbDUuIm2lwozktf1ivuKnToVzrRUxPJQius0tA0QJPL2OfSJkXDDkhGFaOgFvSF&#13;&#10;K4SPiDUtTDBw4zn7kcQLY7SKpUUSY0gBKbtMd8swK0qd4XDewF6952yBYdgSmUwdYmG2+dsO8jMv&#13;&#10;kSYS6E8/eQ8YzGd4SJrENKyP6FzAxAJbslkHtWoYY9KZVpOjGy2f8qLjjzxKGTqM/NuWaMp2PcmW&#13;&#10;P8hHLdHgMYuM2SlDGAXGVvpVqOwEk55rrcXYyA9vQ4BWlY4qXJe7kHWWM7EzIA+9a/U9SggI8ykj&#13;&#10;TTk8s2QS+VxEj6OaFtE6OVzntPuez508zB+wqp7NhtFwlozX8bMkUPLU+3nmzYCgzMOyxOCRtbSD&#13;&#10;v5geWjd8ddBQWz7kIldKYLjVAApn/MfsMpm8Nykk7HEOsqpx4YE2keuvnq/vdngOGtWJcx3JX5ok&#13;&#10;Ki03kBYefPS4q+lc/OkoREIkCD9vGPOVuZV8VQnRvT+qsDwkTdsbZ+t9s+PzfPp7xIsLO8OEpXXn&#13;&#10;o5fUlsATfwrfaoC4IaHcbZ9zzP+M4IiME6c/NtPqkYi8ip5EPCEQKB0LW+oeAXbuNRURujak7V9t&#13;&#10;CapiQmKbRXA2IMSxam2t8qscIJC3pGR0cAWT0+ka2Q5FT/AJ6VlqJdi1U6Hn2mZ8tZUc1/Ji4RFO&#13;&#10;CpWborXNyzZ5iE3nHblf22NG5B6LIqjM/wZozbJF0io97hukrpbncHeO0t/HgRmyQzDLYCK6qFZC&#13;&#10;sQQ90F5YTDZuJ7oqO/eJxbpLm14INdZplutUJAObKRnbylQUGKdIRnIsbz7fkRyTFJXsm5XQX4pd&#13;&#10;JaDpp1TjTbF4Pc73cfZXWVDn+4Jiy+U+KzLLZR6IM1hua1xOn0/IZAcOFfhdCDoJa74RmdCCVenM&#13;&#10;2BvNhi+Uj/nigngZFRQk/LOQn6Fp1n5tmCza9pZYOtpeERlvRfGzw7yRk4SIfTqPVEdN1hTrjTZw&#13;&#10;b+c6/ffFpUi2a7Utgcb9sKghe0sesxnUr5btH2R0qYfp5LzGGzTKeUAfm0goVA63fHSXnacr/sUs&#13;&#10;fVYVC5FWNyIkkgYwDZVnm5MZMX8j+MDfqxbjrVERCvG3iMo5lUdng5kRXUyAHLGKIqBZy15CKbnf&#13;&#10;/osGqYnkha+NrdY2HiflHIe7c1IgFa/Lse2iNGJpghBJSbPXx+yusZCxPV7HmkdwkDtHHTK+i7J7&#13;&#10;ZM4Xo0HLXPGQK5PzTIVDIEuE65GHMocxKvekWkNxzOolyOUBxkAiTSZDmS+nevg7rRZXCW+L46Db&#13;&#10;bLxH2zojN436KAvCMq7eLsNIAMzJF+nVRXJL2CjJjcnYWDjATEUjXUJj4uvjekNdl9xAx2uS9ibd&#13;&#10;tZ5AqFZybyy1eFqC6zBExsP2O8SdN7vPzs3i2Ci5kohOzv106IT1R9FqP3NFCq2/rVew9/r8tZqW&#13;&#10;VzHuyB6v0HnU2QJwbOv8DAO557EO3nn+2yMRGmwqxqQM9A1Oq/hRXbsDGf7S43rIvc6Oz7bfQogA&#13;&#10;n6szFIWotQT5uc7NdJRgAXMCU/Itzjcib76svQkigzaaY+SniaSGsK2Bg0pirOIaIF0G13a6kMzi&#13;&#10;LFXcQfC4L86kHqs+gLJJN4cvL4PTyMSVC3EM/ObdisVkGk01ZnjD5MG79Yr6XryQLtuFJ3nJwSpw&#13;&#10;Qs+zV9XtGEdVz9vE9j988wHV+ON3OeGW90XoQA7JtODRXOqRJIevcdCll8ZTTIfHBJPVTpmpNXl5&#13;&#10;V58RlAQOuwqKs4U16m8R1jZvQhBXS3RzjNlT5BQTQhAhzbuCqWUjr6ATtX0vYKJFq4AylmIE22zQ&#13;&#10;JL5exRgma28wHosvNaihMIjyyrau66AINeDcAGZidISRtcwLH6p6hZ9prpk99PGB++UlgpWC8WbF&#13;&#10;yClGD3Cq4MVKHl53AxhdYsJWZ/buTTBbpBH66yI9uwnuTRHFlJPbdufSoqf5c/mwNw7NHIQ3wrL0&#13;&#10;QqxZiIP8sez2fK9FFxFiXJnbN8vuiMVV/TZchoD2xye5XFu6aiY5FwJt74egvSSVlqcTcVT3MGgG&#13;&#10;TVN4aFNm6W3Y5RBjNy1iIFPKiU7eB4IBIU3kQRmPi6k4bGY4NTccmqx1T5PoMzZmeSQf0MszLNR9&#13;&#10;1DYqNtUoBzPV6If6GoHzZF3BOnBMaXFIH9CNa3cJ0irQcTgvHYSGBUoJSrq6tPMHVwJFVh79sT9f&#13;&#10;svcYgXHex0VN5KFbfMcIZY3TIetBeqPIimaugg3+2Ur1jnlZa+SWL++bDiFMgOr9tr5M4y767FC0&#13;&#10;KMGOqD1I0zWJ9HQd4g4D0UP1pNiFgTKenJyWmXsHFWayzHoFKWIoWZZ/rW2vGCmRmvSv0fvvXgSx&#13;&#10;OVewpWne7CCJYXygFebm20OtZ5sre8vMZ+aQPbm1uziIkLSciP3M8lI+VlvbZLolrP5zJ8sTYZHM&#13;&#10;R0+jiLnuG1gd7tBfmOK3+qTqGl1czbbTV0D1L1tJIgULIl9OyVXzCa2LjBpMNkgyJYCG7bXAgB9q&#13;&#10;Q1rFFsnXbLzVeMKKOShOrjNQmUlqbB07sTkyZK4k+BIAU1daHYLicPtP4dQ1dz3/ZaietkwYfA3B&#13;&#10;NJE8oUIu2LpkXmSfaolCx8LfmMd8zS/exx4mFkYJQQWsVS4dHZtjEq8JX0mfXhhRQ5V/jO/j71uv&#13;&#10;tWvQyZOW5zmbTqi7oSaurPq6x2cSapoY3uEVwDDghARjuoSNBJtaiJVNrqLIylOLuZ5EJ9fAfrMg&#13;&#10;FPWFgZQgnaaqxUgam1fyJlHOKxOefZU8ZqhySYvl21mY1cXmmvqGuxYjjAa/tjZbPnbIalGZaEl6&#13;&#10;+UqDkfvbBXHJ+KVPzrA4XlBqfIeM3ve5vLO17du8jiN2Nt63jMJ7ys7fR3HOBmmz7TGSvZWtrrVh&#13;&#10;IuUyoGols6PLau0JYzRPEBMgXlhr4cK98EjjdTitCalsg9sn9Ba38e6TUysImyxH2IeXI2c+eZhs&#13;&#10;9IcCoXIzsKaubt/MoxW+ZRlC+OKN8ofb95TQDLq5GJTmf/Jj41gqwHUNEwvThuKFra/mMoshjLyZ&#13;&#10;Vgtc6s5S8NQ4bCNyuZSejjcKDgEpYKKkLIM93Di3NlOkUxOVtK6SuQUTb3OPzfdNfPNE6GBxihDw&#13;&#10;0xkpQ6IrQXuIvGqjqPC/WdNWiVgLyFknnDl46Jy2brcfljfsa7QlWPZ3t/DgvqErUa88Nye4TfOG&#13;&#10;eLSn71znzfJFemRrv6x74VFt1X++JDz6P4eco4MSpj5YZOIrE8iYK4cxYkwE/n+2wkl3XSpz5X83&#13;&#10;c6OgeU045ipKj0I4KdyV0OmkvkSD9a7wTepajsjSZ/sLJ3kLbLBrOlzLS9oWE02SaVcVaoVHrOgJ&#13;&#10;dn3pzb+edW9KuACafRhHm958chFoX3Zeqn0UYfN84zddCTB8/yAOiZNltLKZxBgOUL5FMROhXjY6&#13;&#10;fr55k8q28fIipKJqqKHhQQvFb1h3GzuttfNChbYGb88FKawQEX7nv/eY/W+nDglgrKLZEsuyEXyZ&#13;&#10;hAJz7BiZWEFD/MpylY3Y5/+TfN6mZHNO8CTKovl67xiyMRer6DV8ZtWxyfETsTTSY2NFtKEcflFc&#13;&#10;1NMhDE/9kLQupawl2hfRJQl4XmW54ySpYD7VMthqjW3VUIM8P+9gtDH3EDhY61nevsFHXOZOnJW8&#13;&#10;fXkDKZjf/huBGVC3Ouo/IuZbu6RMHBhJxzk5m7+obkLF5URJ09NJfaJ9IlyOMZEpCywQNWvHLdJZ&#13;&#10;AwLcJHyJA/X+s3nLDSSgMoAgfFZMj4Iq47M+GgTzYwW25JTVr0+zJDGXpLAedjJAz/xJA0W935V3&#13;&#10;xOhwRFeVhIgmMeZdk1FXhcWVJ867SYiCn5HlNCi/X588029qxgl5ziytGDyZSocTsN1h4zzfHGPn&#13;&#10;C5ohjttuSyojdUxrtrw1Nla+PrY990wdr32zKAG2zElcrSbWEZAgV65c3MpXY6TH4SEw6yJhygBk&#13;&#10;aLL1ng4ZelFV7oQvQO1WBpx3qlAq5hhrYEdULRIHEyOMQtUU3vDQTHRalYdCZ3EymK5CIJoY3IwT&#13;&#10;wPA4IkyvncxNXhMKWRAu5/b2s85YhTwU6D2rpC5T/wI08pPFiBN7G6UNSYFlKxhuY9SUo1HjxDex&#13;&#10;rLdSlzGmpcSfED1FIVc27mRah5wYz8NzlSggy6hYT+V5JW5JeHlV8l7hKHJK0fhc7JddwRUcdHKo&#13;&#10;okDpasYnOEtzEQCh2nspf6EEkXbzsqRENiFfTM/fdpWdxOLAAEvzERR8tglHPvD1qjrTclRT67f2&#13;&#10;dHt89j4TTjf/h7W7yY3jBsIwfJwsIyC2DHnh+wRJfP9l3uerHgvIOhAwmh6SxfqvYpHdXWsDeERg&#13;&#10;MsRMLqb5z9b6Y+aCA+cZKAUi9Yp1Wa1v4h9LZB11SZPsBeYV2nrJOvOUNfeZ11fbI82MOA+hOjC+&#13;&#10;8yeQM7ox9G0Z6XR11EubNY/by7mwM+6jp6c7npVQtkeT4b7Ftjj5Zel5tAqcSUj581mjS1UEWY6h&#13;&#10;CKySv6uG5xduARtKQeUmjljKVVNKkNNn6yNC/QdfpxsxrAvmM7Va7ZaT6mrVeNWM7SeNqjEyPTee&#13;&#10;EdmNYQ8E1BdHHV+sIebWiEFqSwmysacE+Qw1Cj0qfj9aUUTo56GHheMSyAAGdGzuW4555rwlXv0V&#13;&#10;oVbEiMkwqh8PnGY1Ef7DqEF44KrfXkuax0IsbI4jCJbSdlmGe2mIemXIRxos37e9PEj95hXE4GoL&#13;&#10;FSiFwe7KIsRyzeUW8aLWRpLGHtSBae5gOeMDWCqUZrw/qvLryALOpYo8wwWHFGZR8OF+iFfj6JNI&#13;&#10;6WH5QQQnkil3mL4tCOEL5RUNOaWvQYS65TeuNZrjyrvMnILkTKWtPcYhr5YNr4TayoFHDz6+jAMt&#13;&#10;54GbWkVGxDYYNmfZ18CV3W5Bv6uPhE/bmPKZ+AGLoF0qiKVzQDEYlGYRB4bTuq13SvHKSxr5VBbq&#13;&#10;Wo8EFVhgiD/zAQAYrnD1wFKn88cBFvrDEYtizXGkikJVM6HBXQWCdsDEGSFrESPhVvBnyaEYV8Fv&#13;&#10;vtNs1AyJ2pwU9nPU1xtah6O0kgzcvNxvhar6pSk116l1T1ea87fMxw2qzYxXeeNcqmadN/aRHzyS&#13;&#10;2dtsOR2DUKSlfKl2CBzIrMnEj96mQGTnqFz/t3uidYA95ucuEEQ8hz8yyhmPWKTf9lw0FzMMUCoh&#13;&#10;qnEk7vI/seDbW1RJZTxm3AKt1DJALfLn6bLAllmOCzUOt92/hAnIg1Pbdp9a54AgdGok14h9rniI&#13;&#10;MjJh0HTBeZaUe19al7s3RMOUxUsv4LqHh0dMyl5gJGXsinHB4iIGa+XWhNRUM/eW3MZOpLvFFbo7&#13;&#10;eJIoKcvsoD6ZsTgTGAuApJJakmwtJxXHaSPmFp4JMZha736b0EAe3KytH44Q6UkvaUUPeKMq+GU0&#13;&#10;n7rofMGp1uFzS7RmOP94cWNKnJBTy0kgOqo28Gk+A+bEK0uJL/KTvcozhD/e/IDsnn9y3xYYcOgw&#13;&#10;lS44984IUqnRryDJV9VrjvfXdoZODqViFRDNhGj5Q/Nw9rx7V9uSj90tuy3ydE5pUoRUS8AeLvk6&#13;&#10;rpA2NUiB4MhbxahVUIIW8fvQJs3D+Obun3XfYTjDmM/EjGZyosOMr2WdKum5c8mBAgcIe6VI2pgm&#13;&#10;cP+bKFSct7oJaES6CmQHyWb/UYshcfvFAQcKb2VXE5nSx2TzZeXtuGQNobLbFIW+PGs8Wu4Awd2O&#13;&#10;FwS8C+zFs1VVhj4VvQQRVUzqkVkjlj+dBLnjqugC2mibNtCKsA7t9LqjAzgy7ikC7eEuSfDrEdKA&#13;&#10;0K5bLXO4tkNjtCPCNiSmPxPvPUxm89AbXhGmaG4aXvs8Ajy3Q0glPIdsP/SZZsbP2KTsVJozRjHD&#13;&#10;rYweKUVsOdsYtBAY3sspgmmixx26CpPyDPFqTDSECVO8u2MPU20CPJKoW/Js4p2KT74ljsxlK9HQ&#13;&#10;YkxFoQWdqKPoDV0FNkJjSY5nCxMSOCNe5NsEhBVlJ7VQmayZB/LK8gi/VD3duQwhCHl0gSYN2/m7&#13;&#10;AFxBAx145nB6o7t6vnjSD88TKpTZyU+CngAkuo9HQP9q6NAgmyKnfnejZ/5zy5pSkRpTzOJZU9zu&#13;&#10;VNde+G7y96vn7dRilO0uuysGhcDdXobxFD/Qpf5hBDXkulsxOt87DjDn5pDU1LYQUp8t8iLX+bw6&#13;&#10;k8dpOmmwyBBPsjtinDZKmZYDHZ5Cj8ERhxnfXD5T9/+dWj4BpqkW78YX2S0VkY4Z27f/tfIc/CrP&#13;&#10;H73wIUda+uzJm3vB6W9/OEjeg6Y8ndI6iILutfJR9bGwTJbxivrdISbGSjMcr5h1vb28sNuJsrM8&#13;&#10;FqOhejP7oyv6/lO7/P3Pn3/98/f3Pn/8CwAA//8DAFBLAwQUAAYACAAAACEAPmwcY+AAAAAOAQAA&#13;&#10;DwAAAGRycy9kb3ducmV2LnhtbExPS2+CQBC+N+l/2EyT3nRRKiHIYtDG9lzbpD2u7AhEdpawi+K/&#13;&#10;7/RUL/PIfPM98s1kO3HBwbeOFCzmEQikypmWagVfn/tZCsIHTUZ3jlDBDT1siseHXGfGXekDL4dQ&#13;&#10;CyYhn2kFTQh9JqWvGrTaz12PxLeTG6wOvA61NIO+Mrnt5DKKEml1S6zQ6B53DVbnw2gVRG8lbm9l&#13;&#10;rPdyTMaf7bD77t9bpZ6fptc1l3INIuAU/j/gLwP7h4KNHd1IxotOwWyxYiT3ePkCggFJuuLhqCBO&#13;&#10;E5BFLu9jFL8AAAD//wMAUEsDBBQABgAIAAAAIQB5GLydvwAAACEBAAAZAAAAZHJzL19yZWxzL2Uy&#13;&#10;b0RvYy54bWwucmVsc4TPsWrEMAwG4L3QdzDaGyUdylHiZDkOspYUbjWOkpjEsrGc0nv7euzBwQ0a&#13;&#10;hND3S23/63f1Q0lcYA1NVYMitmFyvGj4Hi9vJ1CSDU9mD0wabiTQd68v7RftJpclWV0UVRQWDWvO&#13;&#10;8RNR7EreSBUicZnMIXmTS5sWjMZuZiF8r+sPTP8N6O5MNUwa0jA1oMZbLMnP7TDPztI52MMT5wcR&#13;&#10;aA/JwV/9XlCTFsoaHG9YqqnKoYBdi3ePdX8AAAD//wMAUEsBAi0AFAAGAAgAAAAhAJszJzcMAQAA&#13;&#10;LQIAABMAAAAAAAAAAAAAAAAAAAAAAFtDb250ZW50X1R5cGVzXS54bWxQSwECLQAUAAYACAAAACEA&#13;&#10;OP0h/9YAAACUAQAACwAAAAAAAAAAAAAAAAA9AQAAX3JlbHMvLnJlbHNQSwECLQAUAAYACAAAACEA&#13;&#10;/vkIJ4sBAAAxAwAADgAAAAAAAAAAAAAAAAA8AgAAZHJzL2Uyb0RvYy54bWxQSwECLQAUAAYACAAA&#13;&#10;ACEARgx0K+U7AAAuigAAEAAAAAAAAAAAAAAAAADzAwAAZHJzL2luay9pbmsxLnhtbFBLAQItABQA&#13;&#10;BgAIAAAAIQA+bBxj4AAAAA4BAAAPAAAAAAAAAAAAAAAAAAZAAABkcnMvZG93bnJldi54bWxQSwEC&#13;&#10;LQAUAAYACAAAACEAeRi8nb8AAAAhAQAAGQAAAAAAAAAAAAAAAAATQQAAZHJzL19yZWxzL2Uyb0Rv&#13;&#10;Yy54bWwucmVsc1BLBQYAAAAABgAGAHgBAAAJQgAAAAA=&#13;&#10;">
                      <v:imagedata r:id="rId43" o:title=""/>
                    </v:shape>
                  </w:pict>
                </mc:Fallback>
              </mc:AlternateContent>
            </w:r>
          </w:p>
          <w:p w14:paraId="78D4C5AB" w14:textId="226E8408" w:rsidR="00B168D4" w:rsidRPr="00A406E5" w:rsidRDefault="00B168D4" w:rsidP="00667B9B">
            <w:pPr>
              <w:spacing w:after="120"/>
              <w:rPr>
                <w:rFonts w:ascii="Arial" w:hAnsi="Arial" w:cs="Arial"/>
                <w:sz w:val="14"/>
                <w:szCs w:val="14"/>
              </w:rPr>
            </w:pPr>
          </w:p>
          <w:p w14:paraId="15B02197" w14:textId="1E06B670" w:rsidR="00B168D4" w:rsidRPr="00A406E5" w:rsidRDefault="00BD19D3" w:rsidP="00667B9B">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936768" behindDoc="0" locked="0" layoutInCell="1" allowOverlap="1" wp14:anchorId="22DE3162" wp14:editId="02FAA200">
                      <wp:simplePos x="0" y="0"/>
                      <wp:positionH relativeFrom="column">
                        <wp:posOffset>6985</wp:posOffset>
                      </wp:positionH>
                      <wp:positionV relativeFrom="paragraph">
                        <wp:posOffset>-104775</wp:posOffset>
                      </wp:positionV>
                      <wp:extent cx="4247940" cy="270475"/>
                      <wp:effectExtent l="38100" t="38100" r="0" b="34925"/>
                      <wp:wrapNone/>
                      <wp:docPr id="297" name="Ink 297"/>
                      <wp:cNvGraphicFramePr/>
                      <a:graphic xmlns:a="http://schemas.openxmlformats.org/drawingml/2006/main">
                        <a:graphicData uri="http://schemas.microsoft.com/office/word/2010/wordprocessingInk">
                          <w14:contentPart bwMode="auto" r:id="rId44">
                            <w14:nvContentPartPr>
                              <w14:cNvContentPartPr/>
                            </w14:nvContentPartPr>
                            <w14:xfrm>
                              <a:off x="0" y="0"/>
                              <a:ext cx="4247940" cy="270475"/>
                            </w14:xfrm>
                          </w14:contentPart>
                        </a:graphicData>
                      </a:graphic>
                    </wp:anchor>
                  </w:drawing>
                </mc:Choice>
                <mc:Fallback>
                  <w:pict>
                    <v:shape w14:anchorId="5CD0F6A3" id="Ink 297" o:spid="_x0000_s1026" type="#_x0000_t75" style="position:absolute;margin-left:-.05pt;margin-top:-8.85pt;width:335.7pt;height:22.55pt;z-index:2519367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Pzkp2SAQAAMQMAAA4AAABkcnMvZTJvRG9jLnhtbJxSTY/aMBC9V+p/&#13;&#10;sOZe8rGBQETYQ1GlPXTLofsDXMcmVmNPNDaE/fedBChsq6rSXiKP3/jlvXmzfjy5Thw1BYu+hmyW&#13;&#10;gtBeYWP9voaX718+LUGEKH0jO/S6hlcd4HHz8cN66CudY4tdo0kwiQ/V0NfQxthXSRJUq50MM+y1&#13;&#10;Z9AgORm5pH3SkByY3XVJnqaLZEBqekKlQ+Db7RmEzcRvjFbxmzFBR9HVUM4XGYg4HR5AEB9WyzmI&#13;&#10;HzUss8UDJJu1rPYk+9aqiyT5DkVOWs8CflNtZZTiQPYvKmcVYUATZwpdgsZYpSc/7CxL/3D25H+O&#13;&#10;rrJCHahS6KP2cScpXmc3Ae/5het4AsNXbDgdeYgIF0Yez//DOIveojo41nNOhHQnI69DaG0feMyV&#13;&#10;bWqgpya76ffHzzcHO7r5ej7uSIz9+aoE4aVjUexcjCXHc7X//PY9I8kF+hfzyZAbM2HB4lQDr+nr&#13;&#10;+J0i16coFF8WeVGuCoYUY3mZFuV8bLhSnymu1V0E3PIm7Pt6fH636ZtfAAAA//8DAFBLAwQUAAYA&#13;&#10;CAAAACEA2hHus4AkAABzVAAAEAAAAGRycy9pbmsvaW5rMS54bWy0nFmPHdd1Rt8D5D8Urh/6pYus&#13;&#10;eRBM+cGIgAAJEsQOkDzSVEsiTDaFZmv691nr2+c2aVsGgqADQX1vVZ1hD98eT13+9nc/v3/X/Xj3&#13;&#10;8PHth/tXl/HFcOnu7t98+Prt/bevLv/5x6/649J9fHx9//Xrdx/u715dfrn7ePndl//4D799e//n&#13;&#10;9+++4G/HCvcf/fb+3avLd4+P33/x8uVPP/304qf5xYeHb19OwzC//Of7P//rv1y+bLO+vvvm7f3b&#13;&#10;R7b8eL315sP9493Pjy72xduvX13ePP48PI1n7T98+OHhzd3TY+88vPk04vHh9Zu7rz48vH/9+LTi&#13;&#10;d6/v7+/edfev30P3f126x1++58tb9vn27uHSvX8Lw/30Ylz25finkxuvf351+ez6B0j8CCXvLy9/&#13;&#10;fc3//n9Y86u/XVOy5mnf9kvXSPr67kdpehmZf/H3ef/3hw/f3z08vr37JOYSSnvwS/emriOfEtTD&#13;&#10;3ccP735QN5fux9fvfkBk4zAAi7b3+PJXBPK36yGbZ10Pufzd9T4n7i9F09j7XA5NaE+Quqr28e37&#13;&#10;O4D+/vsnjD1+ZGFv/+HxIeYwDdPUD1M/Hn8cxy+W44tlfnEs62eqaCi+rvmnhx8+fve03p8ePuE1&#13;&#10;T56kVpz99Pbrx++ehD68GJbp2J7k/rnUf232d3dvv/3u8f88/c2Hdx8wiqbx3/z+98OwbZ9xli2f&#13;&#10;IPcrBhwUdk0A/3H3zavLb2LDXWbWjUhg3s5uWo5uP7b59ma56c+b4fYyXobLNp63Qzf087Lezv3c&#13;&#10;Dbf90o3duoy3q99u+7Hj/nDc9lM/+Zg/3ThxvfBoYPLEZD7Wblu226Ef+32dXGVx9Mj4aXZ0t/Qr&#13;&#10;n3s2m29Z1uc7w8Zhul1ZZhq3255luD9DAybgJWTs2y2LdePO/DW7smg3rectFDPvnEK711O23Zk3&#13;&#10;7W4y9tsMZ8yeJlmS5AVW5mO5lROvGDtsUsDVwYxlHG7PjHTecsDUwpDR5brxOLIckuFpP83wyqLd&#13;&#10;PEkN5K1FBM/XfoOngX2YfnJ/V2Y7TyT/UErMZLvFR3N3oou5xHIgOFSlsPt94fnGGsvhDL6ywoa8&#13;&#10;D1diz2VFbtIwudLKSpI6dC7gBtM2ec2nepJnNb6sitkrd4mSFLLkosS5yXxAZnPHUJ7156GYkIHr&#13;&#10;Tt04ImL06RzIwF0iPq9cdlzWmaX4ypTsks3+woFebfZ/i+N4hn/75puPd494yGmcL1+u09HN+/lX&#13;&#10;yO5noD3P4wwpIHDcA0jlAiVc84FS1tXPflOOCwzMgH5WV+teOF0AbvEHTmF7O+AIvpXY3I/MRw6q&#13;&#10;Q5TPTMJw4Bdr6sehNnFF7mIYiGIEbPw3caEQQVo/T0PBilmsPO35VENjP4+O5Jvo7mFHwfaL0tYy&#13;&#10;Ncxxma8TmH5GMahmX1l87E9I0krH8XPjZl34YIkZe1X1IED2x4lZXGrsbjQeEQPThx0KpJg1+QKU&#13;&#10;Qxbi0jIgCIggJwat3R6XwAXjkXTN6SQ+QltlJiIcu53nxeHJGqCsX4cA2LUWVlywvbidcQbhGHq/&#13;&#10;oKu4DCxAnA+oRM+yzQXqiQWkfWIfKNYFQQdyVRsasRYAAVg/PEvHrAInLrEjbBf746kchWGVN50a&#13;&#10;IqwLaO5P8B34u8TSn2ekhjEgDYUUiE0wxvoFLTCGi1Lk5D3Mik4VNXO0tkVXoCZmtoqZuHQ2ZJHC&#13;&#10;Ac9n/Cw7qgcBsaInHsKijPRYn0SOOlmuWUuFMPpEdnwwTuc87qcS66YtTApK/gfGjlKkcAPvXEpZ&#13;&#10;EQbocR2aRlQtYhpusCLsnitFKfqn5orUZ4a7ptpcug3YKT5GKoF9j8FIl4YwjuqkVKakiqtu2Tax&#13;&#10;DJ8LzgZ/yuwsohUgIQGmqhpzAx4Q88ObTdkkPDJsqzU0CFXHbQRGSERZWq6TiDNlwupQijYUinvQ&#13;&#10;YWu8C4QMPQ7OJZB/aYHLKE4Ruy60YCBsA5xZJ4jQ9Zdf969xSPPJsvA9JG7Al9MAab/niWYfyE6Y&#13;&#10;YejYEJDkinRgUEbohfprJsmGCE8bhEi3N6pqY5nG1QEavNpQlIJST4wdtiKqOMceIEqntoJbPpS6&#13;&#10;9jEecXlu0W6P2EqhzAUKjIqixI+MVPVsJBDtcjJ3Bz5PHfYzq++SrzUv3dGUxiUK7bchUYeniFQn&#13;&#10;pPnJhyJOdmC4nU0u5GGDBVIHFzOYyjYaiPFAOZGf3bckF/1hDAUTupzZpAItd6OR/JpdoEZinhyz&#13;&#10;HmtWxgOluYRhOdEOIBsqXKF4B+duFBLlUgAhDOZ1p5YJwPsNB+LCTEfC3TEEH1O/4rYVS+IPKuK5&#13;&#10;Pmo71XutC33kAypUSiRvDSxn2E/ylbvsiZq1mo3IZ+iaV9IdvPNYYR1Q4PuZDUer2ZdpGUSi6YGQ&#13;&#10;jjZwE5LP9uNI+kDmwsr+YWmgp5xkAgY3XK1hH5MTNJEKsmA9HeDwjAF/Wwj44zlB9kb0OAC9uexy&#13;&#10;M4v/S4I+CRk+q7JKAxPfcC3Ekac4Tuakb5OxA4KNKvlmIAjLc19hngsGkfuGUa1Zb3ewlmzr7gBz&#13;&#10;eC7hONikTqgfJJRyL8RN6hDPQOKIQBHhgDKIfSRZxI4Cq6G4hAbmRNIzy24aVgoh2gIn3u4qO4qA&#13;&#10;m2kB/4puvkDPoDuBKzNpw+pJyGs+Vw+O9cvcggcDB/3mMCwJcjU8LY5Z8nz1vasSLA/Ds5gtnAFM&#13;&#10;Z5YFKAdyGkOZY32IVMViv1sPeHs3TvJkxUNG6liEUmJ8InAsmIFMr1XAb8+FznhlbG3szIU8ITpo&#13;&#10;WMYkvY2q1SlVjfuSWLod+TZUVsDC/XM7iCDV2Qz5EIqtJBFfSBixst4QwTKaiswBu6vrRS4bxggp&#13;&#10;yRDd83D1DBNPRFGpd3dh6/IbcWPnG5cKeQJIlabpfHWr+nlkxgDTsFEZmr2MqYOYc+LFUQvBnK2o&#13;&#10;IxhiWpLwTt5ofTcvJjcmFRGB2avO8jnNlniH2QIOSOR/ott5e9MfN1idReh06alD5RhqlDyVDvEo&#13;&#10;4dVvgFI0cctCDK4JA2LxmmAqeQWuxsnQyZDUzIxTgw2+6wmTvA/mYpUqVGqixp/RPU3rscDnNqCq&#13;&#10;2fSGKHeztlIbHucLnhMSoElyjQynoVkq6i4Jh7DLQ7gx9xKOM/eZBTIo6Eg8aoCSBE1aWxyTdSrs&#13;&#10;uRhJOEmrOTvLLUQLViG4Xq0SsyF7MKYIfOPvnAjlVdIX4N3siNWSCkIHgAWAhq/gq4wIDILXKpDX&#13;&#10;RHf8loQ4XliCYrgQpGMqZV3ibugpFcq8cdtwVsMXyGQaV3GEJktMdzGZoVy6Jjo8hg2rn2jfvH0N&#13;&#10;UFahY8mJ/FIjlFim00pBdgAUM7tTNnGFLD3jhDFWnZ/A0hwOfQ9UI+zIZMA8K/zr02YyReBKOMUn&#13;&#10;lNChRuuBqmcF1X4cgmpht4HexLDSzbjZbuabk8yXIne4jKtpq95ay8LLEKJwj7sgADDmQghEE6hU&#13;&#10;FQlGIXJL1kRJX/mdYu53hKC4W9KDCEULPQ91jDAWDIwFRZkImMCeq0yHbSQEMJ6HXRelyNo4Nbss&#13;&#10;UEaOkGUp1VWHtChWMlpV4SJQiSxZrNtNTaPykmzU/3xpBBA6Eek54TfG7ZOdjvsN2dFOMJyQKlmb&#13;&#10;+SBWWgjoSIcaSvUvyWCbnEzl4SBM8QeYWgSZ2e2pGLU2ZK5fW/FBLEgLADEe3LCwRZiIg63oF9lf&#13;&#10;CZ6RkOGWJg7PuOjRqXpiYFAZL2jSW+Yys2VJC4ePJKWH8I02BeRqcWcgw9z9BC98J4nV4SzdSgqt&#13;&#10;i9DUmDXFY4QmJ1tQVhxn0thRjTiHsaEqdgkgEBxDydlh1ElmBIR5XAFYoPSDTG7ELcuvxkQiXKia&#13;&#10;4E3LSyav5yEh9lpYoCRZLP9Ax4AxLlQ1DX7+ChXHa8DubSUuaonKOpjSTdxU7joK2VxDs5lWmhaC&#13;&#10;Vp8SOtQSLaySiPVhKECJfCFr0zEuOC7sihuMs5zkkjVoRypsTUSPZdMIopp0Ab3NKKsFJciDDXeJ&#13;&#10;6+KS4rk/45xUlMgjl/UZmUBCOyUKqqlgbSFAdmGyeFBXx+3w1/LUVZ8xrtE73i9fkgXTmUVSO7LC&#13;&#10;/YzrDb550wXRa0P3ELRayCB/5aj88AoNV4Jyw7NfH6Jk8o7gCE06dhM5VjsgR3GRzHCp6YRJW8yC&#13;&#10;k8exsCQ09m3T4oTjtEaUOaJnlOHN8SaKrlruRqvlu6JXNQvhA7R5CbFNjRjpkOdkbGDdviuXKzWj&#13;&#10;FaNFPhWIikaDoG+L6sAFmiW6q48sB6e4ZUTB1rgCoe4jHurqDMlcDeaLkJckFVck+RYGUG35R0fE&#13;&#10;yTqU9JE6tcvtHlgUAfoRoKbHAXQrazJAudm6w7C59PFUPQYV4+VscSIxXqLSOAdkuIBjgWSjIWXJ&#13;&#10;qv8wpdxiqSB8/9TLMPPe0ekniRJTB0EfiepgZt1cRBv7MXYlSPAXwBAKyqpYB1Iiq2d08+dIOkZ9&#13;&#10;hgfBEwe2g9kYjfxT2C6B7Qhu6yyA0xGyT4in/sPLVMA0Megs+biN7qCR6l3MRc865BxaFM8a/6Jz&#13;&#10;1Ykk4OFLAX0EAhBwZZlZuYb82o1BjKpNfUzW3CLTKMosdCPmQBeY0qHqeRgwjxghs+j4pnBit9mz&#13;&#10;AXV1JoEyvRH6gl0P5O5MMS2qIPuMDmIZ9glJzzgIzlyaqLfk9/R/SfEr+UUO2gj5oK2xrdUmBxaM&#13;&#10;1EIVIhfZyCt1dBg0FjRVxPciGAWxCHAyC3r1zABwUQ66tPWdEKgjwIhSgeldVQp2kR43kraRrCmw&#13;&#10;caUrcU3PB78F341QtoH8GggW/k7aFSUPc4z4AM5uULV13WyB05oQGxYxWefouZAOAiGrDYnqnZhg&#13;&#10;ilF5GNICnPEIxSfiobPAcwFksONxuR8t0uYHmF4GIrbwCJDiOA1KzwmLc90uXy6kp0ibA5odVdBw&#13;&#10;AALKYKDwo8JJhnOt7RqzxOYQD3StVyE/VMK9BxoWtKsYL9mkAU3QhKUGbbwVYvRC8ZGgYlnsIGC8&#13;&#10;vQC8sjhQYIqlQz0I5S6wUVpXzYB/pvAyqeJ+JO9h11M60W+kWAKMnUWffSDjLqDSg650PHM/16xR&#13;&#10;cYqch4wQ9OpRTQDRhD0/dj7l+YBCZmAddi9siZLKsBzDjFR5SKRhU5Fb0azIYwuGQB4uWZnCSjUd&#13;&#10;1T9DUTZo0PzYRsZtq7vBYrNARAGMdFMoFAUeqNGVKRSqQ5qJsb4S8+na7iF2knKIsWeEzjasGM/C&#13;&#10;2Ri5mKV0g856s+1oDPCMF7qlhEnTvnXIFyLLykGVdwyyqAELul5B4OBdYz9PuDKyOpILzEYVq0x9&#13;&#10;D9yqw6pYPPjgAfEbCxMMFtZ6fxXPXKtK9Llf+w1CutwKwiUVIc3RvdXes73a0BCLpzcRAbOUSZ2H&#13;&#10;U5o4NLEyzSiw32IHn6mOxJRJqchG33R9pWMnvzBpN/OZqeegjvGGZtVnaIHtHCqERd2HOWmYMA+Z&#13;&#10;EJthj7zG6GIUlHay3sQPieqJTPGy8AlpOfTK/HS7iDSsTPfFQbB7ZUte5zollQ7EkC58ma6sVqqV&#13;&#10;PCW0gnKntGUMgkYsVCa/lXZBNpB1ZbWlHvjmaYgyE5AsOyFYH5E4l/jpFyMFsGrCZbN7iSeBWxrH&#13;&#10;Cp9zkQaP0S/wr+EQMoi4Xvl6hHta2uWzdq32jWtDH9mwduB0+AQYkOBlBZ5IOEpRRCpP+NFx5IIW&#13;&#10;f7wTfgF6YttRMootb0VOGo7oAChFrLaFP1GIVHPgG+goP8sFFhV1ruVLAVBC6dRSaXPrLaSZ3Zgr&#13;&#10;B8opB7OIHI+4l1hD/EmxhatMGax0MAbOa5MLNS5xtuwHoJokw5meD6kkw2UCKof0dBgFmQGp6byw&#13;&#10;k+IN/WgFNnHtkQrCObMwS+1MF1isfd5GRgxEOXJ++tJKhTdHtABYJwahLrPVfHi2iSbzJoe3ycqE&#13;&#10;kKfcuotdzGBRa4aLKbZPx0dN6XoRS04OFYOpHsKoHEIXjYOP4VvT6snjwGGIkcT0nD9bl4gVuCD4&#13;&#10;a/rBLbqi5WCpHemaWprdKwokhwirm1DbaSXVu+Yphk8prEiuc9GMtw1Mqa/Yqa6jG+BX8S59eOXb&#13;&#10;rFtbALuYrCBPWY6kWl/GjZBTnG0zNbwGmGIoz+CarCJ6Ic9iO1t8OFFo2hBlu2QMjlnHjYZQEJad&#13;&#10;w3GdMKPTO4A4JnFgRlDVWM70J9yEIWnD+xSSpRbGyszYKPZu1uO23MW6pDhZqHgF6xRln5047ren&#13;&#10;zxuMoclsvvhxgTRCiA8IQrGorpihXsfueXzEswY+Okm800IbqmWNVJjVQz7I+PPCVtPChl1Bhj43&#13;&#10;soU8fQcKgXl4BbH2GZAFYEIgNHsq8QvUkLr5hgABwqhAU0FbmKOf2D/+pvwck8VpogiHpVE0bkg9&#13;&#10;J91kbahIYYJj5b5l5wzdrO7mlHaEG5Z/0hkOonITPSUkkInXVsEeKg/WCbtMESKaGNtCqu6ADyzX&#13;&#10;zg53yZiZJIt6I30N+MBZW2NgFIIwk+Eg74NBsjBiA/6LvYuVyGEj7WFYogtzqGOAYRCmb7a9ao2t&#13;&#10;vxAjrEJIjVvRxKFfVFtn2U4T3lLlS3GE2op3/o33TJkfOLGA5EKCBNVxpOilyAZ+nL7BrUKWOZ0S&#13;&#10;TLkcjyQelhrn4Y15JMbmiVSsqklrhSVWQj4lBz1YXDjbxQtyI5EGI0hKwCQG0+tgKsynFRY80IZR&#13;&#10;DzZFyw1GdTPVhNa3G/JhZbFNA5XQTC5rr8tuYRTEH46Kry4L9jkO8wwKgpQ7rtHWBUjMORhrcShr&#13;&#10;F7F0z6KemhOAIKwY9700aGW+t5jwjAnoPpzY4TYs6HMzAdUOKVxIXyxefHFSzKmrhVAucG19JKpK&#13;&#10;E1T5WoF8UXnwzZBA8169ppj37SYsWlFW95N4ExuUccyWQ2ojfmlNwXLMg2ivYBfcPFfSoUMSwUey&#13;&#10;wYi21hDpkoC/DQHJASHKmlqBKT0uLclB2D5oiNzhszxDdKyZhCr/CmBFDstlQaVdxc/7EpqLbxpo&#13;&#10;znOsg29MgGw6SYhFkC9RunFJHPOcvbApvRiXi1leKbgOVEQ9D2NwkSjBS8uCMV9acW1e7ylc5XWz&#13;&#10;RBhY0p153ub1TiTRW3oggi5ClcjiWIKbaLWMNKTLHTxyZqFIBZfewNQdYiMzHqr1YE6uYCB+CQ0b&#13;&#10;k9kAX4zvUY2J+2bE7uNbYEpxLXdJqhEdu4e1WPTBFs/XheDchd7tRi+CWGZrpsWTqsFpQnAoudko&#13;&#10;Qpq0Q6EGh0O8k1zkMJOB6/E2si7oUjA8Bj7l6FQDjjHpgWbKgKQwzUFwZZpT0nbhuE1CTeU8eZtX&#13;&#10;ExIBeDk7i7rZw24731bsQwNCKhoN2GUojk+l65pW++ykzvpNZ3jclcSibEKXabEia04IdtWNHWU1&#13;&#10;mWabG4h2UGQcrftWQ6wHPWIG/buGcHbXwiKxxT2lTgbNCyIxtU977ooV5lFPe/DIirLHDdDLnjQK&#13;&#10;g2KErQtV+YrPZUJ/bCVlaT1C0hUB0oZQEO01Mpgz+bSXXWaj16EgELzZlM2IiBqIl7qm2IDZppaN&#13;&#10;DVpnlSK4xCiKlB1By6GvTEC5VGnfm9mZJrRgwT6fPFAsRcVf7LQNCix4LxtOEsi2eUEJGngbtxnJ&#13;&#10;ir1JD29dG5iV3bOC/zCZIuaAjJXubsBvA2rWh3tuseSoERHQUJVoyyuhkPwYpWMx0SSVMTkALxpD&#13;&#10;pN1HFZxUQklRzMRlyUeCeXAkrIxWOYrTxQwIAnFgBcCWxhOjbeym2GAJ806WnNO2cR/GMsnE0wiu&#13;&#10;t0HGZY+FWPxfnmqWAteXHgqxiwdgkauSpxNcwKarwhf4E3I8aTjT0hyg448nQBxQpe5YOaCEdLiD&#13;&#10;KKYDiKwjb/CLrHbf69QiDeSYWQ4fxRp3SC9y3AUTvnGoGfp+gls/s7aPdaffvw/zXsdUWKTdxvzQ&#13;&#10;wWNysrPgsvl1tFzSLLWNik8nbgj1r+/4wGsQAac0GLTiiMyoZThJ+kvwwRSZwheGkL8QwjSQiIer&#13;&#10;6ju5nT1Ydbyhxcr6cmlvTilPlisaToES9xXvybFmmgT0AuweqVEIY1e6XSV2CQaG1RcSDVDb5ywU&#13;&#10;9YAI9GghJfbobZhpVhYv5x4WTWgIghlsG0H4776CVLqSEX80Um5JA18JdroWM31Xrvpd7DODIgMC&#13;&#10;I0NmAozyOpDta+9uUiFYDsCDSAh6WYg8g73JOMFeohDtCr13QM15hmzDpxwBdjsp+g4u0QONTYb5&#13;&#10;mA+d0zXueE8MKjLJYj4pm5/cNoCwlq99NfyyFpRoR+bfdAQqfdVRYat6YtIkJjojEoPk5NcySCNF&#13;&#10;H8x9a/HYqxwTskzKBRZCQyjJpFnc1iG7H3X+xrNBx1h0pvmreiD6+dIBmly05HHQsImd4BExknHA&#13;&#10;TnCIvoZ1mUzbpBVu8P/tZYS8AuhxAb7CMKlj99S5vU7ry6GBAcPr0JMoYXoXfbAYKInA1J4CMzo1&#13;&#10;hYgaNF6KxrLQ5DX75B6yiy7Us6vVa8cQhymobd+RKs9TimQ0hoyC5IJDV2ozo6sVqtcnBZI+ENMV&#13;&#10;LsyZTQg1DZ4HwAY5gQISmKSeVQhPo25E0iDp4PzGgGnG3ii6ql6AQ2zGXlkdPm1j+TONvP+B42Uv&#13;&#10;Ja80U5SLAZbl70wQKJlx77N3G7zKiS7GAGkOaYfL7ITTkWCqCY3N52Lb/otXOnCM1o5fpgFBVj7E&#13;&#10;c/bdTWMc5xs6QJ6bxfGz++cTwIO9bYP/BGPfAjx9ERBwtHiMXlOU4ywk68CLicHSVnfSDYD+k/5m&#13;&#10;Whn9bq1QuZPM5L3oKA9+yFkNgvLj1WSGH0WKsbQPEA9gVFmmKIq2gDcn2DoFIvRIvHgZB5/xeHs7&#13;&#10;tNqx2Znz2m/FFOMz2up5+NrkQdjEenzZjyhTAY3ftviW0ughCI28RHeMoJXinhpoqFoCok5EF4Bl&#13;&#10;R2kCQ73eKAgw0ntpNocwWIf0m3nwomEAa+zRLoTeC+h4JsQE8yDsB7MOerRq5BTo8KqGbTsiHNZD&#13;&#10;B5ex0sNL2JqqP6IxPiE8lteyDDg5qUFbqcNwFzYG7QKXUfr7DOawkJvxxrKUQqPbQTKRmnV46gVx&#13;&#10;xFoll2za62wzFHp6hCHxvNESN2H7xiBOrm8PkCvY5d0Io5zFeR5KXaIcH5gyqRNeqVrspIdENasZ&#13;&#10;QqsBF8TmFE03H6F5nq3jmMWz4oT7iFs3Q6RJ89vHMspGPOYFPlnR8+adFgEmuyQQ17RBxZonhjF5&#13;&#10;jepQQetKp2cW6Rmz7CJH4nWWSGxEfsK9eRImwT+zc/wcvZOYoiCzDXd3B19Fa9tBOJr2qvRx7fCf&#13;&#10;eScH30ZQUZJNH1EprOXHh3K5xcvluerL719scJBHVmG2G+pTxXtaaZJBxZBMFH9PxYxaSyjRMj+b&#13;&#10;fE6zw6oPzh4PTqbQuu87aXeTzZ80fnhT3tffBW37UVr5EfkmS5JBpI280zDzKnKjf/ope7TbGuzj&#13;&#10;u5lNkMMBCXBBw3+G2GRtaNxwaWIJKhR4ptkJ4oIaNJmmJmHDkxVIqcQyA5OeamSthQTqaRlpUFEc&#13;&#10;Y/Ap7BNG2g+LcijNOqEDb1mJLF9yEgiSKtbIcNRjOwk0r4S96gsol4IF6MOgai/I8cdpGjsrsyH0&#13;&#10;Ig39LY9QpviEHiVFnKvegkuTKnuipGdpnsA+9I5jaAaCM/KxmTVGWTGyuvt6rtXGhnLixSYIRM5E&#13;&#10;YUMCi0lFfhinS8rvakOKkoc9109oyLaRh8vHwYUJaSKTZX117b9m4DdexaMpp+UG+/g6TA7r5hIi&#13;&#10;feNNN8nrMlATnJgc1qtFao5b3cFPaUJgLB4jNw0xUw79uDaXEyaiptmfwVyik30qVTYkiYV279Zg&#13;&#10;T/P0oFImp/NT0520iFw8XXfayHENeQGN+2hDwZPSUoBqgKhEaGYZV0mXy2SxTWQ3kFyqZRo8GI0i&#13;&#10;WQiHL0vRavlCrv3tCBKawASeoHyNMIMkqIETdc22Vg/ua3PChf15rWOULBAwkpubMhR1MJK/lqHO&#13;&#10;0Bz57ZUIUTbBiW42WlJCSJelSXh9ixMiUy00azMwNOosmrOG47M1NgmOLKlw5doGmKB/7XjWFUI8&#13;&#10;yfYiji1SHTX9pQ/fRgoHvEck215+BVSaAAtU643EHHagvvlemTPB9ClUpTnMF/qzpR7WIkKTWWuR&#13;&#10;DlaHfIgArM30HtEpESTGBzaMgZN3wYYorea7U4EBKwG92Ewxl+JLnEZwJlqO9AIk1SZskY4EPCgL&#13;&#10;GAFNxl0Wi0TNTSyHo30OO/iMMSNOQ7Qia6SzUK4UqgormGS8t7gBAoyhmbDKWW1agNdHVe1PloMS&#13;&#10;Za8skljEZbkl4FklZpX1yAIsW82xD9AiN+GK//CVaBtewIWpaaFNcNjTP8I/KEh3j5/VFvyWysdl&#13;&#10;ForJx5+KZniuxoLaRjTJhEg/0l7EBvAPytNlcOlirdZEVXoOhaGvM5OQLeBIMBHxa0qjiAyOl8A0&#13;&#10;6uYPka0GCQyEh1RcXk0w1kSStejTlUa0cjhSbXKe9NjcJQJgJEtJurO1V38jyluxFIhFUVxGtC7M&#13;&#10;k72VBmKrOU9SH17ZZ2DnwJVMzHtdXtSAIc0h2tAKBBk7xRhA9jKoJERpUzU0GLqQJoZhlUqG4Fsy&#13;&#10;e+c/YFDVH+4ouVrALx7RJQzXpSZl6saCvO5p5QB4iUXggJXMaf0RNQRzrCEpqIReOcPq/Qy4JCKV&#13;&#10;/9Rc0dLJ2riyggOBiIKswO5ff8eFgaDF/CscUarKZC/2e9bsZuZ3LPyGcuDlIspNhOgLkjf8GGtt&#13;&#10;LQDLivxbFWJI2/LUIqjzX5EQJEhEgCAbnQ5agCngIPHaADxWFs+Pc8Suq+gKcHDxkKhJYIGXNMoS&#13;&#10;JQwL3sCBF9vsQ9OWjlZMrfJBcaGtupwRwFrQe0pQaV43Qucm3fF6wrDWMN4p0ww0m2U77h1SLHac&#13;&#10;zQV5Wx7FquK8nYM7IeJoJDBbb9AhOqMX08UlZOpKjEhBPQasq3MujKHhtO7KwqCdKyjjNrtBqaUm&#13;&#10;41jN196TWtlSVpb+KtDcylfrJbleIAGVT/HbMFA/gyg/T4HsUIGK8FEWH3gmkg8tLE17I0OowwNL&#13;&#10;exJ21RjcOy25jVc2UkiZpNiRTjtw614pMWUPPBjpdmjN0w2gIacab2IY5spGTcaRkbFSH1D/GgJf&#13;&#10;/BcXYO/pvTSEqPX6k2xt0Noxq4I4Ra5GoLFZq9+pPSqWCA2tT00xTiNNtwCaMFV9n91xBMpDkw4L&#13;&#10;Wj2HuQZa9OdJrmf/BgZMoGEqFgrCAB2OmHHcNjSkCHMbLpK+lNHwDLinaA0CxKktV6XlqRP1NsZh&#13;&#10;ZsRIL9nCV24iCPy4L/vMJOd6LHbi59jYApyzydUGk/yFTujjPzN4ZuVfgsGPME2yc0LABT6ZzWDI&#13;&#10;H/hCPXwmXsFhxP7pX6XARn0Osban0Iq0Q4MfvsRRBqjySXqhXElFcco2pmQgIWBIhGih2axkUWXl&#13;&#10;3uRxgtN4hobT0FEJEQZYyg+j3RBZ+VsfbaCCHjbrdqqUJ1ZMV+NjBGbDI0aKktaAaJdQTNFQlDIF&#13;&#10;kTuVwXKlShNYsJGrxVGOtMdsnnfGAuewrhPIvhEJIsKTmXlyGQgQfly0uinCy39tQ9lBGVsRROwQ&#13;&#10;s5mFDavnRcUSnJ7ed8EZTc7HeL/wMwQ+Sf38S9gw95DyiEUc58oVcT9cGLvFVNITB8k5hpsPu2t5&#13;&#10;GlzIY3Zh22QjqIjJCVKcA7WXpDB2Ds9ZpFhAAXWKwaroEU2TyWj3LCxgoFsTyL/cBAIw/E+yBBgt&#13;&#10;l7EMg0YPw0OEf3MWSZhImks0vj5z7ewltQ6Eh/L1DCYXyVktIeeqtOxqQipsNVndtENt8IhNmxfa&#13;&#10;ruDEaOFZeQFtUx9zFptVdtUqmsMN/jqZUFMzhFyxIkXsYORXIK6ny3M/ZUsI80VZEImDQsbsDsh4&#13;&#10;+ZSxZgce4NihSQppUVzL6A/SsVV16pr5tkYiZtudko6Y0UusDI0I77IW3FCTMlik90bzQPAoPXt6&#13;&#10;+R2V6/LPnJEYsQ71du0jlmg4yAl3rWMRdqkheYjkPhkGXRftUfokC6O6ppDqyHwmEA1Q8U25Khev&#13;&#10;34BrNA7dmZriuVZW2ck+pNy2q6uxWGrGasYXEBmGOSjxXOMgrzUQoiiGdbDhMPJBasBOyPDcTN1u&#13;&#10;F5e+QqZe/MeyGOPkgN3IE3fDLQ5MC9bMYE6FCkzKkTtCdhaCjuid1IyAklkbtv9mtYkYqvT1gjJB&#13;&#10;OdsPlOecvFp8ilk6n5ocV+FEzSKyMkGeJm2CDJ5Gr5Ye0Z24Y3DyksR/rqlb0H+ISm/DIXYGsOvM&#13;&#10;B1rm53K+EuzEVeV5kVMWXOrIpLEVaDDeTBdpUPBoG9eXRljVpJC1QVr0yjNDDv/8nBFO0yL480lv&#13;&#10;BKHGFIBdsiq48UWaeDozpOLREzl/3apbBQkxZaxeiqMCcgYFy2S1y+RIVuZY4NByS3LWhqkTIM4T&#13;&#10;kKifKiZvXlfeBhnpiSWE5Z+DKddsAA6i4eX5DuPQw8nvpnhH7gQAJzVFcvGF9z33AaleaDWSjfMr&#13;&#10;FPNgkX7WuS2WQdLeLOMafZTOX9H26V9d/PJ/AAAA//8DAFBLAwQUAAYACAAAACEA3lIKHuIAAAAN&#13;&#10;AQAADwAAAGRycy9kb3ducmV2LnhtbExPTU/DMAy9I/EfIiNx25KWsU5d04nxIXGYhCgc6C1rTVto&#13;&#10;nKrJtvLv8U5wsWW95/eRbSbbiyOOvnOkIZorEEiVqztqNLy/Pc1WIHwwVJveEWr4QQ+b/PIiM2nt&#13;&#10;TvSKxyI0gkXIp0ZDG8KQSumrFq3xczcgMfbpRmsCn2Mj69GcWNz2MlZqKa3piB1aM+B9i9V3cbAa&#13;&#10;Vmph1RYft1iUu6/o46WMn29Lra+vpoc1j7s1iIBT+PuAcwfODzkH27sD1V70GmYRE88rSUAwvkyi&#13;&#10;GxB7DXGyAJln8n+L/BcAAP//AwBQSwMEFAAGAAgAAAAhAHkYvJ2/AAAAIQEAABkAAABkcnMvX3Jl&#13;&#10;bHMvZTJvRG9jLnhtbC5yZWxzhM+xasQwDAbgvdB3MNobJR3KUeJkOQ6ylhRuNY6SmMSysZzSe/t6&#13;&#10;7MHBDRqE0PdLbf/rd/VDSVxgDU1VgyK2YXK8aPgeL28nUJINT2YPTBpuJNB3ry/tF+0mlyVZXRRV&#13;&#10;FBYNa87xE1HsSt5IFSJxmcwheZNLmxaMxm5mIXyv6w9M/w3o7kw1TBrSMDWgxlssyc/tMM/O0jnY&#13;&#10;wxPnBxFoD8nBX/1eUJMWyhocb1iqqcqhgF2Ld491fwAAAP//AwBQSwECLQAUAAYACAAAACEAmzMn&#13;&#10;NwwBAAAtAgAAEwAAAAAAAAAAAAAAAAAAAAAAW0NvbnRlbnRfVHlwZXNdLnhtbFBLAQItABQABgAI&#13;&#10;AAAAIQA4/SH/1gAAAJQBAAALAAAAAAAAAAAAAAAAAD0BAABfcmVscy8ucmVsc1BLAQItABQABgAI&#13;&#10;AAAAIQCj85KdkgEAADEDAAAOAAAAAAAAAAAAAAAAADwCAABkcnMvZTJvRG9jLnhtbFBLAQItABQA&#13;&#10;BgAIAAAAIQDaEe6zgCQAAHNUAAAQAAAAAAAAAAAAAAAAAPoDAABkcnMvaW5rL2luazEueG1sUEsB&#13;&#10;Ai0AFAAGAAgAAAAhAN5SCh7iAAAADQEAAA8AAAAAAAAAAAAAAAAAqCgAAGRycy9kb3ducmV2Lnht&#13;&#10;bFBLAQItABQABgAIAAAAIQB5GLydvwAAACEBAAAZAAAAAAAAAAAAAAAAALcpAABkcnMvX3JlbHMv&#13;&#10;ZTJvRG9jLnhtbC5yZWxzUEsFBgAAAAAGAAYAeAEAAK0qAAAAAA==&#13;&#10;">
                      <v:imagedata r:id="rId45" o:title=""/>
                    </v:shape>
                  </w:pict>
                </mc:Fallback>
              </mc:AlternateContent>
            </w:r>
          </w:p>
        </w:tc>
        <w:tc>
          <w:tcPr>
            <w:tcW w:w="625" w:type="pct"/>
            <w:tcBorders>
              <w:top w:val="single" w:sz="4" w:space="0" w:color="auto"/>
              <w:left w:val="single" w:sz="4" w:space="0" w:color="auto"/>
              <w:right w:val="single" w:sz="4" w:space="0" w:color="auto"/>
            </w:tcBorders>
          </w:tcPr>
          <w:p w14:paraId="21056A0F" w14:textId="77777777" w:rsidR="00B168D4" w:rsidRPr="00A406E5" w:rsidRDefault="00B168D4" w:rsidP="00667B9B">
            <w:pPr>
              <w:jc w:val="center"/>
              <w:rPr>
                <w:rFonts w:ascii="Arial" w:hAnsi="Arial" w:cs="Arial"/>
                <w:sz w:val="32"/>
              </w:rPr>
            </w:pPr>
            <w:r w:rsidRPr="00652338">
              <w:rPr>
                <w:rFonts w:ascii="Arial" w:hAnsi="Arial" w:cs="Arial"/>
                <w:sz w:val="24"/>
              </w:rPr>
              <w:t>40</w:t>
            </w:r>
          </w:p>
        </w:tc>
        <w:tc>
          <w:tcPr>
            <w:tcW w:w="625" w:type="pct"/>
            <w:vMerge w:val="restart"/>
            <w:tcBorders>
              <w:top w:val="single" w:sz="4" w:space="0" w:color="auto"/>
              <w:left w:val="single" w:sz="4" w:space="0" w:color="auto"/>
              <w:bottom w:val="single" w:sz="4" w:space="0" w:color="auto"/>
              <w:right w:val="single" w:sz="4" w:space="0" w:color="auto"/>
            </w:tcBorders>
          </w:tcPr>
          <w:p w14:paraId="67C290DF" w14:textId="35AA7BCF" w:rsidR="00B168D4" w:rsidRPr="00A406E5" w:rsidRDefault="00BD19D3" w:rsidP="00667B9B">
            <w:pPr>
              <w:jc w:val="center"/>
              <w:rPr>
                <w:rFonts w:ascii="Arial" w:hAnsi="Arial" w:cs="Arial"/>
                <w:sz w:val="32"/>
              </w:rPr>
            </w:pPr>
            <w:r>
              <w:rPr>
                <w:rFonts w:ascii="Arial" w:hAnsi="Arial" w:cs="Arial"/>
                <w:noProof/>
                <w:sz w:val="32"/>
              </w:rPr>
              <mc:AlternateContent>
                <mc:Choice Requires="wpi">
                  <w:drawing>
                    <wp:anchor distT="0" distB="0" distL="114300" distR="114300" simplePos="0" relativeHeight="251939840" behindDoc="0" locked="0" layoutInCell="1" allowOverlap="1" wp14:anchorId="6F6F6A3C" wp14:editId="42A85547">
                      <wp:simplePos x="0" y="0"/>
                      <wp:positionH relativeFrom="column">
                        <wp:posOffset>68580</wp:posOffset>
                      </wp:positionH>
                      <wp:positionV relativeFrom="paragraph">
                        <wp:posOffset>281305</wp:posOffset>
                      </wp:positionV>
                      <wp:extent cx="371750" cy="184150"/>
                      <wp:effectExtent l="38100" t="38100" r="0" b="31750"/>
                      <wp:wrapNone/>
                      <wp:docPr id="300" name="Ink 300"/>
                      <wp:cNvGraphicFramePr/>
                      <a:graphic xmlns:a="http://schemas.openxmlformats.org/drawingml/2006/main">
                        <a:graphicData uri="http://schemas.microsoft.com/office/word/2010/wordprocessingInk">
                          <w14:contentPart bwMode="auto" r:id="rId46">
                            <w14:nvContentPartPr>
                              <w14:cNvContentPartPr/>
                            </w14:nvContentPartPr>
                            <w14:xfrm>
                              <a:off x="0" y="0"/>
                              <a:ext cx="371750" cy="184150"/>
                            </w14:xfrm>
                          </w14:contentPart>
                        </a:graphicData>
                      </a:graphic>
                    </wp:anchor>
                  </w:drawing>
                </mc:Choice>
                <mc:Fallback>
                  <w:pict>
                    <v:shape w14:anchorId="1EF28171" id="Ink 300" o:spid="_x0000_s1026" type="#_x0000_t75" style="position:absolute;margin-left:4.8pt;margin-top:21.55pt;width:30.45pt;height:15.65pt;z-index:2519398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8yyKqKAQAAMAMAAA4AAABkcnMvZTJvRG9jLnhtbJxSQW7CMBC8V+of&#13;&#10;LN9LEgIFRQQORZU4lHJoH+A6NrEae6O1IfD7bggUaFVV4hKtPc7szM5OZjtbsa1Cb8DlPOnFnCkn&#13;&#10;oTBunfP3t+eHMWc+CFeICpzK+V55Ppve302aOlN9KKEqFDIicT5r6pyXIdRZFHlZKit8D2rlCNSA&#13;&#10;VgQ64joqUDTEbquoH8ePUQNY1AhSeU+38w7k0wO/1kqGV629CqzK+Wg4HHEW2iIlWUjFOE05+6Ai&#13;&#10;Gcc8mk5EtkZRl0YeJYkbFFlhHAn4ppqLINgGzS8qaySCBx16EmwEWhupDn7IWRL/cLZwn62rZCA3&#13;&#10;mElwQbmwEhhOszsAt7SwFU2geYGC0hGbAPzISOP5P4xO9BzkxpKeLhFUlQi0Dr40tacxZ6bIOS6K&#13;&#10;5KzfbZ/ODlZ49rXcrpC179OYNskJS6LIOWuPFM/J/vL6f0KiI/QX806jbTMhwWyXcyLft99D5GoX&#13;&#10;mKTLdJSMhoRIgpLxIKH6grljOPW5SICaX2V9eW6FXSz69AsAAP//AwBQSwMEFAAGAAgAAAAhACIr&#13;&#10;aZ3kBAAACwsAABAAAABkcnMvaW5rL2luazEueG1stFbbihtHEH0P5B+a8cO+TEtd3T03Ya0fTBYC&#13;&#10;CQmxA8mjLM2uBkujZTR7+/ucUz3SruM1hJBgYk131+XUqVMVv333uN+Z+3Y4dod+mcnMZabt14dN&#13;&#10;198ss98/Xtk6M8dx1W9Wu0PfLrOn9pi9u/z+u7dd/3m/W+Bvgwj9kV/73TLbjuPtYj5/eHiYPYTZ&#13;&#10;YbiZe+fC/Mf+888/ZZeT16a97vpuRMrj6Wp96Mf2cWSwRbdZZuvx0Z3tEfvD4W5Yt+dn3gzrZ4tx&#13;&#10;WK3bq8OwX43niNtV37c706/2wP1HZsanW3x0yHPTDpnZdyjY+pnEKtY/NLhYPS6zF+c7QDwCyT6b&#13;&#10;vx7zz/8h5tXXMQkr+KqsMjNB2rT3xDRXzhffrv3X4XDbDmPXPtOcSJkensw6nZWfRNTQHg+7O/Ym&#13;&#10;M/er3R0oE+cgiym3zF8h5Ot44OY/jQdevhnvJbgvqZnKe8nDRNpZUqfWjt2+hdD3t2eNjUcE5vWH&#13;&#10;cdBx8M5767yV+qPIIjYLV868lC9aMan4FPPTcHfcnuN9Gp71qi9n1lJlD91m3J5JdzMXfV2eeX/J&#13;&#10;+mve27a72Y7/2n192B0wFFPH37x/71z5sjJNeZbcKwOsKjQTAb+118vsjc6wUc90oQxIWRuRwlSN&#13;&#10;+PzClhfuwruYZw5/JI9WjHd1bsV640PAh/HG5c5GE+qY89ZWdaEfuC9tMGWJYzTRFoXLo3FGchvg&#13;&#10;V5eSe+tt6XxONx9KPgQjSEB7EUHgYAuJSOyNlDEX9Y+49T538CrSUw1fQEDKmsEjcng94scBGjLB&#13;&#10;FfENEudMD4sCh1AwuZEQFYRUDAQzh2M0giw82OBLxd4QPCKm56AnVFwxO6IUkjMDrkumhU/KFIA0&#13;&#10;NngjWYgPE2lQDIwJVGyDax5JJc4sLnkirC3Bsyd0EMKybANUCAFnJb4BE2IFfJKeiPYUGhk5rWc+&#13;&#10;mIJ6RACGBJRpMCkodqJJcN+UCMTa+GbFoW/4QRZlvQIjIMIhGy495CGkQl1q8EGIEsAtlYFS0cpY&#13;&#10;KECp1Aq+lZ4LYdcYmAgjqiJp/lQ0YJBiAX3sgcsr4ilqZIqmcAG+8K60MyWCFMgYUTwIxwlxUVtF&#13;&#10;drUU8lSCE/5qJTagiaKBaYtK+MhK1BUDoB84KwsBdSp/+hrQadJQRFYCiZ77BjJwm1AogyCW/VLu&#13;&#10;QBWMfQNGKToMkqJSwfOI7HgGezAjEjpVwMUDntkVj6maukPefU1cDqWl6UvCmb6/+H/Pad390xWg&#13;&#10;S/WX6+tjOy6zummyy7oC74ErocFKKC5svHB5JlnIKkwARzSUHjWgqFSAYGKhYswDpgsaCiyl0vZo&#13;&#10;p0kxPnAPOqFVaI3DwV6nwUGiAsXhyEXQUE6kKdHRKHvKsVhImL1MFDbsCg3xH4YoULH4BRgFQQLB&#13;&#10;meoW/66YbJHGQr8pAw8CtaAohOFG8RHrifsGKDgrEBYg055v3CXYbJXWCd1zU9ETKEAAtMpnKULq&#13;&#10;FcdtCgyNImkqCNlQAfJw9kkBrLA0k3LoD52l1Rc43FpUUG6UIuSzApnqsE4xQ0Fe9JlyBTGTEHX8&#13;&#10;udVIEYwrIkV0IFH6VYlx2guqPIwxdJmESC8bUC1AoD4Qwu10GieuwALGeEF1ni3leOF9Ej2iUBEG&#13;&#10;R4cdVgIMugEb/BRk9W/Cff7XwOVfAAAA//8DAFBLAwQUAAYACAAAACEASxfpD+AAAAALAQAADwAA&#13;&#10;AGRycy9kb3ducmV2LnhtbExPTU/DMAy9I/EfIiNxY+lGGKxrOk0gdpomsXGAW5aYtmrjVE22lX+P&#13;&#10;OcHFlvWe30exGn0nzjjEJpCG6SQDgWSDa6jS8H54vXsCEZMhZ7pAqOEbI6zK66vC5C5c6A3P+1QJ&#13;&#10;FqGYGw11Sn0uZbQ1ehMnoUdi7CsM3iQ+h0q6wVxY3HdylmVz6U1D7FCbHp9rtO3+5DV8WvexRbvd&#13;&#10;tYdW0WKjNutezrS+vRlfljzWSxAJx/T3Ab8dOD+UHOwYTuSi6DQs5kzUoO6nIBh+zB5AHHkrBbIs&#13;&#10;5P8O5Q8AAAD//wMAUEsDBBQABgAIAAAAIQB5GLydvwAAACEBAAAZAAAAZHJzL19yZWxzL2Uyb0Rv&#13;&#10;Yy54bWwucmVsc4TPsWrEMAwG4L3QdzDaGyUdylHiZDkOspYUbjWOkpjEsrGc0nv7euzBwQ0ahND3&#13;&#10;S23/63f1Q0lcYA1NVYMitmFyvGj4Hi9vJ1CSDU9mD0wabiTQd68v7RftJpclWV0UVRQWDWvO8RNR&#13;&#10;7EreSBUicZnMIXmTS5sWjMZuZiF8r+sPTP8N6O5MNUwa0jA1oMZbLMnP7TDPztI52MMT5wcRaA/J&#13;&#10;wV/9XlCTFsoaHG9YqqnKoYBdi3ePdX8AAAD//wMAUEsBAi0AFAAGAAgAAAAhAJszJzcMAQAALQIA&#13;&#10;ABMAAAAAAAAAAAAAAAAAAAAAAFtDb250ZW50X1R5cGVzXS54bWxQSwECLQAUAAYACAAAACEAOP0h&#13;&#10;/9YAAACUAQAACwAAAAAAAAAAAAAAAAA9AQAAX3JlbHMvLnJlbHNQSwECLQAUAAYACAAAACEArzLI&#13;&#10;qooBAAAwAwAADgAAAAAAAAAAAAAAAAA8AgAAZHJzL2Uyb0RvYy54bWxQSwECLQAUAAYACAAAACEA&#13;&#10;IitpneQEAAALCwAAEAAAAAAAAAAAAAAAAADyAwAAZHJzL2luay9pbmsxLnhtbFBLAQItABQABgAI&#13;&#10;AAAAIQBLF+kP4AAAAAsBAAAPAAAAAAAAAAAAAAAAAAQJAABkcnMvZG93bnJldi54bWxQSwECLQAU&#13;&#10;AAYACAAAACEAeRi8nb8AAAAhAQAAGQAAAAAAAAAAAAAAAAARCgAAZHJzL19yZWxzL2Uyb0RvYy54&#13;&#10;bWwucmVsc1BLBQYAAAAABgAGAHgBAAAHCwAAAAA=&#13;&#10;">
                      <v:imagedata r:id="rId47" o:title=""/>
                    </v:shape>
                  </w:pict>
                </mc:Fallback>
              </mc:AlternateContent>
            </w:r>
          </w:p>
        </w:tc>
      </w:tr>
      <w:tr w:rsidR="00B168D4" w:rsidRPr="00A406E5" w14:paraId="5D55BC84" w14:textId="77777777" w:rsidTr="00667B9B">
        <w:trPr>
          <w:trHeight w:val="450"/>
        </w:trPr>
        <w:tc>
          <w:tcPr>
            <w:tcW w:w="3750" w:type="pct"/>
            <w:vMerge/>
            <w:tcBorders>
              <w:left w:val="single" w:sz="4" w:space="0" w:color="auto"/>
              <w:bottom w:val="single" w:sz="4" w:space="0" w:color="auto"/>
              <w:right w:val="single" w:sz="4" w:space="0" w:color="auto"/>
            </w:tcBorders>
          </w:tcPr>
          <w:p w14:paraId="68409D2C" w14:textId="77777777" w:rsidR="00B168D4" w:rsidRPr="00A406E5" w:rsidRDefault="00B168D4" w:rsidP="00667B9B">
            <w:pPr>
              <w:rPr>
                <w:rFonts w:ascii="Arial" w:hAnsi="Arial" w:cs="Arial"/>
                <w:b/>
                <w:sz w:val="16"/>
                <w:szCs w:val="16"/>
              </w:rPr>
            </w:pPr>
          </w:p>
        </w:tc>
        <w:tc>
          <w:tcPr>
            <w:tcW w:w="625" w:type="pct"/>
            <w:tcBorders>
              <w:left w:val="single" w:sz="4" w:space="0" w:color="auto"/>
              <w:bottom w:val="single" w:sz="4" w:space="0" w:color="auto"/>
              <w:right w:val="single" w:sz="4" w:space="0" w:color="auto"/>
            </w:tcBorders>
          </w:tcPr>
          <w:p w14:paraId="11DA87DD" w14:textId="77777777" w:rsidR="00B168D4" w:rsidRPr="00A406E5" w:rsidRDefault="00B168D4" w:rsidP="00667B9B">
            <w:pPr>
              <w:jc w:val="center"/>
              <w:rPr>
                <w:rFonts w:ascii="Arial" w:hAnsi="Arial" w:cs="Arial"/>
                <w:sz w:val="32"/>
              </w:rPr>
            </w:pPr>
          </w:p>
        </w:tc>
        <w:tc>
          <w:tcPr>
            <w:tcW w:w="625" w:type="pct"/>
            <w:vMerge/>
            <w:tcBorders>
              <w:top w:val="single" w:sz="4" w:space="0" w:color="auto"/>
              <w:left w:val="single" w:sz="4" w:space="0" w:color="auto"/>
              <w:bottom w:val="single" w:sz="4" w:space="0" w:color="auto"/>
              <w:right w:val="single" w:sz="4" w:space="0" w:color="auto"/>
            </w:tcBorders>
          </w:tcPr>
          <w:p w14:paraId="079AEBD3" w14:textId="77777777" w:rsidR="00B168D4" w:rsidRPr="00A406E5" w:rsidRDefault="00B168D4" w:rsidP="00667B9B">
            <w:pPr>
              <w:jc w:val="center"/>
              <w:rPr>
                <w:rFonts w:ascii="Arial" w:hAnsi="Arial" w:cs="Arial"/>
                <w:sz w:val="32"/>
              </w:rPr>
            </w:pPr>
          </w:p>
        </w:tc>
      </w:tr>
      <w:tr w:rsidR="00B168D4" w:rsidRPr="00A406E5" w14:paraId="09AE11BB" w14:textId="77777777" w:rsidTr="00667B9B">
        <w:trPr>
          <w:trHeight w:val="450"/>
        </w:trPr>
        <w:tc>
          <w:tcPr>
            <w:tcW w:w="3750" w:type="pct"/>
            <w:tcBorders>
              <w:top w:val="single" w:sz="4" w:space="0" w:color="auto"/>
              <w:left w:val="single" w:sz="4" w:space="0" w:color="auto"/>
              <w:right w:val="single" w:sz="4" w:space="0" w:color="auto"/>
            </w:tcBorders>
            <w:shd w:val="clear" w:color="auto" w:fill="D9D9D9"/>
          </w:tcPr>
          <w:p w14:paraId="3D2DFD01" w14:textId="77777777" w:rsidR="00B168D4" w:rsidRPr="00652338" w:rsidRDefault="00B168D4" w:rsidP="00667B9B">
            <w:pPr>
              <w:spacing w:after="200"/>
              <w:rPr>
                <w:rFonts w:ascii="Arial" w:hAnsi="Arial" w:cs="Arial"/>
                <w:b/>
                <w:sz w:val="16"/>
                <w:szCs w:val="16"/>
              </w:rPr>
            </w:pPr>
            <w:r w:rsidRPr="00A406E5">
              <w:rPr>
                <w:rFonts w:ascii="Arial" w:hAnsi="Arial" w:cs="Arial"/>
                <w:b/>
                <w:szCs w:val="16"/>
              </w:rPr>
              <w:t xml:space="preserve">5. </w:t>
            </w:r>
            <w:r>
              <w:rPr>
                <w:rFonts w:ascii="Arial" w:hAnsi="Arial" w:cs="Arial"/>
                <w:b/>
              </w:rPr>
              <w:t>Transferable S</w:t>
            </w:r>
            <w:r w:rsidRPr="00A406E5">
              <w:rPr>
                <w:rFonts w:ascii="Arial" w:hAnsi="Arial" w:cs="Arial"/>
                <w:b/>
              </w:rPr>
              <w:t xml:space="preserve">kills for </w:t>
            </w:r>
            <w:r>
              <w:rPr>
                <w:rFonts w:ascii="Arial" w:hAnsi="Arial" w:cs="Arial"/>
                <w:b/>
              </w:rPr>
              <w:t xml:space="preserve">Life and </w:t>
            </w:r>
            <w:r w:rsidRPr="00A406E5">
              <w:rPr>
                <w:rFonts w:ascii="Arial" w:hAnsi="Arial" w:cs="Arial"/>
                <w:b/>
              </w:rPr>
              <w:t>Professional Practic</w:t>
            </w:r>
            <w:r>
              <w:rPr>
                <w:rFonts w:ascii="Arial" w:hAnsi="Arial" w:cs="Arial"/>
                <w:b/>
              </w:rPr>
              <w:t>e</w:t>
            </w:r>
          </w:p>
        </w:tc>
        <w:tc>
          <w:tcPr>
            <w:tcW w:w="625" w:type="pct"/>
            <w:tcBorders>
              <w:top w:val="single" w:sz="4" w:space="0" w:color="auto"/>
              <w:left w:val="single" w:sz="4" w:space="0" w:color="auto"/>
              <w:right w:val="single" w:sz="4" w:space="0" w:color="auto"/>
            </w:tcBorders>
            <w:shd w:val="clear" w:color="auto" w:fill="D9D9D9"/>
          </w:tcPr>
          <w:p w14:paraId="284FDC2B" w14:textId="77777777" w:rsidR="00B168D4" w:rsidRPr="00652338" w:rsidRDefault="00B168D4" w:rsidP="00667B9B">
            <w:pPr>
              <w:jc w:val="center"/>
              <w:rPr>
                <w:rFonts w:ascii="Arial" w:hAnsi="Arial" w:cs="Arial"/>
                <w:sz w:val="18"/>
              </w:rPr>
            </w:pPr>
          </w:p>
        </w:tc>
        <w:tc>
          <w:tcPr>
            <w:tcW w:w="625" w:type="pct"/>
            <w:tcBorders>
              <w:top w:val="single" w:sz="4" w:space="0" w:color="auto"/>
              <w:left w:val="single" w:sz="4" w:space="0" w:color="auto"/>
              <w:bottom w:val="single" w:sz="4" w:space="0" w:color="auto"/>
              <w:right w:val="single" w:sz="4" w:space="0" w:color="auto"/>
            </w:tcBorders>
            <w:shd w:val="clear" w:color="auto" w:fill="D9D9D9"/>
          </w:tcPr>
          <w:p w14:paraId="1ABE1811" w14:textId="77777777" w:rsidR="00B168D4" w:rsidRPr="00652338" w:rsidRDefault="00B168D4" w:rsidP="00667B9B">
            <w:pPr>
              <w:jc w:val="center"/>
              <w:rPr>
                <w:rFonts w:ascii="Arial" w:hAnsi="Arial" w:cs="Arial"/>
                <w:sz w:val="16"/>
              </w:rPr>
            </w:pPr>
          </w:p>
        </w:tc>
      </w:tr>
      <w:tr w:rsidR="00B168D4" w:rsidRPr="00A406E5" w14:paraId="79075351" w14:textId="77777777" w:rsidTr="00667B9B">
        <w:trPr>
          <w:trHeight w:val="451"/>
        </w:trPr>
        <w:tc>
          <w:tcPr>
            <w:tcW w:w="3750" w:type="pct"/>
            <w:vMerge w:val="restart"/>
            <w:tcBorders>
              <w:top w:val="single" w:sz="4" w:space="0" w:color="auto"/>
              <w:left w:val="single" w:sz="4" w:space="0" w:color="auto"/>
              <w:right w:val="single" w:sz="4" w:space="0" w:color="auto"/>
            </w:tcBorders>
          </w:tcPr>
          <w:p w14:paraId="75EAE655" w14:textId="12A2BF06" w:rsidR="00B168D4" w:rsidRPr="00A406E5" w:rsidRDefault="0028496E" w:rsidP="00667B9B">
            <w:pPr>
              <w:spacing w:after="120"/>
              <w:rPr>
                <w:rFonts w:ascii="Arial" w:hAnsi="Arial" w:cs="Arial"/>
                <w:sz w:val="14"/>
                <w:szCs w:val="14"/>
              </w:rPr>
            </w:pPr>
            <w:r>
              <w:rPr>
                <w:rFonts w:ascii="Arial" w:hAnsi="Arial" w:cs="Arial"/>
                <w:noProof/>
                <w:sz w:val="14"/>
                <w:szCs w:val="14"/>
              </w:rPr>
              <mc:AlternateContent>
                <mc:Choice Requires="wpi">
                  <w:drawing>
                    <wp:anchor distT="0" distB="0" distL="114300" distR="114300" simplePos="0" relativeHeight="251974656" behindDoc="0" locked="0" layoutInCell="1" allowOverlap="1" wp14:anchorId="5F4291AA" wp14:editId="13061B26">
                      <wp:simplePos x="0" y="0"/>
                      <wp:positionH relativeFrom="column">
                        <wp:posOffset>-18415</wp:posOffset>
                      </wp:positionH>
                      <wp:positionV relativeFrom="paragraph">
                        <wp:posOffset>2540</wp:posOffset>
                      </wp:positionV>
                      <wp:extent cx="4562055" cy="257385"/>
                      <wp:effectExtent l="38100" t="38100" r="0" b="34925"/>
                      <wp:wrapNone/>
                      <wp:docPr id="334" name="Ink 334"/>
                      <wp:cNvGraphicFramePr/>
                      <a:graphic xmlns:a="http://schemas.openxmlformats.org/drawingml/2006/main">
                        <a:graphicData uri="http://schemas.microsoft.com/office/word/2010/wordprocessingInk">
                          <w14:contentPart bwMode="auto" r:id="rId48">
                            <w14:nvContentPartPr>
                              <w14:cNvContentPartPr/>
                            </w14:nvContentPartPr>
                            <w14:xfrm>
                              <a:off x="0" y="0"/>
                              <a:ext cx="4562055" cy="257385"/>
                            </w14:xfrm>
                          </w14:contentPart>
                        </a:graphicData>
                      </a:graphic>
                    </wp:anchor>
                  </w:drawing>
                </mc:Choice>
                <mc:Fallback>
                  <w:pict>
                    <v:shape w14:anchorId="357B3B91" id="Ink 334" o:spid="_x0000_s1026" type="#_x0000_t75" style="position:absolute;margin-left:-2.05pt;margin-top:-.4pt;width:360.4pt;height:21.45pt;z-index:25197465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D89g2MAQAAMQMAAA4AAABkcnMvZTJvRG9jLnhtbJxSQU7DMBC8I/EH&#13;&#10;y3eapG3aEjXlQIXEgdIDPMA4dmMRe6O127S/Z9M0tIAQEpdo17OezHh2fre3Fdsp9AZczpNBzJly&#13;&#10;EgrjNjl/fXm4mXHmg3CFqMCpnB+U53eL66t5U2dqCCVUhUJGJM5nTZ3zMoQ6iyIvS2WFH0CtHIEa&#13;&#10;0IpALW6iAkVD7LaKhnE8iRrAokaQyns6XXYgXxz5tVYyPGvtVWBVzqfphOSFvkAqxsmYszcqppNb&#13;&#10;Hi3mItugqEsjT5LEPxRZYRwJ+KRaiiDYFs0PKmskggcdBhJsBFobqY5+yFkSf3P26N5bV8lYbjGT&#13;&#10;4IJyYS0w9G93BP7zC1vRCzRPUFA6YhuAnxjpef4OoxO9BLm1pKdLBFUlAq2DL03tOcPMFDnHxyI5&#13;&#10;63e7+7ODNZ59rXZrZO38aETBOGFJFDlnbUvx9PZXX+8TEp2g35j3Gm2bCQlm+5zTHhza7zFytQ9M&#13;&#10;0uE4nQzjNOVMEjZMp6NZ2g701B1F311EQCNfwr7s2+sXm774AAAA//8DAFBLAwQUAAYACAAAACEA&#13;&#10;RL066GklAAAxWAAAEAAAAGRycy9pbmsvaW5rMS54bWy0nFuPXcdxhd8D5D9sHD/My2xx3y+CST8E&#13;&#10;MRAgQYLYAZJHmhpJhMmhQI4s+d/n+1b1GdKxDATBCSjNmX3rrlq16tLV+8yvf/Pz+3fdnx4+fnr7&#13;&#10;4fHlZfxquHQPj28+fPP28buXl//4/W/749J9enr9+M3rdx8eH15e/vzw6fKbV3//d79++/jH9+++&#13;&#10;5mfHCI+f/O39u5eX75+efvj6xYuffvrpq5/mrz58/O7FNAzzi396/OO//PPlVXvqm4dv3z6+fWLK&#13;&#10;T9dTbz48Pj38/ORgX7/95uXlzdPPw/P9jP27Dz9+fPPwfNkzH998vuPp4+s3D7/98PH966fnEb9/&#13;&#10;/fj48K57fP0euf/z0j39+Qd+ecs83z18vHTv36JwP301Lvty/OPJidc/v7x8cfwjIn5CkveXF788&#13;&#10;5n/9P4z5278eU7Hmad/2S9dE+ubhT8r0Iph//bd1/7ePH354+Pj09uEzzAVKu/Dn7k0dB58C6uPD&#13;&#10;pw/vftQ2l+5Pr9/9CGTjMECLNvf44hcA+evxwOam44HL3xzvS+H+Epqm3pc4NNCeKXU17dPb9w8Q&#13;&#10;/f0Pzxx7+sTAnv7d08e4wzRMUz9M/Xj8fhy/Xs6vx+mrdZy/MEVj8XXMP3z88dP3z+P94eNnvubK&#13;&#10;M2ql2U9vv3n6/hn04athmY7tGfcvUf+lp79/ePvd90//58fffHj3AadoFv/VP/zDMGzbF5plymfK&#13;&#10;/YIDh4VdA+DfH759eflVfLjLk3UiCMxrNx1Ldwzjen/Xr/63H8f9Zbz086XfxvN+6fZuvB/6pZum&#13;&#10;7X7opm5a/ejHdeF0LnZbt21c7Gdu4uLcLacXt34/z3vO7t283k/93B8eLd3AsGM/e+/UjevB58ZJ&#13;&#10;rh0dTwzd3i/TzOfYTcjQ89HP63w/89vobXyM4/3i4eEoDDbvzLhyeeyGflqcb2XMsWeGZbifODuu&#13;&#10;OdtPO4MsiKlKK79FQU4zFEMO+enEAw8tTMvHem73PVJ0yzzeI57ibpyYxgWxIj0TMdXJIQ/cM/vU&#13;&#10;7/Oi3t06cQIRunFYUYfnts+zMJjDjZzfZrXj31aTHxvqoG5g6+dxYrSxW3ZwnHhIuTmBCDkalpxH&#13;&#10;2PW837uln5flHhOJA4bqpp3DKYfo2SMTCmLP835jkii0dFhuQ/KFsVCnG2f0RkHQ2RgksmxCtk2a&#13;&#10;o58HRUbocR7ut6DXA0+/ThpCyf04uKkOAbQfJyyOIODtUYfWANIvA8c1xOwMw66VuCyXEBfgpdh4&#13;&#10;xnqgXQYBI7BeUTYYcp0TOzciD4qc8BkBUXsOkwB33SMbCgNuP+4DNmOeQ7IqzzIcPIo11g1gwSas&#13;&#10;FqkJCPZ+1DFK6WXf4bKWWBDhiB2ObYyZZPmJFBJg+IsEcY1J/1s/TeT712+//fTw9PKyz+vl1Toi&#13;&#10;5oJnnXjP3XI33w33F1x2vIybYCNTf+AECwotiI/+etoErTiz4izI1G+wUOHwJk54KwyRcEKjb6Md&#13;&#10;T4IepokaGEhH4jkCghZY4gN6neMzMy7B9WZvGcYJfEimBXCwwnW9qRfPCMaFBZxHBB4CJubojTYC&#13;&#10;m5G3ulIWnvCOmh4+9DhDDZ5wsPJAbO8Q58oB46LsgjXR/UAID0ZIj/5qEH56pNo64TgfgIG3qh0Q&#13;&#10;e1YX8s5+ItCN0jIUglqo4TX06dQ+nEdlwfYizzSqxFGuKCA2rM7NGTYmEyED0JhrGZaD/gyq/MaU&#13;&#10;sBSTyFacAcaNSpAjpnRSQ4FzQg+DMRcdJzwnFhmbUXkG7GnG6wQ9F0E0t8pjPGSM/QSEwBJAShMt&#13;&#10;gp+X4ILP/EoMHUAAvyJwMCKiANT5JW7QMofxYeCHEVfA0VdMkVvAeBKPdRw9B92Q02BRD86j1ojd&#13;&#10;kgwwVcV5BzOiCUbMwWmjXYTjY+4IG07JJHJHajTcnISQURIEf92kxuHW3vShAIwrqmvY7FG4bTxv&#13;&#10;PEV1omUFWHHfRZWTzEkUIyTGHskVXl4QkKsGSf7nskQOfPIGv2ZSE5qOeazQNvYgQu4HOSdMAqx+&#13;&#10;JgAGKH/2x7D5AI8BQD8SybScgygPowQQnuqnacLZOZxHGVZeMwp18IPxt4tZ43zOl1fjvhKXdkKo&#13;&#10;kfVuuOvPu8kEehn4Rx5LhYFbopH4L34iWKqJ8hXVHknfMnAjIeihZNnJUK/c5KluPWCeeBuFRGjC&#13;&#10;noWeLEFfghlBbcaVuX3siBkaYARWHZ041OAFR73ICmDtJSkco4ZglANISQTdOPnsaqRBJAIriAZ8&#13;&#10;xsPfQLtPVaHpmBmvMJntHOmuMEnYzaHQvd92xpb5M1zVDxmbTBbxsO2AfhVtdDbdkI/dyAWdrX6O&#13;&#10;Dppw4GQz1j9wFkcjU1jZoIoZVupVnSEv5IxFi1cpEKoksy4CV3LxIEUBlaKPE0g0JHWQQpCKZ9bu&#13;&#10;2Jha1REP+oLqNYhrwi2utOPTCdmUS44sqiBWXPS2kUJFSWZNyjwE6/F+DQIc7ASruEoH+BJinPD7&#13;&#10;eKqIoNCAhwEGqVzGYNNR0JDvJAoDLYrCFEOpNpm6AxNzPxqvQEQJiKZEr7BrVUQsBIhVRXAVbt3Q&#13;&#10;GfZ5wxnOEcvvY7cf5EOcAV84kLr5wkHaqWiN8L3xCJOLrEYz8qYmgUIBGF8n1sAAylUJKT2l2dyu&#13;&#10;zuIX2km3JF6tOVkwyjzvBsDDT+wtXTSpkY5jR2RafBaOEpkWLQ6IuWxm9OZxMBcA2xlJivCMCcCO&#13;&#10;4U2YygGJOBbrcAWXCrgTSQ1puAmhsB9RC4b0WRhAEmpmA+PEIkVBMKmH5P1mWX14hNpS2Fgtwyvn&#13;&#10;bfLkChme3ExcHDuGgvhIOaqIioaLmmLwESif6iaxZaNCalVlY4U8uiUrzuG4vKJBg9XnrbFinO76&#13;&#10;7W4Bp9BCQ2Ael0iICqdBFFboWi3roXorASoLr1WpiofIQm1uVFO9jWWfKjuSkE2EFHyhsGPkAfAg&#13;&#10;mpfDPqKJEWep+pIwY/EBKxVE60GM4gvD6EmZ5aYYTaO1Lz/J5lB8GMgEeA4owb5djCiAXc8IU4yb&#13;&#10;xRGpgnJLbpMcrDxaaKW243fyjE6APxCjzLUjoYk7IRqaohhrNcOneZtQT7ARB0KUoT+FoawfYb15&#13;&#10;V0qjM/MSkq/rRK7PJBfjyGqITvyek7VAdnQFk+DK6oKglLLBIocrRUUSZ+JvlBLbqHJD8k30tAB2&#13;&#10;OrHqwPL7QLe7fr7bXFaYnGdTEqhaNZQTFbzGFzCYEjHCQejSW6PCp6QNfvaziU0k591M530iOM4t&#13;&#10;ktC48QTLXo3Db1tCHdgENuG1COM5GAzQLFQIfBU7cBvjNImQEyBPeaANiubNVa0KbokWiRW0KE9Y&#13;&#10;S0KioEU1cxRa0wXbG6pA5hQm0hCr5cTOKUUevNCgri7GSWzgYH/UupZgmTLWMJiinCSbOGlFQaGW&#13;&#10;1QsLJfhBjh+zxp2N42ZVIgP8BV4GhkiBrEOG8mIsgdszc8VN14YzQAuVBSJ2w0nMp7KOOJN6HkdA&#13;&#10;9Kk/SCw1DGN0u+WpETCVJQnZUtJMEaWQ17BCAHCOkbRCYPWiLN9i5NxrmIV55W0Ki5l8xkeRyQMe&#13;&#10;AyP0Fs4zzSGuVEXoGHgW/unlBHCz22LK4TCE7egPJThFiVrJRyWUZkliHlNbdMIxpY+rDowRjJjf&#13;&#10;CGtuERYH5Kn6qBKLhnXu4ZqDMKK8jviIoBxiyxiIU4NwTuAsGDNkMLnqFYTStilRMthIGGrQ2CY5&#13;&#10;Kbh4simRAhBwhQoBFgo2wxuHFpI7PQ+MHsltcNQ6QBEioz9vV9eQiCjyKWJoHKynGYymonVNYsh+&#13;&#10;EY2CBoMsthGbZIAv170KtqIy0XiQdJT6tUwukU3N3IXBc5Zg4G0+Jd/HxGAAX02BRiWIwISUGT6G&#13;&#10;5WwVUAVpEAM5JRTLLtoTEgFZ9GNdgz0I0UzLwHbHqovyS3dyg5UhA1AH4bF4BCbBueGpVaWrUYt7&#13;&#10;BoP5RCRps6YZinsOekCMUxUR1+Qb5/zQNzggBXw+gDUcCMwJPZGEwtjjWkM6qSmQ2VjqrbbT9E1O&#13;&#10;+Fx8MoNxDgogbXmFtxC4CC7GaEr8ZLl6DFRIpDxOs9FFGPoZm1NQhsQuquPMyGEaGymTdOM6mlFR&#13;&#10;pKsytKxkhFnbpvOiHOQYPYwwXSitrO/3JNdg44rVPJrgByD9oQNzYlPg8q0EFSpaZ0oZDEDEGNAx&#13;&#10;yABK+r/YjyIOgSwl08mibcB1f4IzUaZWVohoLklcdXXG5T2RgUUOLUiXgLEbQtvfozSjekVzoq8R&#13;&#10;G7fiuukaMmr2MdkP+rUVDL4dMp24sexamITHHZVDChPmZHZ5wGBLqhfxRD6yGpQyTWB0jyvbbnQ4&#13;&#10;0b0/TMUMtBOS0DXKQ8zZzhPDp9YJCoLC84N6MIyVLYO57rVk1g9S2trWs0/M3IBEHaRRgdMWsMtI&#13;&#10;20JASdIwm4VoxtsRDTlt84OB4SKaccipGIdDe/cygYot9TgjCDRYtXXz4pohEdyfE1VC4zjZVd2B&#13;&#10;LZ0fpZXwOqc1Ebo7GSmg8Ra2mV4KMVQZq7Kg1K3MyC4Ot3uByqUWeQyFpxPHOUkFYohEBBb9YAKT&#13;&#10;TjiQlf6if1nRueTKENBAFmFwLCvirmuc2lI4mAulNi8Vbhlrz4MSZJ4oPyxB6KiDtaH2ToduHZVV&#13;&#10;Joa/hFPDizsFfEgnDJvwqaFcPFX+WrPy8nqIAniwgRGJh/wC1NIeK8cgsRJXDW/RMay2WJFkixWC&#13;&#10;qMhkuQlpHGzKqo7OgNDwj0PJmZYjexbkdi2AkFRBPI2XhTNOLtoOJ9UNyQhOGEmRRDCWM17WjFTf&#13;&#10;mZYsAEs4TzHk9ZXqQ1swLQOUYzEmFOU0swKJUsflN0lFP8Fp0kN3WpZIHECnOIAHDM361CSbGZmL&#13;&#10;tFc2lxu0f/RvngU2oimXTS7odRJgwxrkaQyBbQmv3E+0Nt4ypvaqdoaGcg0MzifVBIILF6YTL+4s&#13;&#10;PvPrLbP6siwsDSjcD1Qgxw3UgXfsFC53uDWZvZ/yHxRCIsNAYDD4JBXQkAii2g89aEWZS5E3MQJH&#13;&#10;i1ntX2gXgocdIBXDHtLC2JOenE/bItQeyZBAyDUbfQvPagADUagWG8EjrjqRiQAP8Lli8EyoRlCO&#13;&#10;hN6yoUygNx/WgQ6Wx2yAEavJru43evOC7WGGDzMzvqEhVHzB2/LgkHwPCSeWgE7DA41qXr9hFFhY&#13;&#10;DGmbHR5M+IRccw93uGNxwnp4dO2GCASyAXeqYlcvsOOoNQIRndI4E7kNr0ETus2ckHfGCUsCn/UI&#13;&#10;g+CpwqWdc9TysCSE5LLTSxrrNIYaTI0tEMIyyVLBSf3nik3THLafYQKhgY2PJPHNJXhAPrmI+Azp&#13;&#10;1HzEtW5XtC7HtADhOQLKSWc6EA4QfFmwXnUUqIFqt6bf0mdFOXiYhEbtiMaqKNdgsaVByFFhiPOS&#13;&#10;im5+5Vo22lBWzdyd5BHWaI0cRXoObkoR+h20TNjNxWTnin7EdPvutt5HhL+w0W/bxB4T1YuKSAz0&#13;&#10;JQrSAXxmMHZDjfK+PSUOFlv0R7rhGrP8dCZCUlloL4fDfaWC0ReAU4ZV7XtwMXUDJylnoA6jWy9L&#13;&#10;ZdsyIuS+m2Wsc8/UiW48y1B5YAng2rlCzufnrOpcjPJMIkDoaMxO0WIcLhZKX5kqJblmnOf4sPlb&#13;&#10;nCVmeBk+Eo1b2HG7N0BoNvYSuSHJInFbQ2+W6ai2+vqCltRVqnATBms9jkEZFFIe413uevLoYVMU&#13;&#10;ESps+pOA1V5CWOWbhlGJ0CvdBLHRMV0AG2Fc/fHhtKZWgrZyO+aZvQ5V8Z0AXXuqDr7Loc1Sv8BY&#13;&#10;eneskQagb+dk27biZAvlEcUTNVtImO2f1l7KpnUVgJqDXW1hBgrsz6Y0VXiAEXodjAPEvz/4jcaU&#13;&#10;/mQZePBp2pe4dkx4Hl1gbUEK0HUSc4bkdHorJ8H5pBgyFcxS/9iYMo+x+NWhmJM0bz7JDJy1PsFC&#13;&#10;iYeVMLjbhVnEc4fFqxMhEQ7xjg1jl3shpltYimlcwVC6S4VbNMJyag8aqb6YHqJbdMWQwYWnZXSL&#13;&#10;SlhXd4hkaEyKNUim8EBwjkldFaMiEAx1js73Irxcm/yqLPONy8Wx6Clbq2fMVYSiQEqFIrLci0jq&#13;&#10;p/pTwwPOojqmYbw8kPUP81AfiK6bvVzUYD6Pn2gnX+MplPMCDdhkHUTkpz7Mqwh4KBmOQGWQUFe3&#13;&#10;h3g6cxtd+GUjQniJ8WqzhFmjJUHBck/H4Aaei/DsRXIrtUeVkHmQJxICkNRxSJYxP0vvkAZvy0qF&#13;&#10;hOp5BpNx7qfbCbIym3y7ocVyNTuryUR+zuXRilIXjZvDSctSnvPQ+OhdkJ4jOgxMhaGKwzgwg7PD&#13;&#10;WIbgSZgmnsDBPOhQl8M7eEpI0CG4m5Up7pJqJUW1VnCXIAEF4qBF9T+kLobUnoQarlNcRVqx4H8i&#13;&#10;hap5xA0MwieKeOjcLn5CiSz7yOshWkRIiS2AqGMjQsZDnWo88HhSPTFuLRehJ2M9r7epHj+lpF7C&#13;&#10;U0qrxk1CFNexdCCQKz+CI3pAgjpyph6nSnSfBJQJkiphcKGlWL5mB1p6xAJbSYFGvqVRIQA9WW8H&#13;&#10;67ZRiBQYimHoLvuWGDJxK+aNa2YXRit7sQ+5mRLEauoAQLEgjNLPz/CGuA6MSMahkLtF1yAXJJvc&#13;&#10;Khq3U5skJJxdrD3v+iAPRzjWh96Pmzo4orAwMnFpFMWefJNM+CBvLJvbnVt9fS+ggM41quzELDJo&#13;&#10;XpqrAlursEedoJr2B4RHZRipc4kPFnPBJFmN2qJs+AuzEYp/RFozzkadWXZrrMNEzIzdGEEsHSkO&#13;&#10;LWEU3DxwDX2OWyUmk9owVl0IEbugPtUZBmDkCCIJ1dFehiLILYfLas26rPCcoCEXvcwABCL3yMqE&#13;&#10;aMNtdmK8Gj12YLT/IU8ZnJoIEalHDBkbdnZlDPTuAdlSG/BQb3a8G2bbnTUJb4ix101na+WFPl+2&#13;&#10;YL223LHDN9eKjRc8WdJkTQR3m3cjLW1bF2hVCYqoDRQO3ZD0F6Ea7aWUi+jPWABrG2i5mxbVlYDi&#13;&#10;f15bnyQbaSkwpLtgpjn5HYm0A2slTaNNrd8ovUg1xMx0XFzhGKjy/IhYPMrP2xUoO+8eAtl+WkOh&#13;&#10;607Th24Kut7xqtLZ1gHFzplrVQfoiOzlX6OW/BAuExMsiTtSKNs5q8PKBXoXF6m0QkG1kSzUdtIl&#13;&#10;hyTHbGgnOVnSCTwhJnmGhyXRNd0yGM/09rXCIz8wy3MUD20tktzZTUxhiRvpPOJmnzTuS2z+pd+r&#13;&#10;GaQ0UsCGiKE7c5cvzWgJp3XoGJ+omdiog3Ef6YbRUuG6c8MBh3loYLXsnBV7N8KADTWjDRNug5Ek&#13;&#10;gnizNSzI3c7Ixz6yFNp4/ZDdWCOnRn7en2AZBC01lQL6O5UT7XW5StDJiyWeV7TTEglAWQaavgn8&#13;&#10;VVIa2FI8EcQbACSrql2BiwfCY1VkKFZPjNYiGSEzY2ZmDEUUjdXzgorAb7aGEI8b9EKBBTrtpER5&#13;&#10;tbfYA7pwKdbU4DzKzAnoVILl2yxEQjUjuOVQ1dluxPE7D5O8GBqeMMeW/rYbqZO9MUaLvfBuuI0W&#13;&#10;TuGH+7M+rjg2QwDII6Ikq2Y5iz8wKse5RCFTGNs981phguIGS0Yn01n8JJCLe3i8ZsEjfwQTidAr&#13;&#10;0yhCtpkVJQ6FoAR/oKpDjGAt44rSsdSCvJsw7fQMCRlVLlLx6pRaoUA61xlSoOiAKR03+UZYbcxJ&#13;&#10;GR/cbQzV0lfXn02tiIisOsCCC2rGGj4VOV6Kst5rAkQ/R0qr2b0R5marDzSRfMAZmV1K4S9SzmEj&#13;&#10;fEqyKOlAC9Wo8iW24lGMo2vn3rxg2LjI4L4yJpE2K2/j+E5lHz/UWBjRohAZlEU13NpJIa5oBKiY&#13;&#10;MWBCfwlmuJDXjK03cCmvw5EoggsJL9sWkBEnUAPVIdEYElKQSBVMBlb0irKwbW5UqFGvXHstKZVD&#13;&#10;BVVlFFtHfEoMaVdWAtbGsSPr7oIFxaUF/waLKcDhDV9xp0wWCl6a6nc4aWBK79Ku6gwfqruqkbJn&#13;&#10;jVoqFhraLtO4mgkA5I73xcemrMnbIS7dLE0hRvsXjA79mnjO7SxesKB0ZCiztq50Egna4E7puqMs&#13;&#10;LGFc4nNYeiMBFXUzIdPTJFa/qM2RJWJ5qKV0rUOAobbEESAxjZH0OG73/RVxJlkjPCPhiywGK4B4&#13;&#10;jIz17nWRQPADs/Z2doJHWUQta9moNPEG/LYQcqa2FKmkboSUlnPNRNzTFHiFhWuIRzzdXbyWE3gr&#13;&#10;RYfJScRlVN4TQ9xrkLXcFyFu5V/md9lFFxq/j9dHP+E0nusbWcMaJFyiZOAYhUBWAQUjQ7kWgQ9m&#13;&#10;V0eKrbLklgW8dIDLtUHP/Do5WQdNmFNIc9336aSuWZAJ0y9QCf3AHfvQxdXQtUWjTXzfoz3CQPaN&#13;&#10;yspG2eqfa3S1xZw2WbGU6YW7NuoGOVHR2pUaaltouTq2GBMFruq+tEAV1JsV131co5HPcnJx5e9V&#13;&#10;BWeUkgKXYFKowEhiVRjYFwZN+8uQm0gE5xN0A5y9EgDkhcIUlojDyF7OIt81mO7KkZSDVkoYV2NZ&#13;&#10;USRrs86EDRcS6o5IZCFXY/Ii45dQXjC+RPYz2w7oYDYQPhxDvSqYccIqXRrfsg45fX1oJ/G5umt1&#13;&#10;yGzfnq8J0XPmaxzsqdCSpp2R6GmhNdO8qlQt4ZMk8U1XP+pD1QmRFNXQgS2ruuRMzhGhqS1zA1qT&#13;&#10;2ENdf7XP7vrPZaYvl1DocCb9tIOA0Ljvq0ZhrUEOJ+en0+CWWoVxMY9LL6008k5rxOACjpv5kfF2&#13;&#10;Zdy58DW/V/tyGjSriAO6xbdM+u2yXuYzqzBQOUgYWZLO9qvtQUhk0oOh0F+KNvic3KUCy4sKrG2N&#13;&#10;SEHe1pyvFgiae6yJJBvcdr+/1OQF9vgQq7rEPR2d19F9kLvxLeK862FMpj8seckcpE7ygh3kzQWo&#13;&#10;ycYNAdcTks+wHAeirEiJHVmzzEZG2yOpsLACXwISd9tpapSed2jMciqrddIrw1tl+kUwFjrSvAlP&#13;&#10;DAMJPa1eldGtuMrhwC+GCbKCywNblXndXm9Sb9dICUG7TdWaSJ+SIM4AejaaJaBDotjim+p1COHs&#13;&#10;+5nmYgG0gZDXiMgTg0T2dS9wdh8p1wDO4aS+MrLvpFUOl43SdEEz53F/1YqAqFohRDBB0enyhr3R&#13;&#10;1dfvtIbd2ZLR+Wa4r4hGdo+rm2BI0PDyRksjs2G9eu/8dj3pcCir8fRLPXGxYjEa5lgojN5nlVRk&#13;&#10;YfJExehUoqCQFMF9xUgfYNQkcj8cVizZhHWpiIgmMVSnhMhaScU5GU+/ocOtJ28ms/6XJl8ujuNy&#13;&#10;dBImlk6ozlWCqGiXnjRb7BSFVNrR76PhFSoF9mhrL4hP3jgFXpjOAqSitYOliFRrl0Kinsasw6E1&#13;&#10;e9Gct0AKhTKJGztVwEMPJjjr7RxGGuxhyDb2IazYyoTgjwu2XJtxmOumgYr3wS6vjmE/WKhcI9XC&#13;&#10;1iI7qKth3kA/qF29pkqwpyGnpBYX8TLKINDSX0SLCEb9AnR0GOSzMQPul++jX5rHwYdAzFC1vcpA&#13;&#10;wgG15IXDErw86eOoTGNUCoe7osxKF1DpA+BBwuIayD3Ymg3L+OK90yKR3uIgIqpJiRJkZIOAX2/Q&#13;&#10;5drSmIiz4QzVGYC0ptVb0/Q8eVGB7VzS6uZOZy3vyap+n+Him+EXwqrvshCPyWcpltHEiGwms8SH&#13;&#10;u9IGmqJfusi0BCFNasVcry8tMoTv+IIyLHIdjDJDKmgJCcwYbKhKizZW3iHATR3QhX7A8pW29EF0&#13;&#10;CPm9ALh4x6jNOLfkI+8yDHzx5JjX1HLPCFl42HthHxhnXtYELaLeWSssM7+1UUnmYi8vyGvb+G12&#13;&#10;RtTYcFaEgIO2leLl7osYE1wA86gLG+9iQ8sgy3CUOT7lWp7reZnDGs6+QM0JNhbmZhfu28m3flYb&#13;&#10;LiGS4ZPJBDFZh8dNwhbwxUs4/LyLVbncgkCbU9LHeKY5k7o2o0anpCdQUP/T8yA2+SUudCj3IXBQ&#13;&#10;CSizbxcqFCXq/rkLyAAJbWVClnQqSmRSb6ag2oUdCqa8bnwln8tC45bfh6Pe8nq67L42xAy0QEOO&#13;&#10;tgEcatn0E4oSwi84BqGobMv92p9R1Kyf1NTXMHzI+cWtPeTqX4F8wd9KTk9I7m8TpDbRINDB3rmm&#13;&#10;4bfECgUwqp52zRuDNTlTJAXfLhXRjlzp4R18xc/+DT0LglFeZzju+B4kHB6JqpPfykN+i2YxoN7h&#13;&#10;TblUW/QJ3NNALKNWKGvqqc6U31yiRuRIJQ4DWLQgiHFO89+wjGVfdSI9MCcC0NMGPNqRlLF3NNj5&#13;&#10;Ewz5SqRv3gh1XC5mHNLhwVEm12qBV6vzC+a23GawrHFpvmCmtJOIW1yvuEYVQbTXznb/kzvQEUfA&#13;&#10;qHHPpAS/x1p0xxUJWIwE9wVBn0n3Cn8nWUkDRLTA9auNSbxbi4PpBdeYrllcwYhnMhBvwSJ+8VBv&#13;&#10;cD/rmkYUFn9iUGf0HrtxDM2j+mII6unNLqfJ0a+5ZaJsItDKqqIChiqcrTrWP9qZL9LIVQbh3RcL&#13;&#10;btcneD3vBbKurIwqODs7NPDXCZHcN3p1iKifIxZKPogswHklDdCCsrdy3u/jZZHgMspYybzkTNca&#13;&#10;Bv08rvVYVINiNDX4MarV+y15RiL3u7f8cQibPHnFiVeArm9fkBZ9R0xwo1HULFtDDuXRFwKSN5Sz&#13;&#10;gFgUQPzc4JViQt1cTlThtwZ2rVYZnyzhCgY++DdD/CatKmOxA2aDgwMbmGzKiXL4YriHgwQhruIN&#13;&#10;ZAfoIxm5yWTti63yyPZGzNLepATZ1DrQbnVPBJXoqmqLjOwXJrHZtYTBeTAQI6Q0Qbi0EpXVedAA&#13;&#10;XvnGgYfSxMWHMklpniWHIBAtPrzWgoE3CXisFuajNQfR55pHrE69QmPsGo/PmJ9Zbmt+nEPzr5Tu&#13;&#10;1W5g6ZU3hXmDoH3d9KqcXbrMj0WwAEzVAOKhWknU+q+w837FswOrvLtXhRDbjw3evFRbAwQlkIUl&#13;&#10;7JFwQ9aoIAwsJBFMJtVib5u1LXvodP4JFQf2coVjDA3BbphUKOmoHOmIjnyD+iSP0gwxDs98O51A&#13;&#10;mLpIg0Mm84jJXIsTRFxAcGTAg+CVU1p8s8xBn2qO1RcK1IFzRGYLbhWW7pSZpW7Kpep7SgzOor+b&#13;&#10;LDLbP6dAkvV8IqFE0jgra1PBs7mOmTjF0Hz1G+MYnVK7+5tk9Itygdn9RRxbWG8II6L7veYBZfNS&#13;&#10;Ou9SJtDwPmq9iso3M+G6UuX9zvJ1gy5rvcYqugzoGckgBwserS9pNu4IzwwOsI2AzmFeorYd0L4u&#13;&#10;gprqD09sT0jLHB30BpoxQIL30DgSSZHdLfUMHUV2u4sI5HsDZBZQakEmQR0yKJrbAzIyYQRma/y8&#13;&#10;CikX/Aq7him/Rlg0UJKNzTYoxN3Cbv5xBr4/n3YjZ+y8eaPD0eaoCg9XKTBU2v1jBsgQiOyehzVs&#13;&#10;5idlqmo9bbmcUYpEhBqxFgsBUmw19pVNRSmn57hYqV+7saigBC9qE4/FR44zlthFyHzNpmVt7qcw&#13;&#10;UFXvzASu53M6oszUxM9H7BeVyzgODpE7/LsfqueOBIMwTJiOB4hbUO2NT4Yg4be9oCjOBwo4Z70q&#13;&#10;w2HOZuPE87iOkG4BOBbQNQp3FxrlSXw4u2oiA5G9VOGI6sGzhbRtm9wSPKyGcyOKxCR1Y4nu3new&#13;&#10;4idYWayrlQQmwgAGa0gbJhQsCSRSCUJmn8tMtNS7KVjOr3y31kdM53eQXZ5EZsZ00VDWJzRyh6VZ&#13;&#10;0hYtGVav4q6A4aqP3dLreQMTr6ftW+1sSEDhbPDkLfQZk2ZRecFDfYOurGd2cZ/CwrpeBYDugq8p&#13;&#10;ZDqZAim5xhFR1ota3cDAer1pHe6kPctNwOV3bgTadYlBJIP7AK2QLG6I3wNAhx1Z79h/ZaHYCCNC&#13;&#10;IFU+dUuE1pVC33qfaod1y+C7G+YXABqQtNbdm12YvBaJELaHOULydDPpIpezFn10YnOmbLLYR8dF&#13;&#10;doVr6mDLmk8qEUfhNz273IYeKHbwUVAEmzDdvAoIodYJvTnyMsf4u7sA3M8ItQ3VLgp07btxkQ5h&#13;&#10;8wIw9tl4yw0xpHvAnglbZxvg8HWH3bKA1VKaaXzdibfY54uuRcA6s5WTUKtPVqNWt4d0tBdERHX4&#13;&#10;6YswFnlFvvqjcUKM3vxrd8JFw0keVzMu+h6FQ29ZJoG/DUbCmDdpNJNzyviKeG6HO0TCluGWST0K&#13;&#10;wIm68WQRdVxtkVlCYoIEs3DJwFNtX540MmpUSiG3wDKcP0WeENLCv5Lbr7MuveolHoQn88EylDpK&#13;&#10;Tb0qHzQ0P+geGOTIT4mdnsWd8Flu4ioclkSq7FZK/Vk490paF6HmEm0kVvJwjbN8N1iRCMnl/g7s&#13;&#10;dq7f2GVgyGmHlrPEVbu7zqRKMNGNCwZkGZm3w5CeR6qeIYhUAZDYwfOOQARkwEBJhM3bCoolSPEe&#13;&#10;adwqAHRsQqoba0mPCGj5FKTkP0mCwxQErDR4wyciK6GSuvlYiYrTOAu1f+UTnuaNhiQ35UEL5GS1&#13;&#10;fq3W8gqW4sR4uLTliQuX0MagRYwkdvso8hkbuZykDg3IiGEMGR6QQM/DYIX6z60m46jfi4eHTJsg&#13;&#10;6BRZRYkSd/IgCpo4FNttpdZhxhjAW5Pn22vlDtJDifms/Fr0psQL2b3EAJITOMrqRnUPxNetXipV&#13;&#10;B0DuciiqHk9rGIOaf2CmVtpadLOcULb0aK4VWOzpX6bRZBoE/yGz62CIrCY7avvJ4efmTtTxnM/l&#13;&#10;xSal8e/WKRsDeWu+xen5CijeXqozLkHAOjIM4CunpnEL+6BkPKh8vDU0RBonBg+77dl05z0o35CA&#13;&#10;2nzHrbbzZ78RpUD6Z5utH/9HFP38N1Nf/TcAAAD//wMAUEsDBBQABgAIAAAAIQB4FXhT4gAAAAwB&#13;&#10;AAAPAAAAZHJzL2Rvd25yZXYueG1sTI9BT8MwDIXvSPyHyEhc0JZ2mjbUNZ0QaBdAYitcdksTr61o&#13;&#10;nNJkXfn3mBNcbFnPfn5fvp1cJ0YcQutJQTpPQCAZb1uqFXy872b3IELUZHXnCRV8Y4BtcX2V68z6&#13;&#10;Cx1wLGMt2IRCphU0MfaZlME06HSY+x6JtZMfnI48DrW0g76wuevkIklW0umW+EOje3xs0HyWZ6fg&#13;&#10;Rd7tvgbzety7svIH8zxW7fSm1O3N9LTh8rABEXGKfxfwy8D5oeBglT+TDaJTMFumvMmdKVhep6s1&#13;&#10;iErBcpGCLHL5H6L4AQAA//8DAFBLAwQUAAYACAAAACEAeRi8nb8AAAAhAQAAGQAAAGRycy9fcmVs&#13;&#10;cy9lMm9Eb2MueG1sLnJlbHOEz7FqxDAMBuC90Hcw2hslHcpR4mQ5DrKWFG41jpKYxLKxnNJ7+3rs&#13;&#10;wcENGoTQ90tt/+t39UNJXGANTVWDIrZhcrxo+B4vbydQkg1PZg9MGm4k0HevL+0X7SaXJVldFFUU&#13;&#10;Fg1rzvETUexK3kgVInGZzCF5k0ubFozGbmYhfK/rD0z/DejuTDVMGtIwNaDGWyzJz+0wz87SOdjD&#13;&#10;E+cHEWgPycFf/V5QkxbKGhxvWKqpyqGAXYt3j3V/AAAA//8DAFBLAQItABQABgAIAAAAIQCbMyc3&#13;&#10;DAEAAC0CAAATAAAAAAAAAAAAAAAAAAAAAABbQ29udGVudF9UeXBlc10ueG1sUEsBAi0AFAAGAAgA&#13;&#10;AAAhADj9If/WAAAAlAEAAAsAAAAAAAAAAAAAAAAAPQEAAF9yZWxzLy5yZWxzUEsBAi0AFAAGAAgA&#13;&#10;AAAhAKD89g2MAQAAMQMAAA4AAAAAAAAAAAAAAAAAPAIAAGRycy9lMm9Eb2MueG1sUEsBAi0AFAAG&#13;&#10;AAgAAAAhAES9OuhpJQAAMVgAABAAAAAAAAAAAAAAAAAA9AMAAGRycy9pbmsvaW5rMS54bWxQSwEC&#13;&#10;LQAUAAYACAAAACEAeBV4U+IAAAAMAQAADwAAAAAAAAAAAAAAAACLKQAAZHJzL2Rvd25yZXYueG1s&#13;&#10;UEsBAi0AFAAGAAgAAAAhAHkYvJ2/AAAAIQEAABkAAAAAAAAAAAAAAAAAmioAAGRycy9fcmVscy9l&#13;&#10;Mm9Eb2MueG1sLnJlbHNQSwUGAAAAAAYABgB4AQAAkCsAAAAA&#13;&#10;">
                      <v:imagedata r:id="rId49" o:title=""/>
                    </v:shape>
                  </w:pict>
                </mc:Fallback>
              </mc:AlternateContent>
            </w:r>
          </w:p>
        </w:tc>
        <w:tc>
          <w:tcPr>
            <w:tcW w:w="625" w:type="pct"/>
            <w:tcBorders>
              <w:top w:val="single" w:sz="4" w:space="0" w:color="auto"/>
              <w:left w:val="single" w:sz="4" w:space="0" w:color="auto"/>
              <w:right w:val="single" w:sz="4" w:space="0" w:color="auto"/>
            </w:tcBorders>
          </w:tcPr>
          <w:p w14:paraId="4F933BF2" w14:textId="77777777" w:rsidR="00B168D4" w:rsidRPr="00A406E5" w:rsidRDefault="00B168D4" w:rsidP="00667B9B">
            <w:pPr>
              <w:jc w:val="center"/>
              <w:rPr>
                <w:rFonts w:ascii="Arial" w:hAnsi="Arial" w:cs="Arial"/>
                <w:sz w:val="32"/>
              </w:rPr>
            </w:pPr>
            <w:r w:rsidRPr="00652338">
              <w:rPr>
                <w:rFonts w:ascii="Arial" w:hAnsi="Arial" w:cs="Arial"/>
                <w:sz w:val="24"/>
              </w:rPr>
              <w:t>10</w:t>
            </w:r>
          </w:p>
        </w:tc>
        <w:tc>
          <w:tcPr>
            <w:tcW w:w="625" w:type="pct"/>
            <w:vMerge w:val="restart"/>
            <w:tcBorders>
              <w:top w:val="single" w:sz="4" w:space="0" w:color="auto"/>
              <w:left w:val="single" w:sz="4" w:space="0" w:color="auto"/>
              <w:bottom w:val="single" w:sz="4" w:space="0" w:color="auto"/>
              <w:right w:val="single" w:sz="4" w:space="0" w:color="auto"/>
            </w:tcBorders>
          </w:tcPr>
          <w:p w14:paraId="5E6F907F" w14:textId="472B4528" w:rsidR="00B168D4" w:rsidRPr="00A406E5" w:rsidRDefault="0028496E" w:rsidP="00667B9B">
            <w:pPr>
              <w:rPr>
                <w:rFonts w:ascii="Arial" w:hAnsi="Arial" w:cs="Arial"/>
                <w:sz w:val="32"/>
              </w:rPr>
            </w:pPr>
            <w:r>
              <w:rPr>
                <w:rFonts w:ascii="Arial" w:hAnsi="Arial" w:cs="Arial"/>
                <w:noProof/>
                <w:sz w:val="32"/>
              </w:rPr>
              <mc:AlternateContent>
                <mc:Choice Requires="wpi">
                  <w:drawing>
                    <wp:anchor distT="0" distB="0" distL="114300" distR="114300" simplePos="0" relativeHeight="251978752" behindDoc="0" locked="0" layoutInCell="1" allowOverlap="1" wp14:anchorId="1771B52E" wp14:editId="507775F9">
                      <wp:simplePos x="0" y="0"/>
                      <wp:positionH relativeFrom="column">
                        <wp:posOffset>84455</wp:posOffset>
                      </wp:positionH>
                      <wp:positionV relativeFrom="paragraph">
                        <wp:posOffset>123190</wp:posOffset>
                      </wp:positionV>
                      <wp:extent cx="356140" cy="187560"/>
                      <wp:effectExtent l="38100" t="38100" r="12700" b="41275"/>
                      <wp:wrapNone/>
                      <wp:docPr id="338" name="Ink 338"/>
                      <wp:cNvGraphicFramePr/>
                      <a:graphic xmlns:a="http://schemas.openxmlformats.org/drawingml/2006/main">
                        <a:graphicData uri="http://schemas.microsoft.com/office/word/2010/wordprocessingInk">
                          <w14:contentPart bwMode="auto" r:id="rId50">
                            <w14:nvContentPartPr>
                              <w14:cNvContentPartPr/>
                            </w14:nvContentPartPr>
                            <w14:xfrm>
                              <a:off x="0" y="0"/>
                              <a:ext cx="356140" cy="187560"/>
                            </w14:xfrm>
                          </w14:contentPart>
                        </a:graphicData>
                      </a:graphic>
                    </wp:anchor>
                  </w:drawing>
                </mc:Choice>
                <mc:Fallback>
                  <w:pict>
                    <v:shape w14:anchorId="0940D935" id="Ink 338" o:spid="_x0000_s1026" type="#_x0000_t75" style="position:absolute;margin-left:6.05pt;margin-top:9.1pt;width:29.3pt;height:15.95pt;z-index:25197875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H6SeyGKAQAAMAMAAA4AAABkcnMvZTJvRG9jLnhtbJxSy27CMBC8V+o/&#13;&#10;WL6XJLwbETgUVeJQyqH9ANexidXYG60Ngb/vJkCBVlUlLpF3xxnP7OxktrMl2yr0BlzGk07MmXIS&#13;&#10;cuPWGX9/e34Yc+aDcLkowamM75Xns+n93aSuUtWFAspcISMS59O6yngRQpVGkZeFssJ3oFKOQA1o&#13;&#10;RaAS11GOoiZ2W0bdOB5GNWBeIUjlPXXnB5BPW36tlQyvWnsVWJnx0WDY5Sy0B9KJGR8nMXU+qDN6&#13;&#10;HPBoOhHpGkVVGHmUJG5QZIVxJOCbai6CYBs0v6iskQgedOhIsBFobaRq/ZCzJP7hbOE+G1dJX24w&#13;&#10;leCCcmElMJxm1wK3PGFLmkD9AjmlIzYB+JGRxvN/GAfRc5AbS3oOiaAqRaB18IWpPI05NXnGcZEn&#13;&#10;Z/1u+3R2sMKzr+V2hay53+vR4jhhSRQ5Z01J8ZzsL6//JyQ6Qn8x7zTaJhMSzHYZp/j3zbeNXO0C&#13;&#10;k9TsDYZJnxBJUDKmbWnxE/OB4VRdJECPX2V9WTfCLhZ9+gUAAP//AwBQSwMEFAAGAAgAAAAhAISJ&#13;&#10;FIEJBQAAYgsAABAAAABkcnMvaW5rL2luazEueG1stJZNb9tGEIbvBfofFszBF66130sakXMIGqBA&#13;&#10;ixRNCrRHRaZtIRJlUHTs/Ps+s6Rlp3GAokhhgOTszuc774z88tX9bqs+dcNhs++XlT01ler69f5i&#13;&#10;018tqz/ev9FNpQ7jqr9Ybfd9t6w+d4fq1fmPP7zc9B932zOeCg/9Qb5222V1PY43Z4vF3d3d6Z0/&#13;&#10;3Q9XC2eMX/zcf/z1l+p8trroLjf9ZiTk4eFove/H7n4UZ2ebi2W1Hu/NUR/f7/a3w7o7XsvJsH7U&#13;&#10;GIfVunuzH3ar8ejxetX33Vb1qx15/1mp8fMNHxviXHVDpXYbCtbu1IYcmp9aDlb3y+qJfEuKBzLZ&#13;&#10;VYvnff71P/h887VPScu7nHKl5pQuuk+S06Jgfvbt2n8b9jfdMG66R5gnUOaLz2o9yQWfCaihO+y3&#13;&#10;t9KbSn1abW+BzBoDLebYdvEMIF/7A5vv6g9cvunvaXJfQjOX9xSHGbQjpR5aO252HUTf3Rw5Nh5w&#13;&#10;LMfvxqGMgzPOaeO0bd5bexbaM+9P6cuTVswsfvD5Ybg9XB/9fRge+VpujqhNld1tLsbrI+jm1ATX&#13;&#10;pCPuT1F/zvq621xdj//ZfL3f7hmKueMvXr82Jj2trIQ8Uu6ZAS4sVDMAv3eXy+pFmWFVLKeDgoBt&#13;&#10;VG5VzqGtT3Q8MSe2ibmutK9Mpa3zpm6UUdHaWgdltPe55q2SbWrD24qkrXG+toimznLo29pz7NpQ&#13;&#10;O95t0eJS0y1lo60tX74RLadscLWOOhdfQbGgCKWt9omYvBReeMq904mcOI6KsHjxqmnkkmiSjrZJ&#13;&#10;0vK6xZJECMwl6RvJRxLAC8WSFX/krHlpa5OoNwQQK2TMnYoq21jyDwHNTBDqQMM5ErJFlDK0DQ0o&#13;&#10;YEkwySg/BOOKaqVKq2O2tQFCfEu6IkTlsqTtdbIZmVwykQNaQIKWFmN8gpF1hJjMsk5kLuBjjK5U&#13;&#10;TFrZuSmAdeLU6SZEOQAT3mgHN7Uug5GAY03GqXSVZ5ydmS/W2MPk/Fs2lfl8e3l56EZ2t3HVebQC&#13;&#10;NARLrSkEg2Muw4/K8kczo6ewoFuuSbHgAqZSX1DJF8y0pY9QTmNIRcCVWmSvpNnSXxG0a6R+6MYT&#13;&#10;2CEPJYKgKyhI67BwmDjB0wdIULQj2mIDAt+v9qZN1XnOWSVimcan+iSc6HBiLR3nZ06GK1KFp8oo&#13;&#10;3dDeBKSpp/TZSFFgkIK8dXyknJDeMjpyHCCoqDkjSFidYqE/xYpAtcxImRRBSbeNOAM2GTgarzMg&#13;&#10;JEFFhiiDhmt94Z33ceJhiYOCFYSIG2E+7SIAQAObsIcxL3MjovDKYVQ+GHMRGfdZBAtNShJItaY0&#13;&#10;QGfD8CWVpEGyHtgrBKL3TZpmz5UDCeZIld9dvJWW8Yg6wPpJlNFzshsERVszPMDTUI60FyGSfSxz&#13;&#10;WtAhh4J7CuJYSidrx5TLqvA6MBuCrE2FcuJQgDLgA3AOAiduAVQ4xC12jDi5TT0EFkCTPSOXkq72&#13;&#10;0RVxBo2BLqaRqSxagnjpFSDAeAkfVTKizoGzsmCJOTmzEgo4pyBSKpmk0hgEUmXmiUrxoobHXFbW&#13;&#10;DAVm0iMpu0ADVoDMAOicpGrCcy2rrkA19132kJcLAujAZiKqKLCyIaQsMOGyAAA+po7yVWos8zvh&#13;&#10;Iq1iW5aVxh2uIh4BFFW5EyJDBe0CWtPma0wE3eJLWpxoIYPbCCMJ7BNjL2hLwGmVUeQ/Bvnxn4zz&#13;&#10;vwEAAP//AwBQSwMEFAAGAAgAAAAhAFUULRXhAAAADAEAAA8AAABkcnMvZG93bnJldi54bWxMT01P&#13;&#10;wzAMvSPxHyIjcUEsadHaqWs6DRAH0ITYgHvWmraicaom27J/jznBxdbTs99HuYp2EEecfO9IQzJT&#13;&#10;IJBq1/TUavh4f7pdgPDBUGMGR6jhjB5W1eVFaYrGnWiLx11oBYuQL4yGLoSxkNLXHVrjZ25EYu7L&#13;&#10;TdYEhlMrm8mcWNwOMlUqk9b0xA6dGfGhw/p7d7Aa7t+2N/lZ3cX8OSabl3mfrT9fM62vr+Ljksd6&#13;&#10;CSJgDH8f8NuB80PFwfbuQI0XA+M04UveixQE87nKQew1zFUCsirl/xLVDwAAAP//AwBQSwMEFAAG&#13;&#10;AAgAAAAhAHkYvJ2/AAAAIQEAABkAAABkcnMvX3JlbHMvZTJvRG9jLnhtbC5yZWxzhM+xasQwDAbg&#13;&#10;vdB3MNobJR3KUeJkOQ6ylhRuNY6SmMSysZzSe/t67MHBDRqE0PdLbf/rd/VDSVxgDU1VgyK2YXK8&#13;&#10;aPgeL28nUJINT2YPTBpuJNB3ry/tF+0mlyVZXRRVFBYNa87xE1HsSt5IFSJxmcwheZNLmxaMxm5m&#13;&#10;IXyv6w9M/w3o7kw1TBrSMDWgxlssyc/tMM/O0jnYwxPnBxFoD8nBX/1eUJMWyhocb1iqqcqhgF2L&#13;&#10;d491fwAAAP//AwBQSwECLQAUAAYACAAAACEAmzMnNwwBAAAtAgAAEwAAAAAAAAAAAAAAAAAAAAAA&#13;&#10;W0NvbnRlbnRfVHlwZXNdLnhtbFBLAQItABQABgAIAAAAIQA4/SH/1gAAAJQBAAALAAAAAAAAAAAA&#13;&#10;AAAAAD0BAABfcmVscy8ucmVsc1BLAQItABQABgAIAAAAIQB+knshigEAADADAAAOAAAAAAAAAAAA&#13;&#10;AAAAADwCAABkcnMvZTJvRG9jLnhtbFBLAQItABQABgAIAAAAIQCEiRSBCQUAAGILAAAQAAAAAAAA&#13;&#10;AAAAAAAAAPIDAABkcnMvaW5rL2luazEueG1sUEsBAi0AFAAGAAgAAAAhAFUULRXhAAAADAEAAA8A&#13;&#10;AAAAAAAAAAAAAAAAKQkAAGRycy9kb3ducmV2LnhtbFBLAQItABQABgAIAAAAIQB5GLydvwAAACEB&#13;&#10;AAAZAAAAAAAAAAAAAAAAADcKAABkcnMvX3JlbHMvZTJvRG9jLnhtbC5yZWxzUEsFBgAAAAAGAAYA&#13;&#10;eAEAAC0LAAAAAA==&#13;&#10;">
                      <v:imagedata r:id="rId51" o:title=""/>
                    </v:shape>
                  </w:pict>
                </mc:Fallback>
              </mc:AlternateContent>
            </w:r>
          </w:p>
        </w:tc>
      </w:tr>
      <w:tr w:rsidR="00B168D4" w:rsidRPr="00A406E5" w14:paraId="746C7AE4" w14:textId="77777777" w:rsidTr="00667B9B">
        <w:trPr>
          <w:trHeight w:val="81"/>
        </w:trPr>
        <w:tc>
          <w:tcPr>
            <w:tcW w:w="3750" w:type="pct"/>
            <w:vMerge/>
            <w:tcBorders>
              <w:left w:val="single" w:sz="4" w:space="0" w:color="auto"/>
              <w:bottom w:val="single" w:sz="4" w:space="0" w:color="auto"/>
              <w:right w:val="single" w:sz="4" w:space="0" w:color="auto"/>
            </w:tcBorders>
          </w:tcPr>
          <w:p w14:paraId="29143BF2" w14:textId="77777777" w:rsidR="00B168D4" w:rsidRPr="00A406E5" w:rsidRDefault="00B168D4" w:rsidP="00667B9B">
            <w:pPr>
              <w:rPr>
                <w:rFonts w:ascii="Arial" w:hAnsi="Arial" w:cs="Arial"/>
                <w:b/>
                <w:sz w:val="16"/>
                <w:szCs w:val="16"/>
              </w:rPr>
            </w:pPr>
          </w:p>
        </w:tc>
        <w:tc>
          <w:tcPr>
            <w:tcW w:w="625" w:type="pct"/>
            <w:tcBorders>
              <w:left w:val="single" w:sz="4" w:space="0" w:color="auto"/>
              <w:bottom w:val="single" w:sz="4" w:space="0" w:color="auto"/>
              <w:right w:val="single" w:sz="4" w:space="0" w:color="auto"/>
            </w:tcBorders>
          </w:tcPr>
          <w:p w14:paraId="084C6D96" w14:textId="77777777" w:rsidR="00B168D4" w:rsidRPr="00A406E5" w:rsidRDefault="00B168D4" w:rsidP="00667B9B">
            <w:pPr>
              <w:rPr>
                <w:rFonts w:ascii="Arial" w:hAnsi="Arial" w:cs="Arial"/>
                <w:sz w:val="32"/>
              </w:rPr>
            </w:pPr>
          </w:p>
        </w:tc>
        <w:tc>
          <w:tcPr>
            <w:tcW w:w="625" w:type="pct"/>
            <w:vMerge/>
            <w:tcBorders>
              <w:top w:val="single" w:sz="4" w:space="0" w:color="auto"/>
              <w:left w:val="single" w:sz="4" w:space="0" w:color="auto"/>
              <w:bottom w:val="single" w:sz="4" w:space="0" w:color="auto"/>
              <w:right w:val="single" w:sz="4" w:space="0" w:color="auto"/>
            </w:tcBorders>
          </w:tcPr>
          <w:p w14:paraId="7714CF95" w14:textId="77777777" w:rsidR="00B168D4" w:rsidRPr="00A406E5" w:rsidRDefault="00B168D4" w:rsidP="00667B9B">
            <w:pPr>
              <w:jc w:val="center"/>
              <w:rPr>
                <w:rFonts w:ascii="Arial" w:hAnsi="Arial" w:cs="Arial"/>
                <w:sz w:val="32"/>
              </w:rPr>
            </w:pPr>
          </w:p>
        </w:tc>
      </w:tr>
    </w:tbl>
    <w:p w14:paraId="00B36F19" w14:textId="77777777" w:rsidR="00B168D4" w:rsidRPr="00A406E5" w:rsidRDefault="00B168D4" w:rsidP="00B168D4">
      <w:pPr>
        <w:ind w:left="284" w:right="531"/>
        <w:rPr>
          <w:rFonts w:ascii="Arial" w:hAnsi="Arial" w:cs="Arial"/>
          <w:b/>
          <w:sz w:val="16"/>
          <w:szCs w:val="16"/>
        </w:rPr>
      </w:pPr>
    </w:p>
    <w:tbl>
      <w:tblPr>
        <w:tblpPr w:leftFromText="180" w:rightFromText="180" w:vertAnchor="text" w:horzAnchor="margin" w:tblpXSpec="center" w:tblpY="82"/>
        <w:tblW w:w="10666"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ayout w:type="fixed"/>
        <w:tblLook w:val="0000" w:firstRow="0" w:lastRow="0" w:firstColumn="0" w:lastColumn="0" w:noHBand="0" w:noVBand="0"/>
      </w:tblPr>
      <w:tblGrid>
        <w:gridCol w:w="6062"/>
        <w:gridCol w:w="2297"/>
        <w:gridCol w:w="708"/>
        <w:gridCol w:w="1599"/>
      </w:tblGrid>
      <w:tr w:rsidR="00B168D4" w:rsidRPr="00A406E5" w14:paraId="3F53A36E" w14:textId="77777777" w:rsidTr="00667B9B">
        <w:trPr>
          <w:cantSplit/>
          <w:trHeight w:val="414"/>
        </w:trPr>
        <w:tc>
          <w:tcPr>
            <w:tcW w:w="6062" w:type="dxa"/>
            <w:vMerge w:val="restart"/>
            <w:shd w:val="pct15" w:color="auto" w:fill="auto"/>
          </w:tcPr>
          <w:p w14:paraId="7EB9C5B4" w14:textId="77777777" w:rsidR="00B168D4" w:rsidRDefault="00B168D4" w:rsidP="00667B9B">
            <w:pPr>
              <w:rPr>
                <w:rFonts w:ascii="Arial" w:hAnsi="Arial" w:cs="Arial"/>
                <w:b/>
                <w:bCs/>
                <w:sz w:val="22"/>
                <w:szCs w:val="22"/>
              </w:rPr>
            </w:pPr>
            <w:r>
              <w:rPr>
                <w:rFonts w:ascii="Arial" w:hAnsi="Arial" w:cs="Arial"/>
                <w:b/>
                <w:bCs/>
                <w:sz w:val="22"/>
                <w:szCs w:val="22"/>
              </w:rPr>
              <w:t>Assessment</w:t>
            </w:r>
            <w:r w:rsidRPr="00A406E5">
              <w:rPr>
                <w:rFonts w:ascii="Arial" w:hAnsi="Arial" w:cs="Arial"/>
                <w:b/>
                <w:bCs/>
                <w:sz w:val="22"/>
                <w:szCs w:val="22"/>
              </w:rPr>
              <w:t xml:space="preserve"> Mark </w:t>
            </w:r>
          </w:p>
          <w:p w14:paraId="37E2905D" w14:textId="77777777" w:rsidR="00B168D4" w:rsidRPr="00A406E5" w:rsidRDefault="00B168D4" w:rsidP="00667B9B">
            <w:pPr>
              <w:rPr>
                <w:rFonts w:ascii="Arial" w:hAnsi="Arial" w:cs="Arial"/>
                <w:sz w:val="16"/>
                <w:szCs w:val="16"/>
              </w:rPr>
            </w:pPr>
            <w:r w:rsidRPr="00A406E5">
              <w:rPr>
                <w:rFonts w:ascii="Arial" w:hAnsi="Arial" w:cs="Arial"/>
                <w:bCs/>
                <w:sz w:val="22"/>
                <w:szCs w:val="22"/>
              </w:rPr>
              <w:t>(</w:t>
            </w:r>
            <w:r w:rsidRPr="00A406E5">
              <w:rPr>
                <w:rFonts w:ascii="Arial" w:hAnsi="Arial" w:cs="Arial"/>
                <w:sz w:val="16"/>
                <w:szCs w:val="16"/>
              </w:rPr>
              <w:t>Assessment marks are subject to ratification at the Exam Board.  These comments and marks are to give feedback on module work and are for guidance only until they are confirmed. )</w:t>
            </w:r>
          </w:p>
        </w:tc>
        <w:tc>
          <w:tcPr>
            <w:tcW w:w="3005" w:type="dxa"/>
            <w:gridSpan w:val="2"/>
            <w:tcBorders>
              <w:bottom w:val="single" w:sz="4" w:space="0" w:color="auto"/>
            </w:tcBorders>
            <w:shd w:val="pct15" w:color="auto" w:fill="auto"/>
            <w:vAlign w:val="bottom"/>
          </w:tcPr>
          <w:p w14:paraId="09C91C7A" w14:textId="77777777" w:rsidR="00B168D4" w:rsidRDefault="00B168D4" w:rsidP="00667B9B">
            <w:pPr>
              <w:rPr>
                <w:rFonts w:ascii="Arial" w:hAnsi="Arial" w:cs="Arial"/>
                <w:b/>
                <w:sz w:val="16"/>
                <w:szCs w:val="16"/>
              </w:rPr>
            </w:pPr>
            <w:r w:rsidRPr="00A406E5">
              <w:rPr>
                <w:rFonts w:ascii="Arial" w:hAnsi="Arial" w:cs="Arial"/>
                <w:b/>
                <w:sz w:val="16"/>
                <w:szCs w:val="16"/>
              </w:rPr>
              <w:t xml:space="preserve">Late Submission Penalties </w:t>
            </w:r>
          </w:p>
          <w:p w14:paraId="03561BE3" w14:textId="77777777" w:rsidR="00B168D4" w:rsidRPr="00A406E5" w:rsidRDefault="00B168D4" w:rsidP="00667B9B">
            <w:pPr>
              <w:rPr>
                <w:rFonts w:ascii="Arial" w:hAnsi="Arial" w:cs="Arial"/>
                <w:b/>
                <w:bCs/>
                <w:sz w:val="16"/>
                <w:szCs w:val="16"/>
              </w:rPr>
            </w:pPr>
            <w:r w:rsidRPr="00A406E5">
              <w:rPr>
                <w:rFonts w:ascii="Arial" w:hAnsi="Arial" w:cs="Arial"/>
                <w:b/>
                <w:sz w:val="16"/>
                <w:szCs w:val="16"/>
              </w:rPr>
              <w:t>(tick if appropriate)</w:t>
            </w:r>
          </w:p>
        </w:tc>
        <w:tc>
          <w:tcPr>
            <w:tcW w:w="1599" w:type="dxa"/>
            <w:vMerge w:val="restart"/>
            <w:vAlign w:val="center"/>
          </w:tcPr>
          <w:p w14:paraId="19788359" w14:textId="6B438993" w:rsidR="00B168D4" w:rsidRPr="00A406E5" w:rsidRDefault="00C359E3" w:rsidP="00667B9B">
            <w:pPr>
              <w:jc w:val="right"/>
              <w:rPr>
                <w:rFonts w:ascii="Arial" w:hAnsi="Arial" w:cs="Arial"/>
                <w:b/>
                <w:bCs/>
              </w:rPr>
            </w:pPr>
            <w:r>
              <w:rPr>
                <w:rFonts w:ascii="Arial" w:hAnsi="Arial" w:cs="Arial"/>
                <w:b/>
                <w:bCs/>
                <w:noProof/>
              </w:rPr>
              <mc:AlternateContent>
                <mc:Choice Requires="wpi">
                  <w:drawing>
                    <wp:anchor distT="0" distB="0" distL="114300" distR="114300" simplePos="0" relativeHeight="251981824" behindDoc="0" locked="0" layoutInCell="1" allowOverlap="1" wp14:anchorId="0985DB59" wp14:editId="3E2F0EBB">
                      <wp:simplePos x="0" y="0"/>
                      <wp:positionH relativeFrom="column">
                        <wp:posOffset>342265</wp:posOffset>
                      </wp:positionH>
                      <wp:positionV relativeFrom="paragraph">
                        <wp:posOffset>213360</wp:posOffset>
                      </wp:positionV>
                      <wp:extent cx="302100" cy="251315"/>
                      <wp:effectExtent l="38100" t="38100" r="28575" b="28575"/>
                      <wp:wrapNone/>
                      <wp:docPr id="341" name="Ink 341"/>
                      <wp:cNvGraphicFramePr/>
                      <a:graphic xmlns:a="http://schemas.openxmlformats.org/drawingml/2006/main">
                        <a:graphicData uri="http://schemas.microsoft.com/office/word/2010/wordprocessingInk">
                          <w14:contentPart bwMode="auto" r:id="rId52">
                            <w14:nvContentPartPr>
                              <w14:cNvContentPartPr/>
                            </w14:nvContentPartPr>
                            <w14:xfrm>
                              <a:off x="0" y="0"/>
                              <a:ext cx="302100" cy="251315"/>
                            </w14:xfrm>
                          </w14:contentPart>
                        </a:graphicData>
                      </a:graphic>
                    </wp:anchor>
                  </w:drawing>
                </mc:Choice>
                <mc:Fallback>
                  <w:pict>
                    <v:shape w14:anchorId="467DC73F" id="Ink 341" o:spid="_x0000_s1026" type="#_x0000_t75" style="position:absolute;margin-left:26.35pt;margin-top:16.2pt;width:25.05pt;height:21.05pt;z-index:25198182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i2VbyOAQAAMAMAAA4AAABkcnMvZTJvRG9jLnhtbJxSwU7jMBC9r8Q/&#13;&#10;WHOniVPaRVFTDlQrcYDtYfcDjGM3FrEnGrtN+XsmabstixASF8vjZz+/N28Wd3vfip2h6DBUICc5&#13;&#10;CBM01i5sKvj759f1LYiYVKhVi8FU8Goi3C2vfiz6rjQFNtjWhgSThFj2XQVNSl2ZZVE3xqs4wc4E&#13;&#10;Bi2SV4lL2mQ1qZ7ZfZsVeT7PeqS6I9QmRj5dHUBYjvzWGp1+WxtNEm0FP2fzAkQaNxIEVXCbT+cg&#13;&#10;nofNTEK2XKhyQ6prnD5KUt9Q5JULLOAf1UolJbbkPlB5pwkj2jTR6DO01mkz+mFnMv/P2UN4GVzJ&#13;&#10;G72lUmNIJqS1onTq3Qh85wvfcgf6R6w5HbVNCEdGbs/XYRxEr1BvPes5JEKmVYnHITaui9zm0tUV&#13;&#10;0EMtz/rD7v7sYE1nX0+7NYnh/vSGEwrKsyh2LoaS4znZf3r/npHsCH3GvLfkh0xYsNhXwGP6Oqxj&#13;&#10;5GafhObDaV7InBHNUDGTUzkb8BPzgeFUXSTAV95lfVkPzy8GffkGAAD//wMAUEsDBBQABgAIAAAA&#13;&#10;IQC7UBX4gwQAABAKAAAQAAAAZHJzL2luay9pbmsxLnhtbLSVS2/bRhSF9wX6HwaThTYcaR6cISlE&#13;&#10;ziKogQItWjQp0C4VibaESJRB0a9/3++OaNlpHKAo2o3NeZ177jlnRm/fPex36q7tj9tDt9BuarVq&#13;&#10;u9Vhve2uF/r3j5em1uo4LLv1cnfo2oV+bI/63cX3373ddp/3uzl/FQjdUb72u4XeDMPNfDa7v7+f&#13;&#10;3ofpob+eeWvD7Mfu888/6Yvx1Lq92nbbgZLHp6nVoRvah0HA5tv1Qq+GB3veD/aHw22/as/LMtOv&#13;&#10;nncM/XLVXh76/XI4I26WXdfuVLfcw/sPrYbHGz621Llue632Wxo2furKqqx/aJhYPiz0i/EtFI8w&#13;&#10;2evZ65h//g+Yl19jCq3gq1RpNVJat3fCaZY1n3+791/7w03bD9v2WeaTKOPCo1qdxlmfk1B9ezzs&#13;&#10;bsUbre6Wu1skc9YSi7G2m70iyNd4aPOf4qHLN/FekvtSmrG9lzqMop0j9WTtsN23BH1/c87YcARY&#13;&#10;pj8Mfb4O3npvrDeu/ujcPNp5CFOXmhdWjCl+wvzU3x43Z7xP/XNe88pZtVNn99v1sDmLbqe29HU6&#13;&#10;6/5S9ddOb9rt9Wb418dXh92BSzE6/ub9e2tTetFZLnmO3CsXOKdQjQL81l4t9Jt8h1U+eZrICngb&#13;&#10;lK9UHUMqJqaZmHpiC2110Lawyqmm8YVT1qSYiqCCcaUvTDB81g0TtbKFKdnn2B0UGrHbmcqlwjhV&#13;&#10;yqozPv9jlGoOg8Zup7wpy7Lw+Sx4GBlzRQesNQ4kjguu8cbDjoPROOcKxqWqmqIaj4If2Js5sIlc&#13;&#10;CI5JrsqcfLJFyQnpJxrfVIWnnKUytWMQOCFYwsCHmkUZBf66lFsFWViaOFZ2oHnTjKMQckveRPga&#13;&#10;KIkcwaSqiIZxLUPYxAYM6cbItPeCkfdCJUmL1MzK+CSdjnRpSXqxJkCzRPYqyxBOJ1HMZ8lMoNMn&#13;&#10;iFo1uSesojjdUC0Ki1r5Eg1MklJAWBNj4eQLUlAuGeCN0IATIoIoOuGrqSoMQzwkhVzexR4WxQpX&#13;&#10;ohrqxVRinSyyIgdlKz83J6WzsCnE7Ko4Iv571oRARW+0mj2wJ1aWSenfQu+kB3vERRxW9ovX9umC&#13;&#10;/9PQ52fkl6urYzssdEy1vkgxqCihwsWJKScmTgIOa6+d9jVNlznLpFRJhAm68YkgSFBL5E7ISRuS&#13;&#10;Gg9/2aBilBiRwzpPSDxFnSjKSlpFWZzFbxFc5BIPxpSgHP4R69ESGSIQIMDInqYUc7HPj3fIN6wK&#13;&#10;CSgRXck+shGYPCa8jFmVNHpHGjlbYRiMKc/20xWBAytJsiycpLpyxOsETTkczfVZw0AZRepQXALo&#13;&#10;Gh4JKZ8tIxBEivw5ysgr4KPcCuk8hzk0gs9CRWNE0DUs1GOskknoiiuZBYIBDUQmBUPleX6YzZdI&#13;&#10;3hKPSaJLTcYl4ibhD6Bye9kHuwwn75ZkmLJB7glVKSAGhCAscwGJYbaVbawCYiJPlTQIGl4jSYmS&#13;&#10;kly5YK6q6/wW5iHP6fk1kbSzu+becHvIBj1z1wCVJ5TCVPx7lp9/Ei/+AgAA//8DAFBLAwQUAAYA&#13;&#10;CAAAACEAtSRYVOMAAAANAQAADwAAAGRycy9kb3ducmV2LnhtbEyPzU7DMBCE70i8g7VI3KhT0x9I&#13;&#10;41QIBAgpEmrgATaxSSLidYjdNn17tie4rLSa2dn5su3kenGwY+g8aZjPEhCWam86ajR8fjzf3IEI&#13;&#10;Eclg78lqONkA2/zyIsPU+CPt7KGMjeAQCilqaGMcUilD3VqHYeYHS6x9+dFh5HVspBnxyOGulypJ&#13;&#10;VtJhR/yhxcE+trb+LvdOA77TS1XQa3HfnhStdm9F+TOvtb6+mp42PB42IKKd4t8FnBm4P+RcrPJ7&#13;&#10;MkH0GpZqzU4Nt2oB4qwninkqDevFEmSeyf8U+S8AAAD//wMAUEsDBBQABgAIAAAAIQB5GLydvwAA&#13;&#10;ACEBAAAZAAAAZHJzL19yZWxzL2Uyb0RvYy54bWwucmVsc4TPsWrEMAwG4L3QdzDaGyUdylHiZDkO&#13;&#10;spYUbjWOkpjEsrGc0nv7euzBwQ0ahND3S23/63f1Q0lcYA1NVYMitmFyvGj4Hi9vJ1CSDU9mD0wa&#13;&#10;biTQd68v7RftJpclWV0UVRQWDWvO8RNR7EreSBUicZnMIXmTS5sWjMZuZiF8r+sPTP8N6O5MNUwa&#13;&#10;0jA1oMZbLMnP7TDPztI52MMT5wcRaA/JwV/9XlCTFsoaHG9YqqnKoYBdi3ePdX8AAAD//wMAUEsB&#13;&#10;Ai0AFAAGAAgAAAAhAJszJzcMAQAALQIAABMAAAAAAAAAAAAAAAAAAAAAAFtDb250ZW50X1R5cGVz&#13;&#10;XS54bWxQSwECLQAUAAYACAAAACEAOP0h/9YAAACUAQAACwAAAAAAAAAAAAAAAAA9AQAAX3JlbHMv&#13;&#10;LnJlbHNQSwECLQAUAAYACAAAACEAqLZVvI4BAAAwAwAADgAAAAAAAAAAAAAAAAA8AgAAZHJzL2Uy&#13;&#10;b0RvYy54bWxQSwECLQAUAAYACAAAACEAu1AV+IMEAAAQCgAAEAAAAAAAAAAAAAAAAAD2AwAAZHJz&#13;&#10;L2luay9pbmsxLnhtbFBLAQItABQABgAIAAAAIQC1JFhU4wAAAA0BAAAPAAAAAAAAAAAAAAAAAKcI&#13;&#10;AABkcnMvZG93bnJldi54bWxQSwECLQAUAAYACAAAACEAeRi8nb8AAAAhAQAAGQAAAAAAAAAAAAAA&#13;&#10;AAC3CQAAZHJzL19yZWxzL2Uyb0RvYy54bWwucmVsc1BLBQYAAAAABgAGAHgBAACtCgAAAAA=&#13;&#10;">
                      <v:imagedata r:id="rId53" o:title=""/>
                    </v:shape>
                  </w:pict>
                </mc:Fallback>
              </mc:AlternateContent>
            </w:r>
            <w:r w:rsidR="00B168D4" w:rsidRPr="00A406E5">
              <w:rPr>
                <w:rFonts w:ascii="Arial" w:hAnsi="Arial" w:cs="Arial"/>
                <w:b/>
                <w:bCs/>
              </w:rPr>
              <w:t>%</w:t>
            </w:r>
          </w:p>
        </w:tc>
      </w:tr>
      <w:tr w:rsidR="00B168D4" w:rsidRPr="00A406E5" w14:paraId="298CFE5E" w14:textId="77777777" w:rsidTr="00667B9B">
        <w:trPr>
          <w:cantSplit/>
        </w:trPr>
        <w:tc>
          <w:tcPr>
            <w:tcW w:w="6062" w:type="dxa"/>
            <w:vMerge/>
            <w:vAlign w:val="bottom"/>
          </w:tcPr>
          <w:p w14:paraId="06B19259" w14:textId="77777777" w:rsidR="00B168D4" w:rsidRPr="00A406E5" w:rsidRDefault="00B168D4" w:rsidP="00667B9B">
            <w:pPr>
              <w:rPr>
                <w:rFonts w:ascii="Arial" w:hAnsi="Arial" w:cs="Arial"/>
              </w:rPr>
            </w:pPr>
          </w:p>
        </w:tc>
        <w:tc>
          <w:tcPr>
            <w:tcW w:w="2297" w:type="dxa"/>
            <w:vAlign w:val="bottom"/>
          </w:tcPr>
          <w:p w14:paraId="65481C93" w14:textId="77777777" w:rsidR="00B168D4" w:rsidRPr="00A406E5" w:rsidRDefault="00B168D4" w:rsidP="00667B9B">
            <w:pPr>
              <w:rPr>
                <w:rFonts w:ascii="Arial" w:hAnsi="Arial" w:cs="Arial"/>
                <w:b/>
                <w:bCs/>
                <w:sz w:val="16"/>
                <w:szCs w:val="16"/>
              </w:rPr>
            </w:pPr>
            <w:r w:rsidRPr="00A406E5">
              <w:rPr>
                <w:rFonts w:ascii="Arial" w:hAnsi="Arial" w:cs="Arial"/>
                <w:sz w:val="16"/>
                <w:szCs w:val="16"/>
              </w:rPr>
              <w:t>Up to 1 week late</w:t>
            </w:r>
            <w:r>
              <w:rPr>
                <w:rFonts w:ascii="Arial" w:hAnsi="Arial" w:cs="Arial"/>
                <w:sz w:val="16"/>
                <w:szCs w:val="16"/>
              </w:rPr>
              <w:t xml:space="preserve"> (</w:t>
            </w:r>
            <w:r w:rsidRPr="00A406E5">
              <w:rPr>
                <w:rFonts w:ascii="Arial" w:hAnsi="Arial" w:cs="Arial"/>
                <w:sz w:val="12"/>
                <w:szCs w:val="12"/>
              </w:rPr>
              <w:t>40% Max</w:t>
            </w:r>
            <w:r>
              <w:rPr>
                <w:rFonts w:ascii="Arial" w:hAnsi="Arial" w:cs="Arial"/>
                <w:sz w:val="12"/>
                <w:szCs w:val="12"/>
              </w:rPr>
              <w:t>)</w:t>
            </w:r>
          </w:p>
        </w:tc>
        <w:tc>
          <w:tcPr>
            <w:tcW w:w="708" w:type="dxa"/>
            <w:vAlign w:val="bottom"/>
          </w:tcPr>
          <w:p w14:paraId="1A7D0EBE" w14:textId="77777777" w:rsidR="00B168D4" w:rsidRPr="00A406E5" w:rsidRDefault="00B168D4" w:rsidP="00667B9B">
            <w:pPr>
              <w:jc w:val="center"/>
              <w:rPr>
                <w:rFonts w:ascii="Arial" w:hAnsi="Arial" w:cs="Arial"/>
                <w:sz w:val="12"/>
                <w:szCs w:val="12"/>
              </w:rPr>
            </w:pPr>
          </w:p>
        </w:tc>
        <w:tc>
          <w:tcPr>
            <w:tcW w:w="1599" w:type="dxa"/>
            <w:vMerge/>
            <w:vAlign w:val="bottom"/>
          </w:tcPr>
          <w:p w14:paraId="4AAB529C" w14:textId="77777777" w:rsidR="00B168D4" w:rsidRPr="00A406E5" w:rsidRDefault="00B168D4" w:rsidP="00667B9B">
            <w:pPr>
              <w:ind w:leftChars="71" w:left="142"/>
              <w:rPr>
                <w:rFonts w:ascii="Arial" w:hAnsi="Arial" w:cs="Arial"/>
              </w:rPr>
            </w:pPr>
          </w:p>
        </w:tc>
      </w:tr>
      <w:tr w:rsidR="00B168D4" w:rsidRPr="00A406E5" w14:paraId="0781E7F5" w14:textId="77777777" w:rsidTr="00667B9B">
        <w:trPr>
          <w:cantSplit/>
        </w:trPr>
        <w:tc>
          <w:tcPr>
            <w:tcW w:w="6062" w:type="dxa"/>
            <w:vMerge/>
            <w:vAlign w:val="bottom"/>
          </w:tcPr>
          <w:p w14:paraId="210731DE" w14:textId="77777777" w:rsidR="00B168D4" w:rsidRPr="00A406E5" w:rsidRDefault="00B168D4" w:rsidP="00667B9B">
            <w:pPr>
              <w:rPr>
                <w:rFonts w:ascii="Arial" w:hAnsi="Arial" w:cs="Arial"/>
              </w:rPr>
            </w:pPr>
          </w:p>
        </w:tc>
        <w:tc>
          <w:tcPr>
            <w:tcW w:w="2297" w:type="dxa"/>
            <w:vAlign w:val="bottom"/>
          </w:tcPr>
          <w:p w14:paraId="2C10E3B2" w14:textId="77777777" w:rsidR="00B168D4" w:rsidRPr="00A406E5" w:rsidRDefault="00B168D4" w:rsidP="00667B9B">
            <w:pPr>
              <w:rPr>
                <w:rFonts w:ascii="Arial" w:hAnsi="Arial" w:cs="Arial"/>
                <w:b/>
                <w:bCs/>
                <w:sz w:val="16"/>
                <w:szCs w:val="16"/>
              </w:rPr>
            </w:pPr>
            <w:r w:rsidRPr="00A406E5">
              <w:rPr>
                <w:rFonts w:ascii="Arial" w:hAnsi="Arial" w:cs="Arial"/>
                <w:sz w:val="16"/>
                <w:szCs w:val="16"/>
              </w:rPr>
              <w:t>Over 1 week late</w:t>
            </w:r>
            <w:r>
              <w:rPr>
                <w:rFonts w:ascii="Arial" w:hAnsi="Arial" w:cs="Arial"/>
                <w:sz w:val="16"/>
                <w:szCs w:val="16"/>
              </w:rPr>
              <w:t xml:space="preserve"> (</w:t>
            </w:r>
            <w:r w:rsidRPr="00A406E5">
              <w:rPr>
                <w:rFonts w:ascii="Arial" w:hAnsi="Arial" w:cs="Arial"/>
                <w:sz w:val="12"/>
                <w:szCs w:val="12"/>
              </w:rPr>
              <w:t>0%</w:t>
            </w:r>
            <w:r>
              <w:rPr>
                <w:rFonts w:ascii="Arial" w:hAnsi="Arial" w:cs="Arial"/>
                <w:sz w:val="12"/>
                <w:szCs w:val="12"/>
              </w:rPr>
              <w:t>)</w:t>
            </w:r>
          </w:p>
        </w:tc>
        <w:tc>
          <w:tcPr>
            <w:tcW w:w="708" w:type="dxa"/>
            <w:vAlign w:val="bottom"/>
          </w:tcPr>
          <w:p w14:paraId="1EFBF989" w14:textId="77777777" w:rsidR="00B168D4" w:rsidRPr="00A406E5" w:rsidRDefault="00B168D4" w:rsidP="00667B9B">
            <w:pPr>
              <w:jc w:val="center"/>
              <w:rPr>
                <w:rFonts w:ascii="Arial" w:hAnsi="Arial" w:cs="Arial"/>
                <w:sz w:val="12"/>
                <w:szCs w:val="12"/>
              </w:rPr>
            </w:pPr>
          </w:p>
        </w:tc>
        <w:tc>
          <w:tcPr>
            <w:tcW w:w="1599" w:type="dxa"/>
            <w:vMerge/>
            <w:vAlign w:val="bottom"/>
          </w:tcPr>
          <w:p w14:paraId="43A0B664" w14:textId="77777777" w:rsidR="00B168D4" w:rsidRPr="00A406E5" w:rsidRDefault="00B168D4" w:rsidP="00667B9B">
            <w:pPr>
              <w:ind w:firstLineChars="141" w:firstLine="282"/>
              <w:rPr>
                <w:rFonts w:ascii="Arial" w:hAnsi="Arial" w:cs="Arial"/>
              </w:rPr>
            </w:pPr>
          </w:p>
        </w:tc>
      </w:tr>
      <w:bookmarkEnd w:id="0"/>
    </w:tbl>
    <w:p w14:paraId="78609574" w14:textId="77777777" w:rsidR="00B168D4" w:rsidRDefault="00B168D4" w:rsidP="007E1852">
      <w:pPr>
        <w:autoSpaceDE w:val="0"/>
        <w:autoSpaceDN w:val="0"/>
        <w:adjustRightInd w:val="0"/>
        <w:spacing w:line="360" w:lineRule="auto"/>
        <w:rPr>
          <w:b/>
          <w:bCs/>
          <w:color w:val="000000"/>
          <w:sz w:val="32"/>
          <w:szCs w:val="32"/>
          <w:u w:val="single"/>
        </w:rPr>
      </w:pPr>
    </w:p>
    <w:p w14:paraId="7520D1BB" w14:textId="77777777" w:rsidR="00B168D4" w:rsidRDefault="00B168D4" w:rsidP="007E1852">
      <w:pPr>
        <w:autoSpaceDE w:val="0"/>
        <w:autoSpaceDN w:val="0"/>
        <w:adjustRightInd w:val="0"/>
        <w:spacing w:line="360" w:lineRule="auto"/>
        <w:rPr>
          <w:b/>
          <w:bCs/>
          <w:color w:val="000000"/>
          <w:sz w:val="32"/>
          <w:szCs w:val="32"/>
          <w:u w:val="single"/>
        </w:rPr>
      </w:pPr>
    </w:p>
    <w:p w14:paraId="2C4DE129" w14:textId="77777777" w:rsidR="00B168D4" w:rsidRDefault="00B168D4" w:rsidP="007E1852">
      <w:pPr>
        <w:autoSpaceDE w:val="0"/>
        <w:autoSpaceDN w:val="0"/>
        <w:adjustRightInd w:val="0"/>
        <w:spacing w:line="360" w:lineRule="auto"/>
        <w:rPr>
          <w:b/>
          <w:bCs/>
          <w:color w:val="000000"/>
          <w:sz w:val="32"/>
          <w:szCs w:val="32"/>
          <w:u w:val="single"/>
        </w:rPr>
      </w:pPr>
    </w:p>
    <w:p w14:paraId="683721CA" w14:textId="77777777" w:rsidR="00B168D4" w:rsidRDefault="00B168D4" w:rsidP="007E1852">
      <w:pPr>
        <w:autoSpaceDE w:val="0"/>
        <w:autoSpaceDN w:val="0"/>
        <w:adjustRightInd w:val="0"/>
        <w:spacing w:line="360" w:lineRule="auto"/>
        <w:rPr>
          <w:b/>
          <w:bCs/>
          <w:color w:val="000000"/>
          <w:sz w:val="32"/>
          <w:szCs w:val="32"/>
          <w:u w:val="single"/>
        </w:rPr>
      </w:pPr>
    </w:p>
    <w:p w14:paraId="07A055A1" w14:textId="77777777" w:rsidR="00B168D4" w:rsidRDefault="00B168D4" w:rsidP="007E1852">
      <w:pPr>
        <w:autoSpaceDE w:val="0"/>
        <w:autoSpaceDN w:val="0"/>
        <w:adjustRightInd w:val="0"/>
        <w:spacing w:line="360" w:lineRule="auto"/>
        <w:rPr>
          <w:b/>
          <w:bCs/>
          <w:color w:val="000000"/>
          <w:sz w:val="32"/>
          <w:szCs w:val="32"/>
          <w:u w:val="single"/>
        </w:rPr>
      </w:pPr>
    </w:p>
    <w:p w14:paraId="73B05261" w14:textId="26182717" w:rsidR="00984044" w:rsidRDefault="002D5E43" w:rsidP="007E1852">
      <w:pPr>
        <w:autoSpaceDE w:val="0"/>
        <w:autoSpaceDN w:val="0"/>
        <w:adjustRightInd w:val="0"/>
        <w:spacing w:line="360" w:lineRule="auto"/>
        <w:rPr>
          <w:b/>
          <w:bCs/>
          <w:color w:val="000000"/>
          <w:sz w:val="32"/>
          <w:szCs w:val="32"/>
          <w:u w:val="single"/>
        </w:rPr>
      </w:pPr>
      <w:r>
        <w:rPr>
          <w:b/>
          <w:bCs/>
          <w:color w:val="000000"/>
          <w:sz w:val="32"/>
          <w:szCs w:val="32"/>
          <w:u w:val="single"/>
        </w:rPr>
        <w:lastRenderedPageBreak/>
        <w:t>Table of Contents</w:t>
      </w:r>
    </w:p>
    <w:p w14:paraId="28C6C20C" w14:textId="63061CA7" w:rsidR="002D5E43" w:rsidRDefault="002D5E43" w:rsidP="007E1852">
      <w:pPr>
        <w:autoSpaceDE w:val="0"/>
        <w:autoSpaceDN w:val="0"/>
        <w:adjustRightInd w:val="0"/>
        <w:spacing w:line="360" w:lineRule="auto"/>
        <w:rPr>
          <w:b/>
          <w:bCs/>
          <w:color w:val="000000"/>
          <w:sz w:val="32"/>
          <w:szCs w:val="32"/>
          <w:u w:val="single"/>
        </w:rPr>
      </w:pPr>
    </w:p>
    <w:p w14:paraId="7C861E69" w14:textId="5B6D047D" w:rsidR="002D5E43" w:rsidRDefault="002D5E43" w:rsidP="007E1852">
      <w:pPr>
        <w:autoSpaceDE w:val="0"/>
        <w:autoSpaceDN w:val="0"/>
        <w:adjustRightInd w:val="0"/>
        <w:spacing w:line="360" w:lineRule="auto"/>
        <w:rPr>
          <w:color w:val="000000"/>
          <w:sz w:val="32"/>
          <w:szCs w:val="32"/>
        </w:rPr>
      </w:pPr>
      <w:r>
        <w:rPr>
          <w:b/>
          <w:bCs/>
          <w:color w:val="000000"/>
          <w:sz w:val="32"/>
          <w:szCs w:val="32"/>
          <w:u w:val="single"/>
        </w:rPr>
        <w:t>Page 4</w:t>
      </w:r>
      <w:r w:rsidR="00046FD2">
        <w:rPr>
          <w:b/>
          <w:bCs/>
          <w:color w:val="000000"/>
          <w:sz w:val="32"/>
          <w:szCs w:val="32"/>
          <w:u w:val="single"/>
        </w:rPr>
        <w:t xml:space="preserve"> </w:t>
      </w:r>
      <w:r>
        <w:rPr>
          <w:b/>
          <w:bCs/>
          <w:color w:val="000000"/>
          <w:sz w:val="32"/>
          <w:szCs w:val="32"/>
          <w:u w:val="single"/>
        </w:rPr>
        <w:t>- Page 6</w:t>
      </w:r>
      <w:r w:rsidR="00046FD2">
        <w:rPr>
          <w:b/>
          <w:bCs/>
          <w:color w:val="000000"/>
          <w:sz w:val="32"/>
          <w:szCs w:val="32"/>
          <w:u w:val="single"/>
        </w:rPr>
        <w:t xml:space="preserve">: </w:t>
      </w:r>
      <w:r w:rsidR="00046FD2">
        <w:rPr>
          <w:color w:val="000000"/>
          <w:sz w:val="32"/>
          <w:szCs w:val="32"/>
        </w:rPr>
        <w:t xml:space="preserve">   A1: Elements required for an effective control system </w:t>
      </w:r>
    </w:p>
    <w:p w14:paraId="3E0975C7" w14:textId="77777777" w:rsidR="00E848E4" w:rsidRDefault="00E848E4" w:rsidP="007E1852">
      <w:pPr>
        <w:autoSpaceDE w:val="0"/>
        <w:autoSpaceDN w:val="0"/>
        <w:adjustRightInd w:val="0"/>
        <w:spacing w:line="360" w:lineRule="auto"/>
        <w:rPr>
          <w:color w:val="000000"/>
          <w:sz w:val="32"/>
          <w:szCs w:val="32"/>
        </w:rPr>
      </w:pPr>
    </w:p>
    <w:p w14:paraId="244CE065" w14:textId="1200A6BE" w:rsidR="00046FD2" w:rsidRDefault="00046FD2" w:rsidP="007E1852">
      <w:pPr>
        <w:autoSpaceDE w:val="0"/>
        <w:autoSpaceDN w:val="0"/>
        <w:adjustRightInd w:val="0"/>
        <w:spacing w:line="360" w:lineRule="auto"/>
        <w:rPr>
          <w:color w:val="000000"/>
          <w:sz w:val="32"/>
          <w:szCs w:val="32"/>
        </w:rPr>
      </w:pPr>
      <w:r>
        <w:rPr>
          <w:b/>
          <w:bCs/>
          <w:color w:val="000000"/>
          <w:sz w:val="32"/>
          <w:szCs w:val="32"/>
          <w:u w:val="single"/>
        </w:rPr>
        <w:t xml:space="preserve">Page 6 – Page 8: </w:t>
      </w:r>
      <w:r>
        <w:rPr>
          <w:color w:val="000000"/>
          <w:sz w:val="32"/>
          <w:szCs w:val="32"/>
        </w:rPr>
        <w:t xml:space="preserve">  A2: Selecting an appropriate control strategy</w:t>
      </w:r>
    </w:p>
    <w:p w14:paraId="4E1B74AA" w14:textId="7EC1064B" w:rsidR="00046FD2" w:rsidRDefault="00046FD2" w:rsidP="007E1852">
      <w:pPr>
        <w:autoSpaceDE w:val="0"/>
        <w:autoSpaceDN w:val="0"/>
        <w:adjustRightInd w:val="0"/>
        <w:spacing w:line="360" w:lineRule="auto"/>
        <w:rPr>
          <w:color w:val="000000"/>
          <w:sz w:val="32"/>
          <w:szCs w:val="32"/>
        </w:rPr>
      </w:pPr>
    </w:p>
    <w:p w14:paraId="4D577176" w14:textId="66339A8E" w:rsidR="00046FD2" w:rsidRDefault="006C364A" w:rsidP="007E1852">
      <w:pPr>
        <w:autoSpaceDE w:val="0"/>
        <w:autoSpaceDN w:val="0"/>
        <w:adjustRightInd w:val="0"/>
        <w:spacing w:line="360" w:lineRule="auto"/>
        <w:rPr>
          <w:color w:val="000000"/>
          <w:sz w:val="32"/>
          <w:szCs w:val="32"/>
        </w:rPr>
      </w:pPr>
      <w:r>
        <w:rPr>
          <w:b/>
          <w:bCs/>
          <w:color w:val="000000"/>
          <w:sz w:val="32"/>
          <w:szCs w:val="32"/>
          <w:u w:val="single"/>
        </w:rPr>
        <w:t>Page 8 – Page 1</w:t>
      </w:r>
      <w:r w:rsidR="003C2F9B">
        <w:rPr>
          <w:b/>
          <w:bCs/>
          <w:color w:val="000000"/>
          <w:sz w:val="32"/>
          <w:szCs w:val="32"/>
          <w:u w:val="single"/>
        </w:rPr>
        <w:t>1</w:t>
      </w:r>
      <w:r>
        <w:rPr>
          <w:b/>
          <w:bCs/>
          <w:color w:val="000000"/>
          <w:sz w:val="32"/>
          <w:szCs w:val="32"/>
          <w:u w:val="single"/>
        </w:rPr>
        <w:t xml:space="preserve">:  </w:t>
      </w:r>
      <w:r>
        <w:rPr>
          <w:color w:val="000000"/>
          <w:sz w:val="32"/>
          <w:szCs w:val="32"/>
        </w:rPr>
        <w:t>B1: Ultimate Cycle Method</w:t>
      </w:r>
    </w:p>
    <w:p w14:paraId="20EDEB25" w14:textId="6262B84A" w:rsidR="006C364A" w:rsidRDefault="006C364A" w:rsidP="007E1852">
      <w:pPr>
        <w:autoSpaceDE w:val="0"/>
        <w:autoSpaceDN w:val="0"/>
        <w:adjustRightInd w:val="0"/>
        <w:spacing w:line="360" w:lineRule="auto"/>
        <w:rPr>
          <w:color w:val="000000"/>
          <w:sz w:val="32"/>
          <w:szCs w:val="32"/>
        </w:rPr>
      </w:pPr>
    </w:p>
    <w:p w14:paraId="0044E486" w14:textId="127F01B5" w:rsidR="006C364A" w:rsidRDefault="006C364A" w:rsidP="007E1852">
      <w:pPr>
        <w:autoSpaceDE w:val="0"/>
        <w:autoSpaceDN w:val="0"/>
        <w:adjustRightInd w:val="0"/>
        <w:spacing w:line="360" w:lineRule="auto"/>
        <w:rPr>
          <w:color w:val="000000"/>
          <w:sz w:val="32"/>
          <w:szCs w:val="32"/>
        </w:rPr>
      </w:pPr>
      <w:r>
        <w:rPr>
          <w:b/>
          <w:bCs/>
          <w:color w:val="000000"/>
          <w:sz w:val="32"/>
          <w:szCs w:val="32"/>
          <w:u w:val="single"/>
        </w:rPr>
        <w:t xml:space="preserve">Page </w:t>
      </w:r>
      <w:r w:rsidR="003C2F9B">
        <w:rPr>
          <w:b/>
          <w:bCs/>
          <w:color w:val="000000"/>
          <w:sz w:val="32"/>
          <w:szCs w:val="32"/>
          <w:u w:val="single"/>
        </w:rPr>
        <w:t>12</w:t>
      </w:r>
      <w:r>
        <w:rPr>
          <w:b/>
          <w:bCs/>
          <w:color w:val="000000"/>
          <w:sz w:val="32"/>
          <w:szCs w:val="32"/>
          <w:u w:val="single"/>
        </w:rPr>
        <w:t xml:space="preserve"> – 1</w:t>
      </w:r>
      <w:r w:rsidR="003C2F9B">
        <w:rPr>
          <w:b/>
          <w:bCs/>
          <w:color w:val="000000"/>
          <w:sz w:val="32"/>
          <w:szCs w:val="32"/>
          <w:u w:val="single"/>
        </w:rPr>
        <w:t>4</w:t>
      </w:r>
      <w:r>
        <w:rPr>
          <w:b/>
          <w:bCs/>
          <w:color w:val="000000"/>
          <w:sz w:val="32"/>
          <w:szCs w:val="32"/>
          <w:u w:val="single"/>
        </w:rPr>
        <w:t xml:space="preserve">: </w:t>
      </w:r>
      <w:r>
        <w:rPr>
          <w:color w:val="000000"/>
          <w:sz w:val="32"/>
          <w:szCs w:val="32"/>
        </w:rPr>
        <w:t>B2: Reaction Curve Method</w:t>
      </w:r>
    </w:p>
    <w:p w14:paraId="0EE96559" w14:textId="2AE1D2C9" w:rsidR="006C364A" w:rsidRDefault="006C364A" w:rsidP="007E1852">
      <w:pPr>
        <w:autoSpaceDE w:val="0"/>
        <w:autoSpaceDN w:val="0"/>
        <w:adjustRightInd w:val="0"/>
        <w:spacing w:line="360" w:lineRule="auto"/>
        <w:rPr>
          <w:color w:val="000000"/>
          <w:sz w:val="32"/>
          <w:szCs w:val="32"/>
        </w:rPr>
      </w:pPr>
    </w:p>
    <w:p w14:paraId="34603F7D" w14:textId="759D3331" w:rsidR="006C364A" w:rsidRDefault="006C364A" w:rsidP="007E1852">
      <w:pPr>
        <w:autoSpaceDE w:val="0"/>
        <w:autoSpaceDN w:val="0"/>
        <w:adjustRightInd w:val="0"/>
        <w:spacing w:line="360" w:lineRule="auto"/>
        <w:rPr>
          <w:color w:val="000000"/>
          <w:sz w:val="32"/>
          <w:szCs w:val="32"/>
        </w:rPr>
      </w:pPr>
      <w:r>
        <w:rPr>
          <w:b/>
          <w:bCs/>
          <w:color w:val="000000"/>
          <w:sz w:val="32"/>
          <w:szCs w:val="32"/>
          <w:u w:val="single"/>
        </w:rPr>
        <w:t>Page 14 – 20:</w:t>
      </w:r>
      <w:r w:rsidR="003C2F9B">
        <w:rPr>
          <w:b/>
          <w:bCs/>
          <w:color w:val="000000"/>
          <w:sz w:val="32"/>
          <w:szCs w:val="32"/>
          <w:u w:val="single"/>
        </w:rPr>
        <w:t xml:space="preserve"> </w:t>
      </w:r>
      <w:r w:rsidR="003C2F9B">
        <w:rPr>
          <w:color w:val="000000"/>
          <w:sz w:val="32"/>
          <w:szCs w:val="32"/>
        </w:rPr>
        <w:t>C: Comparing Tuning Methods.</w:t>
      </w:r>
    </w:p>
    <w:p w14:paraId="1A278CDC" w14:textId="30C5EB64" w:rsidR="003C2F9B" w:rsidRDefault="003C2F9B" w:rsidP="007E1852">
      <w:pPr>
        <w:autoSpaceDE w:val="0"/>
        <w:autoSpaceDN w:val="0"/>
        <w:adjustRightInd w:val="0"/>
        <w:spacing w:line="360" w:lineRule="auto"/>
        <w:rPr>
          <w:color w:val="000000"/>
          <w:sz w:val="32"/>
          <w:szCs w:val="32"/>
        </w:rPr>
      </w:pPr>
    </w:p>
    <w:p w14:paraId="33E42C2D" w14:textId="412AF2B6" w:rsidR="003C2F9B" w:rsidRPr="003C2F9B" w:rsidRDefault="003C2F9B" w:rsidP="007E1852">
      <w:pPr>
        <w:autoSpaceDE w:val="0"/>
        <w:autoSpaceDN w:val="0"/>
        <w:adjustRightInd w:val="0"/>
        <w:spacing w:line="360" w:lineRule="auto"/>
        <w:rPr>
          <w:color w:val="000000"/>
          <w:sz w:val="32"/>
          <w:szCs w:val="32"/>
        </w:rPr>
      </w:pPr>
      <w:r>
        <w:rPr>
          <w:b/>
          <w:bCs/>
          <w:color w:val="000000"/>
          <w:sz w:val="32"/>
          <w:szCs w:val="32"/>
          <w:u w:val="single"/>
        </w:rPr>
        <w:t xml:space="preserve">Page 21: </w:t>
      </w:r>
      <w:r>
        <w:rPr>
          <w:color w:val="000000"/>
          <w:sz w:val="32"/>
          <w:szCs w:val="32"/>
        </w:rPr>
        <w:t>Bibliography</w:t>
      </w:r>
    </w:p>
    <w:p w14:paraId="4922502A" w14:textId="446A2669" w:rsidR="006C364A" w:rsidRDefault="006C364A" w:rsidP="007E1852">
      <w:pPr>
        <w:autoSpaceDE w:val="0"/>
        <w:autoSpaceDN w:val="0"/>
        <w:adjustRightInd w:val="0"/>
        <w:spacing w:line="360" w:lineRule="auto"/>
        <w:rPr>
          <w:color w:val="000000"/>
          <w:sz w:val="32"/>
          <w:szCs w:val="32"/>
        </w:rPr>
      </w:pPr>
    </w:p>
    <w:p w14:paraId="37506B1A" w14:textId="77777777" w:rsidR="006C364A" w:rsidRPr="006C364A" w:rsidRDefault="006C364A" w:rsidP="007E1852">
      <w:pPr>
        <w:autoSpaceDE w:val="0"/>
        <w:autoSpaceDN w:val="0"/>
        <w:adjustRightInd w:val="0"/>
        <w:spacing w:line="360" w:lineRule="auto"/>
        <w:rPr>
          <w:color w:val="000000"/>
          <w:sz w:val="32"/>
          <w:szCs w:val="32"/>
        </w:rPr>
      </w:pPr>
    </w:p>
    <w:p w14:paraId="11C4843B" w14:textId="3B118055" w:rsidR="006C364A" w:rsidRDefault="006C364A" w:rsidP="007E1852">
      <w:pPr>
        <w:autoSpaceDE w:val="0"/>
        <w:autoSpaceDN w:val="0"/>
        <w:adjustRightInd w:val="0"/>
        <w:spacing w:line="360" w:lineRule="auto"/>
        <w:rPr>
          <w:color w:val="000000"/>
          <w:sz w:val="32"/>
          <w:szCs w:val="32"/>
        </w:rPr>
      </w:pPr>
    </w:p>
    <w:p w14:paraId="29751FDC" w14:textId="77777777" w:rsidR="006C364A" w:rsidRPr="006C364A" w:rsidRDefault="006C364A" w:rsidP="007E1852">
      <w:pPr>
        <w:autoSpaceDE w:val="0"/>
        <w:autoSpaceDN w:val="0"/>
        <w:adjustRightInd w:val="0"/>
        <w:spacing w:line="360" w:lineRule="auto"/>
        <w:rPr>
          <w:color w:val="000000"/>
          <w:sz w:val="32"/>
          <w:szCs w:val="32"/>
        </w:rPr>
      </w:pPr>
    </w:p>
    <w:p w14:paraId="19958A3F" w14:textId="77777777" w:rsidR="002D5E43" w:rsidRDefault="002D5E43" w:rsidP="007E1852">
      <w:pPr>
        <w:autoSpaceDE w:val="0"/>
        <w:autoSpaceDN w:val="0"/>
        <w:adjustRightInd w:val="0"/>
        <w:spacing w:line="360" w:lineRule="auto"/>
        <w:rPr>
          <w:rFonts w:ascii="Arial" w:hAnsi="Arial" w:cs="Arial"/>
          <w:b/>
          <w:bCs/>
          <w:color w:val="000000"/>
          <w:sz w:val="24"/>
          <w:szCs w:val="24"/>
          <w:u w:val="single"/>
        </w:rPr>
      </w:pPr>
    </w:p>
    <w:p w14:paraId="3A802706"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1B3B6FEB"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2C75996D"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2AA2B25F"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5A71DB80"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30C0F698"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061FE9FB"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2A34DC7F" w14:textId="77777777" w:rsidR="00984044" w:rsidRDefault="00984044" w:rsidP="007E1852">
      <w:pPr>
        <w:autoSpaceDE w:val="0"/>
        <w:autoSpaceDN w:val="0"/>
        <w:adjustRightInd w:val="0"/>
        <w:spacing w:line="360" w:lineRule="auto"/>
        <w:rPr>
          <w:rFonts w:ascii="Arial" w:hAnsi="Arial" w:cs="Arial"/>
          <w:b/>
          <w:bCs/>
          <w:color w:val="000000"/>
          <w:sz w:val="24"/>
          <w:szCs w:val="24"/>
          <w:u w:val="single"/>
        </w:rPr>
      </w:pPr>
    </w:p>
    <w:p w14:paraId="085C97AE" w14:textId="77777777" w:rsidR="001B01DB" w:rsidRDefault="001B01DB" w:rsidP="007E1852">
      <w:pPr>
        <w:autoSpaceDE w:val="0"/>
        <w:autoSpaceDN w:val="0"/>
        <w:adjustRightInd w:val="0"/>
        <w:spacing w:line="360" w:lineRule="auto"/>
        <w:rPr>
          <w:rFonts w:ascii="Arial" w:hAnsi="Arial" w:cs="Arial"/>
          <w:b/>
          <w:bCs/>
          <w:color w:val="000000"/>
          <w:sz w:val="24"/>
          <w:szCs w:val="24"/>
          <w:u w:val="single"/>
        </w:rPr>
      </w:pPr>
    </w:p>
    <w:p w14:paraId="460A9011" w14:textId="18E55EF1" w:rsidR="00DE176D" w:rsidRDefault="004A36A8" w:rsidP="007E1852">
      <w:pPr>
        <w:autoSpaceDE w:val="0"/>
        <w:autoSpaceDN w:val="0"/>
        <w:adjustRightInd w:val="0"/>
        <w:spacing w:line="360" w:lineRule="auto"/>
        <w:rPr>
          <w:rFonts w:ascii="Arial" w:hAnsi="Arial" w:cs="Arial"/>
          <w:b/>
          <w:bCs/>
          <w:color w:val="000000"/>
          <w:sz w:val="24"/>
          <w:szCs w:val="24"/>
          <w:u w:val="single"/>
        </w:rPr>
      </w:pPr>
      <w:r>
        <w:rPr>
          <w:rFonts w:ascii="Arial" w:hAnsi="Arial" w:cs="Arial"/>
          <w:b/>
          <w:bCs/>
          <w:color w:val="000000"/>
          <w:sz w:val="24"/>
          <w:szCs w:val="24"/>
          <w:u w:val="single"/>
        </w:rPr>
        <w:t>A</w:t>
      </w:r>
      <w:r w:rsidR="00CD62A0">
        <w:rPr>
          <w:rFonts w:ascii="Arial" w:hAnsi="Arial" w:cs="Arial"/>
          <w:b/>
          <w:bCs/>
          <w:color w:val="000000"/>
          <w:sz w:val="24"/>
          <w:szCs w:val="24"/>
          <w:u w:val="single"/>
        </w:rPr>
        <w:t>1</w:t>
      </w:r>
    </w:p>
    <w:p w14:paraId="03DBE82C" w14:textId="77777777" w:rsidR="004A36A8" w:rsidRPr="004A36A8" w:rsidRDefault="004A36A8" w:rsidP="007E1852">
      <w:pPr>
        <w:autoSpaceDE w:val="0"/>
        <w:autoSpaceDN w:val="0"/>
        <w:adjustRightInd w:val="0"/>
        <w:spacing w:line="360" w:lineRule="auto"/>
        <w:rPr>
          <w:rFonts w:ascii="Arial" w:hAnsi="Arial" w:cs="Arial"/>
          <w:b/>
          <w:bCs/>
          <w:color w:val="000000"/>
          <w:sz w:val="24"/>
          <w:szCs w:val="24"/>
          <w:u w:val="single"/>
        </w:rPr>
      </w:pPr>
    </w:p>
    <w:p w14:paraId="7275F3DB" w14:textId="69D47EB7" w:rsidR="00DE176D" w:rsidRPr="008C709E" w:rsidRDefault="00DE176D" w:rsidP="007E1852">
      <w:pPr>
        <w:autoSpaceDE w:val="0"/>
        <w:autoSpaceDN w:val="0"/>
        <w:adjustRightInd w:val="0"/>
        <w:spacing w:line="360" w:lineRule="auto"/>
        <w:rPr>
          <w:b/>
          <w:color w:val="000000"/>
          <w:sz w:val="24"/>
          <w:szCs w:val="24"/>
          <w:u w:val="single"/>
        </w:rPr>
      </w:pPr>
      <w:r w:rsidRPr="008C709E">
        <w:rPr>
          <w:b/>
          <w:color w:val="000000"/>
          <w:sz w:val="24"/>
          <w:szCs w:val="24"/>
          <w:u w:val="single"/>
        </w:rPr>
        <w:t>Effective control systems</w:t>
      </w:r>
    </w:p>
    <w:p w14:paraId="725955F4" w14:textId="77777777" w:rsidR="007E1852" w:rsidRPr="008C709E" w:rsidRDefault="007E1852" w:rsidP="007E1852">
      <w:pPr>
        <w:autoSpaceDE w:val="0"/>
        <w:autoSpaceDN w:val="0"/>
        <w:adjustRightInd w:val="0"/>
        <w:spacing w:line="360" w:lineRule="auto"/>
        <w:rPr>
          <w:color w:val="000000"/>
          <w:sz w:val="24"/>
          <w:szCs w:val="24"/>
        </w:rPr>
      </w:pPr>
    </w:p>
    <w:p w14:paraId="684360C2" w14:textId="77777777" w:rsidR="007E1852" w:rsidRPr="008C709E" w:rsidRDefault="007E1852" w:rsidP="007E1852">
      <w:pPr>
        <w:autoSpaceDE w:val="0"/>
        <w:autoSpaceDN w:val="0"/>
        <w:adjustRightInd w:val="0"/>
        <w:spacing w:line="360" w:lineRule="auto"/>
        <w:rPr>
          <w:color w:val="000000"/>
          <w:sz w:val="24"/>
          <w:szCs w:val="24"/>
        </w:rPr>
      </w:pPr>
      <w:r w:rsidRPr="008C709E">
        <w:rPr>
          <w:color w:val="000000"/>
          <w:sz w:val="24"/>
          <w:szCs w:val="24"/>
        </w:rPr>
        <w:t>When considering a large-scale industrial operation (such as an oil refinery) there are many control systems set in place to maintain the productivity of the plant. Whilst these systems control different variables (such as level, temperature, pressure and flow</w:t>
      </w:r>
      <w:r w:rsidR="00AC06D6" w:rsidRPr="008C709E">
        <w:rPr>
          <w:color w:val="000000"/>
          <w:sz w:val="24"/>
          <w:szCs w:val="24"/>
        </w:rPr>
        <w:t xml:space="preserve">), they </w:t>
      </w:r>
      <w:r w:rsidR="00642EE0" w:rsidRPr="008C709E">
        <w:rPr>
          <w:color w:val="000000"/>
          <w:sz w:val="24"/>
          <w:szCs w:val="24"/>
        </w:rPr>
        <w:t>commonly</w:t>
      </w:r>
      <w:r w:rsidR="00AC06D6" w:rsidRPr="008C709E">
        <w:rPr>
          <w:color w:val="000000"/>
          <w:sz w:val="24"/>
          <w:szCs w:val="24"/>
        </w:rPr>
        <w:t xml:space="preserve"> will apply similar methods and controlling techniques to perform their separate function</w:t>
      </w:r>
      <w:r w:rsidR="00642EE0" w:rsidRPr="008C709E">
        <w:rPr>
          <w:color w:val="000000"/>
          <w:sz w:val="24"/>
          <w:szCs w:val="24"/>
        </w:rPr>
        <w:t>s</w:t>
      </w:r>
      <w:r w:rsidR="00AC06D6" w:rsidRPr="008C709E">
        <w:rPr>
          <w:color w:val="000000"/>
          <w:sz w:val="24"/>
          <w:szCs w:val="24"/>
        </w:rPr>
        <w:t xml:space="preserve">. </w:t>
      </w:r>
    </w:p>
    <w:p w14:paraId="7BE3DAB3" w14:textId="77777777" w:rsidR="00642EE0" w:rsidRPr="008C709E" w:rsidRDefault="00642EE0" w:rsidP="007E1852">
      <w:pPr>
        <w:autoSpaceDE w:val="0"/>
        <w:autoSpaceDN w:val="0"/>
        <w:adjustRightInd w:val="0"/>
        <w:spacing w:line="360" w:lineRule="auto"/>
        <w:rPr>
          <w:color w:val="000000"/>
          <w:sz w:val="24"/>
          <w:szCs w:val="24"/>
        </w:rPr>
      </w:pPr>
    </w:p>
    <w:p w14:paraId="08373199" w14:textId="0BE8AD8C" w:rsidR="005E241B" w:rsidRPr="008C709E" w:rsidRDefault="001A1245" w:rsidP="00165824">
      <w:pPr>
        <w:autoSpaceDE w:val="0"/>
        <w:autoSpaceDN w:val="0"/>
        <w:adjustRightInd w:val="0"/>
        <w:spacing w:before="240" w:line="360" w:lineRule="auto"/>
        <w:rPr>
          <w:color w:val="000000"/>
          <w:sz w:val="24"/>
          <w:szCs w:val="24"/>
        </w:rPr>
      </w:pPr>
      <w:r>
        <w:rPr>
          <w:noProof/>
          <w:color w:val="000000"/>
          <w:sz w:val="24"/>
          <w:szCs w:val="24"/>
        </w:rPr>
        <mc:AlternateContent>
          <mc:Choice Requires="wpi">
            <w:drawing>
              <wp:anchor distT="0" distB="0" distL="114300" distR="114300" simplePos="0" relativeHeight="251659264" behindDoc="0" locked="0" layoutInCell="1" allowOverlap="1" wp14:anchorId="78567845" wp14:editId="0F29B6A2">
                <wp:simplePos x="0" y="0"/>
                <wp:positionH relativeFrom="column">
                  <wp:posOffset>5054380</wp:posOffset>
                </wp:positionH>
                <wp:positionV relativeFrom="paragraph">
                  <wp:posOffset>115360</wp:posOffset>
                </wp:positionV>
                <wp:extent cx="673560" cy="609840"/>
                <wp:effectExtent l="38100" t="25400" r="25400" b="38100"/>
                <wp:wrapNone/>
                <wp:docPr id="5" name="Ink 5"/>
                <wp:cNvGraphicFramePr/>
                <a:graphic xmlns:a="http://schemas.openxmlformats.org/drawingml/2006/main">
                  <a:graphicData uri="http://schemas.microsoft.com/office/word/2010/wordprocessingInk">
                    <w14:contentPart bwMode="auto" r:id="rId54">
                      <w14:nvContentPartPr>
                        <w14:cNvContentPartPr/>
                      </w14:nvContentPartPr>
                      <w14:xfrm>
                        <a:off x="0" y="0"/>
                        <a:ext cx="673560" cy="609840"/>
                      </w14:xfrm>
                    </w14:contentPart>
                  </a:graphicData>
                </a:graphic>
              </wp:anchor>
            </w:drawing>
          </mc:Choice>
          <mc:Fallback>
            <w:pict>
              <v:shape w14:anchorId="78CE85DC" id="Ink 5" o:spid="_x0000_s1026" type="#_x0000_t75" style="position:absolute;margin-left:397.4pt;margin-top:8.5pt;width:54.3pt;height:49.2pt;z-index:25165926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D8TMEOHAQAALAMAAA4AAABkcnMvZTJvRG9jLnhtbJxSQW7CMBC8V+of&#13;&#10;LN9LEgqURgQORZU4lHJoH+A6NrEae6O1IfD7bgIp0KqqxCXy7jjjmZ2dzHa2ZFuF3oDLeNKLOVNO&#13;&#10;Qm7cOuPvb893Y858EC4XJTiV8b3yfDa9vZnUVar6UECZK2RE4nxaVxkvQqjSKPKyUFb4HlTKEagB&#13;&#10;rQhU4jrKUdTEbsuoH8ejqAbMKwSpvKfu/ADyacuvtZLhVWuvAisz/jAckbzQHTDj47hPnQ/qjOOY&#13;&#10;R9OJSNcoqsLIoyRxhSIrjCMB31RzEQTboPlFZY1E8KBDT4KNQGsjVeuHnCXxD2cL99m4SgZyg6kE&#13;&#10;F5QLK4Ghm10LXPOELWkC9QvklI7YBOBHRhrP/2EcRM9BbizpOSSCqhSB1sEXpvKcYWryjOMiT076&#13;&#10;3fbp5GCFJ1/L7QpZc3/ImROWJJFvNmyi6awvL/8lJDpCf7HuNNomDxLLdhmnxPfNt41b7QKT1Bw9&#13;&#10;3LfbIQkaxY/jQYt3zAeGrjqbPj1+kfN53Qg7W/LpFwAAAP//AwBQSwMEFAAGAAgAAAAhAEIvFk4O&#13;&#10;AwAA3QYAABAAAABkcnMvaW5rL2luazEueG1stFTRbtNKEH1Huv8wMg992U12dtdrOyLlAVEJCSRE&#13;&#10;Qbo8hmRpLGK7sp2m/XvO2K4bRHm54qpSbM/OnHPmzGxfvb6vDnQX265s6nXCC5NQrLfNrqxv1smX&#13;&#10;z1c6T6jrN/Vuc2jquE4eYpe8vvznxauy/lEdVvglINSdvFWHdbLv+9vVcnk6nRYnt2jam6U1xi3f&#13;&#10;1T8+vE8up6pd/F7WZQ/K7jG0beo+3vcCtip362Tb35s5H9jXzbHdxvlYIu32KaNvN9t41bTVpp8R&#13;&#10;95u6jgeqNxV0/5tQ/3CLlxI8N7FNqCrRsLYL9pnP3xYIbO7Xydn3ERI7KKmS5fOYX/8HzKvfMUWW&#13;&#10;s1nIEpok7eKdaFoOnq/+3PvHtrmNbV/GJ5tHU6aDB9qO34M/o1Ft7JrDUWaT0N3mcIRlbAzWYuLm&#13;&#10;5TOG/I4Hb/4qHnz5I965uF+tmdo792EybV6px9H2ZRWx6NXtvGN9B2AJX/ftcB2ssVYbqzn/zLzy&#13;&#10;dmXyhc/t2SimLX7E/NYeu/2M96192tfhZHZt7OxU7vr9bLpZGG/zMPt+7vpz1ftY3uz7/1y+bQ4N&#13;&#10;LsU08Zdv3hgTwllnA+W8cs9c4GELaTLgU/y+Tl4Od5iGyjEwOMDErvAUfJarC3PB9iI3XiUGf8Gq&#13;&#10;TLNOC6N0ShkZlZOhrFDaa5TJIyX2Tnky2lorTwkHQrZRGbFmRjZAUMs405ad0oLCKmgkMKADCRjO&#13;&#10;tE2RzWSJg6CTkzIMGDipl7qc2LIyePO5FIJQWZ1rHqlTq1CC5FyBcSz2NHCmqAFJgX6KABLN0g8j&#13;&#10;GcoRQEciCknEBtgW6ozyOoA9BQcaBSHEZakyhBeH8NiJc0FUCv4giQGDni0MhVtkXQbFojSQ1c4E&#13;&#10;RKVhUJMtLOyhgEPxSFsv5o4uWoQZWHpoyUETOxhgvRc2wdNcYHiYz2C1h54MfIVTYtgwIPllKjjH&#13;&#10;IDEFzmUayHFpUE6AhTbTjsUSqIJGeRYgSwcVMjPvcSozhH/o3JphSKjDDECEIoO+Byh8/PJvcN5Q&#13;&#10;3O/LnwAAAP//AwBQSwMEFAAGAAgAAAAhAI8wrQblAAAADwEAAA8AAABkcnMvZG93bnJldi54bWxM&#13;&#10;j09PwzAMxe9IfIfISNxYWiiUdU2nMgSHgSZtIAG3rDFNRf5UTdaVb485wcWS/ezn3yuXkzVsxCF0&#13;&#10;3glIZwkwdI1XnWsFvL48XNwCC1E6JY13KOAbAyyr05NSFsof3RbHXWwZmbhQSAE6xr7gPDQarQwz&#13;&#10;36Mj7dMPVkZqh5arQR7J3Bp+mSQ33MrO0Qcte1xpbL52ByvguX58q8PGvH886Wm1TvPxLu25EOdn&#13;&#10;0/2CSr0AFnGKfxfwm4H4oSKwvT84FZgRkM8z4o8k5BSMFubJVQZsT4P0OgNelfx/juoHAAD//wMA&#13;&#10;UEsDBBQABgAIAAAAIQB5GLydvwAAACEBAAAZAAAAZHJzL19yZWxzL2Uyb0RvYy54bWwucmVsc4TP&#13;&#10;sWrEMAwG4L3QdzDaGyUdylHiZDkOspYUbjWOkpjEsrGc0nv7euzBwQ0ahND3S23/63f1Q0lcYA1N&#13;&#10;VYMitmFyvGj4Hi9vJ1CSDU9mD0wabiTQd68v7RftJpclWV0UVRQWDWvO8RNR7EreSBUicZnMIXmT&#13;&#10;S5sWjMZuZiF8r+sPTP8N6O5MNUwa0jA1oMZbLMnP7TDPztI52MMT5wcRaA/JwV/9XlCTFsoaHG9Y&#13;&#10;qqnKoYBdi3ePdX8AAAD//wMAUEsBAi0AFAAGAAgAAAAhAJszJzcMAQAALQIAABMAAAAAAAAAAAAA&#13;&#10;AAAAAAAAAFtDb250ZW50X1R5cGVzXS54bWxQSwECLQAUAAYACAAAACEAOP0h/9YAAACUAQAACwAA&#13;&#10;AAAAAAAAAAAAAAA9AQAAX3JlbHMvLnJlbHNQSwECLQAUAAYACAAAACEAPxMwQ4cBAAAsAwAADgAA&#13;&#10;AAAAAAAAAAAAAAA8AgAAZHJzL2Uyb0RvYy54bWxQSwECLQAUAAYACAAAACEAQi8WTg4DAADdBgAA&#13;&#10;EAAAAAAAAAAAAAAAAADvAwAAZHJzL2luay9pbmsxLnhtbFBLAQItABQABgAIAAAAIQCPMK0G5QAA&#13;&#10;AA8BAAAPAAAAAAAAAAAAAAAAACsHAABkcnMvZG93bnJldi54bWxQSwECLQAUAAYACAAAACEAeRi8&#13;&#10;nb8AAAAhAQAAGQAAAAAAAAAAAAAAAAA9CAAAZHJzL19yZWxzL2Uyb0RvYy54bWwucmVsc1BLBQYA&#13;&#10;AAAABgAGAHgBAAAzCQAAAAA=&#13;&#10;">
                <v:imagedata r:id="rId55" o:title=""/>
              </v:shape>
            </w:pict>
          </mc:Fallback>
        </mc:AlternateContent>
      </w:r>
      <w:r w:rsidR="00642EE0" w:rsidRPr="008C709E">
        <w:rPr>
          <w:color w:val="000000"/>
          <w:sz w:val="24"/>
          <w:szCs w:val="24"/>
        </w:rPr>
        <w:t xml:space="preserve">The elements required to provide an effective control system are as follows: </w:t>
      </w:r>
      <w:r w:rsidR="00E868A0" w:rsidRPr="008C709E">
        <w:rPr>
          <w:color w:val="000000"/>
          <w:sz w:val="24"/>
          <w:szCs w:val="24"/>
        </w:rPr>
        <w:t>a process, a measuring element, a comparison element, a controller, and a correction element</w:t>
      </w:r>
      <w:r w:rsidR="005E241B" w:rsidRPr="008C709E">
        <w:rPr>
          <w:color w:val="000000"/>
          <w:sz w:val="24"/>
          <w:szCs w:val="24"/>
        </w:rPr>
        <w:t xml:space="preserve"> (as seen in the below figure</w:t>
      </w:r>
      <w:r w:rsidR="00165824" w:rsidRPr="008C709E">
        <w:rPr>
          <w:color w:val="000000"/>
          <w:sz w:val="24"/>
          <w:szCs w:val="24"/>
        </w:rPr>
        <w:t>).</w:t>
      </w:r>
    </w:p>
    <w:p w14:paraId="6688798D" w14:textId="77777777" w:rsidR="00165824" w:rsidRPr="008C709E" w:rsidRDefault="00165824" w:rsidP="00165824">
      <w:pPr>
        <w:autoSpaceDE w:val="0"/>
        <w:autoSpaceDN w:val="0"/>
        <w:adjustRightInd w:val="0"/>
        <w:spacing w:before="240" w:line="360" w:lineRule="auto"/>
        <w:rPr>
          <w:color w:val="000000"/>
          <w:sz w:val="24"/>
          <w:szCs w:val="24"/>
        </w:rPr>
      </w:pPr>
    </w:p>
    <w:p w14:paraId="3B1674C5" w14:textId="48766B5C" w:rsidR="005E241B" w:rsidRPr="008C709E" w:rsidRDefault="005E241B" w:rsidP="007E1852">
      <w:pPr>
        <w:autoSpaceDE w:val="0"/>
        <w:autoSpaceDN w:val="0"/>
        <w:adjustRightInd w:val="0"/>
        <w:spacing w:line="360" w:lineRule="auto"/>
        <w:rPr>
          <w:color w:val="000000"/>
          <w:sz w:val="24"/>
          <w:szCs w:val="24"/>
        </w:rPr>
      </w:pPr>
      <w:r w:rsidRPr="008C709E">
        <w:rPr>
          <w:noProof/>
        </w:rPr>
        <w:drawing>
          <wp:inline distT="0" distB="0" distL="0" distR="0" wp14:anchorId="7F5A774A" wp14:editId="28A92202">
            <wp:extent cx="4001578" cy="2028825"/>
            <wp:effectExtent l="0" t="0" r="0" b="0"/>
            <wp:docPr id="1" name="Picture 1" descr="https://controlguru.com/wp-content/uploads/2015/08/loopgeneralsmall.jp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https://controlguru.com/wp-content/uploads/2015/08/loopgeneralsmall.jpg"/>
                    <pic:cNvPicPr>
                      <a:picLocks noChangeAspect="1" noChangeArrowheads="1"/>
                    </pic:cNvPicPr>
                  </pic:nvPicPr>
                  <pic:blipFill rotWithShape="1">
                    <a:blip r:embed="rId56">
                      <a:extLst>
                        <a:ext uri="{28A0092B-C50C-407E-A947-70E740481C1C}">
                          <a14:useLocalDpi xmlns:a14="http://schemas.microsoft.com/office/drawing/2010/main" val="0"/>
                        </a:ext>
                      </a:extLst>
                    </a:blip>
                    <a:srcRect l="-2438" t="10811" b="6925"/>
                    <a:stretch/>
                  </pic:blipFill>
                  <pic:spPr bwMode="auto">
                    <a:xfrm>
                      <a:off x="0" y="0"/>
                      <a:ext cx="4009661" cy="2032923"/>
                    </a:xfrm>
                    <a:prstGeom prst="rect">
                      <a:avLst/>
                    </a:prstGeom>
                    <a:noFill/>
                    <a:ln>
                      <a:noFill/>
                    </a:ln>
                    <a:extLst>
                      <a:ext uri="{53640926-AAD7-44D8-BBD7-CCE9431645EC}">
                        <a14:shadowObscured xmlns:a14="http://schemas.microsoft.com/office/drawing/2010/main"/>
                      </a:ext>
                    </a:extLst>
                  </pic:spPr>
                </pic:pic>
              </a:graphicData>
            </a:graphic>
          </wp:inline>
        </w:drawing>
      </w:r>
    </w:p>
    <w:p w14:paraId="02018BC8" w14:textId="180E1E4E" w:rsidR="005E241B" w:rsidRPr="008C709E" w:rsidRDefault="005E241B" w:rsidP="007E1852">
      <w:pPr>
        <w:autoSpaceDE w:val="0"/>
        <w:autoSpaceDN w:val="0"/>
        <w:adjustRightInd w:val="0"/>
        <w:spacing w:line="360" w:lineRule="auto"/>
      </w:pPr>
      <w:r w:rsidRPr="008C709E">
        <w:rPr>
          <w:i/>
          <w:color w:val="000000"/>
        </w:rPr>
        <w:t>Figure 1: Block diagram of a typical closed loop</w:t>
      </w:r>
      <w:r w:rsidR="00B15216" w:rsidRPr="008C709E">
        <w:rPr>
          <w:i/>
          <w:color w:val="000000"/>
        </w:rPr>
        <w:t xml:space="preserve"> system </w:t>
      </w:r>
      <w:hyperlink r:id="rId57" w:history="1">
        <w:r w:rsidR="00B15216" w:rsidRPr="008C709E">
          <w:rPr>
            <w:rStyle w:val="Hyperlink"/>
          </w:rPr>
          <w:t>The P-Only Control Algorithm – Control Guru</w:t>
        </w:r>
      </w:hyperlink>
    </w:p>
    <w:p w14:paraId="70AD586C" w14:textId="45260904" w:rsidR="00DE176D" w:rsidRPr="008C709E" w:rsidRDefault="00DE176D" w:rsidP="007E1852">
      <w:pPr>
        <w:autoSpaceDE w:val="0"/>
        <w:autoSpaceDN w:val="0"/>
        <w:adjustRightInd w:val="0"/>
        <w:spacing w:line="360" w:lineRule="auto"/>
        <w:rPr>
          <w:i/>
          <w:color w:val="000000"/>
        </w:rPr>
      </w:pPr>
    </w:p>
    <w:p w14:paraId="5F34B9F0" w14:textId="3A77CEA3" w:rsidR="00DE176D" w:rsidRPr="008C709E" w:rsidRDefault="00DE176D" w:rsidP="007E1852">
      <w:pPr>
        <w:autoSpaceDE w:val="0"/>
        <w:autoSpaceDN w:val="0"/>
        <w:adjustRightInd w:val="0"/>
        <w:spacing w:line="360" w:lineRule="auto"/>
        <w:rPr>
          <w:b/>
          <w:color w:val="000000"/>
          <w:sz w:val="24"/>
          <w:szCs w:val="24"/>
          <w:u w:val="single"/>
        </w:rPr>
      </w:pPr>
      <w:r w:rsidRPr="008C709E">
        <w:rPr>
          <w:b/>
          <w:color w:val="000000"/>
          <w:sz w:val="24"/>
          <w:szCs w:val="24"/>
          <w:u w:val="single"/>
        </w:rPr>
        <w:t>Closed loop system example</w:t>
      </w:r>
    </w:p>
    <w:p w14:paraId="03C630A2" w14:textId="77777777" w:rsidR="00AC06D6" w:rsidRPr="008C709E" w:rsidRDefault="00AC06D6" w:rsidP="007E1852">
      <w:pPr>
        <w:autoSpaceDE w:val="0"/>
        <w:autoSpaceDN w:val="0"/>
        <w:adjustRightInd w:val="0"/>
        <w:spacing w:line="360" w:lineRule="auto"/>
        <w:rPr>
          <w:color w:val="000000"/>
          <w:sz w:val="24"/>
          <w:szCs w:val="24"/>
        </w:rPr>
      </w:pPr>
    </w:p>
    <w:p w14:paraId="654467ED" w14:textId="77777777" w:rsidR="00AC06D6" w:rsidRPr="008C709E" w:rsidRDefault="00AC06D6" w:rsidP="007E1852">
      <w:pPr>
        <w:autoSpaceDE w:val="0"/>
        <w:autoSpaceDN w:val="0"/>
        <w:adjustRightInd w:val="0"/>
        <w:spacing w:line="360" w:lineRule="auto"/>
        <w:rPr>
          <w:color w:val="000000"/>
          <w:sz w:val="24"/>
          <w:szCs w:val="24"/>
        </w:rPr>
      </w:pPr>
      <w:r w:rsidRPr="008C709E">
        <w:rPr>
          <w:color w:val="000000"/>
          <w:sz w:val="24"/>
          <w:szCs w:val="24"/>
        </w:rPr>
        <w:t>In this case it w</w:t>
      </w:r>
      <w:r w:rsidR="00434CF4" w:rsidRPr="008C709E">
        <w:rPr>
          <w:color w:val="000000"/>
          <w:sz w:val="24"/>
          <w:szCs w:val="24"/>
        </w:rPr>
        <w:t xml:space="preserve">ould be beneficial </w:t>
      </w:r>
      <w:r w:rsidR="001514DF" w:rsidRPr="008C709E">
        <w:rPr>
          <w:color w:val="000000"/>
          <w:sz w:val="24"/>
          <w:szCs w:val="24"/>
        </w:rPr>
        <w:t xml:space="preserve">to consider how the conditions of a </w:t>
      </w:r>
      <w:r w:rsidR="00AA1B4C" w:rsidRPr="008C709E">
        <w:rPr>
          <w:color w:val="000000"/>
          <w:sz w:val="24"/>
          <w:szCs w:val="24"/>
        </w:rPr>
        <w:t>steam drum</w:t>
      </w:r>
      <w:r w:rsidR="001514DF" w:rsidRPr="008C709E">
        <w:rPr>
          <w:color w:val="000000"/>
          <w:sz w:val="24"/>
          <w:szCs w:val="24"/>
        </w:rPr>
        <w:t xml:space="preserve"> are controlled, due to the fact that multi</w:t>
      </w:r>
      <w:r w:rsidR="00E65FD5" w:rsidRPr="008C709E">
        <w:rPr>
          <w:color w:val="000000"/>
          <w:sz w:val="24"/>
          <w:szCs w:val="24"/>
        </w:rPr>
        <w:t xml:space="preserve">ple </w:t>
      </w:r>
      <w:r w:rsidR="001514DF" w:rsidRPr="008C709E">
        <w:rPr>
          <w:color w:val="000000"/>
          <w:sz w:val="24"/>
          <w:szCs w:val="24"/>
        </w:rPr>
        <w:t>variables will need to be monitored and controlled</w:t>
      </w:r>
      <w:r w:rsidR="00303E8A" w:rsidRPr="008C709E">
        <w:rPr>
          <w:color w:val="000000"/>
          <w:sz w:val="24"/>
          <w:szCs w:val="24"/>
        </w:rPr>
        <w:t>/considered</w:t>
      </w:r>
      <w:r w:rsidR="001514DF" w:rsidRPr="008C709E">
        <w:rPr>
          <w:color w:val="000000"/>
          <w:sz w:val="24"/>
          <w:szCs w:val="24"/>
        </w:rPr>
        <w:t xml:space="preserve"> (level, temperature, pressure, inlet/outlet flow).  </w:t>
      </w:r>
    </w:p>
    <w:p w14:paraId="0C53EE54" w14:textId="77777777" w:rsidR="00E65FD5" w:rsidRPr="008C709E" w:rsidRDefault="00E65FD5" w:rsidP="007E1852">
      <w:pPr>
        <w:autoSpaceDE w:val="0"/>
        <w:autoSpaceDN w:val="0"/>
        <w:adjustRightInd w:val="0"/>
        <w:spacing w:line="360" w:lineRule="auto"/>
        <w:rPr>
          <w:color w:val="000000"/>
          <w:sz w:val="24"/>
          <w:szCs w:val="24"/>
        </w:rPr>
      </w:pPr>
    </w:p>
    <w:p w14:paraId="0AEAD054" w14:textId="10297798" w:rsidR="00303E8A" w:rsidRPr="008C709E" w:rsidRDefault="008E181A" w:rsidP="007E1852">
      <w:pPr>
        <w:autoSpaceDE w:val="0"/>
        <w:autoSpaceDN w:val="0"/>
        <w:adjustRightInd w:val="0"/>
        <w:spacing w:line="360" w:lineRule="auto"/>
        <w:rPr>
          <w:color w:val="000000"/>
          <w:sz w:val="24"/>
          <w:szCs w:val="24"/>
        </w:rPr>
      </w:pPr>
      <w:r>
        <w:rPr>
          <w:noProof/>
        </w:rPr>
        <w:lastRenderedPageBreak/>
        <mc:AlternateContent>
          <mc:Choice Requires="wpi">
            <w:drawing>
              <wp:anchor distT="0" distB="0" distL="114300" distR="114300" simplePos="0" relativeHeight="251680768" behindDoc="0" locked="0" layoutInCell="1" allowOverlap="1" wp14:anchorId="64A6B441" wp14:editId="379435BE">
                <wp:simplePos x="0" y="0"/>
                <wp:positionH relativeFrom="column">
                  <wp:posOffset>4755515</wp:posOffset>
                </wp:positionH>
                <wp:positionV relativeFrom="paragraph">
                  <wp:posOffset>596265</wp:posOffset>
                </wp:positionV>
                <wp:extent cx="495680" cy="571500"/>
                <wp:effectExtent l="38100" t="25400" r="38100" b="38100"/>
                <wp:wrapNone/>
                <wp:docPr id="47" name="Ink 47"/>
                <wp:cNvGraphicFramePr/>
                <a:graphic xmlns:a="http://schemas.openxmlformats.org/drawingml/2006/main">
                  <a:graphicData uri="http://schemas.microsoft.com/office/word/2010/wordprocessingInk">
                    <w14:contentPart bwMode="auto" r:id="rId58">
                      <w14:nvContentPartPr>
                        <w14:cNvContentPartPr/>
                      </w14:nvContentPartPr>
                      <w14:xfrm>
                        <a:off x="0" y="0"/>
                        <a:ext cx="495680" cy="571500"/>
                      </w14:xfrm>
                    </w14:contentPart>
                  </a:graphicData>
                </a:graphic>
              </wp:anchor>
            </w:drawing>
          </mc:Choice>
          <mc:Fallback>
            <w:pict>
              <v:shape w14:anchorId="2D8690B3" id="Ink 47" o:spid="_x0000_s1026" type="#_x0000_t75" style="position:absolute;margin-left:373.85pt;margin-top:46.35pt;width:40.25pt;height:46.15pt;z-index:2516807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EMLXfuKAQAALgMAAA4AAABkcnMvZTJvRG9jLnhtbJxSQU7DMBC8I/EH&#13;&#10;y3eaBCW0jZpwoELiQOkBHmAcu7GIvdHabdrfs0lb2oIQEhdr12OPZ3Y8u9/ahm0UegOu4Mko5kw5&#13;&#10;CZVxq4K/vT7eTDjzQbhKNOBUwXfK8/vy+mrWtbm6hRqaSiEjEufzri14HUKbR5GXtbLCj6BVjkAN&#13;&#10;aEWgFldRhaIjdttEt3F8F3WAVYsglfe0O9+DvBz4tVYyvGjtVWBNwcdZNuUs9EVKspCKaUqC36lI&#13;&#10;JlMelTORr1C0tZEHSeIfiqwwjgR8Uc1FEGyN5geVNRLBgw4jCTYCrY1Ugx9ylsTfnD25j95Vkso1&#13;&#10;5hJcUC4sBYbj7AbgP0/YhibQPUNF6Yh1AH5gpPH8HcZe9Bzk2pKefSKoGhHoO/jatJ7GnJuq4PhU&#13;&#10;JSf9bvNwcrDEk6/FZomsP5+OOXPCkiYyzqijcI7mF5e3CYkO0G+8W422T4Tksm3BKfNdvw6Bq21g&#13;&#10;kjbTaXY3IUQSlI2TLB7wI/Oe4didzZ8ev0j6vO+FnX3z8hMAAP//AwBQSwMEFAAGAAgAAAAhADp7&#13;&#10;2UV7BQAA6gsAABAAAABkcnMvaW5rL2luazEueG1stJZLb9w2FIX3BfofCGXhjeghKZKSjIyzCGqg&#13;&#10;QIsWTQq0y8lYtgeZhzEjx86/73c447HTOEBRtAtbEnkf55577rVfv3lYLc2nYbtbbNbTyp+6ygzr&#13;&#10;+eZysb6eVr+/v7BdZXbjbH05W27Ww7T6POyqN+fff/d6sf64Wp7x2xBhvdPbajmtbsbx9mwyub+/&#13;&#10;P71vTjfb60lwrpn8uP7480/V+cHrcrharBcjKXePR/PNehweRgU7W1xOq/n44I72xH63udvOh+O1&#13;&#10;TrbzJ4txO5sPF5vtajYeI97M1uthadazFbj/qMz4+ZaXBXmuh21lVgsKtuHUxzZ2P/QczB6m1bPv&#13;&#10;OyDuQLKqJi/H/PN/iHnxdUzBakKb28ocIF0On4RpUjg/+3btv243t8N2XAxPNO9JOVx8NvP9d+Fn&#13;&#10;T9R22G2Wd+pNZT7NlndQ5p1DFofcfvICIV/Hg5v/NB68fDPec3BfUnMo7zkPB9KOknps7bhYDQh9&#13;&#10;dXvU2LgjsI7fjdsyDsGFYF2wvnvv/VkMZ013mqN71oqDih9jftje7W6O8T5sn/Rabo6s7Su7X1yO&#13;&#10;N0fS3amLoctH3p+z/pL3zbC4vhn/tft8s9wwFIeOv3r71rmcn1VWUh4l98IAFxWaAwG/DVfT6lWZ&#13;&#10;YVM89weFgRii6Z03XdN39Qlknth84urKV67KfW172xlXt8Y74/u2tql8B9Pb1NTW28b42ptoZNua&#13;&#10;UGzpScJUx77GIhnf9jWWjY1OThwoZGu59tgpRDY5yycTwtloc1t3trVNjyfHYLDBpI67xoQQeCbb&#13;&#10;tIFjIpGFY4cHtj7VwWYTOs8z2hjqHldsknHWBwcShy2mnfWu00s0jatLMV2jDPAgLNTcBbD18s4k&#13;&#10;9K0Qm47zqHrFDUViV8OLp5YQa2da0ySqMMRpWp7Kjg23wq9iHADJwSGsRHCXFNGQotcXVZCAS5D0&#13;&#10;qr0zHVAchTSdsHGQ2gZsKkXXlMWl+2INPSr/n6qhzNcvV1e7YZxWXZuq85wa0/PTBVCc2CaduJMe&#13;&#10;1qsOfdhM1wtLtaecxmSxQVuEnXZ7GxPY9uzpXoWCsskUkkxwSazBWx2p17BU9a12dtIZQei4GIZG&#13;&#10;k5s6GJSVRWGyCMxxGaQSRQjY5qAP2xbtiRcvRgppPhbSgm0TYsOjoR6HQIseEaZPNBpag0PWBDSB&#13;&#10;2pKkC9nUYiRpgOgbcVoSE1yfaqjv6U1BzhVhVCGdCZoR6iklSx3yRuAopt7nkNqUtOhDWJWxCMMZ&#13;&#10;JsAZJNoW0VB813PgAcGJGILmYFqbBVFBobM8eQEMKGAwG80F3YmmE73CAAVYo33Z7UtIhjFBsIUu&#13;&#10;zdCeNgevGOYolQt8GSyAEd2GnKBM7cpaAHtV2g7aBYZoaoHsDAjRwqESyCxjW+IlUcnsoQ0Za4oj&#13;&#10;afTkoYFlXvcgiZMMK0jRZcpdE1SRegRvtnBu1egiqqB1so+DuNQUBca5cZFZEbGEgRlppOelL/xJ&#13;&#10;TF5d1GbAj8uAW0gZDrTZaKnQepKjm2xZM6Wnaik1OjHHG51lSdIKEqmYgNAzvOEppZUVU7pdsgGW&#13;&#10;Fmgl0Fey1V7aAx+rC/5JLUqZAkmHQ9Xs6XHU2i0q17aFOkQHZWWw8GBlEIVJoxSGGBX0dVbNReNg&#13;&#10;YOdqoRbFUJ6kpiKDAkhMfDYWvWBTOkJjLFmYH4HLYiISsSw47HmXToqWtGsJg1KoO0knvoUFmGXH&#13;&#10;koNqIZAqtQ8I2xIR/vDS4KpA7WUfKb40S9RolERir+zyLcoqCwZ4RnrolYlJwRVbaQB3zAu9qdCF&#13;&#10;ZASsbG+NEeg558FgM9eyFGEoqrQ9lcFmddBcFhp5pRgEDW3EF/0df99AIV5JJ3RRTfnbMn76Z+f8&#13;&#10;LwAAAP//AwBQSwMEFAAGAAgAAAAhAIWriTnfAAAADwEAAA8AAABkcnMvZG93bnJldi54bWxMj8tO&#13;&#10;w0AMRfdI/MPISOzohIiSRzOpEBUbdjSItZMxmYh5RJlpG/4es4KNLcvH1/c2+9VZcaYlTsEruN9k&#13;&#10;IMgPQU9+VPDevdyVIGJCr9EGTwq+KcK+vb5qsNbh4t/ofEyjYBEfa1RgUpprKeNgyGHchJk87z7D&#13;&#10;4jDxuIxSL3hhcWdlnmWP0uHk+YPBmZ4NDV/Hk1PwinZrCLvDXFn9YXvfTUPVKXV7sx52XJ52IBKt&#13;&#10;6e8CfjOwf2jZWB9OXkdhFRQPRcGogirnzkCZlzmInslym4FsG/k/R/sDAAD//wMAUEsDBBQABgAI&#13;&#10;AAAAIQB5GLydvwAAACEBAAAZAAAAZHJzL19yZWxzL2Uyb0RvYy54bWwucmVsc4TPsWrEMAwG4L3Q&#13;&#10;dzDaGyUdylHiZDkOspYUbjWOkpjEsrGc0nv7euzBwQ0ahND3S23/63f1Q0lcYA1NVYMitmFyvGj4&#13;&#10;Hi9vJ1CSDU9mD0wabiTQd68v7RftJpclWV0UVRQWDWvO8RNR7EreSBUicZnMIXmTS5sWjMZuZiF8&#13;&#10;r+sPTP8N6O5MNUwa0jA1oMZbLMnP7TDPztI52MMT5wcRaA/JwV/9XlCTFsoaHG9YqqnKoYBdi3eP&#13;&#10;dX8AAAD//wMAUEsBAi0AFAAGAAgAAAAhAJszJzcMAQAALQIAABMAAAAAAAAAAAAAAAAAAAAAAFtD&#13;&#10;b250ZW50X1R5cGVzXS54bWxQSwECLQAUAAYACAAAACEAOP0h/9YAAACUAQAACwAAAAAAAAAAAAAA&#13;&#10;AAA9AQAAX3JlbHMvLnJlbHNQSwECLQAUAAYACAAAACEAQwtd+4oBAAAuAwAADgAAAAAAAAAAAAAA&#13;&#10;AAA8AgAAZHJzL2Uyb0RvYy54bWxQSwECLQAUAAYACAAAACEAOnvZRXsFAADqCwAAEAAAAAAAAAAA&#13;&#10;AAAAAADyAwAAZHJzL2luay9pbmsxLnhtbFBLAQItABQABgAIAAAAIQCFq4k53wAAAA8BAAAPAAAA&#13;&#10;AAAAAAAAAAAAAJsJAABkcnMvZG93bnJldi54bWxQSwECLQAUAAYACAAAACEAeRi8nb8AAAAhAQAA&#13;&#10;GQAAAAAAAAAAAAAAAACnCgAAZHJzL19yZWxzL2Uyb0RvYy54bWwucmVsc1BLBQYAAAAABgAGAHgB&#13;&#10;AACdCwAAAAA=&#13;&#10;">
                <v:imagedata r:id="rId59" o:title=""/>
              </v:shape>
            </w:pict>
          </mc:Fallback>
        </mc:AlternateContent>
      </w:r>
      <w:r>
        <w:rPr>
          <w:noProof/>
        </w:rPr>
        <mc:AlternateContent>
          <mc:Choice Requires="wpi">
            <w:drawing>
              <wp:anchor distT="0" distB="0" distL="114300" distR="114300" simplePos="0" relativeHeight="251663360" behindDoc="0" locked="0" layoutInCell="1" allowOverlap="1" wp14:anchorId="67774DF1" wp14:editId="2E83B21C">
                <wp:simplePos x="0" y="0"/>
                <wp:positionH relativeFrom="column">
                  <wp:posOffset>5052220</wp:posOffset>
                </wp:positionH>
                <wp:positionV relativeFrom="paragraph">
                  <wp:posOffset>1585320</wp:posOffset>
                </wp:positionV>
                <wp:extent cx="883800" cy="624600"/>
                <wp:effectExtent l="38100" t="38100" r="31115" b="36195"/>
                <wp:wrapNone/>
                <wp:docPr id="9" name="Ink 9"/>
                <wp:cNvGraphicFramePr/>
                <a:graphic xmlns:a="http://schemas.openxmlformats.org/drawingml/2006/main">
                  <a:graphicData uri="http://schemas.microsoft.com/office/word/2010/wordprocessingInk">
                    <w14:contentPart bwMode="auto" r:id="rId60">
                      <w14:nvContentPartPr>
                        <w14:cNvContentPartPr/>
                      </w14:nvContentPartPr>
                      <w14:xfrm>
                        <a:off x="0" y="0"/>
                        <a:ext cx="883800" cy="624600"/>
                      </w14:xfrm>
                    </w14:contentPart>
                  </a:graphicData>
                </a:graphic>
              </wp:anchor>
            </w:drawing>
          </mc:Choice>
          <mc:Fallback>
            <w:pict>
              <v:shape w14:anchorId="39E36075" id="Ink 9" o:spid="_x0000_s1026" type="#_x0000_t75" style="position:absolute;margin-left:397.2pt;margin-top:124.25pt;width:70.85pt;height:50.4pt;z-index:25166336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Ppas/CIAQAALAMAAA4AAABkcnMvZTJvRG9jLnhtbJxSy07DMBC8I/EP&#13;&#10;1t5p0kJLGjXlQIXUA9ADfIBx7MYi9kZrt2n/nk0ftIAQEpfI3nFmZ3Z2crdxtVhrChZ9Af1eCkJ7&#13;&#10;haX1ywJeXx6uMhAhSl/KGr0uYKsD3E0vLyZtk+sBVliXmgST+JC3TQFVjE2eJEFV2snQw0Z7Bg2S&#13;&#10;k5GvtExKki2zuzoZpOkoaZHKhlDpELg624Mw3fEbo1V8NiboKOoCbocjlhePByogS2+HIN64Mh4O&#13;&#10;IZlOZL4k2VRWHSTJfyhy0noW8Ek1k1GKFdkfVM4qwoAm9hS6BI2xSu/8sLN++s3Z3L93rvo3akW5&#13;&#10;Qh+1jwtJ8Ti7HfCfFq7mCbSPWHI6chURDow8nr/D2IueoVo51rNPhHQtI69DqGwTQFBuywJoXvZP&#13;&#10;+v36/uRgQSdfT+sFie79GISXjiWxbzHuojlaf/r6LyPJAfqNdWPIdXmwWLEpgHdg2313cetNFIqL&#13;&#10;WXadpYwohkaDmxGfz5j3DMc+Z9Pn5l9yPr93ws6WfPoBAAD//wMAUEsDBBQABgAIAAAAIQBZ6dFc&#13;&#10;bwIAAMQFAAAQAAAAZHJzL2luay9pbmsxLnhtbLRTTW/bMAy9D9h/ENRDL1JMSf5KULeHYgUGbECx&#13;&#10;dsB2dB01MWrLgaw06b8fJTtuiqaXYbvog098JB+pi6t925Bnbfu6MwUVM6BEm6pb1mZV0J/3Nzyn&#13;&#10;pHelWZZNZ3RBX3RPry4/f7qozVPbLHAlyGB6f2qbgq6d2yyiaLfbzXZq1tlVJAFU9NU8ff9GL0ev&#13;&#10;pX6sTe0wZH8wVZ1xeu882aJeFrRye5jeI/ddt7WVnmBvsdXrC2fLSt90ti3dxLgujdENMWWLef+i&#13;&#10;xL1s8FBjnJW2lLQ1FszlTMRZnH+Zo6HcF/TovsUUe8ykpdFpzt//gfPmPadPS8kszSgZU1rqZ59T&#13;&#10;FDRffFz7re022rpav8o8iDICL6Qa7kGfQSir+67Z+t5Q8lw2W5RMAOBYjLFFdEKQ93yozT/lQ10+&#13;&#10;5DtO7q00Y3nHOoyiTSN1aK2rW42D3m6mGXM9EnvznbPhO0iQkoPkIr8XYhHLhYRZnGVHrRin+MD5&#13;&#10;YLf9euJ7sK/zGpBJtaGyXb1060l0mEEs83TS/Vj1U95rXa/W7q/dq67p8FOMHT+7vgZI06PKQshp&#13;&#10;5E584DCFZBTgh34s6Fn4wyR4DoaggIyJyFRCcpAJO+ciOecyPgdGMyooMIEwiVPBhCCSAFPAE66y&#13;&#10;mAnJEWJScJESAXPGZU7wCAw7gmvMJcLAFU9BsJTnaBNoA4aw34AAEiumeIYP0QVtKiCI81wlSBF7&#13;&#10;J0TkPGU8JT6gJycKFKICDnckTYiP7VGeKYyHSY2kXJFkgCTP5BytPrPAM8en+DJkhUuIpkYavw02&#13;&#10;PlSEHsg+OMKb3z41Asf48g8AAAD//wMAUEsDBBQABgAIAAAAIQBviKPN6AAAABABAAAPAAAAZHJz&#13;&#10;L2Rvd25yZXYueG1sTE9NS8NAEL0L/odlBC/SbprE2qTZFKkKrQhiK+pxmx2TYHY2zW7a9N+7nuxl&#13;&#10;4DHvM1sMumEH7GxtSMBkHABDKoyqqRTwvn0azYBZJ0nJxhAKOKGFRX55kclUmSO94WHjSuZNyKZS&#13;&#10;QOVcm3Juiwq1tGPTIvnft+m0dB52JVedPHpz3fAwCKZcy5p8QiVbXFZY/Gx6LeCjc+vV6nN7Wn7x&#13;&#10;9etjf7N/Dl/2QlxfDQ9zf+7nwBwO7l8Bfxt8f8h9sZ3pSVnWCLhL4thTBYTx7BaYZyTRdAJsJyCK&#13;&#10;kwh4nvHzIfkvAAAA//8DAFBLAwQUAAYACAAAACEAeRi8nb8AAAAhAQAAGQAAAGRycy9fcmVscy9l&#13;&#10;Mm9Eb2MueG1sLnJlbHOEz7FqxDAMBuC90Hcw2hslHcpR4mQ5DrKWFG41jpKYxLKxnNJ7+3rswcEN&#13;&#10;GoTQ90tt/+t39UNJXGANTVWDIrZhcrxo+B4vbydQkg1PZg9MGm4k0HevL+0X7SaXJVldFFUUFg1r&#13;&#10;zvETUexK3kgVInGZzCF5k0ubFozGbmYhfK/rD0z/DejuTDVMGtIwNaDGWyzJz+0wz87SOdjDE+cH&#13;&#10;EWgPycFf/V5QkxbKGhxvWKqpyqGAXYt3j3V/AAAA//8DAFBLAQItABQABgAIAAAAIQCbMyc3DAEA&#13;&#10;AC0CAAATAAAAAAAAAAAAAAAAAAAAAABbQ29udGVudF9UeXBlc10ueG1sUEsBAi0AFAAGAAgAAAAh&#13;&#10;ADj9If/WAAAAlAEAAAsAAAAAAAAAAAAAAAAAPQEAAF9yZWxzLy5yZWxzUEsBAi0AFAAGAAgAAAAh&#13;&#10;APpas/CIAQAALAMAAA4AAAAAAAAAAAAAAAAAPAIAAGRycy9lMm9Eb2MueG1sUEsBAi0AFAAGAAgA&#13;&#10;AAAhAFnp0VxvAgAAxAUAABAAAAAAAAAAAAAAAAAA8AMAAGRycy9pbmsvaW5rMS54bWxQSwECLQAU&#13;&#10;AAYACAAAACEAb4ijzegAAAAQAQAADwAAAAAAAAAAAAAAAACNBgAAZHJzL2Rvd25yZXYueG1sUEsB&#13;&#10;Ai0AFAAGAAgAAAAhAHkYvJ2/AAAAIQEAABkAAAAAAAAAAAAAAAAAogcAAGRycy9fcmVscy9lMm9E&#13;&#10;b2MueG1sLnJlbHNQSwUGAAAAAAYABgB4AQAAmAgAAAAA&#13;&#10;">
                <v:imagedata r:id="rId61" o:title=""/>
              </v:shape>
            </w:pict>
          </mc:Fallback>
        </mc:AlternateContent>
      </w:r>
      <w:r w:rsidR="00303E8A" w:rsidRPr="008C709E">
        <w:rPr>
          <w:noProof/>
        </w:rPr>
        <w:drawing>
          <wp:inline distT="0" distB="0" distL="0" distR="0" wp14:anchorId="4F6E47CB" wp14:editId="54C50FD6">
            <wp:extent cx="3867150" cy="2257425"/>
            <wp:effectExtent l="0" t="0" r="0" b="9525"/>
            <wp:docPr id="2" name="Picture 2" descr="https://www.rpi.edu/dept/chem-eng/WWW/faculty/bequette/courses/cpc98/hw7/Image1.gif"/>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https://www.rpi.edu/dept/chem-eng/WWW/faculty/bequette/courses/cpc98/hw7/Image1.gif"/>
                    <pic:cNvPicPr>
                      <a:picLocks noChangeAspect="1" noChangeArrowheads="1"/>
                    </pic:cNvPicPr>
                  </pic:nvPicPr>
                  <pic:blipFill>
                    <a:blip r:embed="rId62">
                      <a:extLst>
                        <a:ext uri="{28A0092B-C50C-407E-A947-70E740481C1C}">
                          <a14:useLocalDpi xmlns:a14="http://schemas.microsoft.com/office/drawing/2010/main" val="0"/>
                        </a:ext>
                      </a:extLst>
                    </a:blip>
                    <a:srcRect/>
                    <a:stretch>
                      <a:fillRect/>
                    </a:stretch>
                  </pic:blipFill>
                  <pic:spPr bwMode="auto">
                    <a:xfrm>
                      <a:off x="0" y="0"/>
                      <a:ext cx="3867150" cy="2257425"/>
                    </a:xfrm>
                    <a:prstGeom prst="rect">
                      <a:avLst/>
                    </a:prstGeom>
                    <a:noFill/>
                    <a:ln>
                      <a:noFill/>
                    </a:ln>
                  </pic:spPr>
                </pic:pic>
              </a:graphicData>
            </a:graphic>
          </wp:inline>
        </w:drawing>
      </w:r>
    </w:p>
    <w:p w14:paraId="6D46E8C0" w14:textId="71204216" w:rsidR="00E65FD5" w:rsidRPr="008C709E" w:rsidRDefault="00303E8A" w:rsidP="007E1852">
      <w:pPr>
        <w:autoSpaceDE w:val="0"/>
        <w:autoSpaceDN w:val="0"/>
        <w:adjustRightInd w:val="0"/>
        <w:spacing w:line="360" w:lineRule="auto"/>
      </w:pPr>
      <w:bookmarkStart w:id="1" w:name="_Hlk95042956"/>
      <w:r w:rsidRPr="008C709E">
        <w:rPr>
          <w:i/>
        </w:rPr>
        <w:t xml:space="preserve">Figure </w:t>
      </w:r>
      <w:r w:rsidR="008E1ED1" w:rsidRPr="008C709E">
        <w:rPr>
          <w:i/>
        </w:rPr>
        <w:t>2</w:t>
      </w:r>
      <w:r w:rsidRPr="008C709E">
        <w:rPr>
          <w:i/>
        </w:rPr>
        <w:t>:</w:t>
      </w:r>
      <w:r w:rsidR="00AA1B4C" w:rsidRPr="008C709E">
        <w:rPr>
          <w:i/>
        </w:rPr>
        <w:t xml:space="preserve">Diagram of a typical steam drum control system. Source: </w:t>
      </w:r>
      <w:r w:rsidRPr="008C709E">
        <w:rPr>
          <w:i/>
        </w:rPr>
        <w:t xml:space="preserve"> </w:t>
      </w:r>
      <w:hyperlink r:id="rId63" w:history="1">
        <w:r w:rsidR="00AA1B4C" w:rsidRPr="008C709E">
          <w:rPr>
            <w:rStyle w:val="Hyperlink"/>
          </w:rPr>
          <w:t xml:space="preserve">HW 7 - </w:t>
        </w:r>
        <w:proofErr w:type="spellStart"/>
        <w:r w:rsidR="00AA1B4C" w:rsidRPr="008C709E">
          <w:rPr>
            <w:rStyle w:val="Hyperlink"/>
          </w:rPr>
          <w:t>cpc</w:t>
        </w:r>
        <w:proofErr w:type="spellEnd"/>
        <w:r w:rsidR="00AA1B4C" w:rsidRPr="008C709E">
          <w:rPr>
            <w:rStyle w:val="Hyperlink"/>
          </w:rPr>
          <w:t xml:space="preserve"> '95 - </w:t>
        </w:r>
        <w:proofErr w:type="spellStart"/>
        <w:r w:rsidR="00AA1B4C" w:rsidRPr="008C709E">
          <w:rPr>
            <w:rStyle w:val="Hyperlink"/>
          </w:rPr>
          <w:t>stm</w:t>
        </w:r>
        <w:proofErr w:type="spellEnd"/>
        <w:r w:rsidR="00AA1B4C" w:rsidRPr="008C709E">
          <w:rPr>
            <w:rStyle w:val="Hyperlink"/>
          </w:rPr>
          <w:t xml:space="preserve"> drum - </w:t>
        </w:r>
        <w:proofErr w:type="spellStart"/>
        <w:r w:rsidR="00AA1B4C" w:rsidRPr="008C709E">
          <w:rPr>
            <w:rStyle w:val="Hyperlink"/>
          </w:rPr>
          <w:t>freq</w:t>
        </w:r>
        <w:proofErr w:type="spellEnd"/>
        <w:r w:rsidR="00AA1B4C" w:rsidRPr="008C709E">
          <w:rPr>
            <w:rStyle w:val="Hyperlink"/>
          </w:rPr>
          <w:t xml:space="preserve"> (rpi.edu)</w:t>
        </w:r>
      </w:hyperlink>
    </w:p>
    <w:p w14:paraId="545BFD78" w14:textId="77777777" w:rsidR="00AA1B4C" w:rsidRPr="008C709E" w:rsidRDefault="00AA1B4C" w:rsidP="007E1852">
      <w:pPr>
        <w:autoSpaceDE w:val="0"/>
        <w:autoSpaceDN w:val="0"/>
        <w:adjustRightInd w:val="0"/>
        <w:spacing w:line="360" w:lineRule="auto"/>
        <w:rPr>
          <w:i/>
        </w:rPr>
      </w:pPr>
    </w:p>
    <w:bookmarkEnd w:id="1"/>
    <w:p w14:paraId="30D5FFE6" w14:textId="60B3EB82" w:rsidR="00E370EC" w:rsidRPr="008C709E" w:rsidRDefault="008E181A" w:rsidP="00E370EC">
      <w:pPr>
        <w:autoSpaceDE w:val="0"/>
        <w:autoSpaceDN w:val="0"/>
        <w:adjustRightInd w:val="0"/>
        <w:spacing w:line="360" w:lineRule="auto"/>
        <w:rPr>
          <w:sz w:val="24"/>
          <w:szCs w:val="24"/>
        </w:rPr>
      </w:pPr>
      <w:r>
        <w:rPr>
          <w:noProof/>
          <w:sz w:val="24"/>
          <w:szCs w:val="24"/>
        </w:rPr>
        <mc:AlternateContent>
          <mc:Choice Requires="wpi">
            <w:drawing>
              <wp:anchor distT="0" distB="0" distL="114300" distR="114300" simplePos="0" relativeHeight="251664384" behindDoc="0" locked="0" layoutInCell="1" allowOverlap="1" wp14:anchorId="1DE9C26C" wp14:editId="0A891035">
                <wp:simplePos x="0" y="0"/>
                <wp:positionH relativeFrom="column">
                  <wp:posOffset>4185920</wp:posOffset>
                </wp:positionH>
                <wp:positionV relativeFrom="paragraph">
                  <wp:posOffset>-59690</wp:posOffset>
                </wp:positionV>
                <wp:extent cx="1025665" cy="1323070"/>
                <wp:effectExtent l="38100" t="38100" r="28575" b="36195"/>
                <wp:wrapNone/>
                <wp:docPr id="10" name="Ink 10"/>
                <wp:cNvGraphicFramePr/>
                <a:graphic xmlns:a="http://schemas.openxmlformats.org/drawingml/2006/main">
                  <a:graphicData uri="http://schemas.microsoft.com/office/word/2010/wordprocessingInk">
                    <w14:contentPart bwMode="auto" r:id="rId64">
                      <w14:nvContentPartPr>
                        <w14:cNvContentPartPr/>
                      </w14:nvContentPartPr>
                      <w14:xfrm>
                        <a:off x="0" y="0"/>
                        <a:ext cx="1025665" cy="1323070"/>
                      </w14:xfrm>
                    </w14:contentPart>
                  </a:graphicData>
                </a:graphic>
              </wp:anchor>
            </w:drawing>
          </mc:Choice>
          <mc:Fallback>
            <w:pict>
              <v:shape w14:anchorId="68E9B69E" id="Ink 10" o:spid="_x0000_s1026" type="#_x0000_t75" style="position:absolute;margin-left:329pt;margin-top:-5.3pt;width:81.95pt;height:105.4pt;z-index:25166438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HBW5HaMAQAAMAMAAA4AAABkcnMvZTJvRG9jLnhtbJxSy07DMBC8I/EP&#13;&#10;lu80j74gatoDFVIPQA/wAcaxG4vYG63dpv17NmlLWxBC6iXa3XHGMzuezLa2YhuF3oDLedKLOVNO&#13;&#10;QmHcKufvb09395z5IFwhKnAq5zvl+Wx6ezNp6kylUEJVKGRE4nzW1DkvQ6izKPKyVFb4HtTKEagB&#13;&#10;rQjU4ioqUDTEbqsojeNR1AAWNYJU3tN0vgf5tOPXWsnwqrVXgVU5Hw9HJC+0xZBkIRXjmCYfVDyk&#13;&#10;Ax5NJyJboahLIw+SxBWKrDCOBHxTzUUQbI3mF5U1EsGDDj0JNgKtjVSdH3KWxD+cLdxn6yoZyDVm&#13;&#10;ElxQLiwFhuPuOuCaK2xFG2ieoaB0xDoAPzDSev4PYy96DnJtSc8+EVSVCPQcfGlqT2vOTJFzXBTJ&#13;&#10;Sb/bPJ4cLPHk62WzRNaeTygXJyxpIuOMOgrnaP7l8m9CogP0F+9Wo20TIblsm3Pi3rXfLnC1DUzS&#13;&#10;MInT4Wg05EwSlvTTfjzuThy59xzH7iwBuv4i6/O+lXb20KdfAAAA//8DAFBLAwQUAAYACAAAACEA&#13;&#10;69sn1VIDAACnBwAAEAAAAGRycy9pbmsvaW5rMS54bWy0VE2P2zYQvRfIfyCYw15Im8MPkTLizSHo&#13;&#10;AgVatGhSoD06NnctxJIWkrze/fd9pGSt02yAIGgu1nA+3gzfG/rN28f6wB5i11dts+a0UJzFZtvu&#13;&#10;quZuzf/6cCMDZ/2waXabQ9vENX+KPX97/eqnN1XzqT6s8MuA0PTJqg9rvh+G+9VyeTqdFiezaLu7&#13;&#10;pVbKLH9pPv32K7+eqnbxtmqqAS37s2vbNkN8HBLYqtqt+XZ4VHM+sN+3x24b53DydNvnjKHbbONN&#13;&#10;29WbYUbcb5omHlizqTH335wNT/cwKvS5ix1ndYULS70g6234uYRj87jmF+cjRuwxSc2XL2P+8wMw&#13;&#10;b77ETGMZ7QvP2TTSLj6kmZaZ89XX7/5H197HbqjiM80jKVPgiW3Hc+ZnJKqLfXs4Jm04e9gcjqCM&#13;&#10;lMJaTL1p+QIhX+KBm/8VD7x8Fe9yuM+pma53ycNE2rxSZ2mHqo5Y9Pp+3rGhB3Byvx+6/By00loq&#13;&#10;LSl8IFpZvaKwCC5cSDFt8RnzY3fs9zPex+55X3NkZm282anaDfuZdLVQVodi5v2S9Zeq97G62w/f&#13;&#10;Xb5tDy0exaT463fvlCqKi5vllvPKvfCA8xayiYA/4+2av85vmOXK0ZEZsCUj7ywLZKy4kqSvpPZX&#13;&#10;pRFcccMljJI5qV0ppGMl08qJwDQj5Y1QLLDgFb5KkjIkZIBlKYgiWUJqaZgOggpJRlqUkpMwBAWp&#13;&#10;LUO+Z1Qi0UiSvjDCAgZuKzVzigSlekQZnCEgC7MKwkkJ5On0QT/jggBqyiQJB9qaEZbGHKBRWUxB&#13;&#10;FKfGqZCERkOMkI5oVViUsoSTwukDnPPJIwtTTQPYwiEpdxubKIRyXZpqipw/cDH12d/DeSO/VaW8&#13;&#10;97/f3vZxwPsn5/l10swU3jFfkoNwVkE4faWVFdxx6ThBJ1y1dFogSZIL4D0JxwpdiGRIbwsRoBRI&#13;&#10;VczKRHmAJOCRcPUAuUISRAk8Mlwz65jvpwtGiYqkDxUC+5EPSBOlRAwBhOyYgPLMJnwJGrZxRkib&#13;&#10;neAIfuVL4TMIVEn7iHgBJc5q+1FdaBY8ti2vTlLQEdYSvRPnBoazKNRZdcAmN9YjBXNXTJqNvLDw&#13;&#10;jlqPwyGQp8tFGArT/Uex53+q638BAAD//wMAUEsDBBQABgAIAAAAIQDJvYPe5AAAABABAAAPAAAA&#13;&#10;ZHJzL2Rvd25yZXYueG1sTI/BTsMwEETvSPyDtUjcWieWGoU0ToVAXIBLm/TuxkuSNraD7bbh71lO&#13;&#10;9LLSamdn5pWb2Yzsgj4MzkpIlwkwtK3Tg+0kNPXbIgcWorJajc6ihB8MsKnu70pVaHe1W7zsYsfI&#13;&#10;xIZCSehjnArOQ9ujUWHpJrR0+3LeqEir77j26krmZuQiSTJu1GApoVcTvvTYnnZnI6He15/NMW22&#13;&#10;80cQ++F9pWovvqV8fJhf1zSe18AizvH/A/4YqD9UVOzgzlYHNkrIVjkBRQmLNMmAkSIX6ROwgwRK&#13;&#10;F8Crkt+CVL8AAAD//wMAUEsDBBQABgAIAAAAIQB5GLydvwAAACEBAAAZAAAAZHJzL19yZWxzL2Uy&#13;&#10;b0RvYy54bWwucmVsc4TPsWrEMAwG4L3QdzDaGyUdylHiZDkOspYUbjWOkpjEsrGc0nv7euzBwQ0a&#13;&#10;hND3S23/63f1Q0lcYA1NVYMitmFyvGj4Hi9vJ1CSDU9mD0wabiTQd68v7RftJpclWV0UVRQWDWvO&#13;&#10;8RNR7EreSBUicZnMIXmTS5sWjMZuZiF8r+sPTP8N6O5MNUwa0jA1oMZbLMnP7TDPztI52MMT5wcR&#13;&#10;aA/JwV/9XlCTFsoaHG9YqqnKoYBdi3ePdX8AAAD//wMAUEsBAi0AFAAGAAgAAAAhAJszJzcMAQAA&#13;&#10;LQIAABMAAAAAAAAAAAAAAAAAAAAAAFtDb250ZW50X1R5cGVzXS54bWxQSwECLQAUAAYACAAAACEA&#13;&#10;OP0h/9YAAACUAQAACwAAAAAAAAAAAAAAAAA9AQAAX3JlbHMvLnJlbHNQSwECLQAUAAYACAAAACEA&#13;&#10;cFbkdowBAAAwAwAADgAAAAAAAAAAAAAAAAA8AgAAZHJzL2Uyb0RvYy54bWxQSwECLQAUAAYACAAA&#13;&#10;ACEA69sn1VIDAACnBwAAEAAAAAAAAAAAAAAAAAD0AwAAZHJzL2luay9pbmsxLnhtbFBLAQItABQA&#13;&#10;BgAIAAAAIQDJvYPe5AAAABABAAAPAAAAAAAAAAAAAAAAAHQHAABkcnMvZG93bnJldi54bWxQSwEC&#13;&#10;LQAUAAYACAAAACEAeRi8nb8AAAAhAQAAGQAAAAAAAAAAAAAAAACFCAAAZHJzL19yZWxzL2Uyb0Rv&#13;&#10;Yy54bWwucmVsc1BLBQYAAAAABgAGAHgBAAB7CQAAAAA=&#13;&#10;">
                <v:imagedata r:id="rId65" o:title=""/>
              </v:shape>
            </w:pict>
          </mc:Fallback>
        </mc:AlternateContent>
      </w:r>
      <w:r>
        <w:rPr>
          <w:noProof/>
          <w:sz w:val="24"/>
          <w:szCs w:val="24"/>
        </w:rPr>
        <mc:AlternateContent>
          <mc:Choice Requires="wpi">
            <w:drawing>
              <wp:anchor distT="0" distB="0" distL="114300" distR="114300" simplePos="0" relativeHeight="251661312" behindDoc="0" locked="0" layoutInCell="1" allowOverlap="1" wp14:anchorId="3331B12B" wp14:editId="435900A7">
                <wp:simplePos x="0" y="0"/>
                <wp:positionH relativeFrom="column">
                  <wp:posOffset>2177980</wp:posOffset>
                </wp:positionH>
                <wp:positionV relativeFrom="paragraph">
                  <wp:posOffset>61960</wp:posOffset>
                </wp:positionV>
                <wp:extent cx="808200" cy="617760"/>
                <wp:effectExtent l="38100" t="38100" r="30480" b="30480"/>
                <wp:wrapNone/>
                <wp:docPr id="7" name="Ink 7"/>
                <wp:cNvGraphicFramePr/>
                <a:graphic xmlns:a="http://schemas.openxmlformats.org/drawingml/2006/main">
                  <a:graphicData uri="http://schemas.microsoft.com/office/word/2010/wordprocessingInk">
                    <w14:contentPart bwMode="auto" r:id="rId66">
                      <w14:nvContentPartPr>
                        <w14:cNvContentPartPr/>
                      </w14:nvContentPartPr>
                      <w14:xfrm>
                        <a:off x="0" y="0"/>
                        <a:ext cx="808200" cy="617760"/>
                      </w14:xfrm>
                    </w14:contentPart>
                  </a:graphicData>
                </a:graphic>
              </wp:anchor>
            </w:drawing>
          </mc:Choice>
          <mc:Fallback>
            <w:pict>
              <v:shape w14:anchorId="7EAFAE57" id="Ink 7" o:spid="_x0000_s1026" type="#_x0000_t75" style="position:absolute;margin-left:170.9pt;margin-top:4.3pt;width:64.9pt;height:49.9pt;z-index:25166131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aQ15KHAQAALAMAAA4AAABkcnMvZTJvRG9jLnhtbJxSy07DMBC8I/EP&#13;&#10;1t5pEgRNFTXtgQqJA6UH+ADj2I1F7I3WbtP+PZs+aAEhpF4ie8eZndnZ8XTjGrHWFCz6ErJBCkJ7&#13;&#10;hZX1yxLeXh9vRiBClL6SDXpdwlYHmE6ur8ZdW+hbrLGpNAkm8aHo2hLqGNsiSYKqtZNhgK32DBok&#13;&#10;JyNfaZlUJDtmd01ym6bDpEOqWkKlQ+DqbA/CZMdvjFbxxZigo2hKyO+HLC8eD1TCKL3jyjsfsjSF&#13;&#10;ZDKWxZJkW1t1kCQvUOSk9Szgi2omoxQrsr+onFWEAU0cKHQJGmOV3vlhZ1n6w9mT/+hdZXdqRYVC&#13;&#10;H7WPC0nxOLsdcEkL1/AEumesOB25iggHRh7P/2HsRc9QrRzr2SdCupGR1yHUtg0gqLBVCfRUZSf9&#13;&#10;fv1wcrCgk6/5ekGif5+D8NKxJPYt8j6ao/X5938ZSQ7QX6wbQ67Pg8WKTQmc+Lb/7uLWmygUF0fp&#13;&#10;iNcJhGJomOU5b8oZ857h2Ods+tz8W87n917Y2ZJPPgEAAP//AwBQSwMEFAAGAAgAAAAhALVA59Fy&#13;&#10;AgAAxAUAABAAAABkcnMvaW5rL2luazEueG1stFNNT9wwEL1X6n+wzIGLvfHYYeOsCBxQkSq1EipU&#13;&#10;ao8ha3YjEmfleNnl33fshLCI5VK1h0T2fLx5fjNzfrlvG/JkXF93tqAwE5QYW3XL2q4K+vPummtK&#13;&#10;el/aZdl01hT02fT08uLzp/PaPrbNAv8EEWwfTm1T0LX3m0WS7Ha72U7NOrdKpBAq+Wofv3+jF2PW&#13;&#10;0jzUtvZYsn8xVZ31Zu8D2KJeFrTyezHFI/Ztt3WVmdzB4qrXCO/Kylx3ri39hLgurTUNsWWLvH9R&#13;&#10;4p83eKixzso4StoaH8zlDNIs1V9yNJT7gh7ct0ixRyYtTY5j/v4PmNfvMQMtJbN5RslIaWmeAqck&#13;&#10;ar74+O03rtsY52vzKvMgyuh4JtVwj/oMQjnTd8029IaSp7LZomQgBI7FWBuSI4K8x0Nt/ike6vIh&#13;&#10;3iG5t9KMzzvUYRRtGqmX1vq6NTjo7WaaMd8jcDDfehfXQQopuZAc9B3AIpULyGdKioNWjFP8gnnv&#13;&#10;tv16wrt3r/MaPZNqw8t29dKvJ9HFTKRSzyfdD1U/lr029Wrt/zq96poOl2Ls+MnVlRDz+cHLYslp&#13;&#10;5I4scJxCMgrwwzwU9CTuMImZgyEqoDWBDM6IVjplp1xl+KnTVKWMappSYOhTXGumCUYqoVhKco4z&#13;&#10;KBlojk7BzggIAjJnEtDA8zxjmMEhBSYVhzkBlnGQRAEwLnMiNSZJLtGuQxwDLrkCiVEZ2iQRAZQD&#13;&#10;/hWe87MxGEgwSYItj0GAjLlMkT9mYQ46RcwCghjjGZkhNiCjaEOIGIsQXMULGsIlVFX5wBirMgSK&#13;&#10;1WLaAIgJacANjjfbPjUCx/jiDwAAAP//AwBQSwMEFAAGAAgAAAAhAOmpfebhAAAADgEAAA8AAABk&#13;&#10;cnMvZG93bnJldi54bWxMj0FPwzAMhe9I/IfISNxYWqhG1TWd0BDlwoWNiWvWmLZb4pQm27p/jznB&#13;&#10;xbL17OfvlcvJWXHCMfSeFKSzBARS401PrYKPzctdDiJETUZbT6jgggGW1fVVqQvjz/SOp3VsBZtQ&#13;&#10;KLSCLsahkDI0HTodZn5AYu3Lj05HHsdWmlGf2dxZeZ8kc+l0T/yh0wOuOmwO66NTUNdmZSVa+txs&#13;&#10;3y5b/K73+rVW6vZmel5weVqAiDjFvwv4zcD8UDHYzh/JBGEVPGQp80cF+RwE69ljys2OF5M8A1mV&#13;&#10;8n+M6gcAAP//AwBQSwMEFAAGAAgAAAAhAHkYvJ2/AAAAIQEAABkAAABkcnMvX3JlbHMvZTJvRG9j&#13;&#10;LnhtbC5yZWxzhM+xasQwDAbgvdB3MNobJR3KUeJkOQ6ylhRuNY6SmMSysZzSe/t67MHBDRqE0PdL&#13;&#10;bf/rd/VDSVxgDU1VgyK2YXK8aPgeL28nUJINT2YPTBpuJNB3ry/tF+0mlyVZXRRVFBYNa87xE1Hs&#13;&#10;St5IFSJxmcwheZNLmxaMxm5mIXyv6w9M/w3o7kw1TBrSMDWgxlssyc/tMM/O0jnYwxPnBxFoD8nB&#13;&#10;X/1eUJMWyhocb1iqqcqhgF2Ld491fwAAAP//AwBQSwECLQAUAAYACAAAACEAmzMnNwwBAAAtAgAA&#13;&#10;EwAAAAAAAAAAAAAAAAAAAAAAW0NvbnRlbnRfVHlwZXNdLnhtbFBLAQItABQABgAIAAAAIQA4/SH/&#13;&#10;1gAAAJQBAAALAAAAAAAAAAAAAAAAAD0BAABfcmVscy8ucmVsc1BLAQItABQABgAIAAAAIQCmkNeS&#13;&#10;hwEAACwDAAAOAAAAAAAAAAAAAAAAADwCAABkcnMvZTJvRG9jLnhtbFBLAQItABQABgAIAAAAIQC1&#13;&#10;QOfRcgIAAMQFAAAQAAAAAAAAAAAAAAAAAO8DAABkcnMvaW5rL2luazEueG1sUEsBAi0AFAAGAAgA&#13;&#10;AAAhAOmpfebhAAAADgEAAA8AAAAAAAAAAAAAAAAAjwYAAGRycy9kb3ducmV2LnhtbFBLAQItABQA&#13;&#10;BgAIAAAAIQB5GLydvwAAACEBAAAZAAAAAAAAAAAAAAAAAJ0HAABkcnMvX3JlbHMvZTJvRG9jLnht&#13;&#10;bC5yZWxzUEsFBgAAAAAGAAYAeAEAAJMIAAAAAA==&#13;&#10;">
                <v:imagedata r:id="rId67" o:title=""/>
              </v:shape>
            </w:pict>
          </mc:Fallback>
        </mc:AlternateContent>
      </w:r>
      <w:r w:rsidR="00AA1B4C" w:rsidRPr="008C709E">
        <w:rPr>
          <w:sz w:val="24"/>
          <w:szCs w:val="24"/>
        </w:rPr>
        <w:t xml:space="preserve">In the above diagram there are all the necessary elements of a closed control loop </w:t>
      </w:r>
      <w:r w:rsidR="00F944A7" w:rsidRPr="008C709E">
        <w:rPr>
          <w:sz w:val="24"/>
          <w:szCs w:val="24"/>
        </w:rPr>
        <w:t xml:space="preserve">system </w:t>
      </w:r>
      <w:r w:rsidR="00AA1B4C" w:rsidRPr="008C709E">
        <w:rPr>
          <w:sz w:val="24"/>
          <w:szCs w:val="24"/>
        </w:rPr>
        <w:t xml:space="preserve">in play. </w:t>
      </w:r>
      <w:r w:rsidR="00483354" w:rsidRPr="008C709E">
        <w:rPr>
          <w:sz w:val="24"/>
          <w:szCs w:val="24"/>
        </w:rPr>
        <w:t xml:space="preserve">Boiler feedwater passes through the control valve and is heated via an auxiliary furnace. The level of the furnace is measured by a sensor. </w:t>
      </w:r>
      <w:r w:rsidR="003A77FB" w:rsidRPr="008C709E">
        <w:rPr>
          <w:sz w:val="24"/>
          <w:szCs w:val="24"/>
        </w:rPr>
        <w:t xml:space="preserve">This level is then transmitted to a level controller. A set point will have been ascertained, based on what calculated drum level will produce the </w:t>
      </w:r>
      <w:r w:rsidR="00B8457A" w:rsidRPr="008C709E">
        <w:rPr>
          <w:sz w:val="24"/>
          <w:szCs w:val="24"/>
        </w:rPr>
        <w:t xml:space="preserve">highest amount of steam. </w:t>
      </w:r>
    </w:p>
    <w:p w14:paraId="16BD4253" w14:textId="77777777" w:rsidR="00E370EC" w:rsidRPr="008C709E" w:rsidRDefault="00E370EC" w:rsidP="00E370EC">
      <w:pPr>
        <w:autoSpaceDE w:val="0"/>
        <w:autoSpaceDN w:val="0"/>
        <w:adjustRightInd w:val="0"/>
        <w:spacing w:line="360" w:lineRule="auto"/>
        <w:rPr>
          <w:sz w:val="24"/>
          <w:szCs w:val="24"/>
        </w:rPr>
      </w:pPr>
    </w:p>
    <w:p w14:paraId="3571F992" w14:textId="664EB40C" w:rsidR="00E370EC" w:rsidRPr="008C709E" w:rsidRDefault="008E181A" w:rsidP="00E370EC">
      <w:pPr>
        <w:autoSpaceDE w:val="0"/>
        <w:autoSpaceDN w:val="0"/>
        <w:adjustRightInd w:val="0"/>
        <w:spacing w:line="360" w:lineRule="auto"/>
        <w:rPr>
          <w:sz w:val="24"/>
          <w:szCs w:val="24"/>
        </w:rPr>
      </w:pPr>
      <w:r>
        <w:rPr>
          <w:noProof/>
          <w:sz w:val="24"/>
          <w:szCs w:val="24"/>
        </w:rPr>
        <mc:AlternateContent>
          <mc:Choice Requires="wpi">
            <w:drawing>
              <wp:anchor distT="0" distB="0" distL="114300" distR="114300" simplePos="0" relativeHeight="251665408" behindDoc="0" locked="0" layoutInCell="1" allowOverlap="1" wp14:anchorId="745E155C" wp14:editId="68F8EB5A">
                <wp:simplePos x="0" y="0"/>
                <wp:positionH relativeFrom="column">
                  <wp:posOffset>2819140</wp:posOffset>
                </wp:positionH>
                <wp:positionV relativeFrom="paragraph">
                  <wp:posOffset>48080</wp:posOffset>
                </wp:positionV>
                <wp:extent cx="827280" cy="501840"/>
                <wp:effectExtent l="38100" t="38100" r="36830" b="44450"/>
                <wp:wrapNone/>
                <wp:docPr id="11" name="Ink 11"/>
                <wp:cNvGraphicFramePr/>
                <a:graphic xmlns:a="http://schemas.openxmlformats.org/drawingml/2006/main">
                  <a:graphicData uri="http://schemas.microsoft.com/office/word/2010/wordprocessingInk">
                    <w14:contentPart bwMode="auto" r:id="rId68">
                      <w14:nvContentPartPr>
                        <w14:cNvContentPartPr/>
                      </w14:nvContentPartPr>
                      <w14:xfrm>
                        <a:off x="0" y="0"/>
                        <a:ext cx="827280" cy="501840"/>
                      </w14:xfrm>
                    </w14:contentPart>
                  </a:graphicData>
                </a:graphic>
              </wp:anchor>
            </w:drawing>
          </mc:Choice>
          <mc:Fallback>
            <w:pict>
              <v:shape w14:anchorId="07ACF72B" id="Ink 11" o:spid="_x0000_s1026" type="#_x0000_t75" style="position:absolute;margin-left:221.2pt;margin-top:3pt;width:66.8pt;height:41.15pt;z-index:25166540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I3DryKIAQAAMgMAAA4AAABkcnMvZTJvRG9jLnhtbJxSQW7CMBC8V+of&#13;&#10;LN9LEgqURiQciipxKOXQPsB1bGI19kZrQ+D33QQo0KqqxCXa3XHGMzueTLe2YhuF3oDLeNKLOVNO&#13;&#10;QmHcKuPvb893Y858EK4QFTiV8Z3yfJrf3kyaOlV9KKEqFDIicT5t6oyXIdRpFHlZKit8D2rlCNSA&#13;&#10;VgRqcRUVKBpit1XUj+NR1AAWNYJU3tN0tgd53vFrrWR41dqrwCpSF8dj0he+K2yr4SPNPtpqdB/z&#13;&#10;KJ+IdIWiLo08yBJXqLLCOBLxTTUTQbA1ml9U1kgEDzr0JNgItDZSdZ7IXRL/cDd3n62zZCDXmEpw&#13;&#10;QbmwFBiO++uAa66wFa2geYGCEhLrAPzASAv6P5C96BnItSU9+1RQVSLQk/ClqT1nmJoi4zgvkpN+&#13;&#10;t3k6OVjiyddis0TWnk8SzpywpImMM+oonKP5xeXfhEQH6C/erUbbJkJy2TbjFPqu/XaBq21gkobj&#13;&#10;/kO/fSKSoGGcjAcdfmTeMxy7s/3T5RdJn/etsLOnnn8BAAD//wMAUEsDBBQABgAIAAAAIQCuf+PI&#13;&#10;dQIAANAFAAAQAAAAZHJzL2luay9pbmsxLnhtbLRTyW7bMBC9F+g/EMzBF9LiotWInENQAwVaIGhS&#13;&#10;oD0qMmMLkSiDore/75CSZQdxLkV7kTjbmzePw9u7Q1OjnTJd1eoc8ynDSOmyXVZ6leOfTwuaYtTZ&#13;&#10;Qi+LutUqx0fV4bv550+3lX5t6hl8ESDozp2aOsdrazezINjv99O9nLZmFQjGZPBVv37/hudD1VK9&#13;&#10;VLqy0LI7ucpWW3WwDmxWLXNc2gMb8wH7sd2aUo1h5zHlOcOaolSL1jSFHRHXhdaqRrpogPcvjOxx&#13;&#10;A4cK+qyUwaipYGAqpjxMwvRLBo7ikOMLewsUO2DS4OA65u//gLl4j+loSZHECUYDpaXaOU6B13z2&#13;&#10;8ewPpt0oYyt1lrkXZQgcUdnbXp9eKKO6tt66u8FoV9RbkIwzBmsx9ObBFUHe44E2/xQPdPkQ75Lc&#13;&#10;W2mG8S51GEQbV+p0tbZqFCx6sxl3zHYA7NyP1vjnIJgQlAnK0yfOZ6GYiXDKpbi4imGLT5jPZtut&#13;&#10;R7xnc95XHxlV6yfbV0u7HkVnUxYlPBx1v1T9WvVaVau1/evysq1beBTDjd/c3zMWxxeT+Zbjyl15&#13;&#10;wH4L0SDAD/WS4xv/hpGv7B1eARkjLrMQ8SwTkkxAzQmbUMEyTnCGGay6FIQjRuMoIyliiBNGQXQW&#13;&#10;CjhAHeEQRZxlEeGSOsP9EypkRuCCeAIOwSkPKZcpoZIj4XIEFa42pDHlBGI0SmISUwlOF2IkgjMj&#13;&#10;EBAoSkOg4JGhdQo8qYgQIAMAdW4GDBJ+ssDV57rvyYAMbzAkYRAAdZ2Yr4aPoEkCnDLKY0gDG7JE&#13;&#10;n+XQHZCr8AiOHI1QOFpvXv54KbDS8z8AAAD//wMAUEsDBBQABgAIAAAAIQBT8kZl4AAAAA0BAAAP&#13;&#10;AAAAZHJzL2Rvd25yZXYueG1sTI/BTsMwDIbvSLxDZCRuLF3pRtU1ndAQFyQOdDxA1nhtt8apknQr&#13;&#10;b493gotl67c//3+5ne0gLuhD70jBcpGAQGqc6alV8L1/f8pBhKjJ6MERKvjBANvq/q7UhXFX+sJL&#13;&#10;HVvBEAqFVtDFOBZShqZDq8PCjUisHZ23OvLoW2m8vjLcDjJNkrW0uif+0OkRdx0253qyCtbZaqoR&#13;&#10;29R/+t2YD8ekP32clXp8mN82XF43ICLO8e8CbhnYP1Rs7OAmMkEMCrIszXiViZyL9dXLrTkoyPNn&#13;&#10;kFUp/6eofgEAAP//AwBQSwMEFAAGAAgAAAAhAHkYvJ2/AAAAIQEAABkAAABkcnMvX3JlbHMvZTJv&#13;&#10;RG9jLnhtbC5yZWxzhM+xasQwDAbgvdB3MNobJR3KUeJkOQ6ylhRuNY6SmMSysZzSe/t67MHBDRqE&#13;&#10;0PdLbf/rd/VDSVxgDU1VgyK2YXK8aPgeL28nUJINT2YPTBpuJNB3ry/tF+0mlyVZXRRVFBYNa87x&#13;&#10;E1HsSt5IFSJxmcwheZNLmxaMxm5mIXyv6w9M/w3o7kw1TBrSMDWgxlssyc/tMM/O0jnYwxPnBxFo&#13;&#10;D8nBX/1eUJMWyhocb1iqqcqhgF2Ld491fwAAAP//AwBQSwECLQAUAAYACAAAACEAmzMnNwwBAAAt&#13;&#10;AgAAEwAAAAAAAAAAAAAAAAAAAAAAW0NvbnRlbnRfVHlwZXNdLnhtbFBLAQItABQABgAIAAAAIQA4&#13;&#10;/SH/1gAAAJQBAAALAAAAAAAAAAAAAAAAAD0BAABfcmVscy8ucmVsc1BLAQItABQABgAIAAAAIQCN&#13;&#10;w68iiAEAADIDAAAOAAAAAAAAAAAAAAAAADwCAABkcnMvZTJvRG9jLnhtbFBLAQItABQABgAIAAAA&#13;&#10;IQCuf+PIdQIAANAFAAAQAAAAAAAAAAAAAAAAAPADAABkcnMvaW5rL2luazEueG1sUEsBAi0AFAAG&#13;&#10;AAgAAAAhAFPyRmXgAAAADQEAAA8AAAAAAAAAAAAAAAAAkwYAAGRycy9kb3ducmV2LnhtbFBLAQIt&#13;&#10;ABQABgAIAAAAIQB5GLydvwAAACEBAAAZAAAAAAAAAAAAAAAAAKAHAABkcnMvX3JlbHMvZTJvRG9j&#13;&#10;LnhtbC5yZWxzUEsFBgAAAAAGAAYAeAEAAJYIAAAAAA==&#13;&#10;">
                <v:imagedata r:id="rId69" o:title=""/>
              </v:shape>
            </w:pict>
          </mc:Fallback>
        </mc:AlternateContent>
      </w:r>
      <w:r w:rsidR="00B8457A" w:rsidRPr="008C709E">
        <w:rPr>
          <w:sz w:val="24"/>
          <w:szCs w:val="24"/>
        </w:rPr>
        <w:t xml:space="preserve">This level controller has a cascade relationship with the control valve. A cascade </w:t>
      </w:r>
      <w:r w:rsidR="001929E1" w:rsidRPr="008C709E">
        <w:rPr>
          <w:sz w:val="24"/>
          <w:szCs w:val="24"/>
        </w:rPr>
        <w:t>relationship refers to a ‘master/slave’ relationship whereby the valves position depends entirely on the set point of the controller, and open/close according to it</w:t>
      </w:r>
      <w:r w:rsidR="00DE176D" w:rsidRPr="008C709E">
        <w:rPr>
          <w:sz w:val="24"/>
          <w:szCs w:val="24"/>
        </w:rPr>
        <w:t xml:space="preserve">, thus maintaining the level of the steam drum without human input. </w:t>
      </w:r>
    </w:p>
    <w:p w14:paraId="7EE2319E" w14:textId="77777777" w:rsidR="00E370EC" w:rsidRPr="008C709E" w:rsidRDefault="00E370EC" w:rsidP="00E370EC">
      <w:pPr>
        <w:autoSpaceDE w:val="0"/>
        <w:autoSpaceDN w:val="0"/>
        <w:adjustRightInd w:val="0"/>
        <w:spacing w:line="360" w:lineRule="auto"/>
        <w:rPr>
          <w:sz w:val="24"/>
          <w:szCs w:val="24"/>
        </w:rPr>
      </w:pPr>
    </w:p>
    <w:p w14:paraId="6817B7D6" w14:textId="680BF963" w:rsidR="00AA1B4C" w:rsidRPr="008C709E" w:rsidRDefault="008E181A" w:rsidP="00E370EC">
      <w:pPr>
        <w:autoSpaceDE w:val="0"/>
        <w:autoSpaceDN w:val="0"/>
        <w:adjustRightInd w:val="0"/>
        <w:spacing w:line="360" w:lineRule="auto"/>
        <w:rPr>
          <w:sz w:val="24"/>
          <w:szCs w:val="24"/>
          <w:vertAlign w:val="superscript"/>
        </w:rPr>
      </w:pPr>
      <w:r>
        <w:rPr>
          <w:noProof/>
          <w:sz w:val="24"/>
          <w:szCs w:val="24"/>
        </w:rPr>
        <mc:AlternateContent>
          <mc:Choice Requires="wpi">
            <w:drawing>
              <wp:anchor distT="0" distB="0" distL="114300" distR="114300" simplePos="0" relativeHeight="251666432" behindDoc="0" locked="0" layoutInCell="1" allowOverlap="1" wp14:anchorId="2E6B4972" wp14:editId="1B97A052">
                <wp:simplePos x="0" y="0"/>
                <wp:positionH relativeFrom="column">
                  <wp:posOffset>3384340</wp:posOffset>
                </wp:positionH>
                <wp:positionV relativeFrom="paragraph">
                  <wp:posOffset>492590</wp:posOffset>
                </wp:positionV>
                <wp:extent cx="660960" cy="438480"/>
                <wp:effectExtent l="25400" t="38100" r="38100" b="44450"/>
                <wp:wrapNone/>
                <wp:docPr id="21" name="Ink 21"/>
                <wp:cNvGraphicFramePr/>
                <a:graphic xmlns:a="http://schemas.openxmlformats.org/drawingml/2006/main">
                  <a:graphicData uri="http://schemas.microsoft.com/office/word/2010/wordprocessingInk">
                    <w14:contentPart bwMode="auto" r:id="rId70">
                      <w14:nvContentPartPr>
                        <w14:cNvContentPartPr/>
                      </w14:nvContentPartPr>
                      <w14:xfrm>
                        <a:off x="0" y="0"/>
                        <a:ext cx="660960" cy="438480"/>
                      </w14:xfrm>
                    </w14:contentPart>
                  </a:graphicData>
                </a:graphic>
              </wp:anchor>
            </w:drawing>
          </mc:Choice>
          <mc:Fallback>
            <w:pict>
              <v:shape w14:anchorId="43B7576C" id="Ink 21" o:spid="_x0000_s1026" type="#_x0000_t75" style="position:absolute;margin-left:265.7pt;margin-top:38pt;width:53.7pt;height:36.2pt;z-index:25166643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B2uCuIAQAAMgMAAA4AAABkcnMvZTJvRG9jLnhtbJxSy27CMBC8V+o/&#13;&#10;WL6XJBQFGhE4FFXiUMqh/QDXsYnV2ButDYG/74bwbFVV4hJ5Pc7szM6Op1tbsY1Cb8DlPOnFnCkn&#13;&#10;oTBulfOP95eHEWc+CFeICpzK+U55Pp3c342bOlN9KKEqFDIicT5r6pyXIdRZFHlZKit8D2rlCNSA&#13;&#10;VgQqcRUVKBpit1XUj+M0agCLGkEq7+l21oF8sufXWsnwprVXgVWkLo5HpC+cTtie0gHdfban4TDm&#13;&#10;0WQsshWKujTyIEvcoMoK40jEiWomgmBrNL+orJEIHnToSbARaG2k2nsid0n8w93cfbXOkoFcYybB&#13;&#10;BeXCUmA4zm8P3NLCVjSC5hUKSkisA/ADIw3o/0A60TOQa0t6ulRQVSLQSvjS1J4zzEyRc5wXyVm/&#13;&#10;2zyfHSzx7GuxWSJr3/cTzpywpImMM6oonKP5xfXfhEQH6C/erUbbJkJy2TbnFPqu/e4DV9vAJF2m&#13;&#10;afyUEiIJGjyOBrQuF8wdw7HPxfyp+VXSl3Ur7GLVJ98AAAD//wMAUEsDBBQABgAIAAAAIQDk+bMW&#13;&#10;XAIAAJUFAAAQAAAAZHJzL2luay9pbmsxLnhtbLRTS2/bMAy+D9h/ENRDLlIsyo4dB3V6KBZgwAYU&#13;&#10;awdsR9dRE6O2HMjK69+Pkh0nRdPLsF1oi4+P5Efy9u5QV2SnTFs2OqMwFpQoXTTLUq8y+vNpwaeU&#13;&#10;tDbXy7xqtMroUbX0bv75022pX+tqhpIggm7dX11ldG3tZhYE+/1+vA/HjVkFUogw+Kpfv3+j8z5q&#13;&#10;qV5KXVpM2Z5URaOtOlgHNiuXGS3sQQz+iP3YbE2hBrPTmOLsYU1eqEVj6twOiOtca1URnddY9y9K&#13;&#10;7HGDPyXmWSlDSV1iw1yOIUqi6ZcUFfkhoxfvLZbYYiU1Da5j/v4PmIv3mK6sUCZxQklf0lLtXE2B&#13;&#10;53z2ce8PptkoY0t1prkjpTccSdG9PT8dUUa1TbV1s6Fkl1dbpAyEwLXoc0NwhZD3eMjNP8VDXj7E&#13;&#10;uyzuLTV9e5c89KQNK3UarS1rhYteb4Ydsy0CO/WjNf4cpJCSC8lh+gQwi+RMRuNpJC9G0W/xCfPZ&#13;&#10;bNv1gPdszvvqLQNrXWf7cmnXA+liLCYJRAPvl6xfi16rcrW2fx1eNFWDR9FP/Ob+Xog4vujMpxxW&#13;&#10;7soB+y0kPQE/1EtGb/wNEx/ZKTwDMCUgnYAkFWzEQYzECNKQ0ZAKCiwlguNJspAIIljCJYkgZiB5&#13;&#10;RCBNUR3hACIGMZcSHUCSEAE7heA4o5TBhE8IOk0YDzEKkZhEHMFiDgQY8JBjchbxBF8YgxYUwIFx&#13;&#10;wJ9YoNI5YgE+FFAiCId06vI7CPdCAEzdxUgZMh4TD4VGDJh46XAcPGZ0H/AevrU35zswi3s5/wMA&#13;&#10;AP//AwBQSwMEFAAGAAgAAAAhAK89bAjiAAAADwEAAA8AAABkcnMvZG93bnJldi54bWxMj0FPhDAQ&#13;&#10;he8m/odmTLy5BUEWWcrGuDF68SDrDygwQiOdEtpd0F/veNLLJJN57837yv1qR3HG2RtHCuJNBAKp&#13;&#10;dZ2hXsH78ekmB+GDpk6PjlDBF3rYV5cXpS46t9AbnuvQCw4hX2gFQwhTIaVvB7Tab9yExLcPN1sd&#13;&#10;eJ172c164XA7ytsoyqTVhvjDoCd8HLD9rE9WwZ2pY3pppv45CYf4vl2Or1vzrdT11XrY8XjYgQi4&#13;&#10;hj8H/DJwf6i4WONO1HkxclASpyxVsM0YjAVZkjNQw8o0T0FWpfzPUf0AAAD//wMAUEsDBBQABgAI&#13;&#10;AAAAIQB5GLydvwAAACEBAAAZAAAAZHJzL19yZWxzL2Uyb0RvYy54bWwucmVsc4TPsWrEMAwG4L3Q&#13;&#10;dzDaGyUdylHiZDkOspYUbjWOkpjEsrGc0nv7euzBwQ0ahND3S23/63f1Q0lcYA1NVYMitmFyvGj4&#13;&#10;Hi9vJ1CSDU9mD0wabiTQd68v7RftJpclWV0UVRQWDWvO8RNR7EreSBUicZnMIXmTS5sWjMZuZiF8&#13;&#10;r+sPTP8N6O5MNUwa0jA1oMZbLMnP7TDPztI52MMT5wcRaA/JwV/9XlCTFsoaHG9YqqnKoYBdi3eP&#13;&#10;dX8AAAD//wMAUEsBAi0AFAAGAAgAAAAhAJszJzcMAQAALQIAABMAAAAAAAAAAAAAAAAAAAAAAFtD&#13;&#10;b250ZW50X1R5cGVzXS54bWxQSwECLQAUAAYACAAAACEAOP0h/9YAAACUAQAACwAAAAAAAAAAAAAA&#13;&#10;AAA9AQAAX3JlbHMvLnJlbHNQSwECLQAUAAYACAAAACEAoHa4K4gBAAAyAwAADgAAAAAAAAAAAAAA&#13;&#10;AAA8AgAAZHJzL2Uyb0RvYy54bWxQSwECLQAUAAYACAAAACEA5PmzFlwCAACVBQAAEAAAAAAAAAAA&#13;&#10;AAAAAADwAwAAZHJzL2luay9pbmsxLnhtbFBLAQItABQABgAIAAAAIQCvPWwI4gAAAA8BAAAPAAAA&#13;&#10;AAAAAAAAAAAAAHoGAABkcnMvZG93bnJldi54bWxQSwECLQAUAAYACAAAACEAeRi8nb8AAAAhAQAA&#13;&#10;GQAAAAAAAAAAAAAAAACJBwAAZHJzL19yZWxzL2Uyb0RvYy54bWwucmVsc1BLBQYAAAAABgAGAHgB&#13;&#10;AAB/CAAAAAA=&#13;&#10;">
                <v:imagedata r:id="rId71" o:title=""/>
              </v:shape>
            </w:pict>
          </mc:Fallback>
        </mc:AlternateContent>
      </w:r>
      <w:r w:rsidR="001929E1" w:rsidRPr="008C709E">
        <w:rPr>
          <w:sz w:val="24"/>
          <w:szCs w:val="24"/>
        </w:rPr>
        <w:t xml:space="preserve"> </w:t>
      </w:r>
      <w:r w:rsidR="00E370EC" w:rsidRPr="008C709E">
        <w:rPr>
          <w:sz w:val="24"/>
          <w:szCs w:val="24"/>
        </w:rPr>
        <w:t>“</w:t>
      </w:r>
      <w:r w:rsidR="00E370EC" w:rsidRPr="008C709E">
        <w:rPr>
          <w:i/>
          <w:sz w:val="22"/>
          <w:szCs w:val="22"/>
        </w:rPr>
        <w:t>C</w:t>
      </w:r>
      <w:r w:rsidR="00E370EC" w:rsidRPr="008C709E">
        <w:rPr>
          <w:i/>
          <w:sz w:val="22"/>
          <w:szCs w:val="22"/>
          <w:shd w:val="clear" w:color="auto" w:fill="FFFFFF"/>
        </w:rPr>
        <w:t>ascade control can improve control system performance over single-loop control whenever either: (1) Disturbances affect a measurable intermediate or secondary process output that directly affects the primary process output that we wish to control; or (2) the gain of the secondary process, including the actuator, is nonlinear</w:t>
      </w:r>
      <w:r w:rsidR="00E370EC" w:rsidRPr="008C709E">
        <w:rPr>
          <w:sz w:val="24"/>
          <w:szCs w:val="24"/>
          <w:shd w:val="clear" w:color="auto" w:fill="FFFFFF"/>
        </w:rPr>
        <w:t>.”</w:t>
      </w:r>
      <w:r w:rsidR="007B0982" w:rsidRPr="008C709E">
        <w:rPr>
          <w:rStyle w:val="FootnoteReference"/>
        </w:rPr>
        <w:footnoteReference w:id="1"/>
      </w:r>
      <w:r w:rsidR="00C8027A" w:rsidRPr="008C709E">
        <w:rPr>
          <w:sz w:val="24"/>
          <w:szCs w:val="24"/>
          <w:vertAlign w:val="superscript"/>
        </w:rPr>
        <w:t xml:space="preserve"> </w:t>
      </w:r>
    </w:p>
    <w:p w14:paraId="70F48560" w14:textId="213F1C4F" w:rsidR="00303E8A" w:rsidRPr="008C709E" w:rsidRDefault="00303E8A" w:rsidP="00E370EC">
      <w:pPr>
        <w:autoSpaceDE w:val="0"/>
        <w:autoSpaceDN w:val="0"/>
        <w:adjustRightInd w:val="0"/>
        <w:spacing w:line="360" w:lineRule="auto"/>
        <w:rPr>
          <w:sz w:val="24"/>
          <w:szCs w:val="24"/>
        </w:rPr>
      </w:pPr>
    </w:p>
    <w:p w14:paraId="0D2DB50E" w14:textId="47E216DE" w:rsidR="00DE176D" w:rsidRPr="008C709E" w:rsidRDefault="00DE176D" w:rsidP="00E370EC">
      <w:pPr>
        <w:autoSpaceDE w:val="0"/>
        <w:autoSpaceDN w:val="0"/>
        <w:adjustRightInd w:val="0"/>
        <w:spacing w:line="360" w:lineRule="auto"/>
        <w:rPr>
          <w:b/>
          <w:sz w:val="24"/>
          <w:szCs w:val="24"/>
          <w:u w:val="single"/>
        </w:rPr>
      </w:pPr>
      <w:r w:rsidRPr="008C709E">
        <w:rPr>
          <w:b/>
          <w:sz w:val="24"/>
          <w:szCs w:val="24"/>
          <w:u w:val="single"/>
        </w:rPr>
        <w:t>Operation</w:t>
      </w:r>
      <w:r w:rsidR="007D29D5" w:rsidRPr="008C709E">
        <w:rPr>
          <w:b/>
          <w:sz w:val="24"/>
          <w:szCs w:val="24"/>
          <w:u w:val="single"/>
        </w:rPr>
        <w:t>/Advantages</w:t>
      </w:r>
      <w:r w:rsidR="00F968C9" w:rsidRPr="008C709E">
        <w:rPr>
          <w:b/>
          <w:sz w:val="24"/>
          <w:szCs w:val="24"/>
          <w:u w:val="single"/>
        </w:rPr>
        <w:t xml:space="preserve"> </w:t>
      </w:r>
      <w:r w:rsidRPr="008C709E">
        <w:rPr>
          <w:b/>
          <w:sz w:val="24"/>
          <w:szCs w:val="24"/>
          <w:u w:val="single"/>
        </w:rPr>
        <w:t>of level sensor</w:t>
      </w:r>
      <w:r w:rsidR="007D29D5" w:rsidRPr="008C709E">
        <w:rPr>
          <w:b/>
          <w:sz w:val="24"/>
          <w:szCs w:val="24"/>
          <w:u w:val="single"/>
        </w:rPr>
        <w:t xml:space="preserve"> choice</w:t>
      </w:r>
    </w:p>
    <w:p w14:paraId="2DE9EC56" w14:textId="2EA3AD43" w:rsidR="00DE176D" w:rsidRPr="008C709E" w:rsidRDefault="00DE176D" w:rsidP="00E370EC">
      <w:pPr>
        <w:autoSpaceDE w:val="0"/>
        <w:autoSpaceDN w:val="0"/>
        <w:adjustRightInd w:val="0"/>
        <w:spacing w:line="360" w:lineRule="auto"/>
        <w:rPr>
          <w:sz w:val="24"/>
          <w:szCs w:val="24"/>
        </w:rPr>
      </w:pPr>
    </w:p>
    <w:p w14:paraId="1AC1DA4E" w14:textId="2F17D73B" w:rsidR="007D29D5" w:rsidRPr="008C709E" w:rsidRDefault="00F968C9" w:rsidP="00E370EC">
      <w:pPr>
        <w:autoSpaceDE w:val="0"/>
        <w:autoSpaceDN w:val="0"/>
        <w:adjustRightInd w:val="0"/>
        <w:spacing w:line="360" w:lineRule="auto"/>
        <w:rPr>
          <w:sz w:val="24"/>
          <w:szCs w:val="24"/>
        </w:rPr>
      </w:pPr>
      <w:r w:rsidRPr="008C709E">
        <w:rPr>
          <w:sz w:val="24"/>
          <w:szCs w:val="24"/>
        </w:rPr>
        <w:lastRenderedPageBreak/>
        <w:t xml:space="preserve">For this system to function correctly, it is vital that the correct type of sensor is used. Level sensors come in many forms, with each type specialising in measuring </w:t>
      </w:r>
      <w:r w:rsidR="00B0487B" w:rsidRPr="008C709E">
        <w:rPr>
          <w:sz w:val="24"/>
          <w:szCs w:val="24"/>
        </w:rPr>
        <w:t xml:space="preserve">different fluids under different environmental/process conditions. </w:t>
      </w:r>
    </w:p>
    <w:p w14:paraId="583AB071" w14:textId="635CCF0C" w:rsidR="00F968C9" w:rsidRPr="008C709E" w:rsidRDefault="008E181A" w:rsidP="00E370EC">
      <w:pPr>
        <w:autoSpaceDE w:val="0"/>
        <w:autoSpaceDN w:val="0"/>
        <w:adjustRightInd w:val="0"/>
        <w:spacing w:line="360" w:lineRule="auto"/>
        <w:rPr>
          <w:sz w:val="24"/>
          <w:szCs w:val="24"/>
        </w:rPr>
      </w:pPr>
      <w:r>
        <w:rPr>
          <w:noProof/>
          <w:sz w:val="24"/>
          <w:szCs w:val="24"/>
        </w:rPr>
        <mc:AlternateContent>
          <mc:Choice Requires="wpi">
            <w:drawing>
              <wp:anchor distT="0" distB="0" distL="114300" distR="114300" simplePos="0" relativeHeight="251677696" behindDoc="0" locked="0" layoutInCell="1" allowOverlap="1" wp14:anchorId="4A6AE614" wp14:editId="20F0B4DA">
                <wp:simplePos x="0" y="0"/>
                <wp:positionH relativeFrom="column">
                  <wp:posOffset>1726565</wp:posOffset>
                </wp:positionH>
                <wp:positionV relativeFrom="paragraph">
                  <wp:posOffset>-909320</wp:posOffset>
                </wp:positionV>
                <wp:extent cx="4083430" cy="2962390"/>
                <wp:effectExtent l="12700" t="38100" r="0" b="34925"/>
                <wp:wrapNone/>
                <wp:docPr id="44" name="Ink 44"/>
                <wp:cNvGraphicFramePr/>
                <a:graphic xmlns:a="http://schemas.openxmlformats.org/drawingml/2006/main">
                  <a:graphicData uri="http://schemas.microsoft.com/office/word/2010/wordprocessingInk">
                    <w14:contentPart bwMode="auto" r:id="rId72">
                      <w14:nvContentPartPr>
                        <w14:cNvContentPartPr/>
                      </w14:nvContentPartPr>
                      <w14:xfrm>
                        <a:off x="0" y="0"/>
                        <a:ext cx="4083430" cy="2962390"/>
                      </w14:xfrm>
                    </w14:contentPart>
                  </a:graphicData>
                </a:graphic>
              </wp:anchor>
            </w:drawing>
          </mc:Choice>
          <mc:Fallback>
            <w:pict>
              <v:shape w14:anchorId="2DBB255F" id="Ink 44" o:spid="_x0000_s1026" type="#_x0000_t75" style="position:absolute;margin-left:135.15pt;margin-top:-72.4pt;width:322.95pt;height:234.65pt;z-index:25167769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G/Ru7yKAQAAMgMAAA4AAABkcnMvZTJvRG9jLnhtbJxSy27CMBC8V+o/&#13;&#10;WL6XBEgpRAQORZU4lHJoP8B1bGI19kZrQ+DvuwnvVlUlLpZ3xx7P7Hg83dqSbRR6Ay7j3U7MmXIS&#13;&#10;cuNWGf94f3kYcuaDcLkowamM75Tn08n93biuUtWDAspcISMS59O6yngRQpVGkZeFssJ3oFKOQA1o&#13;&#10;RaASV1GOoiZ2W0a9OB5ENWBeIUjlPXVne5BPWn6tlQxvWnsVWEnq4nhI+sJphxl/GiXU+qTN4OmR&#13;&#10;R5OxSFcoqsLIgyhxgyYrjCMJJ6qZCIKt0fyiskYieNChI8FGoLWRqnVE3rrxD29z99X46iZyjakE&#13;&#10;F5QLS4HhOL0WuOUJW9IE6lfIKR+xDsAPjDSe/+PYi56BXFvSs88EVSkCfQhfmMpzhqnJM47zvHvW&#13;&#10;7zbPZwdLPPtabJbImvNJwpkTljSRcUYVhXM0v7i+TUh0gP7i3Wq0TSIkl20zTpnvmrUNXG0Dk9RM&#13;&#10;4mE/6RMkCeuNBr3+qD1x5N5zHKuLBOj5q6wv60baxVeffAMAAP//AwBQSwMEFAAGAAgAAAAhAD53&#13;&#10;nlEdCgAAXhcAABAAAABkcnMvaW5rL2luazEueG1stJhbbxzHEYXfA+Q/NMYPfJkmpy/TPUOY9IMR&#13;&#10;AQESJIhtwHmkyZW4MLkrLJe6/Pt8p3p2SUUUYMcKIHG3b9VVp05der/97sP9nXu32j2st5uLLpwO&#13;&#10;nVttrrc3682bi+6nH1/5qXMP+6vNzdXddrO66D6uHrrvLv/8p2/Xm1/v787565CwedC3+7uL7na/&#13;&#10;f3t+dvb+/fvT9+l0u3tzFochnf118+vf/9ZdLqduVq/Xm/WeKx8OU9fbzX71YS9h5+ubi+56/2E4&#13;&#10;7kf2D9vH3fXquKyZ3fXTjv3u6nr1aru7v9ofJd5ebTarO7e5ukfvnzu3//iWL2vuebPade5+jcE+&#13;&#10;noZc8/SXmYmrDxfds/EjKj6gyX139rLMf/8fZL76XKbUSrGW2rlFpZvVO+l0Zpiff9n2f+62b1e7&#13;&#10;/Xr1BHMDZVn46K7b2PBpQO1WD9u7R/mmc++u7h6BLAwDtFjuDmcvAPK5PLD5qvLA5Yvyniv3KTSL&#13;&#10;ec9xWEA7Uurg2v36fgXR798eObZ/QLCmf9jvLBziEKMfog/TjyGc53ge62mZyjNXLCw+yPxl9/hw&#13;&#10;e5T3y+6Jr7ZyRK1Z9n59s789gj6cDmMN+Yj7c9RfOn27Wr+53f/Px6+3d1uCYvH4N99/PwzluWV2&#13;&#10;5ZfsCsdIfUmzz+zKEdAOfPr9dv2u47/RroUVLyQmiy63OPZfq9cX3TeWm5yZ2ibMs2SRwYUYJgdP&#13;&#10;prk/8TGf+HIy9F0gz3S+htoHH13oJ1fcNNc++eDnMvd8jD6ksffMI6MUNhafRy05pPaFE+Oc+8Fn&#13;&#10;n4e5n/mcE6uJA0Mfoh9Z7/3kKsPJR59rr7+Mossu56Jbsq916hMTQXdll2JBG+1Cri9j6SujicOh&#13;&#10;cjjOYx9RbZCY6rlmmrg1DSZh8MmFIc4oO2qDTz7NUx+Cr8gPrKKZLQ2okmJf25RZhPTg0QL7sAhl&#13;&#10;UZL9jKM++M4HprsUsCs6ruqXtcBsWwsxc8NhxLEITlyK6AaerXE5J1Pu/YwYnZTsskjR96Sg5lNQ&#13;&#10;HXT4JL0emP9b2WB54x+vXz+s9hfdXMfuModYXYxpdmFMQxA96gmIih+pgx5lzP2I8WMZe+lJ1p1R&#13;&#10;aGR/yThp8KGkScrjjxqggnke9FwoQ8Tpck8JfYRWIBCAJst1zOA6nCUEUnFREAkSeUf2RpESOtbm&#13;&#10;RkNHc1rHfzhH3hD8wmowDHXchZwniMNlzCJxwAR8byfl3TRVM6m5WRaJsgcxpsABcA3gjz7kdHOl&#13;&#10;SLUMGjmw3A1fzy+hhqm7LKlUl0ohbtM8FxwTRnMMIVSjnDN0seQREIjNlBReip8AkiIntJatsaQ+&#13;&#10;EpR+wkkKKWAHGtwXCoEuW4oChFWfQQz64UIOsihuK0TGCCuFdFtgUVKYSbF5yagtVJYjwjgZRoLY&#13;&#10;pHGHUowklAl3tMhBEtyuB24fYFU6OmLMsaeBpJgTNJdRDgp8PeRjGQmJMbsxAH7MwfJlmE6GExia&#13;&#10;eiAfugyDZ9iextGoFzEVyrs6or6YCKfJpMMAcUVj8k5Inljhr9E+FH1maB9mr1ioFgHJRYt1MFHy&#13;&#10;tXSl0JfIxkABn+SMBUryaDF6tiQEtoE75RzQ4ZQlGPkGZcmYXCZ1LA7QrNEYPwzstwzIutBVHjaP&#13;&#10;aLtMaCM+vh7SKUy1uyRBUEFqhFtTpBTAb8MaalKchs4nmE7lMKJRGLADZcXFSL1YjFRySnlu5CbP&#13;&#10;+yUOBkfqIXC83DDFJHf4OFHNsN0X0hlxA1bUFx/xZQsOeYt1yomiBsvxZoALpBB5C/4NEVJH5T9W&#13;&#10;LUdR+VXbTBbH7YjChc2ee8ntDPgKW8X85WgjeTOi0VrJT74wGUb0YyB4yhmKsKy/h9jgANfhmGU+&#13;&#10;TZbStE27pD2YRaVcG2mneVYfbfDJFAf/kJNDa0wPBSbnmUQ2j2T2mikzkzRR76EWJGaLJ9yskj86&#13;&#10;PKhuIghoPAduoxIvcYPFlE1FF8vBHIyLCH8SPa0AkDaPK1UFxJDULEnImlF2ArhaF6AIJCx5FYCq&#13;&#10;I1QmhnQoDPmPA6sup7FoPUt2xCFZ1PBUFaqVyIc1lBdYSbiBs4IRnKkEpAi4hTKRfcrK5Dl8Lqw5&#13;&#10;gw1FRUmNEJpTdbhr6UjwIi2OSmZLGlQktiobjBJHnmEJ4lveiAZIrIlZ5AIUUlqqJnMsq6gi87UL&#13;&#10;e0VNpWa7FBLLBmhZfQOPeZo84kXbsIduihF4FLEOwzLimBDh8RXHK0OCIjDGTKIK2kaWOA9eXEeY&#13;&#10;JVSv7BASEcSQbEgaFiVLUV04SCI943CsRTpMhLMmzBWw4COQQdhnQoimTZqoFw2Jm/En9NLE5EbW&#13;&#10;6V5Zn1r4KhD+QN76L0qPY5ih9Ex5qFRoN4lCVh5GGD32HT9MxE5ZmSYWC3AbyosI4DVXCNLAH9XW&#13;&#10;ArPgYxs9L/UEJlujjWuwvrCKCANdSVglNYu0A2zFVuuzLaCRwHZ8wqw659aCifewX+4fBS8cos8h&#13;&#10;J7JZ6UGrFQhBUBS2vVyLEZCOLRYvnFCG0AG2QlKBzajg3BDkGnOU2mniueB9TK+KKD0qTPcJIEi2&#13;&#10;asMDswCDFVHFSXGntInymK6gUEIFr8GAad06F2C4BLNKIiHExXwOUQLkXIRQFzzYqgUs6jgVLAhG&#13;&#10;HRSOphSRRzIhECWGwwBLE6jzQjn6mceLJQJE4SJlbYHAd5AbzG9Gb2uFZ9KFYlVWKzwRg82HrMx9&#13;&#10;S/7BfaYIE4Yyz6mkXhMvK2+zkTJoats2AEoCyIgr/ggVcQDm87KqkEi3ApzlC5VwnUOciiciyavy&#13;&#10;voBrChIRZBxzIblEWOllYhiMypYyjAcd+/UGIklSLHkJmO8jnQaiDSGw4yHQnK9mxRin9daYcIqK&#13;&#10;2khGd233zTIQmBc6CCx2m1CZFlWp27tHMkZGcjHb6XEIDWHbHkV4DoFKhszT9ptP1G1Zxx6ovcjR&#13;&#10;20GhQsWHeAjiR4qWo+ES3iAGrUsDYVV6kcBiqglJvCUawWZMIWeKm9ZQgx7uBSmG9iFuSl6kVCjB&#13;&#10;mSJ6DrFOd6DsN8MdnKYHtDqNEPB4I6GWMUdVGtfJWPbBAX1hS6SzCLiYhrAlBrxpoSlU8ITyPzOE&#13;&#10;j25jwiiNKI2RBHwcNOLyql1cg3xWoYYnU5F0NLCQtigSEKJ4olFqAamEwatBMcUaeits2kNBSUsF&#13;&#10;dlKepcaRZ1pDtbQygMXvBuhqHAJIZ9VIXlXC4kcIsU1Qqd/hWSazLVbtrWEPOl0KU7gIB+qQxuDp&#13;&#10;KRjsVjCQSukHhD6Ap0mqwhk9IkhmbFc2oN4IDUGMrmRewcZbWqf1HsV5AMO/SBrQV3EO1VXdLD/Q&#13;&#10;wU/cqMAW/QJJRU25ZNg6TiD/ZKdKI2MUu9Qg+OP0QwgHtVHRx+8ueqQlErZ+WsGWwjaphlh1i/rO&#13;&#10;UcJDshBENpIk1VEEYdVMkW/AcYC0oPTJN7RhmvqK22Ekp+VYZADxZ0Xv6QfGy/8AAAD//wMAUEsD&#13;&#10;BBQABgAIAAAAIQBugyuU5wAAABEBAAAPAAAAZHJzL2Rvd25yZXYueG1sTI/BTsMwEETvSPyDtUjc&#13;&#10;WiepWyCNU7WgqLdKFKRydGOTRInXUew2ga9nOcFlpdXOzM7LNpPt2NUMvnEoIZ5HwAyWTjdYSXh/&#13;&#10;K2aPwHxQqFXn0Ej4Mh42+e1NplLtRnw112OoGIWgT5WEOoQ+5dyXtbHKz11vkG6fbrAq0DpUXA9q&#13;&#10;pHDb8SSKVtyqBulDrXrzXJuyPV6shORUtMXStmOzO4jt7vtjL07lXsr7u+llTWO7BhbMFP4c8MtA&#13;&#10;/SGnYmd3Qe1ZR0EP0YKkEmaxEERCkqd4lQA7S1gkYgk8z/h/kvwHAAD//wMAUEsDBBQABgAIAAAA&#13;&#10;IQB5GLydvwAAACEBAAAZAAAAZHJzL19yZWxzL2Uyb0RvYy54bWwucmVsc4TPsWrEMAwG4L3QdzDa&#13;&#10;GyUdylHiZDkOspYUbjWOkpjEsrGc0nv7euzBwQ0ahND3S23/63f1Q0lcYA1NVYMitmFyvGj4Hi9v&#13;&#10;J1CSDU9mD0wabiTQd68v7RftJpclWV0UVRQWDWvO8RNR7EreSBUicZnMIXmTS5sWjMZuZiF8r+sP&#13;&#10;TP8N6O5MNUwa0jA1oMZbLMnP7TDPztI52MMT5wcRaA/JwV/9XlCTFsoaHG9YqqnKoYBdi3ePdX8A&#13;&#10;AAD//wMAUEsBAi0AFAAGAAgAAAAhAJszJzcMAQAALQIAABMAAAAAAAAAAAAAAAAAAAAAAFtDb250&#13;&#10;ZW50X1R5cGVzXS54bWxQSwECLQAUAAYACAAAACEAOP0h/9YAAACUAQAACwAAAAAAAAAAAAAAAAA9&#13;&#10;AQAAX3JlbHMvLnJlbHNQSwECLQAUAAYACAAAACEAb9G7vIoBAAAyAwAADgAAAAAAAAAAAAAAAAA8&#13;&#10;AgAAZHJzL2Uyb0RvYy54bWxQSwECLQAUAAYACAAAACEAPneeUR0KAABeFwAAEAAAAAAAAAAAAAAA&#13;&#10;AADyAwAAZHJzL2luay9pbmsxLnhtbFBLAQItABQABgAIAAAAIQBugyuU5wAAABEBAAAPAAAAAAAA&#13;&#10;AAAAAAAAAD0OAABkcnMvZG93bnJldi54bWxQSwECLQAUAAYACAAAACEAeRi8nb8AAAAhAQAAGQAA&#13;&#10;AAAAAAAAAAAAAABRDwAAZHJzL19yZWxzL2Uyb0RvYy54bWwucmVsc1BLBQYAAAAABgAGAHgBAABH&#13;&#10;EAAAAAA=&#13;&#10;">
                <v:imagedata r:id="rId73" o:title=""/>
              </v:shape>
            </w:pict>
          </mc:Fallback>
        </mc:AlternateContent>
      </w:r>
      <w:r w:rsidR="00763686" w:rsidRPr="008C709E">
        <w:rPr>
          <w:sz w:val="24"/>
          <w:szCs w:val="24"/>
        </w:rPr>
        <w:t>Some level transmitters come in the form of a float system, whereby a float attached to a measuring tape sits on top of the liquid, with the level of the liquid being measure</w:t>
      </w:r>
      <w:r w:rsidR="007D29D5" w:rsidRPr="008C709E">
        <w:rPr>
          <w:sz w:val="24"/>
          <w:szCs w:val="24"/>
        </w:rPr>
        <w:t>d</w:t>
      </w:r>
      <w:r w:rsidR="00763686" w:rsidRPr="008C709E">
        <w:rPr>
          <w:sz w:val="24"/>
          <w:szCs w:val="24"/>
        </w:rPr>
        <w:t xml:space="preserve"> by the tape. </w:t>
      </w:r>
      <w:r w:rsidR="007D29D5" w:rsidRPr="008C709E">
        <w:rPr>
          <w:sz w:val="24"/>
          <w:szCs w:val="24"/>
        </w:rPr>
        <w:t>Float level sensors</w:t>
      </w:r>
      <w:r w:rsidR="00763686" w:rsidRPr="008C709E">
        <w:rPr>
          <w:sz w:val="24"/>
          <w:szCs w:val="24"/>
        </w:rPr>
        <w:t xml:space="preserve"> </w:t>
      </w:r>
      <w:r w:rsidR="007D29D5" w:rsidRPr="008C709E">
        <w:rPr>
          <w:sz w:val="24"/>
          <w:szCs w:val="24"/>
        </w:rPr>
        <w:t>are</w:t>
      </w:r>
      <w:r w:rsidR="00763686" w:rsidRPr="008C709E">
        <w:rPr>
          <w:sz w:val="24"/>
          <w:szCs w:val="24"/>
        </w:rPr>
        <w:t xml:space="preserve"> possibly the simplest form of level sensing device, and whilst </w:t>
      </w:r>
      <w:r w:rsidR="007D29D5" w:rsidRPr="008C709E">
        <w:rPr>
          <w:sz w:val="24"/>
          <w:szCs w:val="24"/>
        </w:rPr>
        <w:t>they are</w:t>
      </w:r>
      <w:r w:rsidR="00763686" w:rsidRPr="008C709E">
        <w:rPr>
          <w:sz w:val="24"/>
          <w:szCs w:val="24"/>
        </w:rPr>
        <w:t xml:space="preserve"> useful in situations where the liquid is relatively </w:t>
      </w:r>
      <w:r w:rsidR="007D29D5" w:rsidRPr="008C709E">
        <w:rPr>
          <w:sz w:val="24"/>
          <w:szCs w:val="24"/>
        </w:rPr>
        <w:t xml:space="preserve">stable, the volatile environment of a steam drum would cause too much unwanted movement to the float on top of the boiling feedwater, thereby giving unreliable level readings. </w:t>
      </w:r>
    </w:p>
    <w:p w14:paraId="50B381D6" w14:textId="10DC029C" w:rsidR="00CF172F" w:rsidRPr="008C709E" w:rsidRDefault="00CF172F" w:rsidP="00E370EC">
      <w:pPr>
        <w:autoSpaceDE w:val="0"/>
        <w:autoSpaceDN w:val="0"/>
        <w:adjustRightInd w:val="0"/>
        <w:spacing w:line="360" w:lineRule="auto"/>
        <w:rPr>
          <w:sz w:val="24"/>
          <w:szCs w:val="24"/>
        </w:rPr>
      </w:pPr>
    </w:p>
    <w:p w14:paraId="3C993C20" w14:textId="075867AF" w:rsidR="005D1BB8" w:rsidRPr="008C709E" w:rsidRDefault="00CF172F" w:rsidP="00E370EC">
      <w:pPr>
        <w:autoSpaceDE w:val="0"/>
        <w:autoSpaceDN w:val="0"/>
        <w:adjustRightInd w:val="0"/>
        <w:spacing w:line="360" w:lineRule="auto"/>
        <w:rPr>
          <w:sz w:val="24"/>
          <w:szCs w:val="24"/>
        </w:rPr>
      </w:pPr>
      <w:r w:rsidRPr="008C709E">
        <w:rPr>
          <w:sz w:val="24"/>
          <w:szCs w:val="24"/>
        </w:rPr>
        <w:t xml:space="preserve">At the other end of the scale with regards to complexity are nucleonic </w:t>
      </w:r>
      <w:r w:rsidR="00042F1F" w:rsidRPr="008C709E">
        <w:rPr>
          <w:sz w:val="24"/>
          <w:szCs w:val="24"/>
        </w:rPr>
        <w:t>level detectors. These sensors send gamma rays through a given medium</w:t>
      </w:r>
      <w:r w:rsidR="008E1ED1" w:rsidRPr="008C709E">
        <w:rPr>
          <w:sz w:val="24"/>
          <w:szCs w:val="24"/>
        </w:rPr>
        <w:t xml:space="preserve"> to a receiver on the opposite side of the tank/vessel</w:t>
      </w:r>
      <w:r w:rsidR="00042F1F" w:rsidRPr="008C709E">
        <w:rPr>
          <w:sz w:val="24"/>
          <w:szCs w:val="24"/>
        </w:rPr>
        <w:t>. As the rays pass through a liquid</w:t>
      </w:r>
      <w:r w:rsidR="00934DEE" w:rsidRPr="008C709E">
        <w:rPr>
          <w:sz w:val="24"/>
          <w:szCs w:val="24"/>
        </w:rPr>
        <w:t>, the radiation reaching the other side is measurably interfer</w:t>
      </w:r>
      <w:r w:rsidR="008E1ED1" w:rsidRPr="008C709E">
        <w:rPr>
          <w:sz w:val="24"/>
          <w:szCs w:val="24"/>
        </w:rPr>
        <w:t>ed with and lessened.</w:t>
      </w:r>
    </w:p>
    <w:p w14:paraId="658E5BF2" w14:textId="216A35AC" w:rsidR="005D1BB8" w:rsidRPr="008C709E" w:rsidRDefault="005D1BB8" w:rsidP="00E370EC">
      <w:pPr>
        <w:autoSpaceDE w:val="0"/>
        <w:autoSpaceDN w:val="0"/>
        <w:adjustRightInd w:val="0"/>
        <w:spacing w:line="360" w:lineRule="auto"/>
        <w:rPr>
          <w:i/>
          <w:iCs/>
          <w:sz w:val="22"/>
          <w:szCs w:val="22"/>
        </w:rPr>
      </w:pPr>
    </w:p>
    <w:p w14:paraId="4AD3C7A6" w14:textId="621E3B5C" w:rsidR="00CF172F" w:rsidRPr="008C709E" w:rsidRDefault="00C8027A" w:rsidP="00E370EC">
      <w:pPr>
        <w:autoSpaceDE w:val="0"/>
        <w:autoSpaceDN w:val="0"/>
        <w:adjustRightInd w:val="0"/>
        <w:spacing w:line="360" w:lineRule="auto"/>
        <w:rPr>
          <w:i/>
          <w:iCs/>
          <w:sz w:val="22"/>
          <w:szCs w:val="22"/>
          <w:vertAlign w:val="superscript"/>
        </w:rPr>
      </w:pPr>
      <w:r w:rsidRPr="008C709E">
        <w:rPr>
          <w:i/>
          <w:iCs/>
          <w:sz w:val="22"/>
          <w:szCs w:val="22"/>
        </w:rPr>
        <w:t>“</w:t>
      </w:r>
      <w:r w:rsidR="005D1BB8" w:rsidRPr="008C709E">
        <w:rPr>
          <w:i/>
          <w:iCs/>
          <w:sz w:val="22"/>
          <w:szCs w:val="22"/>
        </w:rPr>
        <w:t>The displacer continuous or point level method measures the change in buoyancy via a torque tube or lever arrangement. The continuous measuring range is set by the displacer length immersed in the tank or external cage, which is preferable on noisy applications. The point method uses a float with the range being limited by the length of the float arm. The nucleonic point or continuous, non-contact, level method measures the signal strength of a radioactive source beamed across a vessel. Independent of fluid properties and has typical ranges of 0.24 to 3.36m. Typical accuracies claimed are ± 2% reading. This is the preferred method for controlling level in flash vessels and reboilers under all temperature and pressure conditions</w:t>
      </w:r>
      <w:r w:rsidRPr="008C709E">
        <w:rPr>
          <w:i/>
          <w:iCs/>
          <w:sz w:val="22"/>
          <w:szCs w:val="22"/>
        </w:rPr>
        <w:t>”</w:t>
      </w:r>
      <w:r w:rsidRPr="008C709E">
        <w:rPr>
          <w:rStyle w:val="FootnoteReference"/>
          <w:b/>
          <w:bCs/>
          <w:i/>
          <w:iCs/>
          <w:sz w:val="24"/>
          <w:szCs w:val="24"/>
        </w:rPr>
        <w:footnoteReference w:id="2"/>
      </w:r>
    </w:p>
    <w:p w14:paraId="7C19B1E3" w14:textId="00CA5139" w:rsidR="008E1ED1" w:rsidRPr="008C709E" w:rsidRDefault="008E1ED1" w:rsidP="00E370EC">
      <w:pPr>
        <w:autoSpaceDE w:val="0"/>
        <w:autoSpaceDN w:val="0"/>
        <w:adjustRightInd w:val="0"/>
        <w:spacing w:line="360" w:lineRule="auto"/>
        <w:rPr>
          <w:sz w:val="24"/>
          <w:szCs w:val="24"/>
        </w:rPr>
      </w:pPr>
    </w:p>
    <w:p w14:paraId="6C9A9FA4" w14:textId="3D41FC86" w:rsidR="008E1ED1" w:rsidRPr="008C709E" w:rsidRDefault="008E1ED1" w:rsidP="00E370EC">
      <w:pPr>
        <w:autoSpaceDE w:val="0"/>
        <w:autoSpaceDN w:val="0"/>
        <w:adjustRightInd w:val="0"/>
        <w:spacing w:line="360" w:lineRule="auto"/>
        <w:rPr>
          <w:b/>
          <w:sz w:val="24"/>
          <w:szCs w:val="24"/>
          <w:u w:val="single"/>
        </w:rPr>
      </w:pPr>
      <w:r w:rsidRPr="008C709E">
        <w:rPr>
          <w:noProof/>
        </w:rPr>
        <w:lastRenderedPageBreak/>
        <w:drawing>
          <wp:inline distT="0" distB="0" distL="0" distR="0" wp14:anchorId="278186F5" wp14:editId="3AF2CA5A">
            <wp:extent cx="4000500" cy="2481209"/>
            <wp:effectExtent l="0" t="0" r="0" b="0"/>
            <wp:docPr id="3" name="Picture 3" descr="Changing Process Medium Density has no influence on Level Indication (Full Absorption)"/>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2" descr="Changing Process Medium Density has no influence on Level Indication (Full Absorption)"/>
                    <pic:cNvPicPr>
                      <a:picLocks noChangeAspect="1" noChangeArrowheads="1"/>
                    </pic:cNvPicPr>
                  </pic:nvPicPr>
                  <pic:blipFill>
                    <a:blip r:embed="rId74">
                      <a:extLst>
                        <a:ext uri="{28A0092B-C50C-407E-A947-70E740481C1C}">
                          <a14:useLocalDpi xmlns:a14="http://schemas.microsoft.com/office/drawing/2010/main" val="0"/>
                        </a:ext>
                      </a:extLst>
                    </a:blip>
                    <a:srcRect/>
                    <a:stretch>
                      <a:fillRect/>
                    </a:stretch>
                  </pic:blipFill>
                  <pic:spPr bwMode="auto">
                    <a:xfrm>
                      <a:off x="0" y="0"/>
                      <a:ext cx="4014372" cy="2489813"/>
                    </a:xfrm>
                    <a:prstGeom prst="rect">
                      <a:avLst/>
                    </a:prstGeom>
                    <a:noFill/>
                    <a:ln>
                      <a:noFill/>
                    </a:ln>
                  </pic:spPr>
                </pic:pic>
              </a:graphicData>
            </a:graphic>
          </wp:inline>
        </w:drawing>
      </w:r>
    </w:p>
    <w:p w14:paraId="164D2F9C" w14:textId="294DC46A" w:rsidR="00DE176D" w:rsidRPr="008C709E" w:rsidRDefault="008E1ED1" w:rsidP="00E370EC">
      <w:pPr>
        <w:autoSpaceDE w:val="0"/>
        <w:autoSpaceDN w:val="0"/>
        <w:adjustRightInd w:val="0"/>
        <w:spacing w:line="360" w:lineRule="auto"/>
        <w:rPr>
          <w:bCs/>
          <w:i/>
          <w:iCs/>
        </w:rPr>
      </w:pPr>
      <w:bookmarkStart w:id="3" w:name="_Hlk95042998"/>
      <w:r w:rsidRPr="008C709E">
        <w:rPr>
          <w:bCs/>
          <w:i/>
          <w:iCs/>
        </w:rPr>
        <w:t xml:space="preserve">Figure 3: Nucleonic Level Detector Source: </w:t>
      </w:r>
      <w:hyperlink r:id="rId75" w:history="1">
        <w:r w:rsidR="005D1BB8" w:rsidRPr="008C709E">
          <w:rPr>
            <w:rStyle w:val="Hyperlink"/>
            <w:bCs/>
            <w:i/>
            <w:iCs/>
          </w:rPr>
          <w:t>https://instrumentationtools.com/nuclear-interface-level-measurement/</w:t>
        </w:r>
      </w:hyperlink>
    </w:p>
    <w:bookmarkEnd w:id="3"/>
    <w:p w14:paraId="2A33BC7A" w14:textId="1DD26C5D" w:rsidR="005762A5" w:rsidRPr="008C709E" w:rsidRDefault="005762A5" w:rsidP="00E370EC">
      <w:pPr>
        <w:autoSpaceDE w:val="0"/>
        <w:autoSpaceDN w:val="0"/>
        <w:adjustRightInd w:val="0"/>
        <w:spacing w:line="360" w:lineRule="auto"/>
        <w:rPr>
          <w:bCs/>
          <w:i/>
          <w:iCs/>
        </w:rPr>
      </w:pPr>
    </w:p>
    <w:p w14:paraId="2C93EFAC" w14:textId="58454C98" w:rsidR="005762A5" w:rsidRPr="008C709E" w:rsidRDefault="00606BEB" w:rsidP="00E370EC">
      <w:pPr>
        <w:autoSpaceDE w:val="0"/>
        <w:autoSpaceDN w:val="0"/>
        <w:adjustRightInd w:val="0"/>
        <w:spacing w:line="360" w:lineRule="auto"/>
        <w:rPr>
          <w:bCs/>
          <w:sz w:val="24"/>
          <w:szCs w:val="24"/>
        </w:rPr>
      </w:pPr>
      <w:r>
        <w:rPr>
          <w:bCs/>
          <w:noProof/>
          <w:sz w:val="24"/>
          <w:szCs w:val="24"/>
        </w:rPr>
        <mc:AlternateContent>
          <mc:Choice Requires="wpi">
            <w:drawing>
              <wp:anchor distT="0" distB="0" distL="114300" distR="114300" simplePos="0" relativeHeight="251681792" behindDoc="0" locked="0" layoutInCell="1" allowOverlap="1" wp14:anchorId="759852C9" wp14:editId="75C609D2">
                <wp:simplePos x="0" y="0"/>
                <wp:positionH relativeFrom="column">
                  <wp:posOffset>2965300</wp:posOffset>
                </wp:positionH>
                <wp:positionV relativeFrom="paragraph">
                  <wp:posOffset>262145</wp:posOffset>
                </wp:positionV>
                <wp:extent cx="775080" cy="413280"/>
                <wp:effectExtent l="38100" t="38100" r="38100" b="44450"/>
                <wp:wrapNone/>
                <wp:docPr id="48" name="Ink 48"/>
                <wp:cNvGraphicFramePr/>
                <a:graphic xmlns:a="http://schemas.openxmlformats.org/drawingml/2006/main">
                  <a:graphicData uri="http://schemas.microsoft.com/office/word/2010/wordprocessingInk">
                    <w14:contentPart bwMode="auto" r:id="rId76">
                      <w14:nvContentPartPr>
                        <w14:cNvContentPartPr/>
                      </w14:nvContentPartPr>
                      <w14:xfrm>
                        <a:off x="0" y="0"/>
                        <a:ext cx="775080" cy="413280"/>
                      </w14:xfrm>
                    </w14:contentPart>
                  </a:graphicData>
                </a:graphic>
              </wp:anchor>
            </w:drawing>
          </mc:Choice>
          <mc:Fallback>
            <w:pict>
              <v:shape w14:anchorId="6E65A3F2" id="Ink 48" o:spid="_x0000_s1026" type="#_x0000_t75" style="position:absolute;margin-left:232.7pt;margin-top:19.85pt;width:62.65pt;height:34.2pt;z-index:2516817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VREzaHAQAAMgMAAA4AAABkcnMvZTJvRG9jLnhtbJxSy27CMBC8V+o/&#13;&#10;WL6XJJQCiggciipxKOXQfoDr2MRq7I3WhsDfdxNeoVVViUu0D2d2Zmcns50t2VahN+AynvRizpST&#13;&#10;kBu3zvjH+8vDmDMfhMtFCU5lfK88n03v7yZ1lao+FFDmChmBOJ/WVcaLEKo0irwslBW+B5Vy1NSA&#13;&#10;VgRKcR3lKGpCt2XUj+NhVAPmFYJU3lN1fmjyaYuvtZLhTWuvAiuJXRyPiV84R9hEgyHVPptomMQ8&#13;&#10;mk5EukZRFUYeaYkbWFlhHJE4Q81FEGyD5heUNRLBgw49CTYCrY1UrSZSl8Q/1C3cV6MsGcgNphJc&#13;&#10;UC6sBIbT/trGLSNsSSuoXyEnh8QmAD8i0oL+N+RAeg5yY4nPwRVUpQh0Er4wlecMU5NnHBd5cuHv&#13;&#10;ts8XBSu86FpuV8ia9wO6HScscSLhjDIy5yR+ef03daJj6y/cnUbbOEJ02S7jZPq++baGq11gkoqj&#13;&#10;0VN7IpJag+SxT+fSQT4gnOZ09k/Dr5zu5g2xzqlPvwEAAP//AwBQSwMEFAAGAAgAAAAhAEKRUqyQ&#13;&#10;AgAA8QUAABAAAABkcnMvaW5rL2luazEueG1stFTJbtswFLwX6D8QzCEX0uKmzYiTQ9EABVqgaFKg&#13;&#10;PSoyYwvRYkh07Px9h7SiOIhzKdqLyLfNGw4fdXG1b2ryaPuh6toFlTNBiW3Lblm1qwX9eXvNM0oG&#13;&#10;V7TLou5au6BPdqBXlx8/XFTtQ1PP8SVAaAe/a+oFXTu3mUfRbreb7fSs61eREkJHX9qHb1/p5Vi1&#13;&#10;tPdVWzm0HJ5dZdc6u3cebF4tF7R0ezHlA/um2/alncLe05cvGa4vSnvd9U3hJsR10ba2Jm3RgPcv&#13;&#10;StzTBpsKfVa2p6SpcGCuZtKkJvucw1HsF/TI3oLiACYNjU5j/v4PmNdvMT0trdIkpWSktLSPnlMU&#13;&#10;NJ+/f/bvfbexvavsi8wHUcbAEykPdtDnIFRvh67e+ruh5LGot5BMCoGxGHvL6IQgb/GgzT/Fgy7v&#13;&#10;4h2Tey3NeLxjHUbRppF6vlpXNRaD3mymGXMDgL37xvXhOSihFBeKy+xWyrlR89jMpMyOrmKc4mfM&#13;&#10;u347rCe8u/5lXkNkUu1wsl21dOtJdDETcSrNpPux6qeq17Zard1fl5dd3eFRjDd+9umTEElydLLQ&#13;&#10;chq5Ew84TCEZBfhh7xf0LLxhEioPjqCAIBJPjiidi4ydi3PIec6NEppRQSWVTJCY5LHBKohWRmOT&#13;&#10;cakTJrjhmbeIESlMIriWWc4yJAqGGJdCMqm4JjJJNdM85jrNmDJc8Uz6lJQgQfoEncYs5inP8gSJ&#13;&#10;KI0TxbhCQgowzSUyNeqQH/YJh48ptIpzJrGEAFcKFlewPF1lGLANAHwNl4mGzY2PwiFQZzwg8TOU&#13;&#10;MQQ8cUARlcRhDRZAGZh6GB9DWWAQ8iRYgWwOryL+y6VBy9AQ5Hw7VLz6NUy3hpm//AMAAP//AwBQ&#13;&#10;SwMEFAAGAAgAAAAhAAdLnknkAAAADwEAAA8AAABkcnMvZG93bnJldi54bWxMj0FPwzAMhe9I/IfI&#13;&#10;SNxYUraVrms6oQFC2gVtVDtnTdaWNk7VZF3595gTXCxb/vz8XraZbMdGM/jGoYRoJoAZLJ1usJJQ&#13;&#10;fL49JMB8UKhV59BI+DYeNvntTaZS7a64N+MhVIxE0KdKQh1Cn3Luy9pY5WeuN0i7sxusCjQOFdeD&#13;&#10;upK47fijEDG3qkH6UKvebGtTtoeLlbBv/S5+nxdJXxzFuP34Ej5qX6W8v5te1lSe18CCmcLfBfxm&#13;&#10;IP+Qk7GTu6D2rJOwiJcLQiXMV0/ACFiuBDUnIkUSAc8z/j9H/gMAAP//AwBQSwMEFAAGAAgAAAAh&#13;&#10;AHkYvJ2/AAAAIQEAABkAAABkcnMvX3JlbHMvZTJvRG9jLnhtbC5yZWxzhM+xasQwDAbgvdB3MNob&#13;&#10;JR3KUeJkOQ6ylhRuNY6SmMSysZzSe/t67MHBDRqE0PdLbf/rd/VDSVxgDU1VgyK2YXK8aPgeL28n&#13;&#10;UJINT2YPTBpuJNB3ry/tF+0mlyVZXRRVFBYNa87xE1HsSt5IFSJxmcwheZNLmxaMxm5mIXyv6w9M&#13;&#10;/w3o7kw1TBrSMDWgxlssyc/tMM/O0jnYwxPnBxFoD8nBX/1eUJMWyhocb1iqqcqhgF2Ld491fwAA&#13;&#10;AP//AwBQSwECLQAUAAYACAAAACEAmzMnNwwBAAAtAgAAEwAAAAAAAAAAAAAAAAAAAAAAW0NvbnRl&#13;&#10;bnRfVHlwZXNdLnhtbFBLAQItABQABgAIAAAAIQA4/SH/1gAAAJQBAAALAAAAAAAAAAAAAAAAAD0B&#13;&#10;AABfcmVscy8ucmVsc1BLAQItABQABgAIAAAAIQClURM2hwEAADIDAAAOAAAAAAAAAAAAAAAAADwC&#13;&#10;AABkcnMvZTJvRG9jLnhtbFBLAQItABQABgAIAAAAIQBCkVKskAIAAPEFAAAQAAAAAAAAAAAAAAAA&#13;&#10;AO8DAABkcnMvaW5rL2luazEueG1sUEsBAi0AFAAGAAgAAAAhAAdLnknkAAAADwEAAA8AAAAAAAAA&#13;&#10;AAAAAAAArQYAAGRycy9kb3ducmV2LnhtbFBLAQItABQABgAIAAAAIQB5GLydvwAAACEBAAAZAAAA&#13;&#10;AAAAAAAAAAAAAL4HAABkcnMvX3JlbHMvZTJvRG9jLnhtbC5yZWxzUEsFBgAAAAAGAAYAeAEAALQI&#13;&#10;AAAAAA==&#13;&#10;">
                <v:imagedata r:id="rId77" o:title=""/>
              </v:shape>
            </w:pict>
          </mc:Fallback>
        </mc:AlternateContent>
      </w:r>
      <w:r w:rsidR="00C3708B" w:rsidRPr="008C709E">
        <w:rPr>
          <w:bCs/>
          <w:sz w:val="24"/>
          <w:szCs w:val="24"/>
        </w:rPr>
        <w:t xml:space="preserve">Though nucleonic detectors are very reliable and would work excellently with regards to measuring boiling feedwater, they would perhaps not be the most realistic choice of sensor due to their astronomical cost. </w:t>
      </w:r>
    </w:p>
    <w:p w14:paraId="1AB500C2" w14:textId="2CEAD11E" w:rsidR="00C3708B" w:rsidRPr="008C709E" w:rsidRDefault="00C3708B" w:rsidP="00E370EC">
      <w:pPr>
        <w:autoSpaceDE w:val="0"/>
        <w:autoSpaceDN w:val="0"/>
        <w:adjustRightInd w:val="0"/>
        <w:spacing w:line="360" w:lineRule="auto"/>
        <w:rPr>
          <w:bCs/>
          <w:sz w:val="24"/>
          <w:szCs w:val="24"/>
        </w:rPr>
      </w:pPr>
    </w:p>
    <w:p w14:paraId="72AC19FF" w14:textId="2ECA1BF6" w:rsidR="00A746E6" w:rsidRDefault="00606BEB" w:rsidP="00397935">
      <w:pPr>
        <w:autoSpaceDE w:val="0"/>
        <w:autoSpaceDN w:val="0"/>
        <w:adjustRightInd w:val="0"/>
        <w:spacing w:line="360" w:lineRule="auto"/>
        <w:rPr>
          <w:bCs/>
          <w:sz w:val="24"/>
          <w:szCs w:val="24"/>
        </w:rPr>
      </w:pPr>
      <w:r>
        <w:rPr>
          <w:bCs/>
          <w:noProof/>
          <w:sz w:val="24"/>
          <w:szCs w:val="24"/>
        </w:rPr>
        <mc:AlternateContent>
          <mc:Choice Requires="wpi">
            <w:drawing>
              <wp:anchor distT="0" distB="0" distL="114300" distR="114300" simplePos="0" relativeHeight="251684864" behindDoc="0" locked="0" layoutInCell="1" allowOverlap="1" wp14:anchorId="1A9F719B" wp14:editId="45EE983C">
                <wp:simplePos x="0" y="0"/>
                <wp:positionH relativeFrom="column">
                  <wp:posOffset>1949380</wp:posOffset>
                </wp:positionH>
                <wp:positionV relativeFrom="paragraph">
                  <wp:posOffset>1687745</wp:posOffset>
                </wp:positionV>
                <wp:extent cx="511920" cy="387000"/>
                <wp:effectExtent l="38100" t="38100" r="46990" b="45085"/>
                <wp:wrapNone/>
                <wp:docPr id="51" name="Ink 51"/>
                <wp:cNvGraphicFramePr/>
                <a:graphic xmlns:a="http://schemas.openxmlformats.org/drawingml/2006/main">
                  <a:graphicData uri="http://schemas.microsoft.com/office/word/2010/wordprocessingInk">
                    <w14:contentPart bwMode="auto" r:id="rId78">
                      <w14:nvContentPartPr>
                        <w14:cNvContentPartPr/>
                      </w14:nvContentPartPr>
                      <w14:xfrm>
                        <a:off x="0" y="0"/>
                        <a:ext cx="511920" cy="387000"/>
                      </w14:xfrm>
                    </w14:contentPart>
                  </a:graphicData>
                </a:graphic>
              </wp:anchor>
            </w:drawing>
          </mc:Choice>
          <mc:Fallback>
            <w:pict>
              <v:shape w14:anchorId="595A02A6" id="Ink 51" o:spid="_x0000_s1026" type="#_x0000_t75" style="position:absolute;margin-left:152.7pt;margin-top:132.1pt;width:41.9pt;height:32.05pt;z-index:25168486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Nk8KsCHAQAAMgMAAA4AAABkcnMvZTJvRG9jLnhtbJxSy27CMBC8V+o/&#13;&#10;WL6XJFAoRAQORZU4lHJoP8B1bGI19kZrQ+DvuwnvVlUlLtHujjOe2fF4urUl2yj0BlzGk07MmXIS&#13;&#10;cuNWGf94f3kYcuaDcLkowamM75Tn08n93biuUtWFAspcISMS59O6yngRQpVGkZeFssJ3oFKOQA1o&#13;&#10;RaAWV1GOoiZ2W0bdOB5ENWBeIUjlPU1ne5BPWn6tlQxvWnsVWEnq4nhI+sKpwqZKRjT7bKreoM+j&#13;&#10;yVikKxRVYeRBlrhBlRXGkYgT1UwEwdZoflFZIxE86NCRYCPQ2kjVeiJ3SfzD3dx9Nc6SR7nGVIIL&#13;&#10;yoWlwHDcXwvccoUtaQX1K+SUkFgH4AdGWtD/gexFz0CuLenZp4KqFIGehC9M5TnD1OQZx3menPW7&#13;&#10;zfPZwRLPvhabJbLmfD/hzAlLmsg4o47COZpfXP9NSHSA/uLdarRNIiSXbTNOoe+abxu42gYmadhP&#13;&#10;klGXEElQb/gUxy1+ZN4zHLuL/dPlV0lf9o2wi6c++QYAAP//AwBQSwMEFAAGAAgAAAAhACc0d5FY&#13;&#10;AgAAigUAABAAAABkcnMvaW5rL2luazEueG1stFNLa9wwEL4X+h+EcshFWkuy1/KaeHMIXSi0EJoU&#13;&#10;2qNjK2sTW15k7SP/viPZ692QzaW0GOR5SN/MfDNzc3toG7RTpq87nWE+YxgpXXRlrdcZ/vm4oglG&#13;&#10;vc11mTedVhl+VT2+XX7+dFPrl7ZJ4USAoHsntU2GK2s3aRDs9/vZPpx1Zh0IxsLgq375/g0vx1el&#13;&#10;eq51bSFkfzQVnbbqYB1YWpcZLuyBTfcB+6HbmkJNbmcxxemGNXmhVp1pczshVrnWqkE6byHvXxjZ&#13;&#10;1w0INcRZK4NRW0PBVMx4JKPkywIM+SHDZ/oWUuwhkxYHlzF//wfM1XtMl1YoZCwxGlMq1c7lFHjO&#13;&#10;049rvzfdRhlbqxPNAymj4xUVg+75GYgyqu+aresNRru82QJlnDEYizE2Dy4Q8h4PuPmneMDLh3jn&#13;&#10;yb2lZizvnIeRtGmkjq21datg0NvNNGO2B2BnfrDGr4NgQlAmKE8eOU8jkc7jWSKTs1aMU3zEfDLb&#13;&#10;vprwnsxpXr1nYm2obF+XtppIZzM2lzyaeD9n/dLrStXryv7186JrOliKseNXd3eMxfFZZT7kNHIX&#13;&#10;FthPIRoJ+KGeM3zldxj5l4PBMyA54kxGSIg4YeQa2LxmcC5YTDCDT4RJQjhiiIeMSMQojyIi3F8K&#13;&#10;koB9LgkDdRGShErECYeOcMrjmPA5SIgRnlAB7yOQJOVwmdBQIDF3LgpfyAWRNAQVcBGHTIigIMIJ&#13;&#10;XoguvBMuADwNndGH5HFCQrgIMcHlUP3PKWFMIhq7AIOHI4c3KDH1kZ3jzc5OdMIwLv8AAAD//wMA&#13;&#10;UEsDBBQABgAIAAAAIQCOtpJ04wAAABABAAAPAAAAZHJzL2Rvd25yZXYueG1sTE9NS8NAEL0L/odl&#13;&#10;BC9id5OtJabZFLEUvInVgsdJdk2i+xGy2zb+e8eTXoY3zJv3UW1mZ9nJTHEIXkG2EMCMb4MefKfg&#13;&#10;7XV3WwCLCb1GG7xR8G0ibOrLiwpLHc7+xZz2qWMk4mOJCvqUxpLz2PbGYVyE0Xi6fYTJYaJ16rie&#13;&#10;8EzizvJciBV3OHhy6HE0j71pv/ZHp+Dw1GD2Liae3RRopdxtn8fDp1LXV/N2TeNhDSyZOf19wG8H&#13;&#10;yg81BWvC0evIrAIp7pZEVZCvljkwYsjinkBDIC8k8Lri/4vUPwAAAP//AwBQSwMEFAAGAAgAAAAh&#13;&#10;AHkYvJ2/AAAAIQEAABkAAABkcnMvX3JlbHMvZTJvRG9jLnhtbC5yZWxzhM+xasQwDAbgvdB3MNob&#13;&#10;JR3KUeJkOQ6ylhRuNY6SmMSysZzSe/t67MHBDRqE0PdLbf/rd/VDSVxgDU1VgyK2YXK8aPgeL28n&#13;&#10;UJINT2YPTBpuJNB3ry/tF+0mlyVZXRRVFBYNa87xE1HsSt5IFSJxmcwheZNLmxaMxm5mIXyv6w9M&#13;&#10;/w3o7kw1TBrSMDWgxlssyc/tMM/O0jnYwxPnBxFoD8nBX/1eUJMWyhocb1iqqcqhgF2Ld491fwAA&#13;&#10;AP//AwBQSwECLQAUAAYACAAAACEAmzMnNwwBAAAtAgAAEwAAAAAAAAAAAAAAAAAAAAAAW0NvbnRl&#13;&#10;bnRfVHlwZXNdLnhtbFBLAQItABQABgAIAAAAIQA4/SH/1gAAAJQBAAALAAAAAAAAAAAAAAAAAD0B&#13;&#10;AABfcmVscy8ucmVsc1BLAQItABQABgAIAAAAIQDZPCrAhwEAADIDAAAOAAAAAAAAAAAAAAAAADwC&#13;&#10;AABkcnMvZTJvRG9jLnhtbFBLAQItABQABgAIAAAAIQAnNHeRWAIAAIoFAAAQAAAAAAAAAAAAAAAA&#13;&#10;AO8DAABkcnMvaW5rL2luazEueG1sUEsBAi0AFAAGAAgAAAAhAI62knTjAAAAEAEAAA8AAAAAAAAA&#13;&#10;AAAAAAAAdQYAAGRycy9kb3ducmV2LnhtbFBLAQItABQABgAIAAAAIQB5GLydvwAAACEBAAAZAAAA&#13;&#10;AAAAAAAAAAAAAIUHAABkcnMvX3JlbHMvZTJvRG9jLnhtbC5yZWxzUEsFBgAAAAAGAAYAeAEAAHsI&#13;&#10;AAAAAA==&#13;&#10;">
                <v:imagedata r:id="rId79" o:title=""/>
              </v:shape>
            </w:pict>
          </mc:Fallback>
        </mc:AlternateContent>
      </w:r>
      <w:r>
        <w:rPr>
          <w:bCs/>
          <w:noProof/>
          <w:sz w:val="24"/>
          <w:szCs w:val="24"/>
        </w:rPr>
        <mc:AlternateContent>
          <mc:Choice Requires="wpi">
            <w:drawing>
              <wp:anchor distT="0" distB="0" distL="114300" distR="114300" simplePos="0" relativeHeight="251683840" behindDoc="0" locked="0" layoutInCell="1" allowOverlap="1" wp14:anchorId="6E8193CD" wp14:editId="7C60A90A">
                <wp:simplePos x="0" y="0"/>
                <wp:positionH relativeFrom="column">
                  <wp:posOffset>2457340</wp:posOffset>
                </wp:positionH>
                <wp:positionV relativeFrom="paragraph">
                  <wp:posOffset>1001225</wp:posOffset>
                </wp:positionV>
                <wp:extent cx="686160" cy="317880"/>
                <wp:effectExtent l="38100" t="38100" r="38100" b="38100"/>
                <wp:wrapNone/>
                <wp:docPr id="50" name="Ink 50"/>
                <wp:cNvGraphicFramePr/>
                <a:graphic xmlns:a="http://schemas.openxmlformats.org/drawingml/2006/main">
                  <a:graphicData uri="http://schemas.microsoft.com/office/word/2010/wordprocessingInk">
                    <w14:contentPart bwMode="auto" r:id="rId80">
                      <w14:nvContentPartPr>
                        <w14:cNvContentPartPr/>
                      </w14:nvContentPartPr>
                      <w14:xfrm>
                        <a:off x="0" y="0"/>
                        <a:ext cx="686160" cy="317880"/>
                      </w14:xfrm>
                    </w14:contentPart>
                  </a:graphicData>
                </a:graphic>
              </wp:anchor>
            </w:drawing>
          </mc:Choice>
          <mc:Fallback>
            <w:pict>
              <v:shape w14:anchorId="5E2E9DFC" id="Ink 50" o:spid="_x0000_s1026" type="#_x0000_t75" style="position:absolute;margin-left:192.7pt;margin-top:78.05pt;width:55.65pt;height:26.65pt;z-index:25168384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JncmSHAQAAMgMAAA4AAABkcnMvZTJvRG9jLnhtbJxSy27CMBC8V+o/&#13;&#10;WL6XJJRSFBE4FFXiUMqh/QDXsYnV2ButHRL+vpsABVpVlbhE+3BmZ3Z2Om9tybYKvQGX8WQQc6ac&#13;&#10;hNy4Tcbf357vJpz5IFwuSnAq4zvl+Xx2ezNtqlQNoYAyV8gIxPm0qTJehFClUeRloazwA6iUo6YG&#13;&#10;tCJQipsoR9EQui2jYRyPowYwrxCk8p6qi32Tz3p8rZUMr1p7FVhJ7OJ4QvzCd4RdNBpR7aOPxjGP&#13;&#10;ZlORblBUhZEHWuIKVlYYRyS+oRYiCFaj+QVljUTwoMNAgo1AayNVr4nUJfEPdUv32SlLRrLGVIIL&#13;&#10;yoW1wHDcX9+4ZoQtaQXNC+TkkKgD8AMiLeh/Q/akFyBrS3z2rqAqRaCT8IWpPGeYmjzjuMyTE3+3&#13;&#10;fTopWONJ12q7Rta9fyBjnLDEiYQzysico/jV5d/UiQ6tv3BbjbZzhOiyNuOEveu+veGqDUxScTwZ&#13;&#10;J3QETFLrPnmc0LmcIe8RjnPO9k/DL5w+zztiZ6c++wIAAP//AwBQSwMEFAAGAAgAAAAhAFhSCGBu&#13;&#10;AgAAwAUAABAAAABkcnMvaW5rL2luazEueG1stFPJbtswEL0X6D8QzMEX0iIpajMi5xDUQIEWCJoU&#13;&#10;aI+KzNhCJMqg6O3vO6Rk2UGcS9FepFnfzLwZ3t4dmhrtlOmqVueYTxlGSpftstKrHP98WtAUo84W&#13;&#10;elnUrVY5PqoO380/f7qt9GtTz+CLAEF3TmrqHK+t3cyCYL/fT/fhtDWrQDAWBl/16/dveD5kLdVL&#13;&#10;pSsLJbuTqWy1VQfrwGbVMselPbAxHrAf260p1eh2FlOeI6wpSrVoTVPYEXFdaK1qpIsG+v6FkT1u&#13;&#10;QKigzkoZjJoKBqZiymUi0y8ZGIpDji/0LbTYQScNDq5j/v4PmIv3mK6tUCRxgtHQ0lLtXE+B53z2&#13;&#10;8ewPpt0oYyt1prknZXAcUdnrnp+eKKO6tt663WC0K+otUMYZg7MYavPgCiHv8YCbf4oHvHyId9nc&#13;&#10;W2qG8S55GEgbT+q0Wls1Cg692Yw3ZjsAduZHa/xzEEwIygTl6RPnMylmUTwNk/hiFcMVnzCfzbZb&#13;&#10;j3jP5nyv3jOy1k+2r5Z2PZLOpixKuBx5v2T9WvZaVau1/ev0sq1beBTDxm/u7xmLLyfzJceTu/KA&#13;&#10;/RWigYAf6iXHN/4NI5/ZGzwDDCWZREKymJEJm/B0QmUcJQQLTGMskiwjknIqOCNUIo54wjLCJRXI&#13;&#10;GySNYsI5TVHKIxJRCCAZzRBnwiUmNIsgXIAlDCPCGRUhJGZU0DgCfwpKghiVnBMaJkiAQmCl8A2h&#13;&#10;BHcyzQhIIIMV7Mx7nROloevJhTHQmC8PAQjaTSMCNZyxd0mfCyiUCwEuyDpB9YB9GA2R669XoBrI&#13;&#10;biT4DcWd6c1LH5cAJzz/AwAA//8DAFBLAwQUAAYACAAAACEAU62jPuUAAAAQAQAADwAAAGRycy9k&#13;&#10;b3ducmV2LnhtbExPy07DMBC8I/EP1iJxQdRpSdM2jVMhHhKPA6LwAdvYOIF4HcVumvL1LCe4jLSa&#13;&#10;2XkUm9G1YjB9aDwpmE4SEIYqrxuyCt7f7i+XIEJE0th6MgqOJsCmPD0pMNf+QK9m2EYr2IRCjgrq&#13;&#10;GLtcylDVxmGY+M4Qcx++dxj57K3UPR7Y3LVyliSZdNgQJ9TYmZvaVF/bvVPweWdfHjEsjk/f4WLM&#13;&#10;yA4PzbNU6vxsvF0zXK9BRDPGvw/43cD9oeRiO78nHUSr4Go5T1nKxDybgmBFusoWIHYKZskqBVkW&#13;&#10;8v+Q8gcAAP//AwBQSwMEFAAGAAgAAAAhAHkYvJ2/AAAAIQEAABkAAABkcnMvX3JlbHMvZTJvRG9j&#13;&#10;LnhtbC5yZWxzhM+xasQwDAbgvdB3MNobJR3KUeJkOQ6ylhRuNY6SmMSysZzSe/t67MHBDRqE0PdL&#13;&#10;bf/rd/VDSVxgDU1VgyK2YXK8aPgeL28nUJINT2YPTBpuJNB3ry/tF+0mlyVZXRRVFBYNa87xE1Hs&#13;&#10;St5IFSJxmcwheZNLmxaMxm5mIXyv6w9M/w3o7kw1TBrSMDWgxlssyc/tMM/O0jnYwxPnBxFoD8nB&#13;&#10;X/1eUJMWyhocb1iqqcqhgF2Ld491fwAAAP//AwBQSwECLQAUAAYACAAAACEAmzMnNwwBAAAtAgAA&#13;&#10;EwAAAAAAAAAAAAAAAAAAAAAAW0NvbnRlbnRfVHlwZXNdLnhtbFBLAQItABQABgAIAAAAIQA4/SH/&#13;&#10;1gAAAJQBAAALAAAAAAAAAAAAAAAAAD0BAABfcmVscy8ucmVsc1BLAQItABQABgAIAAAAIQDCZ3Jk&#13;&#10;hwEAADIDAAAOAAAAAAAAAAAAAAAAADwCAABkcnMvZTJvRG9jLnhtbFBLAQItABQABgAIAAAAIQBY&#13;&#10;UghgbgIAAMAFAAAQAAAAAAAAAAAAAAAAAO8DAABkcnMvaW5rL2luazEueG1sUEsBAi0AFAAGAAgA&#13;&#10;AAAhAFOtoz7lAAAAEAEAAA8AAAAAAAAAAAAAAAAAiwYAAGRycy9kb3ducmV2LnhtbFBLAQItABQA&#13;&#10;BgAIAAAAIQB5GLydvwAAACEBAAAZAAAAAAAAAAAAAAAAAJ0HAABkcnMvX3JlbHMvZTJvRG9jLnht&#13;&#10;bC5yZWxzUEsFBgAAAAAGAAYAeAEAAJMIAAAAAA==&#13;&#10;">
                <v:imagedata r:id="rId81" o:title=""/>
              </v:shape>
            </w:pict>
          </mc:Fallback>
        </mc:AlternateContent>
      </w:r>
      <w:r>
        <w:rPr>
          <w:bCs/>
          <w:noProof/>
          <w:sz w:val="24"/>
          <w:szCs w:val="24"/>
        </w:rPr>
        <mc:AlternateContent>
          <mc:Choice Requires="wpi">
            <w:drawing>
              <wp:anchor distT="0" distB="0" distL="114300" distR="114300" simplePos="0" relativeHeight="251682816" behindDoc="0" locked="0" layoutInCell="1" allowOverlap="1" wp14:anchorId="772A6B93" wp14:editId="37A9041F">
                <wp:simplePos x="0" y="0"/>
                <wp:positionH relativeFrom="column">
                  <wp:posOffset>2050900</wp:posOffset>
                </wp:positionH>
                <wp:positionV relativeFrom="paragraph">
                  <wp:posOffset>16985</wp:posOffset>
                </wp:positionV>
                <wp:extent cx="717840" cy="457560"/>
                <wp:effectExtent l="38100" t="38100" r="44450" b="38100"/>
                <wp:wrapNone/>
                <wp:docPr id="49" name="Ink 49"/>
                <wp:cNvGraphicFramePr/>
                <a:graphic xmlns:a="http://schemas.openxmlformats.org/drawingml/2006/main">
                  <a:graphicData uri="http://schemas.microsoft.com/office/word/2010/wordprocessingInk">
                    <w14:contentPart bwMode="auto" r:id="rId82">
                      <w14:nvContentPartPr>
                        <w14:cNvContentPartPr/>
                      </w14:nvContentPartPr>
                      <w14:xfrm>
                        <a:off x="0" y="0"/>
                        <a:ext cx="717840" cy="457560"/>
                      </w14:xfrm>
                    </w14:contentPart>
                  </a:graphicData>
                </a:graphic>
              </wp:anchor>
            </w:drawing>
          </mc:Choice>
          <mc:Fallback>
            <w:pict>
              <v:shape w14:anchorId="2AC34B3B" id="Ink 49" o:spid="_x0000_s1026" type="#_x0000_t75" style="position:absolute;margin-left:160.7pt;margin-top:.55pt;width:58.15pt;height:37.65pt;z-index:25168281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FQRlAeJAQAAMgMAAA4AAABkcnMvZTJvRG9jLnhtbJxSQU7DMBC8I/EH&#13;&#10;y3eaBAItURMOVEgcgB7gAcaxG4vYG62dJvyeTdrSFoSQeol2d5zxzI7nd72t2VqhN+BynkxizpST&#13;&#10;UBq3yvnb68PFjDMfhCtFDU7l/FN5flecn827JlOXUEFdKmRE4nzWNTmvQmiyKPKyUlb4CTTKEagB&#13;&#10;rQjU4ioqUXTEbuvoMo5vog6wbBCk8p6miw3Ii5FfayXDi9ZeBVaTujiekb7wXeFQTa9o9j5UaRrz&#13;&#10;qJiLbIWiqYzcyhInqLLCOBLxTbUQQbAWzS8qaySCBx0mEmwEWhupRk/kLol/uHt0H4OzJJUtZhJc&#13;&#10;UC4sBYbd/kbglCtsTSvonqCkhEQbgG8ZaUH/B7IRvQDZWtKzSQVVLQI9CV+ZxnOGmSlzjo9lstfv&#13;&#10;1vd7B0vc+3peL5EN59NbzpywpImMM+oonJ355+O/CYm20F+8vUY7JEJyWZ9zCv1z+I6Bqz4wScNp&#13;&#10;Mp3RI2CSoPR6en0z4jvmDcOuO9g/XX6U9GE/CDt46sUXAAAA//8DAFBLAwQUAAYACAAAACEAXLw1&#13;&#10;OJ0CAAADBgAAEAAAAGRycy9pbmsvaW5rMS54bWy0VF1r2zAUfR/sPwj1oS9SrCvJshzq9qGsMNig&#13;&#10;rB1sj66jJqb+CLbSpP9+V47jpjR9GRuERPfq3HOPjq5ycbWrK/Lsur5sm4zCTFDimqJdlM0yoz/v&#13;&#10;b7ilpPd5s8irtnEZfXE9vbr8/OmibJ7qao7fBBmaPqzqKqMr79fzKNput7OtmrXdMpJCqOhr8/T9&#13;&#10;G70cqxbusWxKjy37Q6poG+92PpDNy0VGC78TEx6579pNV7hpO2S64hXhu7xwN21X535iXOVN4yrS&#13;&#10;5DXq/kWJf1njosQ+S9dRUpd4YC5noBNtv6SYyHcZPYo3KLFHJTWNTnP+/g+cN+85gywlE5NQMkpa&#13;&#10;uOegKRo8n3989tuuXbvOl+7V5r0p48YLKfbx4M/eqM71bbUJd0PJc15t0DIQAsdi7A3RCUPe86E3&#13;&#10;/5QPffmQ71jcW2vG4x37MJo2jdThan1ZOxz0ej3NmO+ROKTvfDc8Bymk5EJysPcAcy3nsZ5ZBUdX&#13;&#10;MU7xgfOh2/Srie+he53XYWdybX+ybbnwq8l0MRNxAnry/dj1U9UrVy5X/q/Li7Zq8VGMN352fS2E&#13;&#10;MUcnG1pOI3fiAQ9TSEYDfrjHjJ4Nb5gMlfvE4IAyBMBKIpXUKTvn8hzEOTcGUka5Dh9rUmCaa55A&#13;&#10;wrghBncVE9zwWFmG5YoA5jkAAWkFs8RyGWuLEMu1ZALTCFKSWQ7IIg2TJOZWpUOCSEgMS7giiUoY&#13;&#10;CA5IZWLNwPKUSIk9cIX5NNWMS0sgxX547TzRBnUpIrAT4DfqwB1BBFcyRiiX45ZJFIt5PJal2BhB&#13;&#10;GAEiQFiUkSAy4JGYAAekQhKNGkjIBXYiTYoL/EVoiAEPGqADxKI0i0kRsHstIQhthtShCINB1ps/&#13;&#10;i+ke8RVc/gEAAP//AwBQSwMEFAAGAAgAAAAhAAo7+2/jAAAADQEAAA8AAABkcnMvZG93bnJldi54&#13;&#10;bWxMj0FLw0AQhe+C/2EZwZvdpI2NSbMpUhEPLYhV8DpN1mwwOxt2t2301zue9DIwfG/evFetJzuI&#13;&#10;k/ahd6QgnSUgNDWu7alT8Pb6eHMHIkSkFgdHWsGXDrCuLy8qLFt3phd92sdOsAmFEhWYGMdSytAY&#13;&#10;bTHM3KiJ2YfzFiOvvpOtxzOb20HOk2QpLfbEHwyOemN087k/WgU+ey42W/+9K7Z0Wxh0hO/Tk1LX&#13;&#10;V9PDisf9CkTUU/y7gN8OnB9qDnZwR2qDGBQs5mnGUgYpCObZIs9BHBTkywxkXcn/LeofAAAA//8D&#13;&#10;AFBLAwQUAAYACAAAACEAeRi8nb8AAAAhAQAAGQAAAGRycy9fcmVscy9lMm9Eb2MueG1sLnJlbHOE&#13;&#10;z7FqxDAMBuC90Hcw2hslHcpR4mQ5DrKWFG41jpKYxLKxnNJ7+3rswcENGoTQ90tt/+t39UNJXGAN&#13;&#10;TVWDIrZhcrxo+B4vbydQkg1PZg9MGm4k0HevL+0X7SaXJVldFFUUFg1rzvETUexK3kgVInGZzCF5&#13;&#10;k0ubFozGbmYhfK/rD0z/DejuTDVMGtIwNaDGWyzJz+0wz87SOdjDE+cHEWgPycFf/V5QkxbKGhxv&#13;&#10;WKqpyqGAXYt3j3V/AAAA//8DAFBLAQItABQABgAIAAAAIQCbMyc3DAEAAC0CAAATAAAAAAAAAAAA&#13;&#10;AAAAAAAAAABbQ29udGVudF9UeXBlc10ueG1sUEsBAi0AFAAGAAgAAAAhADj9If/WAAAAlAEAAAsA&#13;&#10;AAAAAAAAAAAAAAAAPQEAAF9yZWxzLy5yZWxzUEsBAi0AFAAGAAgAAAAhAFQRlAeJAQAAMgMAAA4A&#13;&#10;AAAAAAAAAAAAAAAAPAIAAGRycy9lMm9Eb2MueG1sUEsBAi0AFAAGAAgAAAAhAFy8NTidAgAAAwYA&#13;&#10;ABAAAAAAAAAAAAAAAAAA8QMAAGRycy9pbmsvaW5rMS54bWxQSwECLQAUAAYACAAAACEACjv7b+MA&#13;&#10;AAANAQAADwAAAAAAAAAAAAAAAAC8BgAAZHJzL2Rvd25yZXYueG1sUEsBAi0AFAAGAAgAAAAhAHkY&#13;&#10;vJ2/AAAAIQEAABkAAAAAAAAAAAAAAAAAzAcAAGRycy9fcmVscy9lMm9Eb2MueG1sLnJlbHNQSwUG&#13;&#10;AAAAAAYABgB4AQAAwggAAAAA&#13;&#10;">
                <v:imagedata r:id="rId83" o:title=""/>
              </v:shape>
            </w:pict>
          </mc:Fallback>
        </mc:AlternateContent>
      </w:r>
      <w:r w:rsidR="00C3708B" w:rsidRPr="008C709E">
        <w:rPr>
          <w:bCs/>
          <w:sz w:val="24"/>
          <w:szCs w:val="24"/>
        </w:rPr>
        <w:t>A ‘happy</w:t>
      </w:r>
      <w:r w:rsidR="00796CAB" w:rsidRPr="008C709E">
        <w:rPr>
          <w:bCs/>
          <w:sz w:val="24"/>
          <w:szCs w:val="24"/>
        </w:rPr>
        <w:t xml:space="preserve"> </w:t>
      </w:r>
      <w:r w:rsidR="00C3708B" w:rsidRPr="008C709E">
        <w:rPr>
          <w:bCs/>
          <w:sz w:val="24"/>
          <w:szCs w:val="24"/>
        </w:rPr>
        <w:t>medium</w:t>
      </w:r>
      <w:r w:rsidR="00796CAB" w:rsidRPr="008C709E">
        <w:rPr>
          <w:bCs/>
          <w:sz w:val="24"/>
          <w:szCs w:val="24"/>
        </w:rPr>
        <w:t>’</w:t>
      </w:r>
      <w:r w:rsidR="00C3708B" w:rsidRPr="008C709E">
        <w:rPr>
          <w:bCs/>
          <w:sz w:val="24"/>
          <w:szCs w:val="24"/>
        </w:rPr>
        <w:t xml:space="preserve"> with regards to complexity and cost would be the </w:t>
      </w:r>
      <w:r w:rsidR="00796CAB" w:rsidRPr="008C709E">
        <w:rPr>
          <w:bCs/>
          <w:sz w:val="24"/>
          <w:szCs w:val="24"/>
        </w:rPr>
        <w:t xml:space="preserve">Conductivity or ‘Resistance’ sensor. These are point level sensors </w:t>
      </w:r>
      <w:r w:rsidR="004902D2" w:rsidRPr="008C709E">
        <w:rPr>
          <w:bCs/>
          <w:sz w:val="24"/>
          <w:szCs w:val="24"/>
        </w:rPr>
        <w:t xml:space="preserve">that work well in highly volatile </w:t>
      </w:r>
      <w:r w:rsidR="003C5B98" w:rsidRPr="008C709E">
        <w:rPr>
          <w:bCs/>
          <w:sz w:val="24"/>
          <w:szCs w:val="24"/>
        </w:rPr>
        <w:t>or corrosive environments. They operate via the use of two metallic probes of different lengths, which are then inserted into the tank. The longer of the probes transmits a low voltage. When both probes are submerged in liquid</w:t>
      </w:r>
      <w:r w:rsidR="00397935" w:rsidRPr="008C709E">
        <w:rPr>
          <w:bCs/>
          <w:sz w:val="24"/>
          <w:szCs w:val="24"/>
        </w:rPr>
        <w:t xml:space="preserve"> the voltage can flow to the shorter probe, indicating that both probes are submerged and thus giving a level. For this sensor to be its most efficient, the ideal or optimal level of the tank must be calculated, in this case regarding the steam drum the level would be the point at which the most steam is produced. </w:t>
      </w:r>
    </w:p>
    <w:p w14:paraId="369FED23" w14:textId="30591F33" w:rsidR="008C709E" w:rsidRDefault="008C709E" w:rsidP="00397935">
      <w:pPr>
        <w:autoSpaceDE w:val="0"/>
        <w:autoSpaceDN w:val="0"/>
        <w:adjustRightInd w:val="0"/>
        <w:spacing w:line="360" w:lineRule="auto"/>
        <w:rPr>
          <w:bCs/>
          <w:sz w:val="24"/>
          <w:szCs w:val="24"/>
        </w:rPr>
      </w:pPr>
    </w:p>
    <w:p w14:paraId="130EFEB9" w14:textId="77777777" w:rsidR="008C709E" w:rsidRDefault="008C709E" w:rsidP="008C709E">
      <w:pPr>
        <w:autoSpaceDE w:val="0"/>
        <w:autoSpaceDN w:val="0"/>
        <w:adjustRightInd w:val="0"/>
        <w:spacing w:line="360" w:lineRule="auto"/>
        <w:rPr>
          <w:rFonts w:ascii="Arial" w:hAnsi="Arial" w:cs="Arial"/>
          <w:color w:val="000000"/>
          <w:sz w:val="24"/>
          <w:szCs w:val="24"/>
        </w:rPr>
      </w:pPr>
    </w:p>
    <w:p w14:paraId="414EA81E" w14:textId="28980C46" w:rsidR="008C709E" w:rsidRPr="004A36A8" w:rsidRDefault="008C709E" w:rsidP="008C709E">
      <w:pPr>
        <w:autoSpaceDE w:val="0"/>
        <w:autoSpaceDN w:val="0"/>
        <w:adjustRightInd w:val="0"/>
        <w:spacing w:line="360" w:lineRule="auto"/>
        <w:rPr>
          <w:rFonts w:ascii="Arial" w:hAnsi="Arial" w:cs="Arial"/>
          <w:b/>
          <w:bCs/>
          <w:color w:val="000000"/>
          <w:sz w:val="24"/>
          <w:szCs w:val="24"/>
          <w:u w:val="single"/>
        </w:rPr>
      </w:pPr>
      <w:r w:rsidRPr="004A36A8">
        <w:rPr>
          <w:rFonts w:ascii="Arial" w:hAnsi="Arial" w:cs="Arial"/>
          <w:b/>
          <w:bCs/>
          <w:color w:val="000000"/>
          <w:sz w:val="24"/>
          <w:szCs w:val="24"/>
          <w:u w:val="single"/>
        </w:rPr>
        <w:t>A2</w:t>
      </w:r>
    </w:p>
    <w:p w14:paraId="307F9060" w14:textId="28D28094" w:rsidR="008C709E" w:rsidRDefault="008C709E" w:rsidP="008C709E">
      <w:pPr>
        <w:autoSpaceDE w:val="0"/>
        <w:autoSpaceDN w:val="0"/>
        <w:adjustRightInd w:val="0"/>
        <w:spacing w:line="360" w:lineRule="auto"/>
        <w:rPr>
          <w:rFonts w:ascii="Arial" w:hAnsi="Arial" w:cs="Arial"/>
          <w:color w:val="000000"/>
          <w:sz w:val="24"/>
          <w:szCs w:val="24"/>
        </w:rPr>
      </w:pPr>
    </w:p>
    <w:p w14:paraId="2E9B6F1B" w14:textId="45D50D36" w:rsidR="008C709E" w:rsidRDefault="008E7066" w:rsidP="008C709E">
      <w:pPr>
        <w:autoSpaceDE w:val="0"/>
        <w:autoSpaceDN w:val="0"/>
        <w:adjustRightInd w:val="0"/>
        <w:spacing w:line="360" w:lineRule="auto"/>
        <w:rPr>
          <w:b/>
          <w:bCs/>
          <w:color w:val="000000"/>
          <w:sz w:val="24"/>
          <w:szCs w:val="24"/>
          <w:u w:val="single"/>
        </w:rPr>
      </w:pPr>
      <w:r>
        <w:rPr>
          <w:b/>
          <w:bCs/>
          <w:color w:val="000000"/>
          <w:sz w:val="24"/>
          <w:szCs w:val="24"/>
          <w:u w:val="single"/>
        </w:rPr>
        <w:t>Continuous, Batch, Sequential Control</w:t>
      </w:r>
    </w:p>
    <w:p w14:paraId="19689A93" w14:textId="5CFEB797" w:rsidR="00002F32" w:rsidRDefault="00002F32" w:rsidP="008C709E">
      <w:pPr>
        <w:autoSpaceDE w:val="0"/>
        <w:autoSpaceDN w:val="0"/>
        <w:adjustRightInd w:val="0"/>
        <w:spacing w:line="360" w:lineRule="auto"/>
        <w:rPr>
          <w:b/>
          <w:bCs/>
          <w:color w:val="000000"/>
          <w:sz w:val="24"/>
          <w:szCs w:val="24"/>
          <w:u w:val="single"/>
        </w:rPr>
      </w:pPr>
    </w:p>
    <w:p w14:paraId="32D612EB" w14:textId="325CB9FC" w:rsidR="00002F32" w:rsidRPr="00002F32" w:rsidRDefault="00002F32" w:rsidP="008C709E">
      <w:pPr>
        <w:autoSpaceDE w:val="0"/>
        <w:autoSpaceDN w:val="0"/>
        <w:adjustRightInd w:val="0"/>
        <w:spacing w:line="360" w:lineRule="auto"/>
        <w:rPr>
          <w:b/>
          <w:bCs/>
          <w:color w:val="000000"/>
          <w:sz w:val="24"/>
          <w:szCs w:val="24"/>
          <w:u w:val="single"/>
          <w:vertAlign w:val="superscript"/>
        </w:rPr>
      </w:pPr>
      <w:r>
        <w:t>“Control is used to modify the behavio</w:t>
      </w:r>
      <w:r w:rsidR="009C30D7">
        <w:t>u</w:t>
      </w:r>
      <w:r>
        <w:t xml:space="preserve">r of a system so it behaves in a specific desirable way over time. For example, we may want the speed of a car on the highway to remain as close as possible to 60 miles per hour in spite of possible hills or adverse wind; or we may want an aircraft to follow a </w:t>
      </w:r>
      <w:r>
        <w:lastRenderedPageBreak/>
        <w:t>desired altitude, heading, and velocity profile independent of wind gusts; or we may want the temperature and pressure in a reactor vessel in a chemical process plant to be maintained at desired levels. All these are being accomplished today by control methods and the above are examples of what automatic control systems are designed to do, without human intervention. Control is used whenever quantities such as speed, altitude, temperature, or voltage must be made to behave in some desirable way over time.”</w:t>
      </w:r>
      <w:r w:rsidR="009C30D7">
        <w:rPr>
          <w:rStyle w:val="FootnoteReference"/>
        </w:rPr>
        <w:footnoteReference w:id="3"/>
      </w:r>
    </w:p>
    <w:p w14:paraId="228F1D71" w14:textId="67694021" w:rsidR="008E7066" w:rsidRDefault="008E7066" w:rsidP="008C709E">
      <w:pPr>
        <w:autoSpaceDE w:val="0"/>
        <w:autoSpaceDN w:val="0"/>
        <w:adjustRightInd w:val="0"/>
        <w:spacing w:line="360" w:lineRule="auto"/>
        <w:rPr>
          <w:b/>
          <w:bCs/>
          <w:color w:val="000000"/>
          <w:sz w:val="24"/>
          <w:szCs w:val="24"/>
          <w:u w:val="single"/>
        </w:rPr>
      </w:pPr>
    </w:p>
    <w:p w14:paraId="4BCE2826" w14:textId="4C2B94C5" w:rsidR="008E7066" w:rsidRDefault="008E7066" w:rsidP="008C709E">
      <w:pPr>
        <w:autoSpaceDE w:val="0"/>
        <w:autoSpaceDN w:val="0"/>
        <w:adjustRightInd w:val="0"/>
        <w:spacing w:line="360" w:lineRule="auto"/>
        <w:rPr>
          <w:color w:val="000000"/>
          <w:sz w:val="24"/>
          <w:szCs w:val="24"/>
        </w:rPr>
      </w:pPr>
      <w:r>
        <w:rPr>
          <w:color w:val="000000"/>
          <w:sz w:val="24"/>
          <w:szCs w:val="24"/>
        </w:rPr>
        <w:t xml:space="preserve">Before detailing the advantages and disadvantages of the three types of control strategy (continuous, batch, sequential) with regards to the chosen process (a steam drum), it would first be worthwhile defining these strategies. </w:t>
      </w:r>
    </w:p>
    <w:p w14:paraId="3EF714DF" w14:textId="27E8778B" w:rsidR="008E7066" w:rsidRDefault="008E7066" w:rsidP="008C709E">
      <w:pPr>
        <w:autoSpaceDE w:val="0"/>
        <w:autoSpaceDN w:val="0"/>
        <w:adjustRightInd w:val="0"/>
        <w:spacing w:line="360" w:lineRule="auto"/>
        <w:rPr>
          <w:color w:val="000000"/>
          <w:sz w:val="24"/>
          <w:szCs w:val="24"/>
        </w:rPr>
      </w:pPr>
    </w:p>
    <w:p w14:paraId="1C3EE2BE" w14:textId="255C1761" w:rsidR="008E7066" w:rsidRDefault="008E7066" w:rsidP="008C709E">
      <w:pPr>
        <w:autoSpaceDE w:val="0"/>
        <w:autoSpaceDN w:val="0"/>
        <w:adjustRightInd w:val="0"/>
        <w:spacing w:line="360" w:lineRule="auto"/>
        <w:rPr>
          <w:color w:val="000000"/>
          <w:sz w:val="24"/>
          <w:szCs w:val="24"/>
        </w:rPr>
      </w:pPr>
      <w:r>
        <w:rPr>
          <w:color w:val="000000"/>
          <w:sz w:val="24"/>
          <w:szCs w:val="24"/>
        </w:rPr>
        <w:t>Continuous control re</w:t>
      </w:r>
      <w:r w:rsidR="00CB5E88">
        <w:rPr>
          <w:color w:val="000000"/>
          <w:sz w:val="24"/>
          <w:szCs w:val="24"/>
        </w:rPr>
        <w:t>fers to a system in which the variable is constantly being controlled, most commonly via a feedback loop whereby the measured variable output will be compared to the desired set</w:t>
      </w:r>
      <w:r w:rsidR="009C30D7">
        <w:rPr>
          <w:color w:val="000000"/>
          <w:sz w:val="24"/>
          <w:szCs w:val="24"/>
        </w:rPr>
        <w:t>-</w:t>
      </w:r>
      <w:r w:rsidR="00CB5E88">
        <w:rPr>
          <w:color w:val="000000"/>
          <w:sz w:val="24"/>
          <w:szCs w:val="24"/>
        </w:rPr>
        <w:t>point</w:t>
      </w:r>
      <w:r w:rsidR="009C30D7">
        <w:rPr>
          <w:color w:val="000000"/>
          <w:sz w:val="24"/>
          <w:szCs w:val="24"/>
        </w:rPr>
        <w:t xml:space="preserve"> </w:t>
      </w:r>
      <w:r w:rsidR="00002F32">
        <w:rPr>
          <w:color w:val="000000"/>
          <w:sz w:val="24"/>
          <w:szCs w:val="24"/>
        </w:rPr>
        <w:t>and altered accordingly depending on the difference between the two.</w:t>
      </w:r>
      <w:r w:rsidR="009C6DBB">
        <w:rPr>
          <w:color w:val="000000"/>
          <w:sz w:val="24"/>
          <w:szCs w:val="24"/>
        </w:rPr>
        <w:t xml:space="preserve"> This is the means by which the steam drum level is controlled. </w:t>
      </w:r>
    </w:p>
    <w:p w14:paraId="636D2AB2" w14:textId="6E0BE5CC" w:rsidR="009C30D7" w:rsidRDefault="009C30D7" w:rsidP="008C709E">
      <w:pPr>
        <w:autoSpaceDE w:val="0"/>
        <w:autoSpaceDN w:val="0"/>
        <w:adjustRightInd w:val="0"/>
        <w:spacing w:line="360" w:lineRule="auto"/>
        <w:rPr>
          <w:color w:val="000000"/>
          <w:sz w:val="24"/>
          <w:szCs w:val="24"/>
        </w:rPr>
      </w:pPr>
    </w:p>
    <w:p w14:paraId="597BBBF8" w14:textId="485C7EF7" w:rsidR="009C30D7" w:rsidRDefault="009C30D7" w:rsidP="008C709E">
      <w:pPr>
        <w:autoSpaceDE w:val="0"/>
        <w:autoSpaceDN w:val="0"/>
        <w:adjustRightInd w:val="0"/>
        <w:spacing w:line="360" w:lineRule="auto"/>
        <w:rPr>
          <w:color w:val="000000"/>
          <w:sz w:val="24"/>
          <w:szCs w:val="24"/>
        </w:rPr>
      </w:pPr>
      <w:r>
        <w:rPr>
          <w:color w:val="000000"/>
          <w:sz w:val="24"/>
          <w:szCs w:val="24"/>
        </w:rPr>
        <w:t>Batch control is commonly used in food processing or mass production facilities</w:t>
      </w:r>
      <w:r w:rsidR="00495FA7">
        <w:rPr>
          <w:color w:val="000000"/>
          <w:sz w:val="24"/>
          <w:szCs w:val="24"/>
        </w:rPr>
        <w:t xml:space="preserve">, whereby a designated number or ‘batch’ of items/components is put through one part of the process, then moved on to the next. An example of batch control on an oil refinery </w:t>
      </w:r>
      <w:r w:rsidR="003A7F32">
        <w:rPr>
          <w:color w:val="000000"/>
          <w:sz w:val="24"/>
          <w:szCs w:val="24"/>
        </w:rPr>
        <w:t xml:space="preserve">would be the use of catalyst within the FCCU, or ‘Fluid Catalytic Cracking Unit’. Here, batches of catalyst are added to a reactor, promoting a reaction at high temperature and aiding in the breaking down of heavy hydrocarbons. </w:t>
      </w:r>
      <w:r w:rsidR="008F7C59">
        <w:rPr>
          <w:color w:val="000000"/>
          <w:sz w:val="24"/>
          <w:szCs w:val="24"/>
        </w:rPr>
        <w:t xml:space="preserve">Each catalyst batch is weighed and then transferred. </w:t>
      </w:r>
    </w:p>
    <w:p w14:paraId="1F7F9496" w14:textId="7C740393" w:rsidR="008F7C59" w:rsidRDefault="008F7C59" w:rsidP="008C709E">
      <w:pPr>
        <w:autoSpaceDE w:val="0"/>
        <w:autoSpaceDN w:val="0"/>
        <w:adjustRightInd w:val="0"/>
        <w:spacing w:line="360" w:lineRule="auto"/>
        <w:rPr>
          <w:color w:val="000000"/>
          <w:sz w:val="24"/>
          <w:szCs w:val="24"/>
        </w:rPr>
      </w:pPr>
    </w:p>
    <w:p w14:paraId="09BA0A61" w14:textId="59265CA1" w:rsidR="008F7C59" w:rsidRDefault="008F7C59" w:rsidP="008C709E">
      <w:pPr>
        <w:autoSpaceDE w:val="0"/>
        <w:autoSpaceDN w:val="0"/>
        <w:adjustRightInd w:val="0"/>
        <w:spacing w:line="360" w:lineRule="auto"/>
        <w:rPr>
          <w:color w:val="000000"/>
          <w:sz w:val="24"/>
          <w:szCs w:val="24"/>
        </w:rPr>
      </w:pPr>
      <w:r>
        <w:rPr>
          <w:color w:val="000000"/>
          <w:sz w:val="24"/>
          <w:szCs w:val="24"/>
        </w:rPr>
        <w:t xml:space="preserve">Sequential control refers to a predetermined order of steps that take place, with each step only taking place when the previous steps are complete. </w:t>
      </w:r>
      <w:r w:rsidR="0009297E">
        <w:rPr>
          <w:color w:val="000000"/>
          <w:sz w:val="24"/>
          <w:szCs w:val="24"/>
        </w:rPr>
        <w:t xml:space="preserve">Sequential systems are commonly used in industry, the main difference between them and continuous control is the fact that they often require user input to initiate and restart the sequence. An example of a sequential control system on an oil refinery would be a process analyser calibration. Here, specialised gas cylinders will be connected to the analyser machine, with a many-step calibration being manually initiated. The sample </w:t>
      </w:r>
      <w:r w:rsidR="0009297E">
        <w:rPr>
          <w:color w:val="000000"/>
          <w:sz w:val="24"/>
          <w:szCs w:val="24"/>
        </w:rPr>
        <w:lastRenderedPageBreak/>
        <w:t xml:space="preserve">gas will be </w:t>
      </w:r>
      <w:r w:rsidR="00C510AD">
        <w:rPr>
          <w:color w:val="000000"/>
          <w:sz w:val="24"/>
          <w:szCs w:val="24"/>
        </w:rPr>
        <w:t xml:space="preserve">heated and cooled to different temperatures step by step to ensure that each component within the gas can be separately identified. </w:t>
      </w:r>
    </w:p>
    <w:p w14:paraId="2FBC83B3" w14:textId="6E15437D" w:rsidR="0052304B" w:rsidRDefault="0052304B" w:rsidP="008C709E">
      <w:pPr>
        <w:autoSpaceDE w:val="0"/>
        <w:autoSpaceDN w:val="0"/>
        <w:adjustRightInd w:val="0"/>
        <w:spacing w:line="360" w:lineRule="auto"/>
        <w:rPr>
          <w:color w:val="000000"/>
          <w:sz w:val="24"/>
          <w:szCs w:val="24"/>
        </w:rPr>
      </w:pPr>
    </w:p>
    <w:p w14:paraId="40CB0DF8" w14:textId="14A63B01" w:rsidR="0052304B" w:rsidRPr="0052304B" w:rsidRDefault="0052304B" w:rsidP="008C709E">
      <w:pPr>
        <w:autoSpaceDE w:val="0"/>
        <w:autoSpaceDN w:val="0"/>
        <w:adjustRightInd w:val="0"/>
        <w:spacing w:line="360" w:lineRule="auto"/>
        <w:rPr>
          <w:color w:val="000000"/>
          <w:sz w:val="24"/>
          <w:szCs w:val="24"/>
          <w:u w:val="single"/>
        </w:rPr>
      </w:pPr>
      <w:r>
        <w:rPr>
          <w:color w:val="000000"/>
          <w:sz w:val="24"/>
          <w:szCs w:val="24"/>
          <w:u w:val="single"/>
        </w:rPr>
        <w:t xml:space="preserve">Choosing </w:t>
      </w:r>
      <w:r w:rsidR="0011507C">
        <w:rPr>
          <w:color w:val="000000"/>
          <w:sz w:val="24"/>
          <w:szCs w:val="24"/>
          <w:u w:val="single"/>
        </w:rPr>
        <w:t>C</w:t>
      </w:r>
      <w:r>
        <w:rPr>
          <w:color w:val="000000"/>
          <w:sz w:val="24"/>
          <w:szCs w:val="24"/>
          <w:u w:val="single"/>
        </w:rPr>
        <w:t>ontinuous</w:t>
      </w:r>
    </w:p>
    <w:p w14:paraId="4B2FBCA4" w14:textId="77777777" w:rsidR="0011507C" w:rsidRDefault="0011507C" w:rsidP="008C709E">
      <w:pPr>
        <w:autoSpaceDE w:val="0"/>
        <w:autoSpaceDN w:val="0"/>
        <w:adjustRightInd w:val="0"/>
        <w:spacing w:line="360" w:lineRule="auto"/>
        <w:rPr>
          <w:color w:val="000000"/>
          <w:sz w:val="24"/>
          <w:szCs w:val="24"/>
        </w:rPr>
      </w:pPr>
    </w:p>
    <w:p w14:paraId="5048AD9D" w14:textId="4832428B" w:rsidR="00853689" w:rsidRDefault="009C6DBB" w:rsidP="008C709E">
      <w:pPr>
        <w:autoSpaceDE w:val="0"/>
        <w:autoSpaceDN w:val="0"/>
        <w:adjustRightInd w:val="0"/>
        <w:spacing w:line="360" w:lineRule="auto"/>
        <w:rPr>
          <w:color w:val="000000"/>
          <w:sz w:val="24"/>
          <w:szCs w:val="24"/>
        </w:rPr>
      </w:pPr>
      <w:r>
        <w:rPr>
          <w:color w:val="000000"/>
          <w:sz w:val="24"/>
          <w:szCs w:val="24"/>
        </w:rPr>
        <w:t xml:space="preserve">Whilst batch control and sequential control could theoretically be applied </w:t>
      </w:r>
      <w:r w:rsidR="00E10D4F">
        <w:rPr>
          <w:color w:val="000000"/>
          <w:sz w:val="24"/>
          <w:szCs w:val="24"/>
        </w:rPr>
        <w:t xml:space="preserve">to the steam drum level system it would </w:t>
      </w:r>
      <w:r w:rsidR="00853689">
        <w:rPr>
          <w:color w:val="000000"/>
          <w:sz w:val="24"/>
          <w:szCs w:val="24"/>
        </w:rPr>
        <w:t>not be as practical over a sustained period of time. If a batch control system was employed, pre-determined amounts of water would be delivered into the drum at set intervals. This would risk the steam drum level becoming too high or too low depending on the furnace output. Sequential would potentially not work for the same reasons</w:t>
      </w:r>
      <w:r w:rsidR="004A36A8">
        <w:rPr>
          <w:color w:val="000000"/>
          <w:sz w:val="24"/>
          <w:szCs w:val="24"/>
        </w:rPr>
        <w:t xml:space="preserve"> </w:t>
      </w:r>
      <w:r w:rsidR="00853689">
        <w:rPr>
          <w:color w:val="000000"/>
          <w:sz w:val="24"/>
          <w:szCs w:val="24"/>
        </w:rPr>
        <w:t>and has the added disadvantage of requiring increased user operation for the system to function properly</w:t>
      </w:r>
      <w:r w:rsidR="004A36A8">
        <w:rPr>
          <w:color w:val="000000"/>
          <w:sz w:val="24"/>
          <w:szCs w:val="24"/>
        </w:rPr>
        <w:t xml:space="preserve">, whereas a continuous control operation essentially operates itself once the correct parameters are set. </w:t>
      </w:r>
    </w:p>
    <w:p w14:paraId="4A2838B8" w14:textId="0414D15A" w:rsidR="00F77C82" w:rsidRDefault="00F77C82" w:rsidP="008C709E">
      <w:pPr>
        <w:autoSpaceDE w:val="0"/>
        <w:autoSpaceDN w:val="0"/>
        <w:adjustRightInd w:val="0"/>
        <w:spacing w:line="360" w:lineRule="auto"/>
        <w:rPr>
          <w:color w:val="000000"/>
          <w:sz w:val="24"/>
          <w:szCs w:val="24"/>
        </w:rPr>
      </w:pPr>
    </w:p>
    <w:p w14:paraId="2DB00964" w14:textId="77777777" w:rsidR="00F77C82" w:rsidRDefault="00F77C82" w:rsidP="008C709E">
      <w:pPr>
        <w:autoSpaceDE w:val="0"/>
        <w:autoSpaceDN w:val="0"/>
        <w:adjustRightInd w:val="0"/>
        <w:spacing w:line="360" w:lineRule="auto"/>
        <w:rPr>
          <w:color w:val="000000"/>
          <w:sz w:val="24"/>
          <w:szCs w:val="24"/>
        </w:rPr>
      </w:pPr>
    </w:p>
    <w:p w14:paraId="2E429100" w14:textId="77777777" w:rsidR="006C364A" w:rsidRDefault="006C364A" w:rsidP="008C709E">
      <w:pPr>
        <w:autoSpaceDE w:val="0"/>
        <w:autoSpaceDN w:val="0"/>
        <w:adjustRightInd w:val="0"/>
        <w:spacing w:line="360" w:lineRule="auto"/>
        <w:rPr>
          <w:b/>
          <w:bCs/>
          <w:color w:val="000000"/>
          <w:sz w:val="24"/>
          <w:szCs w:val="24"/>
          <w:u w:val="single"/>
        </w:rPr>
      </w:pPr>
    </w:p>
    <w:p w14:paraId="7959A613" w14:textId="77777777" w:rsidR="006C364A" w:rsidRDefault="006C364A" w:rsidP="008C709E">
      <w:pPr>
        <w:autoSpaceDE w:val="0"/>
        <w:autoSpaceDN w:val="0"/>
        <w:adjustRightInd w:val="0"/>
        <w:spacing w:line="360" w:lineRule="auto"/>
        <w:rPr>
          <w:b/>
          <w:bCs/>
          <w:color w:val="000000"/>
          <w:sz w:val="24"/>
          <w:szCs w:val="24"/>
          <w:u w:val="single"/>
        </w:rPr>
      </w:pPr>
    </w:p>
    <w:p w14:paraId="17C9AD49" w14:textId="77777777" w:rsidR="006C364A" w:rsidRDefault="006C364A" w:rsidP="008C709E">
      <w:pPr>
        <w:autoSpaceDE w:val="0"/>
        <w:autoSpaceDN w:val="0"/>
        <w:adjustRightInd w:val="0"/>
        <w:spacing w:line="360" w:lineRule="auto"/>
        <w:rPr>
          <w:b/>
          <w:bCs/>
          <w:color w:val="000000"/>
          <w:sz w:val="24"/>
          <w:szCs w:val="24"/>
          <w:u w:val="single"/>
        </w:rPr>
      </w:pPr>
    </w:p>
    <w:p w14:paraId="6985DD61" w14:textId="7F4511D2" w:rsidR="00F77C82" w:rsidRDefault="00F77C82" w:rsidP="008C709E">
      <w:pPr>
        <w:autoSpaceDE w:val="0"/>
        <w:autoSpaceDN w:val="0"/>
        <w:adjustRightInd w:val="0"/>
        <w:spacing w:line="360" w:lineRule="auto"/>
        <w:rPr>
          <w:color w:val="000000"/>
          <w:sz w:val="24"/>
          <w:szCs w:val="24"/>
        </w:rPr>
      </w:pPr>
      <w:r w:rsidRPr="00F77C82">
        <w:rPr>
          <w:b/>
          <w:bCs/>
          <w:color w:val="000000"/>
          <w:sz w:val="24"/>
          <w:szCs w:val="24"/>
          <w:u w:val="single"/>
        </w:rPr>
        <w:t>B1</w:t>
      </w:r>
      <w:r w:rsidR="00046FD2">
        <w:rPr>
          <w:b/>
          <w:bCs/>
          <w:color w:val="000000"/>
          <w:sz w:val="24"/>
          <w:szCs w:val="24"/>
          <w:u w:val="single"/>
        </w:rPr>
        <w:t xml:space="preserve">: </w:t>
      </w:r>
      <w:r w:rsidR="00046FD2">
        <w:rPr>
          <w:color w:val="000000"/>
          <w:sz w:val="24"/>
          <w:szCs w:val="24"/>
        </w:rPr>
        <w:t>Ultimate Cycle Method</w:t>
      </w:r>
    </w:p>
    <w:p w14:paraId="586727BA" w14:textId="77777777" w:rsidR="00046FD2" w:rsidRPr="00046FD2" w:rsidRDefault="00046FD2" w:rsidP="008C709E">
      <w:pPr>
        <w:autoSpaceDE w:val="0"/>
        <w:autoSpaceDN w:val="0"/>
        <w:adjustRightInd w:val="0"/>
        <w:spacing w:line="360" w:lineRule="auto"/>
        <w:rPr>
          <w:color w:val="000000"/>
          <w:sz w:val="24"/>
          <w:szCs w:val="24"/>
        </w:rPr>
      </w:pPr>
    </w:p>
    <w:p w14:paraId="40BB6284" w14:textId="06F8846F" w:rsidR="00F77C82" w:rsidRDefault="006F326A" w:rsidP="008C709E">
      <w:pPr>
        <w:autoSpaceDE w:val="0"/>
        <w:autoSpaceDN w:val="0"/>
        <w:adjustRightInd w:val="0"/>
        <w:spacing w:line="360" w:lineRule="auto"/>
        <w:rPr>
          <w:b/>
          <w:bCs/>
          <w:color w:val="000000"/>
          <w:sz w:val="24"/>
          <w:szCs w:val="24"/>
          <w:u w:val="single"/>
        </w:rPr>
      </w:pPr>
      <w:bookmarkStart w:id="5" w:name="_Hlk95032816"/>
      <w:r>
        <w:rPr>
          <w:noProof/>
        </w:rPr>
        <w:drawing>
          <wp:inline distT="0" distB="0" distL="0" distR="0" wp14:anchorId="06FD3B31" wp14:editId="30821F16">
            <wp:extent cx="6468345" cy="2363470"/>
            <wp:effectExtent l="0" t="0" r="8890" b="0"/>
            <wp:docPr id="15" name="Picture 15"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Graphical user interface, application&#10;&#10;Description automatically generated"/>
                    <pic:cNvPicPr/>
                  </pic:nvPicPr>
                  <pic:blipFill rotWithShape="1">
                    <a:blip r:embed="rId84"/>
                    <a:srcRect t="21433" b="16387"/>
                    <a:stretch/>
                  </pic:blipFill>
                  <pic:spPr bwMode="auto">
                    <a:xfrm>
                      <a:off x="0" y="0"/>
                      <a:ext cx="6526973" cy="2384892"/>
                    </a:xfrm>
                    <a:prstGeom prst="rect">
                      <a:avLst/>
                    </a:prstGeom>
                    <a:ln>
                      <a:noFill/>
                    </a:ln>
                    <a:extLst>
                      <a:ext uri="{53640926-AAD7-44D8-BBD7-CCE9431645EC}">
                        <a14:shadowObscured xmlns:a14="http://schemas.microsoft.com/office/drawing/2010/main"/>
                      </a:ext>
                    </a:extLst>
                  </pic:spPr>
                </pic:pic>
              </a:graphicData>
            </a:graphic>
          </wp:inline>
        </w:drawing>
      </w:r>
    </w:p>
    <w:p w14:paraId="188AB3B8" w14:textId="49587754" w:rsidR="00F77C82" w:rsidRDefault="00F77C82" w:rsidP="008C709E">
      <w:pPr>
        <w:autoSpaceDE w:val="0"/>
        <w:autoSpaceDN w:val="0"/>
        <w:adjustRightInd w:val="0"/>
        <w:spacing w:line="360" w:lineRule="auto"/>
        <w:rPr>
          <w:i/>
          <w:iCs/>
          <w:color w:val="000000"/>
          <w:sz w:val="24"/>
          <w:szCs w:val="24"/>
        </w:rPr>
      </w:pPr>
      <w:r>
        <w:rPr>
          <w:i/>
          <w:iCs/>
          <w:color w:val="000000"/>
          <w:sz w:val="24"/>
          <w:szCs w:val="24"/>
        </w:rPr>
        <w:t>Proportional gain set to 2.0</w:t>
      </w:r>
    </w:p>
    <w:p w14:paraId="61E6B53E" w14:textId="6AC402A8" w:rsidR="00F77C82" w:rsidRDefault="00F77C82" w:rsidP="008C709E">
      <w:pPr>
        <w:autoSpaceDE w:val="0"/>
        <w:autoSpaceDN w:val="0"/>
        <w:adjustRightInd w:val="0"/>
        <w:spacing w:line="360" w:lineRule="auto"/>
        <w:rPr>
          <w:i/>
          <w:iCs/>
          <w:color w:val="000000"/>
          <w:sz w:val="24"/>
          <w:szCs w:val="24"/>
        </w:rPr>
      </w:pPr>
    </w:p>
    <w:p w14:paraId="7CA6DFE3" w14:textId="6AC46D1D" w:rsidR="00F77C82" w:rsidRPr="00F77C82" w:rsidRDefault="006F326A" w:rsidP="008C709E">
      <w:pPr>
        <w:autoSpaceDE w:val="0"/>
        <w:autoSpaceDN w:val="0"/>
        <w:adjustRightInd w:val="0"/>
        <w:spacing w:line="360" w:lineRule="auto"/>
        <w:rPr>
          <w:i/>
          <w:iCs/>
          <w:color w:val="000000"/>
          <w:sz w:val="24"/>
          <w:szCs w:val="24"/>
        </w:rPr>
      </w:pPr>
      <w:r>
        <w:rPr>
          <w:noProof/>
        </w:rPr>
        <w:lastRenderedPageBreak/>
        <w:drawing>
          <wp:inline distT="0" distB="0" distL="0" distR="0" wp14:anchorId="0C9AD199" wp14:editId="7B66E329">
            <wp:extent cx="5602765" cy="2590800"/>
            <wp:effectExtent l="0" t="0" r="0" b="0"/>
            <wp:docPr id="16" name="Picture 16"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descr="Graphical user interface, application&#10;&#10;Description automatically generated"/>
                    <pic:cNvPicPr/>
                  </pic:nvPicPr>
                  <pic:blipFill rotWithShape="1">
                    <a:blip r:embed="rId85"/>
                    <a:srcRect l="15954" t="28670" r="11091" b="11330"/>
                    <a:stretch/>
                  </pic:blipFill>
                  <pic:spPr bwMode="auto">
                    <a:xfrm>
                      <a:off x="0" y="0"/>
                      <a:ext cx="5617736" cy="2597723"/>
                    </a:xfrm>
                    <a:prstGeom prst="rect">
                      <a:avLst/>
                    </a:prstGeom>
                    <a:ln>
                      <a:noFill/>
                    </a:ln>
                    <a:extLst>
                      <a:ext uri="{53640926-AAD7-44D8-BBD7-CCE9431645EC}">
                        <a14:shadowObscured xmlns:a14="http://schemas.microsoft.com/office/drawing/2010/main"/>
                      </a:ext>
                    </a:extLst>
                  </pic:spPr>
                </pic:pic>
              </a:graphicData>
            </a:graphic>
          </wp:inline>
        </w:drawing>
      </w:r>
    </w:p>
    <w:p w14:paraId="04A63C57" w14:textId="4B90C768" w:rsidR="009C6DBB" w:rsidRDefault="00716981" w:rsidP="008C709E">
      <w:pPr>
        <w:autoSpaceDE w:val="0"/>
        <w:autoSpaceDN w:val="0"/>
        <w:adjustRightInd w:val="0"/>
        <w:spacing w:line="360" w:lineRule="auto"/>
        <w:rPr>
          <w:i/>
          <w:iCs/>
          <w:color w:val="000000"/>
          <w:sz w:val="24"/>
          <w:szCs w:val="24"/>
        </w:rPr>
      </w:pPr>
      <w:r>
        <w:rPr>
          <w:i/>
          <w:iCs/>
          <w:color w:val="000000"/>
          <w:sz w:val="24"/>
          <w:szCs w:val="24"/>
        </w:rPr>
        <w:t>Set point increased to 30%</w:t>
      </w:r>
    </w:p>
    <w:p w14:paraId="0C3EC87C" w14:textId="5F9DFF82" w:rsidR="00716981" w:rsidRDefault="00716981" w:rsidP="008C709E">
      <w:pPr>
        <w:autoSpaceDE w:val="0"/>
        <w:autoSpaceDN w:val="0"/>
        <w:adjustRightInd w:val="0"/>
        <w:spacing w:line="360" w:lineRule="auto"/>
        <w:rPr>
          <w:i/>
          <w:iCs/>
          <w:color w:val="000000"/>
          <w:sz w:val="24"/>
          <w:szCs w:val="24"/>
        </w:rPr>
      </w:pPr>
    </w:p>
    <w:p w14:paraId="2937A2AC" w14:textId="4BA4B4A9" w:rsidR="00716981" w:rsidRPr="00716981" w:rsidRDefault="00205931" w:rsidP="008C709E">
      <w:pPr>
        <w:autoSpaceDE w:val="0"/>
        <w:autoSpaceDN w:val="0"/>
        <w:adjustRightInd w:val="0"/>
        <w:spacing w:line="360" w:lineRule="auto"/>
        <w:rPr>
          <w:i/>
          <w:iCs/>
          <w:color w:val="000000"/>
          <w:sz w:val="24"/>
          <w:szCs w:val="24"/>
        </w:rPr>
      </w:pPr>
      <w:r>
        <w:rPr>
          <w:noProof/>
        </w:rPr>
        <w:drawing>
          <wp:inline distT="0" distB="0" distL="0" distR="0" wp14:anchorId="461E26DD" wp14:editId="49D1BA02">
            <wp:extent cx="5257800" cy="2358969"/>
            <wp:effectExtent l="0" t="0" r="0" b="3810"/>
            <wp:docPr id="17" name="Picture 17"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Graphical user interface, application&#10;&#10;Description automatically generated"/>
                    <pic:cNvPicPr/>
                  </pic:nvPicPr>
                  <pic:blipFill rotWithShape="1">
                    <a:blip r:embed="rId86"/>
                    <a:srcRect l="14624" t="21281" r="10924" b="19311"/>
                    <a:stretch/>
                  </pic:blipFill>
                  <pic:spPr bwMode="auto">
                    <a:xfrm>
                      <a:off x="0" y="0"/>
                      <a:ext cx="5273455" cy="2365993"/>
                    </a:xfrm>
                    <a:prstGeom prst="rect">
                      <a:avLst/>
                    </a:prstGeom>
                    <a:ln>
                      <a:noFill/>
                    </a:ln>
                    <a:extLst>
                      <a:ext uri="{53640926-AAD7-44D8-BBD7-CCE9431645EC}">
                        <a14:shadowObscured xmlns:a14="http://schemas.microsoft.com/office/drawing/2010/main"/>
                      </a:ext>
                    </a:extLst>
                  </pic:spPr>
                </pic:pic>
              </a:graphicData>
            </a:graphic>
          </wp:inline>
        </w:drawing>
      </w:r>
      <w:r w:rsidR="00716981">
        <w:rPr>
          <w:i/>
          <w:iCs/>
          <w:color w:val="000000"/>
          <w:sz w:val="24"/>
          <w:szCs w:val="24"/>
        </w:rPr>
        <w:t>Increase proportional gain to 4.0</w:t>
      </w:r>
    </w:p>
    <w:p w14:paraId="660EA5F1" w14:textId="56C582E8" w:rsidR="008C709E" w:rsidRPr="008C709E" w:rsidRDefault="008C709E" w:rsidP="00397935">
      <w:pPr>
        <w:autoSpaceDE w:val="0"/>
        <w:autoSpaceDN w:val="0"/>
        <w:adjustRightInd w:val="0"/>
        <w:spacing w:line="360" w:lineRule="auto"/>
        <w:rPr>
          <w:bCs/>
          <w:i/>
          <w:iCs/>
        </w:rPr>
      </w:pPr>
    </w:p>
    <w:p w14:paraId="2F1406C7" w14:textId="21468E24" w:rsidR="005D1BB8" w:rsidRDefault="005D1BB8">
      <w:pPr>
        <w:rPr>
          <w:rFonts w:ascii="Arial" w:hAnsi="Arial" w:cs="Arial"/>
          <w:sz w:val="24"/>
          <w:szCs w:val="24"/>
        </w:rPr>
      </w:pPr>
    </w:p>
    <w:p w14:paraId="2AC7CD8A" w14:textId="4E24E9C8" w:rsidR="00716981" w:rsidRDefault="00716981">
      <w:pPr>
        <w:rPr>
          <w:rFonts w:ascii="Arial" w:hAnsi="Arial" w:cs="Arial"/>
          <w:sz w:val="24"/>
          <w:szCs w:val="24"/>
        </w:rPr>
      </w:pPr>
    </w:p>
    <w:p w14:paraId="15FFA8CC" w14:textId="0BFB4F89" w:rsidR="00716981" w:rsidRDefault="00716981">
      <w:pPr>
        <w:rPr>
          <w:rFonts w:ascii="Arial" w:hAnsi="Arial" w:cs="Arial"/>
          <w:sz w:val="24"/>
          <w:szCs w:val="24"/>
        </w:rPr>
      </w:pPr>
    </w:p>
    <w:p w14:paraId="432701CD" w14:textId="5571F06C" w:rsidR="00716981" w:rsidRDefault="00716981">
      <w:pPr>
        <w:rPr>
          <w:rFonts w:ascii="Arial" w:hAnsi="Arial" w:cs="Arial"/>
          <w:sz w:val="24"/>
          <w:szCs w:val="24"/>
        </w:rPr>
      </w:pPr>
    </w:p>
    <w:p w14:paraId="0F2142E4" w14:textId="0A0FEEA3" w:rsidR="00716981" w:rsidRDefault="00716981">
      <w:pPr>
        <w:rPr>
          <w:rFonts w:ascii="Arial" w:hAnsi="Arial" w:cs="Arial"/>
          <w:sz w:val="24"/>
          <w:szCs w:val="24"/>
        </w:rPr>
      </w:pPr>
    </w:p>
    <w:p w14:paraId="20429379" w14:textId="35203B89" w:rsidR="00716981" w:rsidRDefault="00716981">
      <w:pPr>
        <w:rPr>
          <w:rFonts w:ascii="Arial" w:hAnsi="Arial" w:cs="Arial"/>
          <w:sz w:val="24"/>
          <w:szCs w:val="24"/>
        </w:rPr>
      </w:pPr>
    </w:p>
    <w:p w14:paraId="3098C18D" w14:textId="6F45FC56" w:rsidR="00716981" w:rsidRDefault="00716981">
      <w:pPr>
        <w:rPr>
          <w:rFonts w:ascii="Arial" w:hAnsi="Arial" w:cs="Arial"/>
          <w:sz w:val="24"/>
          <w:szCs w:val="24"/>
        </w:rPr>
      </w:pPr>
    </w:p>
    <w:p w14:paraId="6AEE5F55" w14:textId="55CC35E4" w:rsidR="00716981" w:rsidRDefault="00716981">
      <w:pPr>
        <w:rPr>
          <w:rFonts w:ascii="Arial" w:hAnsi="Arial" w:cs="Arial"/>
          <w:sz w:val="24"/>
          <w:szCs w:val="24"/>
        </w:rPr>
      </w:pPr>
    </w:p>
    <w:p w14:paraId="163C48F8" w14:textId="21C7FD1B" w:rsidR="00716981" w:rsidRDefault="00716981">
      <w:pPr>
        <w:rPr>
          <w:rFonts w:ascii="Arial" w:hAnsi="Arial" w:cs="Arial"/>
          <w:sz w:val="24"/>
          <w:szCs w:val="24"/>
        </w:rPr>
      </w:pPr>
    </w:p>
    <w:p w14:paraId="1045B254" w14:textId="3DAC8B95" w:rsidR="00716981" w:rsidRDefault="00205931">
      <w:pPr>
        <w:rPr>
          <w:rFonts w:ascii="Arial" w:hAnsi="Arial" w:cs="Arial"/>
          <w:sz w:val="24"/>
          <w:szCs w:val="24"/>
        </w:rPr>
      </w:pPr>
      <w:r>
        <w:rPr>
          <w:noProof/>
        </w:rPr>
        <w:lastRenderedPageBreak/>
        <w:drawing>
          <wp:inline distT="0" distB="0" distL="0" distR="0" wp14:anchorId="1F73B3F0" wp14:editId="1C7EDB26">
            <wp:extent cx="6024921" cy="2552700"/>
            <wp:effectExtent l="0" t="0" r="0" b="0"/>
            <wp:docPr id="18" name="Picture 18"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Graphical user interface, application&#10;&#10;Description automatically generated"/>
                    <pic:cNvPicPr/>
                  </pic:nvPicPr>
                  <pic:blipFill rotWithShape="1">
                    <a:blip r:embed="rId87"/>
                    <a:srcRect l="16287" t="25418" r="10758" b="19606"/>
                    <a:stretch/>
                  </pic:blipFill>
                  <pic:spPr bwMode="auto">
                    <a:xfrm>
                      <a:off x="0" y="0"/>
                      <a:ext cx="6031706" cy="2555575"/>
                    </a:xfrm>
                    <a:prstGeom prst="rect">
                      <a:avLst/>
                    </a:prstGeom>
                    <a:ln>
                      <a:noFill/>
                    </a:ln>
                    <a:extLst>
                      <a:ext uri="{53640926-AAD7-44D8-BBD7-CCE9431645EC}">
                        <a14:shadowObscured xmlns:a14="http://schemas.microsoft.com/office/drawing/2010/main"/>
                      </a:ext>
                    </a:extLst>
                  </pic:spPr>
                </pic:pic>
              </a:graphicData>
            </a:graphic>
          </wp:inline>
        </w:drawing>
      </w:r>
    </w:p>
    <w:p w14:paraId="3E16008A" w14:textId="6D1F8832" w:rsidR="00716981" w:rsidRDefault="00716981">
      <w:pPr>
        <w:rPr>
          <w:rFonts w:ascii="Arial" w:hAnsi="Arial" w:cs="Arial"/>
          <w:sz w:val="24"/>
          <w:szCs w:val="24"/>
        </w:rPr>
      </w:pPr>
    </w:p>
    <w:p w14:paraId="6DB8CCBD" w14:textId="5F864D7D" w:rsidR="00716981" w:rsidRDefault="007276FE">
      <w:pPr>
        <w:rPr>
          <w:i/>
          <w:iCs/>
          <w:sz w:val="24"/>
          <w:szCs w:val="24"/>
        </w:rPr>
      </w:pPr>
      <w:r>
        <w:rPr>
          <w:i/>
          <w:iCs/>
          <w:sz w:val="24"/>
          <w:szCs w:val="24"/>
        </w:rPr>
        <w:t>Proportional Gain 6, Set Point 25%</w:t>
      </w:r>
    </w:p>
    <w:p w14:paraId="4EA958A0" w14:textId="19AC2889" w:rsidR="007276FE" w:rsidRDefault="007276FE">
      <w:pPr>
        <w:rPr>
          <w:rFonts w:ascii="Arial" w:hAnsi="Arial" w:cs="Arial"/>
          <w:sz w:val="24"/>
          <w:szCs w:val="24"/>
        </w:rPr>
      </w:pPr>
    </w:p>
    <w:p w14:paraId="7DC67231" w14:textId="2749695A" w:rsidR="007276FE" w:rsidRDefault="00606BEB">
      <w:pPr>
        <w:rPr>
          <w:rFonts w:ascii="Arial" w:hAnsi="Arial" w:cs="Arial"/>
          <w:sz w:val="24"/>
          <w:szCs w:val="24"/>
        </w:rPr>
      </w:pPr>
      <w:r>
        <w:rPr>
          <w:noProof/>
        </w:rPr>
        <mc:AlternateContent>
          <mc:Choice Requires="wpi">
            <w:drawing>
              <wp:anchor distT="0" distB="0" distL="114300" distR="114300" simplePos="0" relativeHeight="251685888" behindDoc="0" locked="0" layoutInCell="1" allowOverlap="1" wp14:anchorId="465B77A3" wp14:editId="14AC895C">
                <wp:simplePos x="0" y="0"/>
                <wp:positionH relativeFrom="column">
                  <wp:posOffset>3377860</wp:posOffset>
                </wp:positionH>
                <wp:positionV relativeFrom="paragraph">
                  <wp:posOffset>2388780</wp:posOffset>
                </wp:positionV>
                <wp:extent cx="773640" cy="464040"/>
                <wp:effectExtent l="38100" t="38100" r="39370" b="44450"/>
                <wp:wrapNone/>
                <wp:docPr id="52" name="Ink 52"/>
                <wp:cNvGraphicFramePr/>
                <a:graphic xmlns:a="http://schemas.openxmlformats.org/drawingml/2006/main">
                  <a:graphicData uri="http://schemas.microsoft.com/office/word/2010/wordprocessingInk">
                    <w14:contentPart bwMode="auto" r:id="rId88">
                      <w14:nvContentPartPr>
                        <w14:cNvContentPartPr/>
                      </w14:nvContentPartPr>
                      <w14:xfrm>
                        <a:off x="0" y="0"/>
                        <a:ext cx="773640" cy="464040"/>
                      </w14:xfrm>
                    </w14:contentPart>
                  </a:graphicData>
                </a:graphic>
              </wp:anchor>
            </w:drawing>
          </mc:Choice>
          <mc:Fallback>
            <w:pict>
              <v:shape w14:anchorId="3464AB35" id="Ink 52" o:spid="_x0000_s1026" type="#_x0000_t75" style="position:absolute;margin-left:265.15pt;margin-top:187.3pt;width:62.5pt;height:38.2pt;z-index:25168588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EIAUFiGAQAAMgMAAA4AAABkcnMvZTJvRG9jLnhtbJxSy07DMBC8I/EP&#13;&#10;lu80aeiLqEkPVEg9UHqADzCO3VjE3mjtNu3fs+m7IITUS7TecWZndjyebGzF1gq9AZfxbifmTDkJ&#13;&#10;hXHLjH+8vzyMOPNBuEJU4FTGt8rzSX5/N27qVCVQQlUoZETifNrUGS9DqNMo8rJUVvgO1MoRqAGt&#13;&#10;CHTEZVSgaIjdVlESx4OoASxqBKm8p+50D/J8x6+1kuFNa68Cq0hdHI9IXzhV2FbJE/U+26o/jHmU&#13;&#10;j0W6RFGXRh5kiRtUWWEciThRTUUQbIXmF5U1EsGDDh0JNgKtjVQ7T+SuG/9wN3NfrbNuT64wleCC&#13;&#10;cmEhMBz3twNuGWErWkHzCgUlJFYB+IGRFvR/IHvRU5ArS3r2qaCqRKAn4UtTe84wNUXGcVZ0z/rd&#13;&#10;+vnsYIFnX/P1All7v59w5oQlTWSc0YnCOZqfX/9NSHSA/uLdaLRtIiSXbTJOoW/b7y5wtQlMUnM4&#13;&#10;fBz0CJEE9aii+oJ5z3Ccc7F/Gn6V9OW5FXbx1PNvAAAA//8DAFBLAwQUAAYACAAAACEAGwkFVrAC&#13;&#10;AAA6BgAAEAAAAGRycy9pbmsvaW5rMS54bWy0VE1v2zAMvQ/YfxDUQy9SIsqyrQRNexhWYMAGDGsH&#13;&#10;bEfXUROj/ghspWn//Z4cx03R9DJsF8mkyMfHJ8oXV09VyR5d2xVNveA0UZy5Om+WRb1a8J+319Jy&#13;&#10;1vmsXmZlU7sFf3Ydv7r8+OGiqB+qco6VAaHuwldVLvja+818Ot3tdpNdNGna1VQrFU2/1A/fvvLL&#13;&#10;IWvp7ou68CjZHVx5U3v35APYvFgueO6f1BgP7Jtm2+ZuPA6eNn+J8G2Wu+umrTI/Iq6zunYlq7MK&#13;&#10;vH9x5p83+ChQZ+VazqoCDUs9IZMa+3kGR/a04Ef2FhQ7MKn49DTm7/+Aef0WM9CKdJqknA2Ulu4x&#13;&#10;cJr2ms/f7/1722xc6wv3IvNelOHgmeV7u9dnL1Truqbchrvh7DErt5CMlMJYDLVpekKQt3jQ5p/i&#13;&#10;QZd38Y7JvZZmaO9Yh0G0caQOV+uLymHQq804Y74DcHDf+LZ/DlppLZWWZG+J5iaa63QSWTq6imGK&#13;&#10;D5h37bZbj3h37cu89iejavvOdsXSr0fR1UTFKZlR92PVT2WvXbFa+79Oz5uywaMYbvzs0yelkuSo&#13;&#10;s77kOHInHnA/hWwQ4Ie7X/Cz/g2zPnPv6BUgRtpaRhRpK87VudTmXAmuOHElFCMZJQZ7xHSU9rZW&#13;&#10;hF0xQ8FPTMewJeJmMK00EbZIktLYU2aG6IhiYVkqE5sImSBAaxIJQ2EhrYyZpoAaS02pSCXp4A81&#13;&#10;2Qx5kkhqq0KkkTH4hHMWg5BMkKtECj5xDL80zFgSFCMQCFiUTJSIAAGuwkgdA9zOhNSwQ6pBGVLW&#13;&#10;wNNDgZk0FAnCBzIIyCicSuSBoJIW9DRcJHEkwtIbSLZagCfQkNSfxVAPJCARi9AtNAruoB0SgXHI&#13;&#10;pyTpaYxwA+qwgWUoEdZX/5jx+vF4Lv8AAAD//wMAUEsDBBQABgAIAAAAIQBmNJqP4gAAABABAAAP&#13;&#10;AAAAZHJzL2Rvd25yZXYueG1sTE/LTsMwELwj8Q/WInGjdsmDKs2mgkZ8AA0Hjk7iJoF4HWK3DX/P&#13;&#10;cqKXlXZndh75brGjOJvZD44Q1isFwlDj2oE6hPfq9WEDwgdNrR4dGYQf42FX3N7kOmvdhd7M+RA6&#13;&#10;wSLkM43QhzBlUvqmN1b7lZsMMXZ0s9WB17mT7awvLG5H+ahUKq0eiB16PZl9b5qvw8kibErV6Lrc&#13;&#10;d/U3+ZflM64+jnGFeH+3lFsez1sQwSzh/wP+OnB+KDhY7U7UejEiJJGKmIoQPcUpCGakScKXGiFO&#13;&#10;1gpkkcvrIsUvAAAA//8DAFBLAwQUAAYACAAAACEAeRi8nb8AAAAhAQAAGQAAAGRycy9fcmVscy9l&#13;&#10;Mm9Eb2MueG1sLnJlbHOEz7FqxDAMBuC90Hcw2hslHcpR4mQ5DrKWFG41jpKYxLKxnNJ7+3rswcEN&#13;&#10;GoTQ90tt/+t39UNJXGANTVWDIrZhcrxo+B4vbydQkg1PZg9MGm4k0HevL+0X7SaXJVldFFUUFg1r&#13;&#10;zvETUexK3kgVInGZzCF5k0ubFozGbmYhfK/rD0z/DejuTDVMGtIwNaDGWyzJz+0wz87SOdjDE+cH&#13;&#10;EWgPycFf/V5QkxbKGhxvWKqpyqGAXYt3j3V/AAAA//8DAFBLAQItABQABgAIAAAAIQCbMyc3DAEA&#13;&#10;AC0CAAATAAAAAAAAAAAAAAAAAAAAAABbQ29udGVudF9UeXBlc10ueG1sUEsBAi0AFAAGAAgAAAAh&#13;&#10;ADj9If/WAAAAlAEAAAsAAAAAAAAAAAAAAAAAPQEAAF9yZWxzLy5yZWxzUEsBAi0AFAAGAAgAAAAh&#13;&#10;AEIAUFiGAQAAMgMAAA4AAAAAAAAAAAAAAAAAPAIAAGRycy9lMm9Eb2MueG1sUEsBAi0AFAAGAAgA&#13;&#10;AAAhABsJBVawAgAAOgYAABAAAAAAAAAAAAAAAAAA7gMAAGRycy9pbmsvaW5rMS54bWxQSwECLQAU&#13;&#10;AAYACAAAACEAZjSaj+IAAAAQAQAADwAAAAAAAAAAAAAAAADMBgAAZHJzL2Rvd25yZXYueG1sUEsB&#13;&#10;Ai0AFAAGAAgAAAAhAHkYvJ2/AAAAIQEAABkAAAAAAAAAAAAAAAAA2wcAAGRycy9fcmVscy9lMm9E&#13;&#10;b2MueG1sLnJlbHNQSwUGAAAAAAYABgB4AQAA0QgAAAAA&#13;&#10;">
                <v:imagedata r:id="rId89" o:title=""/>
              </v:shape>
            </w:pict>
          </mc:Fallback>
        </mc:AlternateContent>
      </w:r>
      <w:r w:rsidR="00205931">
        <w:rPr>
          <w:noProof/>
        </w:rPr>
        <w:drawing>
          <wp:inline distT="0" distB="0" distL="0" distR="0" wp14:anchorId="2E1163B4" wp14:editId="21E43A7E">
            <wp:extent cx="6115050" cy="2628900"/>
            <wp:effectExtent l="0" t="0" r="0" b="0"/>
            <wp:docPr id="20" name="Picture 20"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descr="Graphical user interface, application&#10;&#10;Description automatically generated"/>
                    <pic:cNvPicPr/>
                  </pic:nvPicPr>
                  <pic:blipFill rotWithShape="1">
                    <a:blip r:embed="rId90"/>
                    <a:srcRect l="16618" t="24828" r="12254" b="20788"/>
                    <a:stretch/>
                  </pic:blipFill>
                  <pic:spPr bwMode="auto">
                    <a:xfrm>
                      <a:off x="0" y="0"/>
                      <a:ext cx="6121156" cy="2631525"/>
                    </a:xfrm>
                    <a:prstGeom prst="rect">
                      <a:avLst/>
                    </a:prstGeom>
                    <a:ln>
                      <a:noFill/>
                    </a:ln>
                    <a:extLst>
                      <a:ext uri="{53640926-AAD7-44D8-BBD7-CCE9431645EC}">
                        <a14:shadowObscured xmlns:a14="http://schemas.microsoft.com/office/drawing/2010/main"/>
                      </a:ext>
                    </a:extLst>
                  </pic:spPr>
                </pic:pic>
              </a:graphicData>
            </a:graphic>
          </wp:inline>
        </w:drawing>
      </w:r>
    </w:p>
    <w:p w14:paraId="62283C04" w14:textId="05FC559E" w:rsidR="00716981" w:rsidRDefault="007276FE">
      <w:pPr>
        <w:rPr>
          <w:i/>
          <w:iCs/>
          <w:sz w:val="24"/>
          <w:szCs w:val="24"/>
        </w:rPr>
      </w:pPr>
      <w:r w:rsidRPr="007276FE">
        <w:rPr>
          <w:i/>
          <w:iCs/>
          <w:sz w:val="24"/>
          <w:szCs w:val="24"/>
        </w:rPr>
        <w:t>Proportional gain 7.6</w:t>
      </w:r>
      <w:r>
        <w:rPr>
          <w:i/>
          <w:iCs/>
          <w:sz w:val="24"/>
          <w:szCs w:val="24"/>
        </w:rPr>
        <w:t xml:space="preserve"> (Oscillatory behaviour)</w:t>
      </w:r>
    </w:p>
    <w:p w14:paraId="3C6D4E76" w14:textId="4867EA52" w:rsidR="007276FE" w:rsidRDefault="007276FE">
      <w:pPr>
        <w:rPr>
          <w:i/>
          <w:iCs/>
          <w:sz w:val="24"/>
          <w:szCs w:val="24"/>
        </w:rPr>
      </w:pPr>
    </w:p>
    <w:p w14:paraId="55952361" w14:textId="4AF6D1A8" w:rsidR="007276FE" w:rsidRDefault="007276FE">
      <w:pPr>
        <w:rPr>
          <w:i/>
          <w:iCs/>
          <w:sz w:val="24"/>
          <w:szCs w:val="24"/>
        </w:rPr>
      </w:pPr>
    </w:p>
    <w:p w14:paraId="71CF38EC" w14:textId="21EECF1D" w:rsidR="00A45FB2" w:rsidRDefault="00A45FB2">
      <w:pPr>
        <w:rPr>
          <w:i/>
          <w:iCs/>
          <w:sz w:val="24"/>
          <w:szCs w:val="24"/>
        </w:rPr>
      </w:pPr>
    </w:p>
    <w:p w14:paraId="394B719F" w14:textId="77777777" w:rsidR="00A45FB2" w:rsidRPr="00A45FB2" w:rsidRDefault="00A45FB2" w:rsidP="00A45FB2">
      <w:pPr>
        <w:spacing w:after="160" w:line="259" w:lineRule="auto"/>
        <w:rPr>
          <w:rFonts w:asciiTheme="minorHAnsi" w:eastAsiaTheme="minorHAnsi" w:hAnsiTheme="minorHAnsi" w:cstheme="minorBidi"/>
          <w:sz w:val="22"/>
          <w:szCs w:val="22"/>
          <w:lang w:eastAsia="en-US"/>
        </w:rPr>
      </w:pPr>
    </w:p>
    <w:bookmarkEnd w:id="5"/>
    <w:p w14:paraId="7FACA2A3" w14:textId="77777777" w:rsidR="00A45FB2" w:rsidRPr="00A45FB2" w:rsidRDefault="00A45FB2" w:rsidP="00A45FB2">
      <w:pPr>
        <w:spacing w:after="160" w:line="259" w:lineRule="auto"/>
        <w:rPr>
          <w:rFonts w:eastAsiaTheme="minorHAnsi"/>
          <w:bCs/>
          <w:sz w:val="24"/>
          <w:szCs w:val="24"/>
          <w:lang w:eastAsia="en-US"/>
        </w:rPr>
      </w:pPr>
      <w:r w:rsidRPr="00A45FB2">
        <w:rPr>
          <w:rFonts w:eastAsiaTheme="minorHAnsi"/>
          <w:b/>
          <w:sz w:val="24"/>
          <w:szCs w:val="24"/>
          <w:u w:val="single"/>
          <w:lang w:eastAsia="en-US"/>
        </w:rPr>
        <w:t xml:space="preserve">Controller gain </w:t>
      </w:r>
    </w:p>
    <w:p w14:paraId="11D85C89" w14:textId="77777777" w:rsidR="00A45FB2" w:rsidRPr="00A45FB2" w:rsidRDefault="00A45FB2" w:rsidP="00A45FB2">
      <w:pPr>
        <w:spacing w:after="160" w:line="259" w:lineRule="auto"/>
        <w:rPr>
          <w:rFonts w:eastAsiaTheme="minorHAnsi"/>
          <w:b/>
          <w:sz w:val="24"/>
          <w:szCs w:val="24"/>
          <w:u w:val="single"/>
          <w:lang w:eastAsia="en-US"/>
        </w:rPr>
      </w:pPr>
      <w:r w:rsidRPr="00A45FB2">
        <w:rPr>
          <w:rFonts w:eastAsiaTheme="minorHAnsi"/>
          <w:sz w:val="24"/>
          <w:szCs w:val="24"/>
          <w:lang w:eastAsia="en-US"/>
        </w:rPr>
        <w:t>= Ku ÷ 1.7</w:t>
      </w:r>
    </w:p>
    <w:p w14:paraId="08CB082E" w14:textId="174D76EF" w:rsidR="00A45FB2" w:rsidRPr="00A45FB2" w:rsidRDefault="00A45FB2" w:rsidP="00A45FB2">
      <w:pPr>
        <w:spacing w:after="160" w:line="259" w:lineRule="auto"/>
        <w:rPr>
          <w:rFonts w:eastAsiaTheme="minorHAnsi"/>
          <w:b/>
          <w:sz w:val="24"/>
          <w:szCs w:val="24"/>
          <w:u w:val="single"/>
          <w:lang w:eastAsia="en-US"/>
        </w:rPr>
      </w:pPr>
      <w:r w:rsidRPr="00A45FB2">
        <w:rPr>
          <w:rFonts w:eastAsiaTheme="minorHAnsi"/>
          <w:sz w:val="24"/>
          <w:szCs w:val="24"/>
          <w:lang w:eastAsia="en-US"/>
        </w:rPr>
        <w:t>= 7.6 ÷ 1.7</w:t>
      </w:r>
    </w:p>
    <w:p w14:paraId="700570F9" w14:textId="4691BAC0" w:rsidR="00A45FB2" w:rsidRPr="00A45FB2" w:rsidRDefault="00A45FB2" w:rsidP="00A45FB2">
      <w:pPr>
        <w:spacing w:after="160" w:line="259" w:lineRule="auto"/>
        <w:rPr>
          <w:rFonts w:eastAsiaTheme="minorHAnsi"/>
          <w:b/>
          <w:sz w:val="24"/>
          <w:szCs w:val="24"/>
          <w:lang w:eastAsia="en-US"/>
        </w:rPr>
      </w:pPr>
      <w:r w:rsidRPr="00A45FB2">
        <w:rPr>
          <w:rFonts w:eastAsiaTheme="minorHAnsi"/>
          <w:b/>
          <w:sz w:val="24"/>
          <w:szCs w:val="24"/>
          <w:lang w:eastAsia="en-US"/>
        </w:rPr>
        <w:t>= 4.48</w:t>
      </w:r>
    </w:p>
    <w:p w14:paraId="6B48C325" w14:textId="77777777" w:rsidR="00A45FB2" w:rsidRPr="00A45FB2" w:rsidRDefault="00A45FB2" w:rsidP="00A45FB2">
      <w:pPr>
        <w:spacing w:after="160" w:line="259" w:lineRule="auto"/>
        <w:rPr>
          <w:rFonts w:eastAsiaTheme="minorHAnsi"/>
          <w:b/>
          <w:sz w:val="24"/>
          <w:szCs w:val="24"/>
          <w:u w:val="single"/>
          <w:lang w:eastAsia="en-US"/>
        </w:rPr>
      </w:pPr>
    </w:p>
    <w:p w14:paraId="1BCBFD5D" w14:textId="5FB62F7D" w:rsidR="00A45FB2" w:rsidRPr="00A45FB2" w:rsidRDefault="00A45FB2" w:rsidP="00A45FB2">
      <w:pPr>
        <w:spacing w:after="160" w:line="259" w:lineRule="auto"/>
        <w:rPr>
          <w:rFonts w:eastAsiaTheme="minorHAnsi"/>
          <w:sz w:val="24"/>
          <w:szCs w:val="24"/>
          <w:lang w:eastAsia="en-US"/>
        </w:rPr>
      </w:pPr>
      <w:r w:rsidRPr="00A45FB2">
        <w:rPr>
          <w:rFonts w:eastAsiaTheme="minorHAnsi"/>
          <w:b/>
          <w:sz w:val="24"/>
          <w:szCs w:val="24"/>
          <w:u w:val="single"/>
          <w:lang w:eastAsia="en-US"/>
        </w:rPr>
        <w:t>Integral (ti)</w:t>
      </w:r>
      <w:r w:rsidRPr="00A45FB2">
        <w:rPr>
          <w:rFonts w:eastAsiaTheme="minorHAnsi"/>
          <w:sz w:val="24"/>
          <w:szCs w:val="24"/>
          <w:lang w:eastAsia="en-US"/>
        </w:rPr>
        <w:br/>
        <w:t>= Tu ÷ 2</w:t>
      </w:r>
    </w:p>
    <w:p w14:paraId="7BC3AAD4" w14:textId="77777777" w:rsidR="00A45FB2" w:rsidRPr="00A45FB2" w:rsidRDefault="00A45FB2" w:rsidP="00A45FB2">
      <w:pPr>
        <w:spacing w:after="160" w:line="259" w:lineRule="auto"/>
        <w:rPr>
          <w:rFonts w:eastAsiaTheme="minorHAnsi"/>
          <w:sz w:val="24"/>
          <w:szCs w:val="24"/>
          <w:lang w:eastAsia="en-US"/>
        </w:rPr>
      </w:pPr>
      <w:r w:rsidRPr="00A45FB2">
        <w:rPr>
          <w:rFonts w:eastAsiaTheme="minorHAnsi"/>
          <w:sz w:val="24"/>
          <w:szCs w:val="24"/>
          <w:lang w:eastAsia="en-US"/>
        </w:rPr>
        <w:t>= 10 ÷ 2</w:t>
      </w:r>
    </w:p>
    <w:p w14:paraId="7ED1DD83" w14:textId="77777777" w:rsidR="00A45FB2" w:rsidRPr="00A45FB2" w:rsidRDefault="00A45FB2" w:rsidP="00A45FB2">
      <w:pPr>
        <w:spacing w:after="160" w:line="259" w:lineRule="auto"/>
        <w:rPr>
          <w:rFonts w:eastAsiaTheme="minorHAnsi"/>
          <w:b/>
          <w:sz w:val="24"/>
          <w:szCs w:val="24"/>
          <w:lang w:eastAsia="en-US"/>
        </w:rPr>
      </w:pPr>
      <w:r w:rsidRPr="00A45FB2">
        <w:rPr>
          <w:rFonts w:eastAsiaTheme="minorHAnsi"/>
          <w:b/>
          <w:sz w:val="24"/>
          <w:szCs w:val="24"/>
          <w:lang w:eastAsia="en-US"/>
        </w:rPr>
        <w:lastRenderedPageBreak/>
        <w:t>= 5</w:t>
      </w:r>
    </w:p>
    <w:p w14:paraId="3162DBF2" w14:textId="77777777" w:rsidR="00A45FB2" w:rsidRPr="00A45FB2" w:rsidRDefault="00A45FB2" w:rsidP="00A45FB2">
      <w:pPr>
        <w:spacing w:after="160" w:line="259" w:lineRule="auto"/>
        <w:rPr>
          <w:rFonts w:eastAsiaTheme="minorHAnsi"/>
          <w:b/>
          <w:sz w:val="24"/>
          <w:szCs w:val="24"/>
          <w:lang w:eastAsia="en-US"/>
        </w:rPr>
      </w:pPr>
    </w:p>
    <w:p w14:paraId="1620E806" w14:textId="542BDA4F" w:rsidR="00A45FB2" w:rsidRPr="00A45FB2" w:rsidRDefault="00A45FB2" w:rsidP="00A45FB2">
      <w:pPr>
        <w:spacing w:after="160" w:line="259" w:lineRule="auto"/>
        <w:rPr>
          <w:rFonts w:eastAsiaTheme="minorHAnsi"/>
          <w:b/>
          <w:sz w:val="24"/>
          <w:szCs w:val="24"/>
          <w:lang w:eastAsia="en-US"/>
        </w:rPr>
      </w:pPr>
      <w:r w:rsidRPr="00A45FB2">
        <w:rPr>
          <w:rFonts w:eastAsiaTheme="minorHAnsi"/>
          <w:b/>
          <w:sz w:val="24"/>
          <w:szCs w:val="24"/>
          <w:u w:val="single"/>
          <w:lang w:eastAsia="en-US"/>
        </w:rPr>
        <w:t>Derivative (Td)</w:t>
      </w:r>
    </w:p>
    <w:p w14:paraId="6C79E6D8" w14:textId="77777777" w:rsidR="00A45FB2" w:rsidRPr="00A45FB2" w:rsidRDefault="00A45FB2" w:rsidP="00A45FB2">
      <w:pPr>
        <w:spacing w:after="160" w:line="259" w:lineRule="auto"/>
        <w:rPr>
          <w:rFonts w:eastAsiaTheme="minorHAnsi"/>
          <w:sz w:val="24"/>
          <w:szCs w:val="24"/>
          <w:lang w:eastAsia="en-US"/>
        </w:rPr>
      </w:pPr>
    </w:p>
    <w:p w14:paraId="0771E362" w14:textId="389CA530" w:rsidR="00A45FB2" w:rsidRPr="00A45FB2" w:rsidRDefault="00A45FB2" w:rsidP="00A45FB2">
      <w:pPr>
        <w:spacing w:after="160" w:line="259" w:lineRule="auto"/>
        <w:rPr>
          <w:rFonts w:eastAsiaTheme="minorHAnsi"/>
          <w:sz w:val="24"/>
          <w:szCs w:val="24"/>
          <w:lang w:eastAsia="en-US"/>
        </w:rPr>
      </w:pPr>
      <w:r w:rsidRPr="00A45FB2">
        <w:rPr>
          <w:rFonts w:eastAsiaTheme="minorHAnsi"/>
          <w:sz w:val="24"/>
          <w:szCs w:val="24"/>
          <w:lang w:eastAsia="en-US"/>
        </w:rPr>
        <w:t>= Tu ÷ 8</w:t>
      </w:r>
    </w:p>
    <w:p w14:paraId="372CD8BB" w14:textId="77777777" w:rsidR="00A45FB2" w:rsidRPr="00A45FB2" w:rsidRDefault="00A45FB2" w:rsidP="00A45FB2">
      <w:pPr>
        <w:spacing w:after="160" w:line="259" w:lineRule="auto"/>
        <w:rPr>
          <w:rFonts w:eastAsiaTheme="minorHAnsi"/>
          <w:sz w:val="24"/>
          <w:szCs w:val="24"/>
          <w:lang w:eastAsia="en-US"/>
        </w:rPr>
      </w:pPr>
      <w:r w:rsidRPr="00A45FB2">
        <w:rPr>
          <w:rFonts w:eastAsiaTheme="minorHAnsi"/>
          <w:sz w:val="24"/>
          <w:szCs w:val="24"/>
          <w:lang w:eastAsia="en-US"/>
        </w:rPr>
        <w:t>= 10 ÷ 8</w:t>
      </w:r>
    </w:p>
    <w:p w14:paraId="28F877C2" w14:textId="58926EB7" w:rsidR="001D2445" w:rsidRDefault="00A45FB2" w:rsidP="001D2445">
      <w:pPr>
        <w:spacing w:after="160" w:line="259" w:lineRule="auto"/>
        <w:rPr>
          <w:rFonts w:eastAsiaTheme="minorHAnsi"/>
          <w:b/>
          <w:sz w:val="24"/>
          <w:szCs w:val="24"/>
          <w:lang w:eastAsia="en-US"/>
        </w:rPr>
      </w:pPr>
      <w:r w:rsidRPr="00A45FB2">
        <w:rPr>
          <w:rFonts w:eastAsiaTheme="minorHAnsi"/>
          <w:b/>
          <w:sz w:val="24"/>
          <w:szCs w:val="24"/>
          <w:lang w:eastAsia="en-US"/>
        </w:rPr>
        <w:t>=1.25</w:t>
      </w:r>
    </w:p>
    <w:p w14:paraId="1D4FD470" w14:textId="04AE45EA" w:rsidR="001D2445" w:rsidRDefault="001D2445" w:rsidP="001D2445">
      <w:pPr>
        <w:spacing w:after="160" w:line="259" w:lineRule="auto"/>
        <w:rPr>
          <w:rFonts w:eastAsiaTheme="minorHAnsi"/>
          <w:b/>
          <w:sz w:val="24"/>
          <w:szCs w:val="24"/>
          <w:lang w:eastAsia="en-US"/>
        </w:rPr>
      </w:pPr>
    </w:p>
    <w:p w14:paraId="2CBCD6E9" w14:textId="1EDEFFE8" w:rsidR="007F6E82" w:rsidRDefault="007F6E82" w:rsidP="001D2445">
      <w:pPr>
        <w:spacing w:after="160" w:line="259" w:lineRule="auto"/>
        <w:rPr>
          <w:rFonts w:eastAsiaTheme="minorHAnsi"/>
          <w:b/>
          <w:sz w:val="24"/>
          <w:szCs w:val="24"/>
          <w:lang w:eastAsia="en-US"/>
        </w:rPr>
      </w:pPr>
      <w:r>
        <w:rPr>
          <w:noProof/>
        </w:rPr>
        <w:drawing>
          <wp:inline distT="0" distB="0" distL="0" distR="0" wp14:anchorId="6C0C3474" wp14:editId="0704B8B7">
            <wp:extent cx="5955754" cy="2581275"/>
            <wp:effectExtent l="0" t="0" r="6985" b="0"/>
            <wp:docPr id="22" name="Picture 22"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Graphical user interface&#10;&#10;Description automatically generated"/>
                    <pic:cNvPicPr/>
                  </pic:nvPicPr>
                  <pic:blipFill rotWithShape="1">
                    <a:blip r:embed="rId91"/>
                    <a:srcRect l="15788" t="25419" r="10591" b="17832"/>
                    <a:stretch/>
                  </pic:blipFill>
                  <pic:spPr bwMode="auto">
                    <a:xfrm>
                      <a:off x="0" y="0"/>
                      <a:ext cx="5963996" cy="2584847"/>
                    </a:xfrm>
                    <a:prstGeom prst="rect">
                      <a:avLst/>
                    </a:prstGeom>
                    <a:ln>
                      <a:noFill/>
                    </a:ln>
                    <a:extLst>
                      <a:ext uri="{53640926-AAD7-44D8-BBD7-CCE9431645EC}">
                        <a14:shadowObscured xmlns:a14="http://schemas.microsoft.com/office/drawing/2010/main"/>
                      </a:ext>
                    </a:extLst>
                  </pic:spPr>
                </pic:pic>
              </a:graphicData>
            </a:graphic>
          </wp:inline>
        </w:drawing>
      </w:r>
    </w:p>
    <w:p w14:paraId="75F22AF3" w14:textId="5FC44B15" w:rsidR="001D2445" w:rsidRDefault="00354053" w:rsidP="001D2445">
      <w:pPr>
        <w:spacing w:after="160" w:line="259" w:lineRule="auto"/>
        <w:rPr>
          <w:rFonts w:eastAsiaTheme="minorHAnsi"/>
          <w:bCs/>
          <w:i/>
          <w:iCs/>
          <w:sz w:val="24"/>
          <w:szCs w:val="24"/>
          <w:lang w:eastAsia="en-US"/>
        </w:rPr>
      </w:pPr>
      <w:r>
        <w:rPr>
          <w:rFonts w:eastAsiaTheme="minorHAnsi"/>
          <w:bCs/>
          <w:i/>
          <w:iCs/>
          <w:noProof/>
          <w:sz w:val="24"/>
          <w:szCs w:val="24"/>
          <w:lang w:eastAsia="en-US"/>
        </w:rPr>
        <mc:AlternateContent>
          <mc:Choice Requires="wpi">
            <w:drawing>
              <wp:anchor distT="0" distB="0" distL="114300" distR="114300" simplePos="0" relativeHeight="251701248" behindDoc="0" locked="0" layoutInCell="1" allowOverlap="1" wp14:anchorId="7DF5DC7D" wp14:editId="2B4F867E">
                <wp:simplePos x="0" y="0"/>
                <wp:positionH relativeFrom="column">
                  <wp:posOffset>4330065</wp:posOffset>
                </wp:positionH>
                <wp:positionV relativeFrom="paragraph">
                  <wp:posOffset>-149860</wp:posOffset>
                </wp:positionV>
                <wp:extent cx="1492250" cy="761365"/>
                <wp:effectExtent l="38100" t="38100" r="31750" b="38735"/>
                <wp:wrapNone/>
                <wp:docPr id="67" name="Ink 67"/>
                <wp:cNvGraphicFramePr/>
                <a:graphic xmlns:a="http://schemas.openxmlformats.org/drawingml/2006/main">
                  <a:graphicData uri="http://schemas.microsoft.com/office/word/2010/wordprocessingInk">
                    <w14:contentPart bwMode="auto" r:id="rId92">
                      <w14:nvContentPartPr>
                        <w14:cNvContentPartPr/>
                      </w14:nvContentPartPr>
                      <w14:xfrm>
                        <a:off x="0" y="0"/>
                        <a:ext cx="1492250" cy="761365"/>
                      </w14:xfrm>
                    </w14:contentPart>
                  </a:graphicData>
                </a:graphic>
              </wp:anchor>
            </w:drawing>
          </mc:Choice>
          <mc:Fallback>
            <w:pict>
              <v:shape w14:anchorId="5271E2EC" id="Ink 67" o:spid="_x0000_s1026" type="#_x0000_t75" style="position:absolute;margin-left:340.35pt;margin-top:-12.4pt;width:118.7pt;height:61.15pt;z-index:25170124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ctLZCKAQAALwMAAA4AAABkcnMvZTJvRG9jLnhtbJxSy27CMBC8V+o/&#13;&#10;WL6XkPAqEYFDUSUOpRzaD3Adm1iNvdHaEPj7bgIUaFVV4hLtetaTmR1PZjtbsq1Cb8BlPO50OVNO&#13;&#10;Qm7cOuPvb88Pj5z5IFwuSnAq43vl+Wx6fzepq1QlUECZK2RE4nxaVxkvQqjSKPKyUFb4DlTKEagB&#13;&#10;rQjU4jrKUdTEbsso6XaHUQ2YVwhSeU+n8wPIpy2/1kqGV629CqzM+GgwIDWhLXqcYVuMOftoi4RH&#13;&#10;04lI1yiqwsijJHGDIiuMIwHfVHMRBNug+UVljUTwoENHgo1AayNV64ecxd0fzhbus3EV9+UGUwku&#13;&#10;KBdWAsNpdy1wyy9sSRuoXyCndMQmAD8y0nr+D+Mgeg5yY0nPIRFUpQj0HHxhKk9rTk2ecVzk8Vm/&#13;&#10;2z6dHazw7Gu5XSFr5ocjzpywpImMM+oonJP55fVtQqIj9BfvTqNtEiG5bJdxeqT75tsGrnaBSTqM&#13;&#10;++MkGRAkCRsN495w0AycqA8Up+4iABq5ivqyb65fvPPpFwAAAP//AwBQSwMEFAAGAAgAAAAhAPuh&#13;&#10;j08pDAAAZBwAABAAAABkcnMvaW5rL2luazEueG1stJlbbxzHEYXfA+Q/NMYPfNkm+zrdTZj0gxEB&#13;&#10;ARI4iB0geaTJlUSYXArL1e3f5zs1uys6kgAnZiBpd2d6urvq1KlT1aNvv/twf+ferbePtw+biyme&#13;&#10;hsmtN9cPN7ebVxfTP3564fvkHndXm5uru4fN+mL6uH6cvrv84x++vd38cn93zqdjhc2jft3fXUyv&#13;&#10;d7s352dn79+/P32fTx+2r85SCPnsz5tf/vqX6XI/62b98nZzu2PLx8Ot64fNbv1hp8XOb28upuvd&#13;&#10;h3B8nrV/fHi7vV4fh3Vne/3pid326nr94mF7f7U7rvj6arNZ37nN1T12/3Nyu49v+HHLPq/W28nd&#13;&#10;3+KwT6extNL/NLhx9eFienL9FhMfseR+Ovvymv/6P6z54vM1ZVZObW6T25t0s34nm84M8/Ov+/63&#13;&#10;7cOb9XZ3u/4E8wLKfuCju16uDZ8FqO368eHurWIzuXdXd2+BLIYALfZ7x7MvAPL5emDzrOuBy1fX&#13;&#10;e2rcr6HZu/cUhz1oR0odQru7vV9D9Ps3R47tHllYt3/cbS0dUkjJh+Rj/ynG85LPczwdoT8JxZ7F&#13;&#10;hzV/3r59fH1c7+ftJ77ayBG1xbP3tze710fQw2koqc9H3J+i/qXZr9e3r17v/ufp1w93DyTFPuLf&#13;&#10;fP99CPP8xDPb8mt+xWOmfsmyz/yqLZbf4dd/Nf03+rVnxReEybLL7QP79/XLi+kb0yZnri43LLKx&#13;&#10;u9G767HF1Uk48bGdhNXk29QmD0tW1SU3zys/Ox6MedVdcGEVXPKl8FVcXAXPI23mqtlQ9J2bbnZ1&#13;&#10;zgx230riOmaN+hhdytx3MfpYtVT1KTSNaC3WiIOL6qJuuuJTZiNdr2bHlNQ1l6WqHzxTVwxp5Vh8&#13;&#10;zL70lc/cCauB4amtMsbFVWT12ZVV4lsP8yz71LjCOJ/D3FbNF5fmnJiOHZ05iZns4pjC7+gLD8vd&#13;&#10;6BlJQMJNHgAOHOqrbFbwnG762SZjCjgBnyyWc1oLj/a/B2uYK0CyX0kPRZ8BCMQXOIMbgd3KAvx+&#13;&#10;z8PObIVNNtn2jWbFAlAhMKz7K8E95MJv5YcpyQ8vXz6ud1SZOOp0GUfKLqYWXA+pGGlSFmnC5OMU&#13;&#10;LVxuCITkmm+tACnkIUK4n3Jc+YVDRDP4AnJ7T2V6bGDS3IBc1UArAcCdgg+yzFiiD4lqWg2waJ11&#13;&#10;+VYkRY4G09gu1g5NjAd7VkKW50Si9A4SvbLVHCpIRJDw/cTn+SRHnJz6NMCjN9E1+xjKTO7A0Bjx&#13;&#10;qBmfo8NoGAttfRoFRstyKNjM407q5CbYzH1RKCih5K2I4yNzoJiuM+kWE8kAuw1qJpOgxlGNgiEB&#13;&#10;GZqWFIni+szTsWIAzzemG2uh3DPyZW5lukwpYFsu4gupjMTMJ7GLMGWKE7uiCErYJYGSUSUb9+Va&#13;&#10;WGGyTCxyTYnLJ3jpVrUAL7PRGe6QinyKKWUGZx7wuQwQLcSAjmmvEkmo81B1ow5SX4lG1hElVFD8&#13;&#10;kVXMSWFwn7AVMlCJDlISEozVQ8+I1CgDpHInlrWjtaLLiU+IsYAasAkLExmS5l5XpDzGNmgGOAr/&#13;&#10;jN+SSbS0d+MIhGjIlrki6FJUlI06EMePzKDSCkAJAEzhgksCsUw0mCP4xXak4CwoEE1iwGRS0TAq&#13;&#10;eSW147Z9YZ6wI4OF6YIhNFR0Zg2g7qyqgGMVdiWik5Sd8gXBQvmSMn0hOumtC12iHqWrNCxXRECp&#13;&#10;VVxV7aiugMYh1wEDM/Tk4rTi9azMzjnSPaSWQa3McNbilU5SOMnzELPLNKh64EBEgsqIOCY6OiGw&#13;&#10;aDbocGN0gmAKp4JSKUGAS+IDaEFAZ+I4M57JW1AUcCpaQzjCRFdaVSn0qag0IaJZA4qUarWv0IF1&#13;&#10;RF0VNOFLJnAFfr4MCks38IkdYqyZiAXlkNDUAC1UpUUiyMdPEkcTGk4sy1MAUF0LkKZoPXIXmSe/&#13;&#10;tCsKSc4R2FIwi1+CocPWsdjFWjQJPCp71RpQe1mj2XMKPBjiJSyUsEfKiWjCGoonUcZ1sr00QzTR&#13;&#10;d2CdhmUT6sueKjZSAlgTWXmhOQzzVUAJciYpF9JMhZeMGnzoBrianBAN7B4Kw6FMS3vEaBB5ThnI&#13;&#10;lePSZcYSyso40GpGMk0vAyW2WXAQqxlkFBzhJjrFaHQjtQkJ0NNUxUPGV9CKQ8Cbt8pDWMNcU32K&#13;&#10;kQX2gIWysqEPlOEqSkhsU7L2S8RBJZkQMwsonEIPmJquslcwYY4TKU3JFXNIyTXc9t0aLRhjDaB4&#13;&#10;RREvkEGBEbVFFSqggrikPBWUwLMN/FFbY7oAv5b2QGUfxkoRKQBkAJYNN6s5sOWUCAJEmTCgkEjT&#13;&#10;TYH2rKBzFSvU/ckzbFdQn7VXyJ3D1mVuFMCYacgO2n7stQt9whQjzbbSQGaoISDTyCd+K1Iqe5Z7&#13;&#10;ACBLxeJE6aI35EqVKSm/jOUMSu6FMKlsfVGijSBKyj0JUmLJZPgYskErALsVDqbCdLX0hjTrLqPD&#13;&#10;mmX0h7ZhmQtdaG/V4iPCWK1eN1ZZreKQSME9qGCKOlMtsqkSztCcDMyV/qvcgbhiT35LpogCGfx8&#13;&#10;tbWEhFZTWgl959+ALmAfTtLJICdMq6mDnDQGJFf/IeYBJTVSjFNhgpz5qNJcFZIN5vGkVSd0puoH&#13;&#10;ogiVYBHDuG/JIUlBujmUsCdREc+hAW4W2ElDq6aEZ7rkSIcY/sJfRNd013KccKt1kpQZTEKLuQD7&#13;&#10;jDBFaQ+OYXCW3uG+weTtRFh1IKSjBEVOTFAS+zh/qTT5WY0nx8PFKtfUpZq0LPDJTdm9WG+IWmn+&#13;&#10;HbbH5RXH4WDS+lCKzb0RXqpLbOjWCd04Ufapxs6JdtbfOCREgls8A2kaoaIeCLBN6hR9eQOVqRGE&#13;&#10;BBegBt2YRK/pVMLDNJfmYYq6Fg3kb7JOhGbLEhPV1DGX0aGuhYUT1REQfKlqXIxm0kwaM668OKEm&#13;&#10;VmtRCHVuMDUiFX3VRJoaegOdpxM5qIdwj/qr5gfmMaTjRGC+3IG0FCfIpeyDlmqAZimMxlS1aIcH&#13;&#10;D9EE2+nSQsTuoIIeGiJ6jDVmU02dSJvME4CLAAjA6qiakq2MxJBBoKUOQRxBuMn4BWkdAPHzsKw0&#13;&#10;iPMIVkAWFQ5MBko15FyCJ82shYUixnIATzZKvS3j8DKRgSKZVpVasW+yWJFmyhD6f8OcwmkJw7cQ&#13;&#10;w3WNJULNjp43VXxT/jS2Fzw6VVtX3aSgVnBolfSE1+GAMBj6oC7EMVkxwV113ybGsl9r8ISCswg0&#13;&#10;HZOeI+W1JQTUurMnBIp5TrirGUTY9pWhqKoIIyNsK2GsyZBDkwm/lgeMhVZ0DJqkQ4yaZjVpMyls&#13;&#10;mOEnl8wBbdEF9UDgqIfSYq6UEBEqgYHYoTjQaAEVSrbAXAnzjN32ZgcH9kKnPdE14GWtmYnWY7CM&#13;&#10;MkeWjyfKoB4EjSOd2IQI0nQo0bhW+6YXPVQptVwNsZW5uCGKjLDnSDUCA4zOIOxF71yttHd7wQSZ&#13;&#10;VNqlkryN0rjlBzTlTkbq9UNve7QLYCDFmMyLAkwgGJz19G0HErkiG7HOEksWYyp1WdVPIRWzOVpy&#13;&#10;pgY7xcPMNQY/n66NOPPCxUpXLIk3WlTftrymQ9zqIGf4v4BpnlJQ62vJXQmr9WVd76gUMyUa7ows&#13;&#10;NpGCFiwIiR4M+QHJ1XPzEpANSCf4RW0Bc364SnDETFQR8V+8tPumZbB60GrBFKgGxUQme0u2vLEi&#13;&#10;PW0DXpSgQ7R/wFeUzBY/FHbp3xrbK5dpOuHMcBknefsFe4iNQlFZnWHhjBhEuCi8yXQaCdhAFMRf&#13;&#10;UgLjcRAcJGL6Vj/HfvQmOpFw+HKILyDANvg+K3+1OfMVQ1Q4WIvEyULQUOOUOvCEYe3F6XuBBQfg&#13;&#10;EAoimYFLQSqO8WUwYi9jyIs94Ulc2nUcoDTovQMiwHI0cHhC875gqvNXhdewyuXAIszivSK9Eecb&#13;&#10;aKdz1vIaTaeQxJtN7QaSvF1kZdclpGDl1dPoZS2vByyoKNASQuqPZA/BoFAyB8iKCrngoeGXvIJT&#13;&#10;5ripZ1haYiGNWhTOPT18U/UtLyRD9moEcbSoHCS2cjyRgknN0GRTQtBUoLitPmKRGvV6kXTHGBu1&#13;&#10;5kk6xh8+GRYmursAzdlItzUIvKbO6CBFAoYixSIGS/GJIuOJ7h42tfbWCgwes4AK43/2T5/+m+Xy&#13;&#10;3wAAAP//AwBQSwMEFAAGAAgAAAAhAOsUCtLjAAAADwEAAA8AAABkcnMvZG93bnJldi54bWxMj0FP&#13;&#10;wzAMhe9I/IfISNy2tBuspWs6ISYkLhwoSFyzJmtLGqdK0q78e8wJLpYtPz+/rzwsdmCz9qF3KCBd&#13;&#10;J8A0Nk712Ar4eH9e5cBClKjk4FAL+NYBDtX1VSkL5S74puc6toxMMBRSQBfjWHAemk5bGdZu1Ei7&#13;&#10;s/NWRhp9y5WXFzK3A98kyY5b2SN96OSonzrdmHqyAuZoXusmnrfZy9fEzdF+Gm+2QtzeLMc9lcc9&#13;&#10;sKiX+HcBvwyUHyoKdnITqsAGAbs8yUgqYLW5IxBSPKR5CuxETXYPvCr5f47qBwAA//8DAFBLAwQU&#13;&#10;AAYACAAAACEAeRi8nb8AAAAhAQAAGQAAAGRycy9fcmVscy9lMm9Eb2MueG1sLnJlbHOEz7FqxDAM&#13;&#10;BuC90Hcw2hslHcpR4mQ5DrKWFG41jpKYxLKxnNJ7+3rswcENGoTQ90tt/+t39UNJXGANTVWDIrZh&#13;&#10;crxo+B4vbydQkg1PZg9MGm4k0HevL+0X7SaXJVldFFUUFg1rzvETUexK3kgVInGZzCF5k0ubFozG&#13;&#10;bmYhfK/rD0z/DejuTDVMGtIwNaDGWyzJz+0wz87SOdjDE+cHEWgPycFf/V5QkxbKGhxvWKqpyqGA&#13;&#10;XYt3j3V/AAAA//8DAFBLAQItABQABgAIAAAAIQCbMyc3DAEAAC0CAAATAAAAAAAAAAAAAAAAAAAA&#13;&#10;AABbQ29udGVudF9UeXBlc10ueG1sUEsBAi0AFAAGAAgAAAAhADj9If/WAAAAlAEAAAsAAAAAAAAA&#13;&#10;AAAAAAAAPQEAAF9yZWxzLy5yZWxzUEsBAi0AFAAGAAgAAAAhAKctLZCKAQAALwMAAA4AAAAAAAAA&#13;&#10;AAAAAAAAPAIAAGRycy9lMm9Eb2MueG1sUEsBAi0AFAAGAAgAAAAhAPuhj08pDAAAZBwAABAAAAAA&#13;&#10;AAAAAAAAAAAA8gMAAGRycy9pbmsvaW5rMS54bWxQSwECLQAUAAYACAAAACEA6xQK0uMAAAAPAQAA&#13;&#10;DwAAAAAAAAAAAAAAAABJEAAAZHJzL2Rvd25yZXYueG1sUEsBAi0AFAAGAAgAAAAhAHkYvJ2/AAAA&#13;&#10;IQEAABkAAAAAAAAAAAAAAAAAWREAAGRycy9fcmVscy9lMm9Eb2MueG1sLnJlbHNQSwUGAAAAAAYA&#13;&#10;BgB4AQAATxIAAAAA&#13;&#10;">
                <v:imagedata r:id="rId93" o:title=""/>
              </v:shape>
            </w:pict>
          </mc:Fallback>
        </mc:AlternateContent>
      </w:r>
      <w:r w:rsidR="001D2445">
        <w:rPr>
          <w:rFonts w:eastAsiaTheme="minorHAnsi"/>
          <w:bCs/>
          <w:i/>
          <w:iCs/>
          <w:sz w:val="24"/>
          <w:szCs w:val="24"/>
          <w:lang w:eastAsia="en-US"/>
        </w:rPr>
        <w:t xml:space="preserve">Less oscillatory behaviour present now that changes have been applied. </w:t>
      </w:r>
    </w:p>
    <w:p w14:paraId="388DB03E" w14:textId="384B1A44" w:rsidR="00CF652C" w:rsidRDefault="00CF652C" w:rsidP="001D2445">
      <w:pPr>
        <w:spacing w:after="160" w:line="259" w:lineRule="auto"/>
        <w:rPr>
          <w:rFonts w:eastAsiaTheme="minorHAnsi"/>
          <w:bCs/>
          <w:i/>
          <w:iCs/>
          <w:sz w:val="24"/>
          <w:szCs w:val="24"/>
          <w:lang w:eastAsia="en-US"/>
        </w:rPr>
      </w:pPr>
    </w:p>
    <w:p w14:paraId="30B68616" w14:textId="77777777" w:rsidR="006C364A" w:rsidRDefault="006C364A" w:rsidP="001D2445">
      <w:pPr>
        <w:spacing w:after="160" w:line="259" w:lineRule="auto"/>
        <w:rPr>
          <w:rFonts w:eastAsiaTheme="minorHAnsi"/>
          <w:b/>
          <w:sz w:val="24"/>
          <w:szCs w:val="24"/>
          <w:u w:val="single"/>
          <w:lang w:eastAsia="en-US"/>
        </w:rPr>
      </w:pPr>
    </w:p>
    <w:p w14:paraId="4CC026D7" w14:textId="77777777" w:rsidR="006C364A" w:rsidRDefault="006C364A" w:rsidP="001D2445">
      <w:pPr>
        <w:spacing w:after="160" w:line="259" w:lineRule="auto"/>
        <w:rPr>
          <w:rFonts w:eastAsiaTheme="minorHAnsi"/>
          <w:b/>
          <w:sz w:val="24"/>
          <w:szCs w:val="24"/>
          <w:u w:val="single"/>
          <w:lang w:eastAsia="en-US"/>
        </w:rPr>
      </w:pPr>
    </w:p>
    <w:p w14:paraId="23588038" w14:textId="77777777" w:rsidR="006C364A" w:rsidRDefault="006C364A" w:rsidP="001D2445">
      <w:pPr>
        <w:spacing w:after="160" w:line="259" w:lineRule="auto"/>
        <w:rPr>
          <w:rFonts w:eastAsiaTheme="minorHAnsi"/>
          <w:b/>
          <w:sz w:val="24"/>
          <w:szCs w:val="24"/>
          <w:u w:val="single"/>
          <w:lang w:eastAsia="en-US"/>
        </w:rPr>
      </w:pPr>
    </w:p>
    <w:p w14:paraId="2C1C465E" w14:textId="77777777" w:rsidR="006C364A" w:rsidRDefault="006C364A" w:rsidP="001D2445">
      <w:pPr>
        <w:spacing w:after="160" w:line="259" w:lineRule="auto"/>
        <w:rPr>
          <w:rFonts w:eastAsiaTheme="minorHAnsi"/>
          <w:b/>
          <w:sz w:val="24"/>
          <w:szCs w:val="24"/>
          <w:u w:val="single"/>
          <w:lang w:eastAsia="en-US"/>
        </w:rPr>
      </w:pPr>
    </w:p>
    <w:p w14:paraId="4A1076B1" w14:textId="77777777" w:rsidR="003C2F9B" w:rsidRDefault="003C2F9B" w:rsidP="001D2445">
      <w:pPr>
        <w:spacing w:after="160" w:line="259" w:lineRule="auto"/>
        <w:rPr>
          <w:rFonts w:eastAsiaTheme="minorHAnsi"/>
          <w:b/>
          <w:sz w:val="24"/>
          <w:szCs w:val="24"/>
          <w:u w:val="single"/>
          <w:lang w:eastAsia="en-US"/>
        </w:rPr>
      </w:pPr>
    </w:p>
    <w:p w14:paraId="28DE7A6D" w14:textId="77777777" w:rsidR="003C2F9B" w:rsidRDefault="003C2F9B" w:rsidP="001D2445">
      <w:pPr>
        <w:spacing w:after="160" w:line="259" w:lineRule="auto"/>
        <w:rPr>
          <w:rFonts w:eastAsiaTheme="minorHAnsi"/>
          <w:b/>
          <w:sz w:val="24"/>
          <w:szCs w:val="24"/>
          <w:u w:val="single"/>
          <w:lang w:eastAsia="en-US"/>
        </w:rPr>
      </w:pPr>
    </w:p>
    <w:p w14:paraId="210235F5" w14:textId="77777777" w:rsidR="003C2F9B" w:rsidRDefault="003C2F9B" w:rsidP="001D2445">
      <w:pPr>
        <w:spacing w:after="160" w:line="259" w:lineRule="auto"/>
        <w:rPr>
          <w:rFonts w:eastAsiaTheme="minorHAnsi"/>
          <w:b/>
          <w:sz w:val="24"/>
          <w:szCs w:val="24"/>
          <w:u w:val="single"/>
          <w:lang w:eastAsia="en-US"/>
        </w:rPr>
      </w:pPr>
    </w:p>
    <w:p w14:paraId="68946063" w14:textId="77777777" w:rsidR="003C2F9B" w:rsidRDefault="003C2F9B" w:rsidP="001D2445">
      <w:pPr>
        <w:spacing w:after="160" w:line="259" w:lineRule="auto"/>
        <w:rPr>
          <w:rFonts w:eastAsiaTheme="minorHAnsi"/>
          <w:b/>
          <w:sz w:val="24"/>
          <w:szCs w:val="24"/>
          <w:u w:val="single"/>
          <w:lang w:eastAsia="en-US"/>
        </w:rPr>
      </w:pPr>
    </w:p>
    <w:p w14:paraId="5C78EB1F" w14:textId="77777777" w:rsidR="003C2F9B" w:rsidRDefault="003C2F9B" w:rsidP="001D2445">
      <w:pPr>
        <w:spacing w:after="160" w:line="259" w:lineRule="auto"/>
        <w:rPr>
          <w:rFonts w:eastAsiaTheme="minorHAnsi"/>
          <w:b/>
          <w:sz w:val="24"/>
          <w:szCs w:val="24"/>
          <w:u w:val="single"/>
          <w:lang w:eastAsia="en-US"/>
        </w:rPr>
      </w:pPr>
    </w:p>
    <w:p w14:paraId="3F959308" w14:textId="77777777" w:rsidR="003C2F9B" w:rsidRDefault="003C2F9B" w:rsidP="001D2445">
      <w:pPr>
        <w:spacing w:after="160" w:line="259" w:lineRule="auto"/>
        <w:rPr>
          <w:rFonts w:eastAsiaTheme="minorHAnsi"/>
          <w:b/>
          <w:sz w:val="24"/>
          <w:szCs w:val="24"/>
          <w:u w:val="single"/>
          <w:lang w:eastAsia="en-US"/>
        </w:rPr>
      </w:pPr>
    </w:p>
    <w:p w14:paraId="09C451ED" w14:textId="77777777" w:rsidR="003C2F9B" w:rsidRDefault="003C2F9B" w:rsidP="001D2445">
      <w:pPr>
        <w:spacing w:after="160" w:line="259" w:lineRule="auto"/>
        <w:rPr>
          <w:rFonts w:eastAsiaTheme="minorHAnsi"/>
          <w:b/>
          <w:sz w:val="24"/>
          <w:szCs w:val="24"/>
          <w:u w:val="single"/>
          <w:lang w:eastAsia="en-US"/>
        </w:rPr>
      </w:pPr>
    </w:p>
    <w:p w14:paraId="30790DC7" w14:textId="77777777" w:rsidR="003C2F9B" w:rsidRDefault="003C2F9B" w:rsidP="001D2445">
      <w:pPr>
        <w:spacing w:after="160" w:line="259" w:lineRule="auto"/>
        <w:rPr>
          <w:rFonts w:eastAsiaTheme="minorHAnsi"/>
          <w:b/>
          <w:sz w:val="24"/>
          <w:szCs w:val="24"/>
          <w:u w:val="single"/>
          <w:lang w:eastAsia="en-US"/>
        </w:rPr>
      </w:pPr>
    </w:p>
    <w:p w14:paraId="6FB31B8A" w14:textId="77777777" w:rsidR="003C2F9B" w:rsidRDefault="003C2F9B" w:rsidP="001D2445">
      <w:pPr>
        <w:spacing w:after="160" w:line="259" w:lineRule="auto"/>
        <w:rPr>
          <w:rFonts w:eastAsiaTheme="minorHAnsi"/>
          <w:b/>
          <w:sz w:val="24"/>
          <w:szCs w:val="24"/>
          <w:u w:val="single"/>
          <w:lang w:eastAsia="en-US"/>
        </w:rPr>
      </w:pPr>
    </w:p>
    <w:p w14:paraId="06608488" w14:textId="77777777" w:rsidR="003C2F9B" w:rsidRDefault="003C2F9B" w:rsidP="001D2445">
      <w:pPr>
        <w:spacing w:after="160" w:line="259" w:lineRule="auto"/>
        <w:rPr>
          <w:rFonts w:eastAsiaTheme="minorHAnsi"/>
          <w:b/>
          <w:sz w:val="24"/>
          <w:szCs w:val="24"/>
          <w:u w:val="single"/>
          <w:lang w:eastAsia="en-US"/>
        </w:rPr>
      </w:pPr>
    </w:p>
    <w:p w14:paraId="1F71EBC0" w14:textId="77777777" w:rsidR="003C2F9B" w:rsidRDefault="003C2F9B" w:rsidP="001D2445">
      <w:pPr>
        <w:spacing w:after="160" w:line="259" w:lineRule="auto"/>
        <w:rPr>
          <w:rFonts w:eastAsiaTheme="minorHAnsi"/>
          <w:b/>
          <w:sz w:val="24"/>
          <w:szCs w:val="24"/>
          <w:u w:val="single"/>
          <w:lang w:eastAsia="en-US"/>
        </w:rPr>
      </w:pPr>
    </w:p>
    <w:p w14:paraId="410A1ADF" w14:textId="77777777" w:rsidR="003C2F9B" w:rsidRDefault="003C2F9B" w:rsidP="001D2445">
      <w:pPr>
        <w:spacing w:after="160" w:line="259" w:lineRule="auto"/>
        <w:rPr>
          <w:rFonts w:eastAsiaTheme="minorHAnsi"/>
          <w:b/>
          <w:sz w:val="24"/>
          <w:szCs w:val="24"/>
          <w:u w:val="single"/>
          <w:lang w:eastAsia="en-US"/>
        </w:rPr>
      </w:pPr>
    </w:p>
    <w:p w14:paraId="45C45467" w14:textId="77777777" w:rsidR="003C2F9B" w:rsidRDefault="003C2F9B" w:rsidP="001D2445">
      <w:pPr>
        <w:spacing w:after="160" w:line="259" w:lineRule="auto"/>
        <w:rPr>
          <w:rFonts w:eastAsiaTheme="minorHAnsi"/>
          <w:b/>
          <w:sz w:val="24"/>
          <w:szCs w:val="24"/>
          <w:u w:val="single"/>
          <w:lang w:eastAsia="en-US"/>
        </w:rPr>
      </w:pPr>
    </w:p>
    <w:p w14:paraId="0A29C800" w14:textId="77777777" w:rsidR="003C2F9B" w:rsidRDefault="003C2F9B" w:rsidP="001D2445">
      <w:pPr>
        <w:spacing w:after="160" w:line="259" w:lineRule="auto"/>
        <w:rPr>
          <w:rFonts w:eastAsiaTheme="minorHAnsi"/>
          <w:b/>
          <w:sz w:val="24"/>
          <w:szCs w:val="24"/>
          <w:u w:val="single"/>
          <w:lang w:eastAsia="en-US"/>
        </w:rPr>
      </w:pPr>
    </w:p>
    <w:p w14:paraId="5D036625" w14:textId="77777777" w:rsidR="003C2F9B" w:rsidRDefault="003C2F9B" w:rsidP="001D2445">
      <w:pPr>
        <w:spacing w:after="160" w:line="259" w:lineRule="auto"/>
        <w:rPr>
          <w:rFonts w:eastAsiaTheme="minorHAnsi"/>
          <w:b/>
          <w:sz w:val="24"/>
          <w:szCs w:val="24"/>
          <w:u w:val="single"/>
          <w:lang w:eastAsia="en-US"/>
        </w:rPr>
      </w:pPr>
    </w:p>
    <w:p w14:paraId="442632A3" w14:textId="7FEA5D1F" w:rsidR="00CD62A0" w:rsidRPr="00A45FB2" w:rsidRDefault="00CD62A0" w:rsidP="001D2445">
      <w:pPr>
        <w:spacing w:after="160" w:line="259" w:lineRule="auto"/>
        <w:rPr>
          <w:rFonts w:eastAsiaTheme="minorHAnsi"/>
          <w:bCs/>
          <w:sz w:val="24"/>
          <w:szCs w:val="24"/>
          <w:lang w:eastAsia="en-US"/>
        </w:rPr>
      </w:pPr>
      <w:r>
        <w:rPr>
          <w:rFonts w:eastAsiaTheme="minorHAnsi"/>
          <w:b/>
          <w:sz w:val="24"/>
          <w:szCs w:val="24"/>
          <w:u w:val="single"/>
          <w:lang w:eastAsia="en-US"/>
        </w:rPr>
        <w:t>B2</w:t>
      </w:r>
      <w:r w:rsidR="00046FD2">
        <w:rPr>
          <w:rFonts w:eastAsiaTheme="minorHAnsi"/>
          <w:b/>
          <w:sz w:val="24"/>
          <w:szCs w:val="24"/>
          <w:u w:val="single"/>
          <w:lang w:eastAsia="en-US"/>
        </w:rPr>
        <w:t xml:space="preserve"> </w:t>
      </w:r>
      <w:r w:rsidR="00046FD2">
        <w:rPr>
          <w:rFonts w:eastAsiaTheme="minorHAnsi"/>
          <w:bCs/>
          <w:sz w:val="24"/>
          <w:szCs w:val="24"/>
          <w:lang w:eastAsia="en-US"/>
        </w:rPr>
        <w:t>Reaction Curve Method</w:t>
      </w:r>
    </w:p>
    <w:p w14:paraId="7D15C86F" w14:textId="77777777" w:rsidR="00CD62A0" w:rsidRDefault="00CD62A0">
      <w:pPr>
        <w:rPr>
          <w:i/>
          <w:iCs/>
          <w:sz w:val="24"/>
          <w:szCs w:val="24"/>
        </w:rPr>
      </w:pPr>
      <w:bookmarkStart w:id="6" w:name="_Hlk95033603"/>
    </w:p>
    <w:p w14:paraId="7A6B3555" w14:textId="47B7564A" w:rsidR="00716981" w:rsidRDefault="00CF652C">
      <w:pPr>
        <w:rPr>
          <w:rFonts w:ascii="Arial" w:hAnsi="Arial" w:cs="Arial"/>
          <w:sz w:val="24"/>
          <w:szCs w:val="24"/>
        </w:rPr>
      </w:pPr>
      <w:r>
        <w:rPr>
          <w:noProof/>
        </w:rPr>
        <w:drawing>
          <wp:inline distT="0" distB="0" distL="0" distR="0" wp14:anchorId="2D8DB98F" wp14:editId="52901B19">
            <wp:extent cx="5731510" cy="2480553"/>
            <wp:effectExtent l="0" t="0" r="2540" b="0"/>
            <wp:docPr id="12" name="Picture 12"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A screenshot of a computer&#10;&#10;Description automatically generated"/>
                    <pic:cNvPicPr/>
                  </pic:nvPicPr>
                  <pic:blipFill rotWithShape="1">
                    <a:blip r:embed="rId94"/>
                    <a:srcRect b="23057"/>
                    <a:stretch/>
                  </pic:blipFill>
                  <pic:spPr bwMode="auto">
                    <a:xfrm>
                      <a:off x="0" y="0"/>
                      <a:ext cx="5731510" cy="2480553"/>
                    </a:xfrm>
                    <a:prstGeom prst="rect">
                      <a:avLst/>
                    </a:prstGeom>
                    <a:ln>
                      <a:noFill/>
                    </a:ln>
                    <a:extLst>
                      <a:ext uri="{53640926-AAD7-44D8-BBD7-CCE9431645EC}">
                        <a14:shadowObscured xmlns:a14="http://schemas.microsoft.com/office/drawing/2010/main"/>
                      </a:ext>
                    </a:extLst>
                  </pic:spPr>
                </pic:pic>
              </a:graphicData>
            </a:graphic>
          </wp:inline>
        </w:drawing>
      </w:r>
    </w:p>
    <w:p w14:paraId="6803C1CE" w14:textId="732EE050" w:rsidR="003F4292" w:rsidRDefault="003F4292">
      <w:pPr>
        <w:rPr>
          <w:rFonts w:ascii="Arial" w:hAnsi="Arial" w:cs="Arial"/>
          <w:sz w:val="24"/>
          <w:szCs w:val="24"/>
        </w:rPr>
      </w:pPr>
    </w:p>
    <w:p w14:paraId="68604D27" w14:textId="5D72873E" w:rsidR="003F4292" w:rsidRPr="003F4292" w:rsidRDefault="003F4292">
      <w:pPr>
        <w:rPr>
          <w:i/>
          <w:iCs/>
          <w:sz w:val="24"/>
          <w:szCs w:val="24"/>
        </w:rPr>
      </w:pPr>
      <w:r>
        <w:rPr>
          <w:i/>
          <w:iCs/>
          <w:sz w:val="24"/>
          <w:szCs w:val="24"/>
        </w:rPr>
        <w:t xml:space="preserve">Controller put into manual, step change applied. </w:t>
      </w:r>
    </w:p>
    <w:p w14:paraId="6775CAE7" w14:textId="2CF5EAFE" w:rsidR="00CF652C" w:rsidRDefault="00CF652C">
      <w:pPr>
        <w:rPr>
          <w:rFonts w:ascii="Arial" w:hAnsi="Arial" w:cs="Arial"/>
          <w:sz w:val="24"/>
          <w:szCs w:val="24"/>
        </w:rPr>
      </w:pPr>
    </w:p>
    <w:p w14:paraId="7144DB67" w14:textId="77777777" w:rsidR="00CF652C" w:rsidRDefault="00CF652C">
      <w:pPr>
        <w:rPr>
          <w:rFonts w:ascii="Arial" w:hAnsi="Arial" w:cs="Arial"/>
          <w:sz w:val="24"/>
          <w:szCs w:val="24"/>
        </w:rPr>
      </w:pPr>
    </w:p>
    <w:p w14:paraId="16324D07" w14:textId="179728C3" w:rsidR="00716981" w:rsidRDefault="00716981">
      <w:pPr>
        <w:rPr>
          <w:rFonts w:ascii="Arial" w:hAnsi="Arial" w:cs="Arial"/>
          <w:sz w:val="24"/>
          <w:szCs w:val="24"/>
        </w:rPr>
      </w:pPr>
    </w:p>
    <w:p w14:paraId="00FA176B" w14:textId="34A310C6" w:rsidR="00716981" w:rsidRDefault="00716981">
      <w:pPr>
        <w:rPr>
          <w:rFonts w:ascii="Arial" w:hAnsi="Arial" w:cs="Arial"/>
          <w:sz w:val="24"/>
          <w:szCs w:val="24"/>
        </w:rPr>
      </w:pPr>
    </w:p>
    <w:p w14:paraId="4822CA81" w14:textId="67906C59" w:rsidR="00716981" w:rsidRDefault="00CF652C">
      <w:pPr>
        <w:rPr>
          <w:rFonts w:ascii="Arial" w:hAnsi="Arial" w:cs="Arial"/>
          <w:sz w:val="24"/>
          <w:szCs w:val="24"/>
        </w:rPr>
      </w:pPr>
      <w:r>
        <w:rPr>
          <w:noProof/>
        </w:rPr>
        <w:lastRenderedPageBreak/>
        <w:drawing>
          <wp:inline distT="0" distB="0" distL="0" distR="0" wp14:anchorId="2F6281F2" wp14:editId="63985F64">
            <wp:extent cx="5048655" cy="2839799"/>
            <wp:effectExtent l="0" t="0" r="0" b="0"/>
            <wp:docPr id="13" name="Picture 13"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A screenshot of a computer&#10;&#10;Description automatically generated with medium confidence"/>
                    <pic:cNvPicPr/>
                  </pic:nvPicPr>
                  <pic:blipFill>
                    <a:blip r:embed="rId95"/>
                    <a:stretch>
                      <a:fillRect/>
                    </a:stretch>
                  </pic:blipFill>
                  <pic:spPr>
                    <a:xfrm>
                      <a:off x="0" y="0"/>
                      <a:ext cx="5061698" cy="2847136"/>
                    </a:xfrm>
                    <a:prstGeom prst="rect">
                      <a:avLst/>
                    </a:prstGeom>
                  </pic:spPr>
                </pic:pic>
              </a:graphicData>
            </a:graphic>
          </wp:inline>
        </w:drawing>
      </w:r>
    </w:p>
    <w:p w14:paraId="2A997730" w14:textId="5C7E32A5" w:rsidR="00CF652C" w:rsidRDefault="00CF652C">
      <w:pPr>
        <w:rPr>
          <w:rFonts w:ascii="Arial" w:hAnsi="Arial" w:cs="Arial"/>
          <w:sz w:val="24"/>
          <w:szCs w:val="24"/>
        </w:rPr>
      </w:pPr>
    </w:p>
    <w:p w14:paraId="7069C558" w14:textId="0DBB446C" w:rsidR="00CF652C" w:rsidRDefault="00CF652C">
      <w:pPr>
        <w:rPr>
          <w:rFonts w:ascii="Arial" w:hAnsi="Arial" w:cs="Arial"/>
          <w:sz w:val="24"/>
          <w:szCs w:val="24"/>
        </w:rPr>
      </w:pPr>
      <w:r>
        <w:rPr>
          <w:noProof/>
        </w:rPr>
        <w:drawing>
          <wp:inline distT="0" distB="0" distL="0" distR="0" wp14:anchorId="7092400C" wp14:editId="69A5B9A1">
            <wp:extent cx="5019472" cy="2809591"/>
            <wp:effectExtent l="0" t="0" r="0" b="0"/>
            <wp:docPr id="14" name="Picture 14"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Graphical user interface, application&#10;&#10;Description automatically generated"/>
                    <pic:cNvPicPr/>
                  </pic:nvPicPr>
                  <pic:blipFill rotWithShape="1">
                    <a:blip r:embed="rId96"/>
                    <a:srcRect l="28010" t="18720" r="28017" b="37504"/>
                    <a:stretch/>
                  </pic:blipFill>
                  <pic:spPr bwMode="auto">
                    <a:xfrm>
                      <a:off x="0" y="0"/>
                      <a:ext cx="5027822" cy="2814265"/>
                    </a:xfrm>
                    <a:prstGeom prst="rect">
                      <a:avLst/>
                    </a:prstGeom>
                    <a:ln>
                      <a:noFill/>
                    </a:ln>
                    <a:extLst>
                      <a:ext uri="{53640926-AAD7-44D8-BBD7-CCE9431645EC}">
                        <a14:shadowObscured xmlns:a14="http://schemas.microsoft.com/office/drawing/2010/main"/>
                      </a:ext>
                    </a:extLst>
                  </pic:spPr>
                </pic:pic>
              </a:graphicData>
            </a:graphic>
          </wp:inline>
        </w:drawing>
      </w:r>
    </w:p>
    <w:p w14:paraId="643C901D" w14:textId="0271A12C" w:rsidR="003F4292" w:rsidRDefault="003F4292">
      <w:pPr>
        <w:rPr>
          <w:rFonts w:ascii="Arial" w:hAnsi="Arial" w:cs="Arial"/>
          <w:sz w:val="24"/>
          <w:szCs w:val="24"/>
        </w:rPr>
      </w:pPr>
    </w:p>
    <w:p w14:paraId="5C40D964" w14:textId="5944C139" w:rsidR="003F4292" w:rsidRPr="003F4292" w:rsidRDefault="003F4292">
      <w:pPr>
        <w:rPr>
          <w:i/>
          <w:iCs/>
          <w:sz w:val="24"/>
          <w:szCs w:val="24"/>
        </w:rPr>
      </w:pPr>
      <w:r>
        <w:rPr>
          <w:i/>
          <w:iCs/>
          <w:sz w:val="24"/>
          <w:szCs w:val="24"/>
        </w:rPr>
        <w:t>Necessary tangents plotted.</w:t>
      </w:r>
    </w:p>
    <w:p w14:paraId="4CB9F8A6" w14:textId="20B1190E" w:rsidR="00CF652C" w:rsidRDefault="00CF652C">
      <w:pPr>
        <w:rPr>
          <w:rFonts w:ascii="Arial" w:hAnsi="Arial" w:cs="Arial"/>
          <w:sz w:val="24"/>
          <w:szCs w:val="24"/>
        </w:rPr>
      </w:pPr>
    </w:p>
    <w:bookmarkEnd w:id="6"/>
    <w:p w14:paraId="47D156BF" w14:textId="77777777" w:rsidR="00CF652C" w:rsidRDefault="00CF652C" w:rsidP="00CF652C">
      <w:pPr>
        <w:spacing w:after="160" w:line="259" w:lineRule="auto"/>
        <w:rPr>
          <w:rFonts w:asciiTheme="minorHAnsi" w:eastAsiaTheme="minorHAnsi" w:hAnsiTheme="minorHAnsi" w:cstheme="minorBidi"/>
          <w:sz w:val="22"/>
          <w:szCs w:val="22"/>
          <w:lang w:eastAsia="en-US"/>
        </w:rPr>
      </w:pPr>
    </w:p>
    <w:p w14:paraId="3C92D79C" w14:textId="4C071C31" w:rsidR="00CF652C" w:rsidRPr="00CF652C" w:rsidRDefault="00CF652C" w:rsidP="00CF652C">
      <w:pPr>
        <w:spacing w:after="160" w:line="259" w:lineRule="auto"/>
        <w:rPr>
          <w:rFonts w:eastAsiaTheme="minorHAnsi"/>
          <w:sz w:val="24"/>
          <w:szCs w:val="24"/>
          <w:lang w:eastAsia="en-US"/>
        </w:rPr>
      </w:pPr>
      <w:r w:rsidRPr="00CF652C">
        <w:rPr>
          <w:rFonts w:eastAsiaTheme="minorHAnsi"/>
          <w:sz w:val="24"/>
          <w:szCs w:val="24"/>
          <w:lang w:eastAsia="en-US"/>
        </w:rPr>
        <w:t>D = 23:22 – 23:24 = 2</w:t>
      </w:r>
    </w:p>
    <w:p w14:paraId="68664A0B" w14:textId="77777777" w:rsidR="00CF652C" w:rsidRPr="00CF652C" w:rsidRDefault="00CF652C" w:rsidP="00CF652C">
      <w:pPr>
        <w:spacing w:after="160" w:line="259" w:lineRule="auto"/>
        <w:rPr>
          <w:rFonts w:eastAsiaTheme="minorHAnsi"/>
          <w:sz w:val="24"/>
          <w:szCs w:val="24"/>
          <w:lang w:eastAsia="en-US"/>
        </w:rPr>
      </w:pPr>
      <w:r w:rsidRPr="00CF652C">
        <w:rPr>
          <w:rFonts w:eastAsiaTheme="minorHAnsi"/>
          <w:sz w:val="24"/>
          <w:szCs w:val="24"/>
          <w:lang w:eastAsia="en-US"/>
        </w:rPr>
        <w:t>ND = 34 – 30 = 4</w:t>
      </w:r>
    </w:p>
    <w:p w14:paraId="3733880D" w14:textId="03A157A5" w:rsidR="00CF652C" w:rsidRPr="003F4292" w:rsidRDefault="00CF652C" w:rsidP="00CF652C">
      <w:pPr>
        <w:spacing w:after="160" w:line="259" w:lineRule="auto"/>
        <w:rPr>
          <w:rFonts w:eastAsiaTheme="minorHAnsi"/>
          <w:sz w:val="24"/>
          <w:szCs w:val="24"/>
          <w:lang w:eastAsia="en-US"/>
        </w:rPr>
      </w:pPr>
      <w:r w:rsidRPr="00CF652C">
        <w:rPr>
          <w:rFonts w:eastAsiaTheme="minorHAnsi"/>
          <w:sz w:val="24"/>
          <w:szCs w:val="24"/>
          <w:lang w:eastAsia="en-US"/>
        </w:rPr>
        <w:t>Dv = 43.94 – 34.15 = 9.79</w:t>
      </w:r>
    </w:p>
    <w:p w14:paraId="5FAC0A83" w14:textId="661C3EEB" w:rsidR="00CF652C" w:rsidRPr="003F4292" w:rsidRDefault="00CF652C" w:rsidP="00CF652C">
      <w:pPr>
        <w:spacing w:after="160" w:line="259" w:lineRule="auto"/>
        <w:rPr>
          <w:rFonts w:eastAsiaTheme="minorHAnsi"/>
          <w:sz w:val="24"/>
          <w:szCs w:val="24"/>
          <w:lang w:eastAsia="en-US"/>
        </w:rPr>
      </w:pPr>
    </w:p>
    <w:p w14:paraId="462616CB" w14:textId="77777777" w:rsidR="00CF652C" w:rsidRPr="00CF652C" w:rsidRDefault="00CF652C" w:rsidP="00CF652C">
      <w:pPr>
        <w:spacing w:after="160" w:line="259" w:lineRule="auto"/>
        <w:rPr>
          <w:rFonts w:eastAsiaTheme="minorHAnsi"/>
          <w:sz w:val="24"/>
          <w:szCs w:val="24"/>
          <w:lang w:eastAsia="en-US"/>
        </w:rPr>
      </w:pPr>
      <w:r w:rsidRPr="00CF652C">
        <w:rPr>
          <w:rFonts w:eastAsiaTheme="minorHAnsi"/>
          <w:sz w:val="24"/>
          <w:szCs w:val="24"/>
          <w:lang w:eastAsia="en-US"/>
        </w:rPr>
        <w:t>Controller gain = 1.2(9.79/4) = 2.922</w:t>
      </w:r>
    </w:p>
    <w:p w14:paraId="3E453426" w14:textId="77777777" w:rsidR="00CF652C" w:rsidRPr="00CF652C" w:rsidRDefault="00CF652C" w:rsidP="00CF652C">
      <w:pPr>
        <w:spacing w:after="160" w:line="259" w:lineRule="auto"/>
        <w:rPr>
          <w:rFonts w:eastAsiaTheme="minorHAnsi"/>
          <w:sz w:val="24"/>
          <w:szCs w:val="24"/>
          <w:lang w:eastAsia="en-US"/>
        </w:rPr>
      </w:pPr>
      <w:r w:rsidRPr="00CF652C">
        <w:rPr>
          <w:rFonts w:eastAsiaTheme="minorHAnsi"/>
          <w:sz w:val="24"/>
          <w:szCs w:val="24"/>
          <w:lang w:eastAsia="en-US"/>
        </w:rPr>
        <w:t>Integral = 2/0.5 = 4</w:t>
      </w:r>
    </w:p>
    <w:p w14:paraId="7FEE7DCD" w14:textId="77777777" w:rsidR="00CF652C" w:rsidRPr="00CF652C" w:rsidRDefault="00CF652C" w:rsidP="00CF652C">
      <w:pPr>
        <w:spacing w:after="160" w:line="259" w:lineRule="auto"/>
        <w:rPr>
          <w:rFonts w:eastAsiaTheme="minorHAnsi"/>
          <w:sz w:val="24"/>
          <w:szCs w:val="24"/>
          <w:lang w:eastAsia="en-US"/>
        </w:rPr>
      </w:pPr>
      <w:r w:rsidRPr="00CF652C">
        <w:rPr>
          <w:rFonts w:eastAsiaTheme="minorHAnsi"/>
          <w:sz w:val="24"/>
          <w:szCs w:val="24"/>
          <w:lang w:eastAsia="en-US"/>
        </w:rPr>
        <w:t>Derivative = 2/2 = 1</w:t>
      </w:r>
    </w:p>
    <w:p w14:paraId="64A6BCD2" w14:textId="77777777" w:rsidR="00CF652C" w:rsidRPr="00CF652C" w:rsidRDefault="00CF652C" w:rsidP="00CF652C">
      <w:pPr>
        <w:spacing w:after="160" w:line="259" w:lineRule="auto"/>
        <w:rPr>
          <w:rFonts w:asciiTheme="minorHAnsi" w:eastAsiaTheme="minorHAnsi" w:hAnsiTheme="minorHAnsi" w:cstheme="minorBidi"/>
          <w:sz w:val="22"/>
          <w:szCs w:val="22"/>
          <w:lang w:eastAsia="en-US"/>
        </w:rPr>
      </w:pPr>
    </w:p>
    <w:p w14:paraId="451AE250" w14:textId="2BC0F229" w:rsidR="00CF652C" w:rsidRDefault="003F4292">
      <w:pPr>
        <w:rPr>
          <w:rFonts w:ascii="Arial" w:hAnsi="Arial" w:cs="Arial"/>
          <w:sz w:val="24"/>
          <w:szCs w:val="24"/>
        </w:rPr>
      </w:pPr>
      <w:r>
        <w:rPr>
          <w:noProof/>
        </w:rPr>
        <w:drawing>
          <wp:inline distT="0" distB="0" distL="0" distR="0" wp14:anchorId="2416E36A" wp14:editId="77298DC1">
            <wp:extent cx="5962650" cy="2859932"/>
            <wp:effectExtent l="0" t="0" r="0" b="0"/>
            <wp:docPr id="19" name="Picture 19"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A screenshot of a computer&#10;&#10;Description automatically generated"/>
                    <pic:cNvPicPr/>
                  </pic:nvPicPr>
                  <pic:blipFill rotWithShape="1">
                    <a:blip r:embed="rId97"/>
                    <a:srcRect b="14728"/>
                    <a:stretch/>
                  </pic:blipFill>
                  <pic:spPr bwMode="auto">
                    <a:xfrm>
                      <a:off x="0" y="0"/>
                      <a:ext cx="5979795" cy="2868155"/>
                    </a:xfrm>
                    <a:prstGeom prst="rect">
                      <a:avLst/>
                    </a:prstGeom>
                    <a:ln>
                      <a:noFill/>
                    </a:ln>
                    <a:extLst>
                      <a:ext uri="{53640926-AAD7-44D8-BBD7-CCE9431645EC}">
                        <a14:shadowObscured xmlns:a14="http://schemas.microsoft.com/office/drawing/2010/main"/>
                      </a:ext>
                    </a:extLst>
                  </pic:spPr>
                </pic:pic>
              </a:graphicData>
            </a:graphic>
          </wp:inline>
        </w:drawing>
      </w:r>
    </w:p>
    <w:p w14:paraId="481A48C4" w14:textId="103009BF" w:rsidR="00716981" w:rsidRDefault="00716981">
      <w:pPr>
        <w:rPr>
          <w:rFonts w:ascii="Arial" w:hAnsi="Arial" w:cs="Arial"/>
          <w:sz w:val="24"/>
          <w:szCs w:val="24"/>
        </w:rPr>
      </w:pPr>
    </w:p>
    <w:p w14:paraId="1DF295C4" w14:textId="5AE8936F" w:rsidR="003F4292" w:rsidRDefault="00354053">
      <w:pPr>
        <w:rPr>
          <w:i/>
          <w:iCs/>
          <w:sz w:val="24"/>
          <w:szCs w:val="24"/>
        </w:rPr>
      </w:pPr>
      <w:r>
        <w:rPr>
          <w:i/>
          <w:iCs/>
          <w:noProof/>
          <w:sz w:val="24"/>
          <w:szCs w:val="24"/>
        </w:rPr>
        <mc:AlternateContent>
          <mc:Choice Requires="wpi">
            <w:drawing>
              <wp:anchor distT="0" distB="0" distL="114300" distR="114300" simplePos="0" relativeHeight="251702272" behindDoc="0" locked="0" layoutInCell="1" allowOverlap="1" wp14:anchorId="276CE484" wp14:editId="012ECEA2">
                <wp:simplePos x="0" y="0"/>
                <wp:positionH relativeFrom="column">
                  <wp:posOffset>2635180</wp:posOffset>
                </wp:positionH>
                <wp:positionV relativeFrom="paragraph">
                  <wp:posOffset>-337255</wp:posOffset>
                </wp:positionV>
                <wp:extent cx="1015920" cy="699480"/>
                <wp:effectExtent l="38100" t="38100" r="38735" b="37465"/>
                <wp:wrapNone/>
                <wp:docPr id="68" name="Ink 68"/>
                <wp:cNvGraphicFramePr/>
                <a:graphic xmlns:a="http://schemas.openxmlformats.org/drawingml/2006/main">
                  <a:graphicData uri="http://schemas.microsoft.com/office/word/2010/wordprocessingInk">
                    <w14:contentPart bwMode="auto" r:id="rId98">
                      <w14:nvContentPartPr>
                        <w14:cNvContentPartPr/>
                      </w14:nvContentPartPr>
                      <w14:xfrm>
                        <a:off x="0" y="0"/>
                        <a:ext cx="1015920" cy="699480"/>
                      </w14:xfrm>
                    </w14:contentPart>
                  </a:graphicData>
                </a:graphic>
              </wp:anchor>
            </w:drawing>
          </mc:Choice>
          <mc:Fallback>
            <w:pict>
              <v:shape w14:anchorId="4710191E" id="Ink 68" o:spid="_x0000_s1026" type="#_x0000_t75" style="position:absolute;margin-left:206.7pt;margin-top:-27.35pt;width:81.65pt;height:56.7pt;z-index:25170227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N/HUROJAQAAMwMAAA4AAABkcnMvZTJvRG9jLnhtbJxSy27CMBC8V+o/&#13;&#10;WL6XPAqoRAQORZU4lHJoP8B1bGI19kZrh8Dfd8ObVlUlLtHa48zO7Ox4urEVWyv0BlzOk17MmXIS&#13;&#10;CuNWOf94f3l44swH4QpRgVM53yrPp5P7u3FbZyqFEqpCISMS57O2znkZQp1FkZelssL3oFaOQA1o&#13;&#10;RaAjrqICRUvstorSOB5GLWBRI0jlPd3O9iCf7Pi1VjK8ae1VYBWpi+Mn0hdOFXbV8HHA2WdX9dMB&#13;&#10;jyZjka1Q1KWRB1niBlVWGEciTlQzEQRr0PyiskYieNChJ8FGoLWRaueJ3CXxD3dz99U5S/qywUyC&#13;&#10;C8qFpcBwnN8OuKWFrWgE7SsUlJBoAvADIw3o/0D2omcgG0t69qmgqkSglfClqT1nmJki5zgvkrN+&#13;&#10;t34+O1ji2ddivUTWvR/S7jhhSRMZZ3SicI7mF9d/ExIdoL94NxptlwjJZZuc0yJsu+8ucLUJTNJl&#13;&#10;EieDUUqQJGw4GvVpXy6o9xTHRhcBUPerqC/PnbKLXZ98AwAA//8DAFBLAwQUAAYACAAAACEARVw7&#13;&#10;nrkCAABiBgAAEAAAAGRycy9pbmsvaW5rMS54bWy0VE1rGzEQvRf6H4RyyGVla6T9NHFyKA0UWihN&#13;&#10;Cu1xs1bsJfthduU4+fd90q43DnEupcVgaWbePM08jfbi6qmu2KPp+rJtlpxmkjPTFO2qbNZL/vP2&#13;&#10;WqSc9TZvVnnVNmbJn03Pry4/frgom4e6WuCfgaHp3a6ulnxj7XYxn+/3+9lez9puPVdS6vmX5uHb&#13;&#10;V345Zq3MfdmUFkf2B1fRNtY8WUe2KFdLXtgnOeHBfdPuusJMYefpiheE7fLCXLddnduJcZM3jalY&#13;&#10;k9eo+xdn9nmLTYlz1qbjrC7RsFAzCpMw/ZzBkT8t+ZG9Q4k9Kqn5/DTn7//Aef2W05WlVRInnI0l&#13;&#10;rcyjq2nuNV+83/v3rt2azpbmReZBlDHwzIrB9voMQnWmb6uduxvOHvNqB8lISozFeDbNTwjylg/a&#13;&#10;/FM+6PIu33Fxr6UZ2zvWYRRtGqnD1dqyNhj0ejvNmO1B7Nw3tvPPQUmlhFSC0luiRagXkZ5lSXx0&#13;&#10;FeMUHzjvul2/mfjuupd59ZFJtaGzfbmym0l0OZNRQuGk+7Hqp7I3plxv7F+nF23V4lGMN3726ZOU&#13;&#10;8XFn/shp5E48YD+FbBTgh7lf8jP/hpnPHBxeAckoVglTMiIKzuU55DwXOpYy4BI/ncYqAIbpOMSa&#13;&#10;CIp0hI1icRi7NWQUSKFZlGUOlzAJMxIKCyMpFCVBijDFWSBiRoR4KlJBYBHIFUmIVWQiSQPSDIgA&#13;&#10;2aSFTpDINOAEm1jiiVxchYJilqmACEAAhMoAHMrQFMQiHQxBQTTulUiTGJHI8QmFOGpDM96IJGpQ&#13;&#10;KNf14qLAoDIQom94mIRHChI6lYEGxwHl4q5PXwSgnpxYFOoAYwkYEuHDFodF6Cz0dTp7hIZhhhpd&#13;&#10;vkvwUJcHpWKc7zjGUJQC54whdyB+c7LTwqFefYumMcEju/wDAAD//wMAUEsDBBQABgAIAAAAIQAm&#13;&#10;Yl0n4wAAAA8BAAAPAAAAZHJzL2Rvd25yZXYueG1sTE/LTsMwELwj8Q/WInFrnUDaVGmcqgJ6ACEk&#13;&#10;Wj7AjY0dsNdR7KaBr2c5wWU1q52dR72ZvGOjHmIXUEA+z4BpbIPq0Ah4O+xmK2AxSVTSBdQCvnSE&#13;&#10;TXN5UctKhTO+6nGfDCMRjJUUYFPqK85ja7WXcR56jXR7D4OXidbBcDXIM4l7x2+ybMm97JAcrOz1&#13;&#10;ndXt5/7kBTxsH5/Hlx2iMQO30yF/ch/fUojrq+l+TWO7Bpb0lP4+4LcD5YeGgh3DCVVkTkCR3xZE&#13;&#10;FTBbFCUwYizKJYEjgVUJvKn5/x7NDwAAAP//AwBQSwMEFAAGAAgAAAAhAHkYvJ2/AAAAIQEAABkA&#13;&#10;AABkcnMvX3JlbHMvZTJvRG9jLnhtbC5yZWxzhM+xasQwDAbgvdB3MNobJR3KUeJkOQ6ylhRuNY6S&#13;&#10;mMSysZzSe/t67MHBDRqE0PdLbf/rd/VDSVxgDU1VgyK2YXK8aPgeL28nUJINT2YPTBpuJNB3ry/t&#13;&#10;F+0mlyVZXRRVFBYNa87xE1HsSt5IFSJxmcwheZNLmxaMxm5mIXyv6w9M/w3o7kw1TBrSMDWgxlss&#13;&#10;yc/tMM/O0jnYwxPnBxFoD8nBX/1eUJMWyhocb1iqqcqhgF2Ld491fwAAAP//AwBQSwECLQAUAAYA&#13;&#10;CAAAACEAmzMnNwwBAAAtAgAAEwAAAAAAAAAAAAAAAAAAAAAAW0NvbnRlbnRfVHlwZXNdLnhtbFBL&#13;&#10;AQItABQABgAIAAAAIQA4/SH/1gAAAJQBAAALAAAAAAAAAAAAAAAAAD0BAABfcmVscy8ucmVsc1BL&#13;&#10;AQItABQABgAIAAAAIQDfx1ETiQEAADMDAAAOAAAAAAAAAAAAAAAAADwCAABkcnMvZTJvRG9jLnht&#13;&#10;bFBLAQItABQABgAIAAAAIQBFXDueuQIAAGIGAAAQAAAAAAAAAAAAAAAAAPEDAABkcnMvaW5rL2lu&#13;&#10;azEueG1sUEsBAi0AFAAGAAgAAAAhACZiXSfjAAAADwEAAA8AAAAAAAAAAAAAAAAA2AYAAGRycy9k&#13;&#10;b3ducmV2LnhtbFBLAQItABQABgAIAAAAIQB5GLydvwAAACEBAAAZAAAAAAAAAAAAAAAAAOgHAABk&#13;&#10;cnMvX3JlbHMvZTJvRG9jLnhtbC5yZWxzUEsFBgAAAAAGAAYAeAEAAN4IAAAAAA==&#13;&#10;">
                <v:imagedata r:id="rId99" o:title=""/>
              </v:shape>
            </w:pict>
          </mc:Fallback>
        </mc:AlternateContent>
      </w:r>
      <w:r w:rsidR="003F4292">
        <w:rPr>
          <w:i/>
          <w:iCs/>
          <w:sz w:val="24"/>
          <w:szCs w:val="24"/>
        </w:rPr>
        <w:t xml:space="preserve">New gain, integral and derivative values applied, overshoot rapidly lessens, and adheres to set point. </w:t>
      </w:r>
    </w:p>
    <w:p w14:paraId="725ADE2C" w14:textId="552AFA2B" w:rsidR="0052304B" w:rsidRDefault="0052304B" w:rsidP="0052304B">
      <w:pPr>
        <w:spacing w:line="360" w:lineRule="auto"/>
        <w:rPr>
          <w:b/>
          <w:bCs/>
          <w:sz w:val="24"/>
          <w:szCs w:val="24"/>
          <w:u w:val="single"/>
        </w:rPr>
      </w:pPr>
    </w:p>
    <w:p w14:paraId="6648C56D" w14:textId="059B39F1" w:rsidR="00F84CD2" w:rsidRDefault="00F84CD2" w:rsidP="0052304B">
      <w:pPr>
        <w:spacing w:line="360" w:lineRule="auto"/>
        <w:rPr>
          <w:b/>
          <w:bCs/>
          <w:sz w:val="24"/>
          <w:szCs w:val="24"/>
          <w:u w:val="single"/>
        </w:rPr>
      </w:pPr>
      <w:r>
        <w:rPr>
          <w:b/>
          <w:bCs/>
          <w:sz w:val="24"/>
          <w:szCs w:val="24"/>
          <w:u w:val="single"/>
        </w:rPr>
        <w:t>C</w:t>
      </w:r>
    </w:p>
    <w:p w14:paraId="524A408D" w14:textId="77777777" w:rsidR="00F84CD2" w:rsidRDefault="00F84CD2" w:rsidP="0052304B">
      <w:pPr>
        <w:spacing w:line="360" w:lineRule="auto"/>
        <w:rPr>
          <w:b/>
          <w:bCs/>
          <w:sz w:val="24"/>
          <w:szCs w:val="24"/>
          <w:u w:val="single"/>
        </w:rPr>
      </w:pPr>
    </w:p>
    <w:p w14:paraId="6CCC2434" w14:textId="10CAE1EF" w:rsidR="00CE40D1" w:rsidRDefault="00CE40D1" w:rsidP="0052304B">
      <w:pPr>
        <w:spacing w:line="360" w:lineRule="auto"/>
        <w:rPr>
          <w:b/>
          <w:bCs/>
          <w:sz w:val="24"/>
          <w:szCs w:val="24"/>
          <w:u w:val="single"/>
        </w:rPr>
      </w:pPr>
      <w:r>
        <w:rPr>
          <w:b/>
          <w:bCs/>
          <w:sz w:val="24"/>
          <w:szCs w:val="24"/>
          <w:u w:val="single"/>
        </w:rPr>
        <w:t>Ultimate cycle and reaction curve methods</w:t>
      </w:r>
    </w:p>
    <w:p w14:paraId="6112FFB8" w14:textId="30E914A1" w:rsidR="00CE40D1" w:rsidRDefault="00CE40D1" w:rsidP="0052304B">
      <w:pPr>
        <w:spacing w:line="360" w:lineRule="auto"/>
        <w:rPr>
          <w:b/>
          <w:bCs/>
          <w:sz w:val="24"/>
          <w:szCs w:val="24"/>
          <w:u w:val="single"/>
        </w:rPr>
      </w:pPr>
    </w:p>
    <w:p w14:paraId="61CCC4DF" w14:textId="4BF055A7" w:rsidR="00C14F4D" w:rsidRDefault="00B32DC1" w:rsidP="0052304B">
      <w:pPr>
        <w:spacing w:line="360" w:lineRule="auto"/>
        <w:rPr>
          <w:sz w:val="24"/>
          <w:szCs w:val="24"/>
        </w:rPr>
      </w:pPr>
      <w:r>
        <w:rPr>
          <w:sz w:val="24"/>
          <w:szCs w:val="24"/>
        </w:rPr>
        <w:t>After conducting the practical exercise utilising both the ultimate cycle method and the reaction curve method, one thing is certainly noticeable; The ultimate cycle method takes many more steps to achieve the PID values than the Reaction Curve method</w:t>
      </w:r>
      <w:r w:rsidR="00C14F4D">
        <w:rPr>
          <w:sz w:val="24"/>
          <w:szCs w:val="24"/>
        </w:rPr>
        <w:t xml:space="preserve">. This is due to the fact that with the </w:t>
      </w:r>
      <w:r w:rsidR="00F3309D">
        <w:rPr>
          <w:sz w:val="24"/>
          <w:szCs w:val="24"/>
        </w:rPr>
        <w:t xml:space="preserve">ultimate cycle method, small step changes to the proportional gain are needed to ascertain the PID values (as seen below). </w:t>
      </w:r>
    </w:p>
    <w:p w14:paraId="5E12C04E" w14:textId="20560325" w:rsidR="00F3309D" w:rsidRDefault="00F3309D" w:rsidP="0052304B">
      <w:pPr>
        <w:spacing w:line="360" w:lineRule="auto"/>
        <w:rPr>
          <w:sz w:val="24"/>
          <w:szCs w:val="24"/>
        </w:rPr>
      </w:pPr>
    </w:p>
    <w:p w14:paraId="1EC36488" w14:textId="77777777" w:rsidR="00B11E22" w:rsidRDefault="00B11E22" w:rsidP="0052304B">
      <w:pPr>
        <w:spacing w:line="360" w:lineRule="auto"/>
        <w:rPr>
          <w:sz w:val="24"/>
          <w:szCs w:val="24"/>
        </w:rPr>
      </w:pPr>
    </w:p>
    <w:p w14:paraId="01EA0A53" w14:textId="77777777" w:rsidR="00B11E22" w:rsidRDefault="00B11E22" w:rsidP="00B11E22">
      <w:pPr>
        <w:autoSpaceDE w:val="0"/>
        <w:autoSpaceDN w:val="0"/>
        <w:adjustRightInd w:val="0"/>
        <w:spacing w:line="360" w:lineRule="auto"/>
        <w:rPr>
          <w:b/>
          <w:bCs/>
          <w:color w:val="000000"/>
          <w:sz w:val="24"/>
          <w:szCs w:val="24"/>
          <w:u w:val="single"/>
        </w:rPr>
      </w:pPr>
      <w:r>
        <w:rPr>
          <w:noProof/>
        </w:rPr>
        <w:lastRenderedPageBreak/>
        <w:drawing>
          <wp:inline distT="0" distB="0" distL="0" distR="0" wp14:anchorId="22DE6782" wp14:editId="4935ACF5">
            <wp:extent cx="6468345" cy="2363470"/>
            <wp:effectExtent l="0" t="0" r="8890" b="0"/>
            <wp:docPr id="23" name="Picture 23"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5" name="Picture 15" descr="Graphical user interface, application&#10;&#10;Description automatically generated"/>
                    <pic:cNvPicPr/>
                  </pic:nvPicPr>
                  <pic:blipFill rotWithShape="1">
                    <a:blip r:embed="rId84"/>
                    <a:srcRect t="21433" b="16387"/>
                    <a:stretch/>
                  </pic:blipFill>
                  <pic:spPr bwMode="auto">
                    <a:xfrm>
                      <a:off x="0" y="0"/>
                      <a:ext cx="6526973" cy="2384892"/>
                    </a:xfrm>
                    <a:prstGeom prst="rect">
                      <a:avLst/>
                    </a:prstGeom>
                    <a:ln>
                      <a:noFill/>
                    </a:ln>
                    <a:extLst>
                      <a:ext uri="{53640926-AAD7-44D8-BBD7-CCE9431645EC}">
                        <a14:shadowObscured xmlns:a14="http://schemas.microsoft.com/office/drawing/2010/main"/>
                      </a:ext>
                    </a:extLst>
                  </pic:spPr>
                </pic:pic>
              </a:graphicData>
            </a:graphic>
          </wp:inline>
        </w:drawing>
      </w:r>
    </w:p>
    <w:p w14:paraId="0A9ABA51" w14:textId="77777777" w:rsidR="00B11E22" w:rsidRDefault="00B11E22" w:rsidP="00B11E22">
      <w:pPr>
        <w:autoSpaceDE w:val="0"/>
        <w:autoSpaceDN w:val="0"/>
        <w:adjustRightInd w:val="0"/>
        <w:spacing w:line="360" w:lineRule="auto"/>
        <w:rPr>
          <w:i/>
          <w:iCs/>
          <w:color w:val="000000"/>
          <w:sz w:val="24"/>
          <w:szCs w:val="24"/>
        </w:rPr>
      </w:pPr>
      <w:r>
        <w:rPr>
          <w:i/>
          <w:iCs/>
          <w:color w:val="000000"/>
          <w:sz w:val="24"/>
          <w:szCs w:val="24"/>
        </w:rPr>
        <w:t>Proportional gain set to 2.0</w:t>
      </w:r>
    </w:p>
    <w:p w14:paraId="6CEA76B0" w14:textId="77777777" w:rsidR="00B11E22" w:rsidRDefault="00B11E22" w:rsidP="00B11E22">
      <w:pPr>
        <w:autoSpaceDE w:val="0"/>
        <w:autoSpaceDN w:val="0"/>
        <w:adjustRightInd w:val="0"/>
        <w:spacing w:line="360" w:lineRule="auto"/>
        <w:rPr>
          <w:i/>
          <w:iCs/>
          <w:color w:val="000000"/>
          <w:sz w:val="24"/>
          <w:szCs w:val="24"/>
        </w:rPr>
      </w:pPr>
    </w:p>
    <w:p w14:paraId="79D836C9" w14:textId="77777777" w:rsidR="00B11E22" w:rsidRPr="00F77C82" w:rsidRDefault="00B11E22" w:rsidP="00B11E22">
      <w:pPr>
        <w:autoSpaceDE w:val="0"/>
        <w:autoSpaceDN w:val="0"/>
        <w:adjustRightInd w:val="0"/>
        <w:spacing w:line="360" w:lineRule="auto"/>
        <w:rPr>
          <w:i/>
          <w:iCs/>
          <w:color w:val="000000"/>
          <w:sz w:val="24"/>
          <w:szCs w:val="24"/>
        </w:rPr>
      </w:pPr>
      <w:r>
        <w:rPr>
          <w:noProof/>
        </w:rPr>
        <w:drawing>
          <wp:inline distT="0" distB="0" distL="0" distR="0" wp14:anchorId="2B391ED4" wp14:editId="49606D1A">
            <wp:extent cx="5602765" cy="2590800"/>
            <wp:effectExtent l="0" t="0" r="0" b="0"/>
            <wp:docPr id="24" name="Picture 24"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6" name="Picture 16" descr="Graphical user interface, application&#10;&#10;Description automatically generated"/>
                    <pic:cNvPicPr/>
                  </pic:nvPicPr>
                  <pic:blipFill rotWithShape="1">
                    <a:blip r:embed="rId85"/>
                    <a:srcRect l="15954" t="28670" r="11091" b="11330"/>
                    <a:stretch/>
                  </pic:blipFill>
                  <pic:spPr bwMode="auto">
                    <a:xfrm>
                      <a:off x="0" y="0"/>
                      <a:ext cx="5617736" cy="2597723"/>
                    </a:xfrm>
                    <a:prstGeom prst="rect">
                      <a:avLst/>
                    </a:prstGeom>
                    <a:ln>
                      <a:noFill/>
                    </a:ln>
                    <a:extLst>
                      <a:ext uri="{53640926-AAD7-44D8-BBD7-CCE9431645EC}">
                        <a14:shadowObscured xmlns:a14="http://schemas.microsoft.com/office/drawing/2010/main"/>
                      </a:ext>
                    </a:extLst>
                  </pic:spPr>
                </pic:pic>
              </a:graphicData>
            </a:graphic>
          </wp:inline>
        </w:drawing>
      </w:r>
    </w:p>
    <w:p w14:paraId="76BAAD7C" w14:textId="77777777" w:rsidR="00B11E22" w:rsidRDefault="00B11E22" w:rsidP="00B11E22">
      <w:pPr>
        <w:autoSpaceDE w:val="0"/>
        <w:autoSpaceDN w:val="0"/>
        <w:adjustRightInd w:val="0"/>
        <w:spacing w:line="360" w:lineRule="auto"/>
        <w:rPr>
          <w:i/>
          <w:iCs/>
          <w:color w:val="000000"/>
          <w:sz w:val="24"/>
          <w:szCs w:val="24"/>
        </w:rPr>
      </w:pPr>
      <w:r>
        <w:rPr>
          <w:i/>
          <w:iCs/>
          <w:color w:val="000000"/>
          <w:sz w:val="24"/>
          <w:szCs w:val="24"/>
        </w:rPr>
        <w:t>Set point increased to 30%</w:t>
      </w:r>
    </w:p>
    <w:p w14:paraId="729E609C" w14:textId="77777777" w:rsidR="00B11E22" w:rsidRDefault="00B11E22" w:rsidP="00B11E22">
      <w:pPr>
        <w:autoSpaceDE w:val="0"/>
        <w:autoSpaceDN w:val="0"/>
        <w:adjustRightInd w:val="0"/>
        <w:spacing w:line="360" w:lineRule="auto"/>
        <w:rPr>
          <w:i/>
          <w:iCs/>
          <w:color w:val="000000"/>
          <w:sz w:val="24"/>
          <w:szCs w:val="24"/>
        </w:rPr>
      </w:pPr>
    </w:p>
    <w:p w14:paraId="40ED3689" w14:textId="77777777" w:rsidR="00B11E22" w:rsidRPr="00716981" w:rsidRDefault="00B11E22" w:rsidP="00B11E22">
      <w:pPr>
        <w:autoSpaceDE w:val="0"/>
        <w:autoSpaceDN w:val="0"/>
        <w:adjustRightInd w:val="0"/>
        <w:spacing w:line="360" w:lineRule="auto"/>
        <w:rPr>
          <w:i/>
          <w:iCs/>
          <w:color w:val="000000"/>
          <w:sz w:val="24"/>
          <w:szCs w:val="24"/>
        </w:rPr>
      </w:pPr>
      <w:r>
        <w:rPr>
          <w:noProof/>
        </w:rPr>
        <w:drawing>
          <wp:inline distT="0" distB="0" distL="0" distR="0" wp14:anchorId="1346603B" wp14:editId="0DE66C7C">
            <wp:extent cx="5257800" cy="2358969"/>
            <wp:effectExtent l="0" t="0" r="0" b="3810"/>
            <wp:docPr id="25" name="Picture 25"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7" name="Picture 17" descr="Graphical user interface, application&#10;&#10;Description automatically generated"/>
                    <pic:cNvPicPr/>
                  </pic:nvPicPr>
                  <pic:blipFill rotWithShape="1">
                    <a:blip r:embed="rId86"/>
                    <a:srcRect l="14624" t="21281" r="10924" b="19311"/>
                    <a:stretch/>
                  </pic:blipFill>
                  <pic:spPr bwMode="auto">
                    <a:xfrm>
                      <a:off x="0" y="0"/>
                      <a:ext cx="5273455" cy="2365993"/>
                    </a:xfrm>
                    <a:prstGeom prst="rect">
                      <a:avLst/>
                    </a:prstGeom>
                    <a:ln>
                      <a:noFill/>
                    </a:ln>
                    <a:extLst>
                      <a:ext uri="{53640926-AAD7-44D8-BBD7-CCE9431645EC}">
                        <a14:shadowObscured xmlns:a14="http://schemas.microsoft.com/office/drawing/2010/main"/>
                      </a:ext>
                    </a:extLst>
                  </pic:spPr>
                </pic:pic>
              </a:graphicData>
            </a:graphic>
          </wp:inline>
        </w:drawing>
      </w:r>
      <w:r>
        <w:rPr>
          <w:i/>
          <w:iCs/>
          <w:color w:val="000000"/>
          <w:sz w:val="24"/>
          <w:szCs w:val="24"/>
        </w:rPr>
        <w:t>Increase proportional gain to 4.0</w:t>
      </w:r>
    </w:p>
    <w:p w14:paraId="6751F4F7" w14:textId="77777777" w:rsidR="00B11E22" w:rsidRPr="008C709E" w:rsidRDefault="00B11E22" w:rsidP="00B11E22">
      <w:pPr>
        <w:autoSpaceDE w:val="0"/>
        <w:autoSpaceDN w:val="0"/>
        <w:adjustRightInd w:val="0"/>
        <w:spacing w:line="360" w:lineRule="auto"/>
        <w:rPr>
          <w:bCs/>
          <w:i/>
          <w:iCs/>
        </w:rPr>
      </w:pPr>
    </w:p>
    <w:p w14:paraId="4E2FA7B5" w14:textId="77777777" w:rsidR="00B11E22" w:rsidRDefault="00B11E22" w:rsidP="00B11E22">
      <w:pPr>
        <w:rPr>
          <w:rFonts w:ascii="Arial" w:hAnsi="Arial" w:cs="Arial"/>
          <w:sz w:val="24"/>
          <w:szCs w:val="24"/>
        </w:rPr>
      </w:pPr>
    </w:p>
    <w:p w14:paraId="1541ADE3" w14:textId="77777777" w:rsidR="00B11E22" w:rsidRDefault="00B11E22" w:rsidP="00B11E22">
      <w:pPr>
        <w:rPr>
          <w:rFonts w:ascii="Arial" w:hAnsi="Arial" w:cs="Arial"/>
          <w:sz w:val="24"/>
          <w:szCs w:val="24"/>
        </w:rPr>
      </w:pPr>
    </w:p>
    <w:p w14:paraId="47FBC23B" w14:textId="77777777" w:rsidR="00B11E22" w:rsidRDefault="00B11E22" w:rsidP="00B11E22">
      <w:pPr>
        <w:rPr>
          <w:rFonts w:ascii="Arial" w:hAnsi="Arial" w:cs="Arial"/>
          <w:sz w:val="24"/>
          <w:szCs w:val="24"/>
        </w:rPr>
      </w:pPr>
    </w:p>
    <w:p w14:paraId="20572727" w14:textId="77777777" w:rsidR="00B11E22" w:rsidRDefault="00B11E22" w:rsidP="00B11E22">
      <w:pPr>
        <w:rPr>
          <w:rFonts w:ascii="Arial" w:hAnsi="Arial" w:cs="Arial"/>
          <w:sz w:val="24"/>
          <w:szCs w:val="24"/>
        </w:rPr>
      </w:pPr>
      <w:r>
        <w:rPr>
          <w:noProof/>
        </w:rPr>
        <w:drawing>
          <wp:inline distT="0" distB="0" distL="0" distR="0" wp14:anchorId="5BDC9B99" wp14:editId="394A3285">
            <wp:extent cx="6024921" cy="2552700"/>
            <wp:effectExtent l="0" t="0" r="0" b="0"/>
            <wp:docPr id="26" name="Picture 26"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8" name="Picture 18" descr="Graphical user interface, application&#10;&#10;Description automatically generated"/>
                    <pic:cNvPicPr/>
                  </pic:nvPicPr>
                  <pic:blipFill rotWithShape="1">
                    <a:blip r:embed="rId87"/>
                    <a:srcRect l="16287" t="25418" r="10758" b="19606"/>
                    <a:stretch/>
                  </pic:blipFill>
                  <pic:spPr bwMode="auto">
                    <a:xfrm>
                      <a:off x="0" y="0"/>
                      <a:ext cx="6031706" cy="2555575"/>
                    </a:xfrm>
                    <a:prstGeom prst="rect">
                      <a:avLst/>
                    </a:prstGeom>
                    <a:ln>
                      <a:noFill/>
                    </a:ln>
                    <a:extLst>
                      <a:ext uri="{53640926-AAD7-44D8-BBD7-CCE9431645EC}">
                        <a14:shadowObscured xmlns:a14="http://schemas.microsoft.com/office/drawing/2010/main"/>
                      </a:ext>
                    </a:extLst>
                  </pic:spPr>
                </pic:pic>
              </a:graphicData>
            </a:graphic>
          </wp:inline>
        </w:drawing>
      </w:r>
    </w:p>
    <w:p w14:paraId="4A85D537" w14:textId="77777777" w:rsidR="00B11E22" w:rsidRDefault="00B11E22" w:rsidP="00B11E22">
      <w:pPr>
        <w:rPr>
          <w:rFonts w:ascii="Arial" w:hAnsi="Arial" w:cs="Arial"/>
          <w:sz w:val="24"/>
          <w:szCs w:val="24"/>
        </w:rPr>
      </w:pPr>
    </w:p>
    <w:p w14:paraId="0B5174DA" w14:textId="77777777" w:rsidR="00B11E22" w:rsidRDefault="00B11E22" w:rsidP="00B11E22">
      <w:pPr>
        <w:rPr>
          <w:i/>
          <w:iCs/>
          <w:sz w:val="24"/>
          <w:szCs w:val="24"/>
        </w:rPr>
      </w:pPr>
      <w:r>
        <w:rPr>
          <w:i/>
          <w:iCs/>
          <w:sz w:val="24"/>
          <w:szCs w:val="24"/>
        </w:rPr>
        <w:t>Proportional Gain 6, Set Point 25%</w:t>
      </w:r>
    </w:p>
    <w:p w14:paraId="4EFC88D1" w14:textId="77777777" w:rsidR="00B11E22" w:rsidRDefault="00B11E22" w:rsidP="00B11E22">
      <w:pPr>
        <w:rPr>
          <w:rFonts w:ascii="Arial" w:hAnsi="Arial" w:cs="Arial"/>
          <w:sz w:val="24"/>
          <w:szCs w:val="24"/>
        </w:rPr>
      </w:pPr>
    </w:p>
    <w:p w14:paraId="4919878D" w14:textId="77777777" w:rsidR="00B11E22" w:rsidRDefault="00B11E22" w:rsidP="00B11E22">
      <w:pPr>
        <w:rPr>
          <w:rFonts w:ascii="Arial" w:hAnsi="Arial" w:cs="Arial"/>
          <w:sz w:val="24"/>
          <w:szCs w:val="24"/>
        </w:rPr>
      </w:pPr>
      <w:r>
        <w:rPr>
          <w:noProof/>
        </w:rPr>
        <w:drawing>
          <wp:inline distT="0" distB="0" distL="0" distR="0" wp14:anchorId="6E80EE68" wp14:editId="634700AB">
            <wp:extent cx="6115050" cy="2628900"/>
            <wp:effectExtent l="0" t="0" r="0" b="0"/>
            <wp:docPr id="27" name="Picture 27"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0" name="Picture 20" descr="Graphical user interface, application&#10;&#10;Description automatically generated"/>
                    <pic:cNvPicPr/>
                  </pic:nvPicPr>
                  <pic:blipFill rotWithShape="1">
                    <a:blip r:embed="rId90"/>
                    <a:srcRect l="16618" t="24828" r="12254" b="20788"/>
                    <a:stretch/>
                  </pic:blipFill>
                  <pic:spPr bwMode="auto">
                    <a:xfrm>
                      <a:off x="0" y="0"/>
                      <a:ext cx="6121156" cy="2631525"/>
                    </a:xfrm>
                    <a:prstGeom prst="rect">
                      <a:avLst/>
                    </a:prstGeom>
                    <a:ln>
                      <a:noFill/>
                    </a:ln>
                    <a:extLst>
                      <a:ext uri="{53640926-AAD7-44D8-BBD7-CCE9431645EC}">
                        <a14:shadowObscured xmlns:a14="http://schemas.microsoft.com/office/drawing/2010/main"/>
                      </a:ext>
                    </a:extLst>
                  </pic:spPr>
                </pic:pic>
              </a:graphicData>
            </a:graphic>
          </wp:inline>
        </w:drawing>
      </w:r>
    </w:p>
    <w:p w14:paraId="73720CF4" w14:textId="77777777" w:rsidR="00B11E22" w:rsidRDefault="00B11E22" w:rsidP="00B11E22">
      <w:pPr>
        <w:rPr>
          <w:i/>
          <w:iCs/>
          <w:sz w:val="24"/>
          <w:szCs w:val="24"/>
        </w:rPr>
      </w:pPr>
      <w:r w:rsidRPr="007276FE">
        <w:rPr>
          <w:i/>
          <w:iCs/>
          <w:sz w:val="24"/>
          <w:szCs w:val="24"/>
        </w:rPr>
        <w:t>Proportional gain 7.6</w:t>
      </w:r>
      <w:r>
        <w:rPr>
          <w:i/>
          <w:iCs/>
          <w:sz w:val="24"/>
          <w:szCs w:val="24"/>
        </w:rPr>
        <w:t xml:space="preserve"> (Oscillatory behaviour)</w:t>
      </w:r>
    </w:p>
    <w:p w14:paraId="7967D995" w14:textId="77777777" w:rsidR="00B11E22" w:rsidRDefault="00B11E22" w:rsidP="00B11E22">
      <w:pPr>
        <w:rPr>
          <w:i/>
          <w:iCs/>
          <w:sz w:val="24"/>
          <w:szCs w:val="24"/>
        </w:rPr>
      </w:pPr>
    </w:p>
    <w:p w14:paraId="20132D88" w14:textId="77777777" w:rsidR="00B11E22" w:rsidRDefault="00B11E22" w:rsidP="00B11E22">
      <w:pPr>
        <w:rPr>
          <w:i/>
          <w:iCs/>
          <w:sz w:val="24"/>
          <w:szCs w:val="24"/>
        </w:rPr>
      </w:pPr>
    </w:p>
    <w:p w14:paraId="1AC66C63" w14:textId="77777777" w:rsidR="00B11E22" w:rsidRDefault="00B11E22" w:rsidP="00B11E22">
      <w:pPr>
        <w:rPr>
          <w:i/>
          <w:iCs/>
          <w:sz w:val="24"/>
          <w:szCs w:val="24"/>
        </w:rPr>
      </w:pPr>
    </w:p>
    <w:p w14:paraId="4938CB5C" w14:textId="77777777" w:rsidR="00B11E22" w:rsidRPr="00A45FB2" w:rsidRDefault="00B11E22" w:rsidP="00B11E22">
      <w:pPr>
        <w:spacing w:after="160" w:line="259" w:lineRule="auto"/>
        <w:rPr>
          <w:rFonts w:asciiTheme="minorHAnsi" w:eastAsiaTheme="minorHAnsi" w:hAnsiTheme="minorHAnsi" w:cstheme="minorBidi"/>
          <w:sz w:val="22"/>
          <w:szCs w:val="22"/>
          <w:lang w:eastAsia="en-US"/>
        </w:rPr>
      </w:pPr>
    </w:p>
    <w:p w14:paraId="7207D1F4" w14:textId="606791BB" w:rsidR="00F84CD2" w:rsidRDefault="00B11E22" w:rsidP="0052304B">
      <w:pPr>
        <w:spacing w:line="360" w:lineRule="auto"/>
        <w:rPr>
          <w:sz w:val="24"/>
          <w:szCs w:val="24"/>
        </w:rPr>
      </w:pPr>
      <w:r>
        <w:rPr>
          <w:sz w:val="24"/>
          <w:szCs w:val="24"/>
        </w:rPr>
        <w:t>This is in stark contrast to the reaction curve method, which only needed one small step change on the controller output setting to then deliver all the information needed to make the tangent points to work out the PID values</w:t>
      </w:r>
      <w:r w:rsidR="00F84CD2">
        <w:rPr>
          <w:sz w:val="24"/>
          <w:szCs w:val="24"/>
        </w:rPr>
        <w:t xml:space="preserve"> (as seen below).</w:t>
      </w:r>
    </w:p>
    <w:p w14:paraId="004EA594" w14:textId="6432CECB" w:rsidR="00F84CD2" w:rsidRDefault="00F84CD2" w:rsidP="0052304B">
      <w:pPr>
        <w:spacing w:line="360" w:lineRule="auto"/>
        <w:rPr>
          <w:sz w:val="24"/>
          <w:szCs w:val="24"/>
        </w:rPr>
      </w:pPr>
    </w:p>
    <w:p w14:paraId="3CB8F00B" w14:textId="77777777" w:rsidR="00F84CD2" w:rsidRDefault="00F84CD2" w:rsidP="00F84CD2">
      <w:pPr>
        <w:rPr>
          <w:i/>
          <w:iCs/>
          <w:sz w:val="24"/>
          <w:szCs w:val="24"/>
        </w:rPr>
      </w:pPr>
    </w:p>
    <w:p w14:paraId="1DDDAA11" w14:textId="77777777" w:rsidR="00F84CD2" w:rsidRDefault="00F84CD2" w:rsidP="00F84CD2">
      <w:pPr>
        <w:rPr>
          <w:rFonts w:ascii="Arial" w:hAnsi="Arial" w:cs="Arial"/>
          <w:sz w:val="24"/>
          <w:szCs w:val="24"/>
        </w:rPr>
      </w:pPr>
      <w:r>
        <w:rPr>
          <w:noProof/>
        </w:rPr>
        <w:lastRenderedPageBreak/>
        <w:drawing>
          <wp:inline distT="0" distB="0" distL="0" distR="0" wp14:anchorId="24A50BC3" wp14:editId="6AC103AA">
            <wp:extent cx="5731510" cy="2480553"/>
            <wp:effectExtent l="0" t="0" r="2540" b="0"/>
            <wp:docPr id="28" name="Picture 28"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A screenshot of a computer&#10;&#10;Description automatically generated"/>
                    <pic:cNvPicPr/>
                  </pic:nvPicPr>
                  <pic:blipFill rotWithShape="1">
                    <a:blip r:embed="rId94"/>
                    <a:srcRect b="23057"/>
                    <a:stretch/>
                  </pic:blipFill>
                  <pic:spPr bwMode="auto">
                    <a:xfrm>
                      <a:off x="0" y="0"/>
                      <a:ext cx="5731510" cy="2480553"/>
                    </a:xfrm>
                    <a:prstGeom prst="rect">
                      <a:avLst/>
                    </a:prstGeom>
                    <a:ln>
                      <a:noFill/>
                    </a:ln>
                    <a:extLst>
                      <a:ext uri="{53640926-AAD7-44D8-BBD7-CCE9431645EC}">
                        <a14:shadowObscured xmlns:a14="http://schemas.microsoft.com/office/drawing/2010/main"/>
                      </a:ext>
                    </a:extLst>
                  </pic:spPr>
                </pic:pic>
              </a:graphicData>
            </a:graphic>
          </wp:inline>
        </w:drawing>
      </w:r>
    </w:p>
    <w:p w14:paraId="5BD2205F" w14:textId="77777777" w:rsidR="00F84CD2" w:rsidRDefault="00F84CD2" w:rsidP="00F84CD2">
      <w:pPr>
        <w:rPr>
          <w:rFonts w:ascii="Arial" w:hAnsi="Arial" w:cs="Arial"/>
          <w:sz w:val="24"/>
          <w:szCs w:val="24"/>
        </w:rPr>
      </w:pPr>
    </w:p>
    <w:p w14:paraId="2730C051" w14:textId="77777777" w:rsidR="00F84CD2" w:rsidRPr="003F4292" w:rsidRDefault="00F84CD2" w:rsidP="00F84CD2">
      <w:pPr>
        <w:rPr>
          <w:i/>
          <w:iCs/>
          <w:sz w:val="24"/>
          <w:szCs w:val="24"/>
        </w:rPr>
      </w:pPr>
      <w:r>
        <w:rPr>
          <w:i/>
          <w:iCs/>
          <w:sz w:val="24"/>
          <w:szCs w:val="24"/>
        </w:rPr>
        <w:t xml:space="preserve">Controller put into manual, step change applied. </w:t>
      </w:r>
    </w:p>
    <w:p w14:paraId="144EBB2B" w14:textId="77777777" w:rsidR="00F84CD2" w:rsidRDefault="00F84CD2" w:rsidP="00F84CD2">
      <w:pPr>
        <w:rPr>
          <w:rFonts w:ascii="Arial" w:hAnsi="Arial" w:cs="Arial"/>
          <w:sz w:val="24"/>
          <w:szCs w:val="24"/>
        </w:rPr>
      </w:pPr>
    </w:p>
    <w:p w14:paraId="2B6F2EFF" w14:textId="77777777" w:rsidR="00F84CD2" w:rsidRDefault="00F84CD2" w:rsidP="00F84CD2">
      <w:pPr>
        <w:rPr>
          <w:rFonts w:ascii="Arial" w:hAnsi="Arial" w:cs="Arial"/>
          <w:sz w:val="24"/>
          <w:szCs w:val="24"/>
        </w:rPr>
      </w:pPr>
    </w:p>
    <w:p w14:paraId="636AC653" w14:textId="77777777" w:rsidR="00F84CD2" w:rsidRDefault="00F84CD2" w:rsidP="00F84CD2">
      <w:pPr>
        <w:rPr>
          <w:rFonts w:ascii="Arial" w:hAnsi="Arial" w:cs="Arial"/>
          <w:sz w:val="24"/>
          <w:szCs w:val="24"/>
        </w:rPr>
      </w:pPr>
    </w:p>
    <w:p w14:paraId="12474841" w14:textId="77777777" w:rsidR="00F84CD2" w:rsidRDefault="00F84CD2" w:rsidP="00F84CD2">
      <w:pPr>
        <w:rPr>
          <w:rFonts w:ascii="Arial" w:hAnsi="Arial" w:cs="Arial"/>
          <w:sz w:val="24"/>
          <w:szCs w:val="24"/>
        </w:rPr>
      </w:pPr>
    </w:p>
    <w:p w14:paraId="53ABA0E1" w14:textId="77777777" w:rsidR="00F84CD2" w:rsidRDefault="00F84CD2" w:rsidP="00F84CD2">
      <w:pPr>
        <w:rPr>
          <w:rFonts w:ascii="Arial" w:hAnsi="Arial" w:cs="Arial"/>
          <w:sz w:val="24"/>
          <w:szCs w:val="24"/>
        </w:rPr>
      </w:pPr>
      <w:r>
        <w:rPr>
          <w:noProof/>
        </w:rPr>
        <w:drawing>
          <wp:inline distT="0" distB="0" distL="0" distR="0" wp14:anchorId="09B68A12" wp14:editId="3ADB8AF0">
            <wp:extent cx="5048655" cy="2839799"/>
            <wp:effectExtent l="0" t="0" r="0" b="0"/>
            <wp:docPr id="29" name="Picture 29" descr="A screenshot of a computer&#10;&#10;Description automatically generated with medium confidenc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A screenshot of a computer&#10;&#10;Description automatically generated with medium confidence"/>
                    <pic:cNvPicPr/>
                  </pic:nvPicPr>
                  <pic:blipFill>
                    <a:blip r:embed="rId95"/>
                    <a:stretch>
                      <a:fillRect/>
                    </a:stretch>
                  </pic:blipFill>
                  <pic:spPr>
                    <a:xfrm>
                      <a:off x="0" y="0"/>
                      <a:ext cx="5061698" cy="2847136"/>
                    </a:xfrm>
                    <a:prstGeom prst="rect">
                      <a:avLst/>
                    </a:prstGeom>
                  </pic:spPr>
                </pic:pic>
              </a:graphicData>
            </a:graphic>
          </wp:inline>
        </w:drawing>
      </w:r>
    </w:p>
    <w:p w14:paraId="7A47CB93" w14:textId="77777777" w:rsidR="00F84CD2" w:rsidRDefault="00F84CD2" w:rsidP="00F84CD2">
      <w:pPr>
        <w:rPr>
          <w:rFonts w:ascii="Arial" w:hAnsi="Arial" w:cs="Arial"/>
          <w:sz w:val="24"/>
          <w:szCs w:val="24"/>
        </w:rPr>
      </w:pPr>
    </w:p>
    <w:p w14:paraId="2F59BF90" w14:textId="77777777" w:rsidR="00F84CD2" w:rsidRDefault="00F84CD2" w:rsidP="00F84CD2">
      <w:pPr>
        <w:rPr>
          <w:rFonts w:ascii="Arial" w:hAnsi="Arial" w:cs="Arial"/>
          <w:sz w:val="24"/>
          <w:szCs w:val="24"/>
        </w:rPr>
      </w:pPr>
      <w:r>
        <w:rPr>
          <w:noProof/>
        </w:rPr>
        <w:lastRenderedPageBreak/>
        <w:drawing>
          <wp:inline distT="0" distB="0" distL="0" distR="0" wp14:anchorId="136DEE16" wp14:editId="7B536DBF">
            <wp:extent cx="5019472" cy="2809591"/>
            <wp:effectExtent l="0" t="0" r="0" b="0"/>
            <wp:docPr id="30" name="Picture 30"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4" name="Picture 14" descr="Graphical user interface, application&#10;&#10;Description automatically generated"/>
                    <pic:cNvPicPr/>
                  </pic:nvPicPr>
                  <pic:blipFill rotWithShape="1">
                    <a:blip r:embed="rId96"/>
                    <a:srcRect l="28010" t="18720" r="28017" b="37504"/>
                    <a:stretch/>
                  </pic:blipFill>
                  <pic:spPr bwMode="auto">
                    <a:xfrm>
                      <a:off x="0" y="0"/>
                      <a:ext cx="5027822" cy="2814265"/>
                    </a:xfrm>
                    <a:prstGeom prst="rect">
                      <a:avLst/>
                    </a:prstGeom>
                    <a:ln>
                      <a:noFill/>
                    </a:ln>
                    <a:extLst>
                      <a:ext uri="{53640926-AAD7-44D8-BBD7-CCE9431645EC}">
                        <a14:shadowObscured xmlns:a14="http://schemas.microsoft.com/office/drawing/2010/main"/>
                      </a:ext>
                    </a:extLst>
                  </pic:spPr>
                </pic:pic>
              </a:graphicData>
            </a:graphic>
          </wp:inline>
        </w:drawing>
      </w:r>
    </w:p>
    <w:p w14:paraId="2116C637" w14:textId="77777777" w:rsidR="00F84CD2" w:rsidRDefault="00F84CD2" w:rsidP="00F84CD2">
      <w:pPr>
        <w:rPr>
          <w:rFonts w:ascii="Arial" w:hAnsi="Arial" w:cs="Arial"/>
          <w:sz w:val="24"/>
          <w:szCs w:val="24"/>
        </w:rPr>
      </w:pPr>
    </w:p>
    <w:p w14:paraId="01BEE9BA" w14:textId="2F0A886D" w:rsidR="00F84CD2" w:rsidRDefault="00F84CD2" w:rsidP="00F84CD2">
      <w:pPr>
        <w:rPr>
          <w:i/>
          <w:iCs/>
          <w:sz w:val="24"/>
          <w:szCs w:val="24"/>
        </w:rPr>
      </w:pPr>
      <w:r>
        <w:rPr>
          <w:i/>
          <w:iCs/>
          <w:sz w:val="24"/>
          <w:szCs w:val="24"/>
        </w:rPr>
        <w:t>Necessary tangents plotted.</w:t>
      </w:r>
    </w:p>
    <w:p w14:paraId="42208814" w14:textId="75112FDE" w:rsidR="00F84CD2" w:rsidRDefault="00F84CD2" w:rsidP="00F84CD2">
      <w:pPr>
        <w:rPr>
          <w:i/>
          <w:iCs/>
          <w:sz w:val="24"/>
          <w:szCs w:val="24"/>
        </w:rPr>
      </w:pPr>
    </w:p>
    <w:p w14:paraId="14192B76" w14:textId="11EC3767" w:rsidR="00F84CD2" w:rsidRDefault="009C12E8" w:rsidP="00C247AA">
      <w:pPr>
        <w:spacing w:line="360" w:lineRule="auto"/>
        <w:rPr>
          <w:i/>
          <w:iCs/>
          <w:sz w:val="24"/>
          <w:szCs w:val="24"/>
        </w:rPr>
      </w:pPr>
      <w:r>
        <w:rPr>
          <w:noProof/>
          <w:sz w:val="24"/>
          <w:szCs w:val="24"/>
        </w:rPr>
        <mc:AlternateContent>
          <mc:Choice Requires="wpi">
            <w:drawing>
              <wp:anchor distT="0" distB="0" distL="114300" distR="114300" simplePos="0" relativeHeight="251704320" behindDoc="0" locked="0" layoutInCell="1" allowOverlap="1" wp14:anchorId="2E162FBA" wp14:editId="77121379">
                <wp:simplePos x="0" y="0"/>
                <wp:positionH relativeFrom="column">
                  <wp:posOffset>3555700</wp:posOffset>
                </wp:positionH>
                <wp:positionV relativeFrom="paragraph">
                  <wp:posOffset>938520</wp:posOffset>
                </wp:positionV>
                <wp:extent cx="800280" cy="482400"/>
                <wp:effectExtent l="38100" t="38100" r="38100" b="38735"/>
                <wp:wrapNone/>
                <wp:docPr id="70" name="Ink 70"/>
                <wp:cNvGraphicFramePr/>
                <a:graphic xmlns:a="http://schemas.openxmlformats.org/drawingml/2006/main">
                  <a:graphicData uri="http://schemas.microsoft.com/office/word/2010/wordprocessingInk">
                    <w14:contentPart bwMode="auto" r:id="rId100">
                      <w14:nvContentPartPr>
                        <w14:cNvContentPartPr/>
                      </w14:nvContentPartPr>
                      <w14:xfrm>
                        <a:off x="0" y="0"/>
                        <a:ext cx="800280" cy="482400"/>
                      </w14:xfrm>
                    </w14:contentPart>
                  </a:graphicData>
                </a:graphic>
              </wp:anchor>
            </w:drawing>
          </mc:Choice>
          <mc:Fallback>
            <w:pict>
              <v:shape w14:anchorId="5BD3B0D5" id="Ink 70" o:spid="_x0000_s1026" type="#_x0000_t75" style="position:absolute;margin-left:279.2pt;margin-top:73.1pt;width:64.65pt;height:39.6pt;z-index:251704320;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AUHaJSJAQAAMgMAAA4AAABkcnMvZTJvRG9jLnhtbJxSQU7DMBC8I/EH&#13;&#10;y3caJwpQRU05UCFxAHqABxjHbixib7R2m/J71mlLCwghcYl2Pc54ZmdnN1vXsY3GYMHXPJ8IzrRX&#13;&#10;0Fi/qvnL893FlLMQpW9kB17X/F0HfjM/P5sNfaULaKFrNDIi8aEa+pq3MfZVlgXVaifDBHrtCTSA&#13;&#10;TkZqcZU1KAdid11WCHGVDYBNj6B0CHS62IF8PvIbo1V8MiboyDpSJ8SU9MVUlSVVmKqrgqrXVOWX&#13;&#10;lzybz2S1Qtm3Vu1lyX+octJ6EvFJtZBRsjXaH1TOKoQAJk4UuAyMsUqPnshdLr65u/dvyVleqjVW&#13;&#10;CnzUPi4lxsP8RuA/T7iORjA8QEMJyXUEvmekAf0dyE70AtTakZ5dKqg7GWklQmv7QIOubFNzvG/y&#13;&#10;o36/uT06WOLR1+NmiSzdv6ZgvHSkiYwz6iicg/nHr38Tku2h33i3Bl1KhOSybc2J+z19x8D1NjJF&#13;&#10;h1MhirQiiqByWpRixA/MO4ZDdzJ/evxL0qd9Enay6vMPAAAA//8DAFBLAwQUAAYACAAAACEAZ6mp&#13;&#10;N6oCAAAvBgAAEAAAAGRycy9pbmsvaW5rMS54bWy0VMtu2zAQvBfoPyyYQy+iTVLUy4iTQ9AABVqg&#13;&#10;aFKgPSoyYwvRw5Do2Pn7DilFcRDnUrQHSdxd7uzscKnzy0Nd0aPp+rJtlkzOBCPTFO2qbNZL9vP2&#13;&#10;mqeMeps3q7xqG7NkT6ZnlxcfP5yXzUNdLfAmIDS9W9XVkm2s3S7m8/1+P9uHs7Zbz5UQ4fxL8/Dt&#13;&#10;K7sYs1bmvmxKi5L9s6toG2sO1oEtytWSFfYgpv3Avml3XWGmsPN0xcsO2+WFuW67OrcT4iZvGlNR&#13;&#10;k9fg/YuRfdpiUaLO2nSM6hINczWTOtHp5wyO/LBkR/YOFHswqdn8NObv/4B5/RbT0QpVEieMRkor&#13;&#10;8+g4zb3mi/d7/961W9PZ0rzIPIgyBp6oGGyvzyBUZ/q22rmzYfSYVztIJoXAWIy15fyEIG/xoM0/&#13;&#10;xYMu7+Idk3stzdjesQ6jaNNIPR+tLWuDQa+304zZHsDOfWM7fx2UUIoLxWV6K+VC64WSszBVR0cx&#13;&#10;TvEz5l236zcT3l33Mq8+Mqk2dLYvV3YziS5mIkqknnQ/Vv1U9saU64396/SirVpcivHEz66uhIjj&#13;&#10;o858yWnkTlxgP4U0CvDD3C/Zmb/D5DMHh1cgzUhKlZEKdaSCT1yK4Ukgb8B4xBTLIhkHMqSURMBT&#13;&#10;UjzROtCkSQZckeYyFDrgGnE4JEUUwU5I8iTJAkEJ0mIuJVcqhhnCFDzkKlPuCyvlESVSBVgDQUau&#13;&#10;RpgE4ISgRKrmKkoDfKTfgFxJYYaaITg4Gg4vTcMARRwJ5CFT+XxFkrI4BQMXkSR4moFm6nmArSSt&#13;&#10;FKLYB3KC4gywaAatSoQFWEV4I8RlLAPUgTXARK5prwJs0mGEKAA9jFfKpfsSIQhg4VBdDXgxtt4Y&#13;&#10;t3hRfGSMD7UdPfHqxzKdOW7MxR8AAAD//wMAUEsDBBQABgAIAAAAIQDklqSr5gAAABABAAAPAAAA&#13;&#10;ZHJzL2Rvd25yZXYueG1sTE9NT4NAEL2b+B82Y+LNLhKghLI01oaES5u22qTHLbsCys4Sdtviv3c8&#13;&#10;6eUlk/fmfeTLyfTsqkfXWRTwPAuAaayt6rAR8P5WPqXAnJeoZG9RC/jWDpbF/V0uM2VvuNfXg28Y&#13;&#10;maDLpIDW+yHj3NWtNtLN7KCRuA87GunpHBuuRnkjc9PzMAgSbmSHlNDKQb+2uv46XIyATXVKq+1m&#13;&#10;eyx367isws9pFaz2Qjw+TOsFwcsCmNeT//uA3w3UHwoqdrYXVI71AuI4jUhKRJSEwEiRpPM5sLOA&#13;&#10;MIwj4EXO/w8pfgAAAP//AwBQSwMEFAAGAAgAAAAhAHkYvJ2/AAAAIQEAABkAAABkcnMvX3JlbHMv&#13;&#10;ZTJvRG9jLnhtbC5yZWxzhM+xasQwDAbgvdB3MNobJR3KUeJkOQ6ylhRuNY6SmMSysZzSe/t67MHB&#13;&#10;DRqE0PdLbf/rd/VDSVxgDU1VgyK2YXK8aPgeL28nUJINT2YPTBpuJNB3ry/tF+0mlyVZXRRVFBYN&#13;&#10;a87xE1HsSt5IFSJxmcwheZNLmxaMxm5mIXyv6w9M/w3o7kw1TBrSMDWgxlssyc/tMM/O0jnYwxPn&#13;&#10;BxFoD8nBX/1eUJMWyhocb1iqqcqhgF2Ld491fwAAAP//AwBQSwECLQAUAAYACAAAACEAmzMnNwwB&#13;&#10;AAAtAgAAEwAAAAAAAAAAAAAAAAAAAAAAW0NvbnRlbnRfVHlwZXNdLnhtbFBLAQItABQABgAIAAAA&#13;&#10;IQA4/SH/1gAAAJQBAAALAAAAAAAAAAAAAAAAAD0BAABfcmVscy8ucmVsc1BLAQItABQABgAIAAAA&#13;&#10;IQAFB2iUiQEAADIDAAAOAAAAAAAAAAAAAAAAADwCAABkcnMvZTJvRG9jLnhtbFBLAQItABQABgAI&#13;&#10;AAAAIQBnqak3qgIAAC8GAAAQAAAAAAAAAAAAAAAAAPEDAABkcnMvaW5rL2luazEueG1sUEsBAi0A&#13;&#10;FAAGAAgAAAAhAOSWpKvmAAAAEAEAAA8AAAAAAAAAAAAAAAAAyQYAAGRycy9kb3ducmV2LnhtbFBL&#13;&#10;AQItABQABgAIAAAAIQB5GLydvwAAACEBAAAZAAAAAAAAAAAAAAAAANwHAABkcnMvX3JlbHMvZTJv&#13;&#10;RG9jLnhtbC5yZWxzUEsFBgAAAAAGAAYAeAEAANIIAAAAAA==&#13;&#10;">
                <v:imagedata r:id="rId101" o:title=""/>
              </v:shape>
            </w:pict>
          </mc:Fallback>
        </mc:AlternateContent>
      </w:r>
      <w:r>
        <w:rPr>
          <w:noProof/>
          <w:sz w:val="24"/>
          <w:szCs w:val="24"/>
        </w:rPr>
        <mc:AlternateContent>
          <mc:Choice Requires="wpi">
            <w:drawing>
              <wp:anchor distT="0" distB="0" distL="114300" distR="114300" simplePos="0" relativeHeight="251703296" behindDoc="0" locked="0" layoutInCell="1" allowOverlap="1" wp14:anchorId="25CEA055" wp14:editId="24D34BD9">
                <wp:simplePos x="0" y="0"/>
                <wp:positionH relativeFrom="column">
                  <wp:posOffset>2971780</wp:posOffset>
                </wp:positionH>
                <wp:positionV relativeFrom="paragraph">
                  <wp:posOffset>-36000</wp:posOffset>
                </wp:positionV>
                <wp:extent cx="813240" cy="482400"/>
                <wp:effectExtent l="38100" t="38100" r="38100" b="38735"/>
                <wp:wrapNone/>
                <wp:docPr id="69" name="Ink 69"/>
                <wp:cNvGraphicFramePr/>
                <a:graphic xmlns:a="http://schemas.openxmlformats.org/drawingml/2006/main">
                  <a:graphicData uri="http://schemas.microsoft.com/office/word/2010/wordprocessingInk">
                    <w14:contentPart bwMode="auto" r:id="rId102">
                      <w14:nvContentPartPr>
                        <w14:cNvContentPartPr/>
                      </w14:nvContentPartPr>
                      <w14:xfrm>
                        <a:off x="0" y="0"/>
                        <a:ext cx="813240" cy="482400"/>
                      </w14:xfrm>
                    </w14:contentPart>
                  </a:graphicData>
                </a:graphic>
              </wp:anchor>
            </w:drawing>
          </mc:Choice>
          <mc:Fallback>
            <w:pict>
              <v:shape w14:anchorId="2C314D8B" id="Ink 69" o:spid="_x0000_s1026" type="#_x0000_t75" style="position:absolute;margin-left:233.2pt;margin-top:-3.65pt;width:65.65pt;height:39.6pt;z-index:251703296;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ZjL7yJAQAAMgMAAA4AAABkcnMvZTJvRG9jLnhtbJxSQW7CMBC8V+of&#13;&#10;LN9LEkoRjQgciipxKOXQPsB1bGI19kZrQ+D3XQco0KqqxCXa9TjjmZ0dT7e2ZhuF3oAreNZLOVNO&#13;&#10;QmncquDvb893I858EK4UNThV8J3yfDq5vRm3Ta76UEFdKmRE4nzeNgWvQmjyJPGyUlb4HjTKEagB&#13;&#10;rQjU4iopUbTEbuukn6bDpAUsGwSpvKfT2R7kk45fayXDq9ZeBVaTunQwIH0hVumIKoxVNqTqI1YP&#13;&#10;2QNPJmORr1A0lZEHWeIKVVYYRyK+qWYiCLZG84vKGongQYeeBJuA1kaqzhO5y9If7ubuMzrLBnKN&#13;&#10;uQQXlAtLgeE4vw645glb0wjaFygpIbEOwA+MNKD/A9mLnoFcW9KzTwVVLQKthK9M42nQuSkLjvMy&#13;&#10;O+l3m6eTgyWefC02S2Tx/vCRMycsaSLjjDoK52h+cfk3IckB+ot3q9HGREgu2xacQt/Fbxe42gYm&#13;&#10;6XCU3ffjikiCBiMqO/zIvGc4dmfzp8cvkj7vo7CzVZ98AQAA//8DAFBLAwQUAAYACAAAACEA2CHW&#13;&#10;8LcCAABJBgAAEAAAAGRycy9pbmsvaW5rMS54bWy0VMlu2zAQvRfoPxDMoRfS4iJRshElh6ABCrRA&#13;&#10;0aRAe1RkxhaixZDo2Pn7PtKK4iDOpWgPpmd9M/M41PnlvqnJo+2HqmtzKmeCEtuW3bJqVzn9eXvN&#13;&#10;M0oGV7TLou5am9MnO9DLi48fzqv2oakXOAkQ2sFLTZ3TtXObRRTtdrvZTs+6fhUpIXT0pX349pVe&#13;&#10;jFlLe1+1lUPJ4dlUdq2ze+fBFtUyp6Xbiyke2Dfdti/t5PaWvnyJcH1R2uuubwo3Ia6LtrU1aYsG&#13;&#10;ff+ixD1tIFSos7I9JU2FgbmayTiNs89zGIp9To/0LVoc0ElDo9OYv/8D5vVbTN+WVqlJKRlbWtpH&#13;&#10;31MUOF+8P/v3vtvY3lX2heYDKaPjiZQHPfBzIKq3Q1dv/d1Q8ljUW1AmhcBajLVldIKQt3jg5p/i&#13;&#10;gZd38Y6be03NON4xDyNp00o9X62rGotFbzbTjrkBwN584/rwHJRQigvFZXYr5SKOFzLB9qijqxi3&#13;&#10;+Bnzrt8O6wnvrn/Z1+CZWDtMtquWbj2RLmYiSWU88X7M+qnsta1Wa/fX6WVXd3gU442fXV0JYczR&#13;&#10;ZKHktHInHnDYQjIS8MPe5/QsvGESMg+GwECiiVRzQ5QWImWfxCcu8dOpkowKqqhgXJGMxKnJGI+J&#13;&#10;IMpohn+EIYQbWATzZzoPfp5KlsCdQE2RmMiMZdxwZYCUERlzkxhmuIzJXCLGEKl5NtcIgpDAJIiP&#13;&#10;Vkwg3CBbAEUyaaDGSE1DRYlwpMaJZhIrgCF8hBdRB0C+gDSM64QoBSf6JXKeMeVnCJpARZ/mPZmO&#13;&#10;mcScEn7FjVYsRZxkmiiepkAhXgMCH5EYkjBjBk4SAhFNHk6P4V0KfcGFXnykZwQOUMU1mhhzuPeZ&#13;&#10;2Nt9DKp4LsEaBLAeEuGAArxwegf0IAPy1Sdn2ga8pYs/AAAA//8DAFBLAwQUAAYACAAAACEA1pU9&#13;&#10;zOMAAAAOAQAADwAAAGRycy9kb3ducmV2LnhtbExP3UrDMBS+F3yHcATvtnRuNq5rOsRtOBCRVR/g&#13;&#10;rIlNsTkpTbp1Pr3xSm8OfJzvN1+PtmUn3fvGkYTZNAGmqXKqoVrCx/tu8gDMBySFrSMt4aI9rIvr&#13;&#10;qxwz5c500Kcy1CyakM9Qggmhyzj3ldEW/dR1muLv0/UWQ4R9zVWP52huW36XJCm32FBMMNjpJ6Or&#13;&#10;r3KwEjZvJv3ev4rdUJv59lA+42X7glLe3oybVTyPK2BBj+FPAb8bYn8oYrGjG0h51kpYpOkiUiVM&#13;&#10;xBxYJNwvhQB2lCBmS+BFzv/PKH4AAAD//wMAUEsDBBQABgAIAAAAIQB5GLydvwAAACEBAAAZAAAA&#13;&#10;ZHJzL19yZWxzL2Uyb0RvYy54bWwucmVsc4TPsWrEMAwG4L3QdzDaGyUdylHiZDkOspYUbjWOkpjE&#13;&#10;srGc0nv7euzBwQ0ahND3S23/63f1Q0lcYA1NVYMitmFyvGj4Hi9vJ1CSDU9mD0wabiTQd68v7Rft&#13;&#10;JpclWV0UVRQWDWvO8RNR7EreSBUicZnMIXmTS5sWjMZuZiF8r+sPTP8N6O5MNUwa0jA1oMZbLMnP&#13;&#10;7TDPztI52MMT5wcRaA/JwV/9XlCTFsoaHG9YqqnKoYBdi3ePdX8AAAD//wMAUEsBAi0AFAAGAAgA&#13;&#10;AAAhAJszJzcMAQAALQIAABMAAAAAAAAAAAAAAAAAAAAAAFtDb250ZW50X1R5cGVzXS54bWxQSwEC&#13;&#10;LQAUAAYACAAAACEAOP0h/9YAAACUAQAACwAAAAAAAAAAAAAAAAA9AQAAX3JlbHMvLnJlbHNQSwEC&#13;&#10;LQAUAAYACAAAACEAxmMvvIkBAAAyAwAADgAAAAAAAAAAAAAAAAA8AgAAZHJzL2Uyb0RvYy54bWxQ&#13;&#10;SwECLQAUAAYACAAAACEA2CHW8LcCAABJBgAAEAAAAAAAAAAAAAAAAADxAwAAZHJzL2luay9pbmsx&#13;&#10;LnhtbFBLAQItABQABgAIAAAAIQDWlT3M4wAAAA4BAAAPAAAAAAAAAAAAAAAAANYGAABkcnMvZG93&#13;&#10;bnJldi54bWxQSwECLQAUAAYACAAAACEAeRi8nb8AAAAhAQAAGQAAAAAAAAAAAAAAAADmBwAAZHJz&#13;&#10;L19yZWxzL2Uyb0RvYy54bWwucmVsc1BLBQYAAAAABgAGAHgBAADcCAAAAAA=&#13;&#10;">
                <v:imagedata r:id="rId103" o:title=""/>
              </v:shape>
            </w:pict>
          </mc:Fallback>
        </mc:AlternateContent>
      </w:r>
      <w:r w:rsidR="00F84CD2">
        <w:rPr>
          <w:sz w:val="24"/>
          <w:szCs w:val="24"/>
        </w:rPr>
        <w:t>This does not mean that one tuning method is better than the other, but it does show that each method is suited to different systems. With regards to the ultimate cycle method for example it</w:t>
      </w:r>
      <w:r w:rsidR="00633580">
        <w:rPr>
          <w:sz w:val="24"/>
          <w:szCs w:val="24"/>
        </w:rPr>
        <w:t xml:space="preserve">, </w:t>
      </w:r>
      <w:r w:rsidR="00C5607E" w:rsidRPr="00633580">
        <w:rPr>
          <w:i/>
          <w:iCs/>
          <w:sz w:val="24"/>
          <w:szCs w:val="24"/>
        </w:rPr>
        <w:t>“does not work for inherently unstable processes like temperature control of exothermic reactions.</w:t>
      </w:r>
      <w:r w:rsidR="00633580" w:rsidRPr="00633580">
        <w:rPr>
          <w:i/>
          <w:iCs/>
          <w:sz w:val="24"/>
          <w:szCs w:val="24"/>
        </w:rPr>
        <w:t xml:space="preserve"> </w:t>
      </w:r>
      <w:r w:rsidR="00C5607E" w:rsidRPr="00633580">
        <w:rPr>
          <w:i/>
          <w:iCs/>
          <w:sz w:val="24"/>
          <w:szCs w:val="24"/>
        </w:rPr>
        <w:t>This procedure</w:t>
      </w:r>
      <w:r w:rsidR="00633580" w:rsidRPr="00633580">
        <w:rPr>
          <w:i/>
          <w:iCs/>
          <w:sz w:val="24"/>
          <w:szCs w:val="24"/>
        </w:rPr>
        <w:t xml:space="preserve"> also </w:t>
      </w:r>
      <w:r w:rsidR="00C5607E" w:rsidRPr="00633580">
        <w:rPr>
          <w:i/>
          <w:iCs/>
          <w:sz w:val="24"/>
          <w:szCs w:val="24"/>
        </w:rPr>
        <w:t>cannot be used if the Process Variable oscillates when the controller is in Manual control mode. If the loop is already oscillating in Auto, make sure the cycling stops in Manual</w:t>
      </w:r>
      <w:r w:rsidR="00BF3331">
        <w:rPr>
          <w:i/>
          <w:iCs/>
          <w:sz w:val="24"/>
          <w:szCs w:val="24"/>
        </w:rPr>
        <w:t xml:space="preserve"> </w:t>
      </w:r>
      <w:r w:rsidR="00633580">
        <w:rPr>
          <w:rStyle w:val="FootnoteReference"/>
          <w:i/>
          <w:iCs/>
          <w:sz w:val="24"/>
          <w:szCs w:val="24"/>
        </w:rPr>
        <w:footnoteReference w:id="4"/>
      </w:r>
    </w:p>
    <w:p w14:paraId="1E6D71BD" w14:textId="67B1135C" w:rsidR="00BF3331" w:rsidRPr="00C247AA" w:rsidRDefault="00BF3331" w:rsidP="00C247AA">
      <w:pPr>
        <w:spacing w:line="360" w:lineRule="auto"/>
        <w:rPr>
          <w:i/>
          <w:iCs/>
          <w:sz w:val="24"/>
          <w:szCs w:val="24"/>
        </w:rPr>
      </w:pPr>
    </w:p>
    <w:p w14:paraId="2839A44D" w14:textId="158C8851" w:rsidR="00C247AA" w:rsidRDefault="009C12E8" w:rsidP="00C247AA">
      <w:pPr>
        <w:spacing w:line="360" w:lineRule="auto"/>
        <w:rPr>
          <w:rFonts w:eastAsia="+mn-ea"/>
          <w:color w:val="000000"/>
          <w:kern w:val="24"/>
          <w:sz w:val="24"/>
          <w:szCs w:val="24"/>
        </w:rPr>
      </w:pPr>
      <w:r>
        <w:rPr>
          <w:noProof/>
          <w:sz w:val="24"/>
          <w:szCs w:val="24"/>
        </w:rPr>
        <mc:AlternateContent>
          <mc:Choice Requires="wpi">
            <w:drawing>
              <wp:anchor distT="0" distB="0" distL="114300" distR="114300" simplePos="0" relativeHeight="251705344" behindDoc="0" locked="0" layoutInCell="1" allowOverlap="1" wp14:anchorId="4B5659A7" wp14:editId="0BB8F106">
                <wp:simplePos x="0" y="0"/>
                <wp:positionH relativeFrom="column">
                  <wp:posOffset>3501340</wp:posOffset>
                </wp:positionH>
                <wp:positionV relativeFrom="paragraph">
                  <wp:posOffset>228330</wp:posOffset>
                </wp:positionV>
                <wp:extent cx="734040" cy="483120"/>
                <wp:effectExtent l="38100" t="38100" r="41275" b="38100"/>
                <wp:wrapNone/>
                <wp:docPr id="71" name="Ink 71"/>
                <wp:cNvGraphicFramePr/>
                <a:graphic xmlns:a="http://schemas.openxmlformats.org/drawingml/2006/main">
                  <a:graphicData uri="http://schemas.microsoft.com/office/word/2010/wordprocessingInk">
                    <w14:contentPart bwMode="auto" r:id="rId104">
                      <w14:nvContentPartPr>
                        <w14:cNvContentPartPr/>
                      </w14:nvContentPartPr>
                      <w14:xfrm>
                        <a:off x="0" y="0"/>
                        <a:ext cx="734040" cy="483120"/>
                      </w14:xfrm>
                    </w14:contentPart>
                  </a:graphicData>
                </a:graphic>
              </wp:anchor>
            </w:drawing>
          </mc:Choice>
          <mc:Fallback>
            <w:pict>
              <v:shape w14:anchorId="385A0B6F" id="Ink 71" o:spid="_x0000_s1026" type="#_x0000_t75" style="position:absolute;margin-left:274.9pt;margin-top:17.2pt;width:59.45pt;height:39.7pt;z-index:25170534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BrAYCIAQAAMgMAAA4AAABkcnMvZTJvRG9jLnhtbJxSwU4CMRC9m/gP&#13;&#10;Te+yXUDEDQsHiQkHkYN+QO22bOO2s5kWFv7e2QUENcbEy2amr/v63ryZzHauYluNwYLPedoTnGmv&#13;&#10;oLB+nfPXl8ebMWchSl/ICrzO+V4HPpteX02aOtN9KKEqNDIi8SFr6pyXMdZZkgRVaidDD2rtCTSA&#13;&#10;TkZqcZ0UKBtid1XSF2KUNIBFjaB0CHQ6P4B82vEbo1V8NiboyCpSJ8SY9MXPCttqdH/L2VtXCcGT&#13;&#10;6URma5R1adVRlvyHKietJxGfVHMZJdug/UHlrEIIYGJPgUvAGKt054ncpeKbu4V/b52lQ7XBTIGP&#13;&#10;2seVxHiaXwf85wlX0QiaJygoIbmJwI+MNKC/AzmInoPaONJzSAV1JSOtRChtHTjDzBY5x0WRnvX7&#13;&#10;7cPZwQrPvpbbFbL2/l3KmZeONJFxRh2FczK//Po3IckR+o13Z9C1iZBctss5LcK+/XaB611kig7v&#13;&#10;BkMxJEQRNBwP0n6Hn5gPDKfuYv70+JekL/tW2MWqTz8AAAD//wMAUEsDBBQABgAIAAAAIQAwW9dg&#13;&#10;iwIAAO8FAAAQAAAAZHJzL2luay9pbmsxLnhtbLRUXWvbMBR9H+w/XNSHvUixdK1Edqjbh7LCYIOx&#13;&#10;drA9uo6amPoj2EqT/vtdya6b0vRlbCQI6X6ce+7Rlc8vD3UFj7bry7bJmJpJBrYp2lXZrDP28/Za&#13;&#10;JAx6lzervGobm7En27PLi48fzsvmoa6WtAIhNL3f1VXGNs5tl1G03+9n+3jWdusIpYyjL83Dt6/s&#13;&#10;Ysxa2fuyKR2V7J9NRds4e3AebFmuMla4g5ziCfum3XWFndze0hUvEa7LC3vddnXuJsRN3jS2giav&#13;&#10;ifcvBu5pS5uS6qxtx6AuqWGBM6WNTj6nZMgPGTs674hiT0xqFp3G/P0fMK/fYnpaMZqFYTBSWtlH&#13;&#10;zykKmi/f7/17125t50r7IvMgyuh4gmI4B30GoTrbt9XO3w2Dx7zakWRKShqLsbaKTgjyFo+0+ad4&#13;&#10;pMu7eMfkXksztneswyjaNFLPV+vK2tKg19tpxlxPwN5847rwHFAiColCJbdKLbVe4nxmEnl0FeMU&#13;&#10;P2Pedbt+M+HddS/zGjyTakNn+3LlNpPocibnRulJ92PVT2VvbLneuL9OL9qqpUcx3vjZ1ZWUi8VR&#13;&#10;Z6HkNHInHnCYQhgF+GHvM3YW3jCEzMEQFNALULFWoNLUKP6J1Pwk6I9SGc5SZlgskzlXwghMZMIl&#13;&#10;JBDLWPMFSIGx4YosQkkz51oYkByNULBAyYUWimA5UpwC1D4gpUjUHGORQKIVF5SKBKM5LYCGwila&#13;&#10;kMOImA5C0W+OKadEOiqQnixHckqigrRq0GGvQGuiJ3RII3IpNSCQvARDgYAy9XhDJiENTg8jRex9&#13;&#10;xJdiqQLVJ8ywR5hjQml09JE+bYDAsCeHx8PAJFQhf/AM5ELGqw/DdGc08Rd/AAAA//8DAFBLAwQU&#13;&#10;AAYACAAAACEAUCv4E+QAAAAPAQAADwAAAGRycy9kb3ducmV2LnhtbEyPwU7DMBBE70j8g7WVuFGn&#13;&#10;NIQ0jVMRKiQuPVD4ADfexlHjdRS7bfr3LCe4rLTamdk35WZyvbjgGDpPChbzBARS401HrYLvr/fH&#13;&#10;HESImozuPaGCGwbYVPd3pS6Mv9InXvaxFRxCodAKbIxDIWVoLDod5n5A4tvRj05HXsdWmlFfOdz1&#13;&#10;8ilJMul0R/zB6gHfLDan/dkpqI92utU25qemq4dab3ftx2SUephN2zWP1zWIiFP8c8BvB+aHisEO&#13;&#10;/kwmiF7Bc7pi/qhgmaYgWJBl+QuIAysXyxxkVcr/PaofAAAA//8DAFBLAwQUAAYACAAAACEAeRi8&#13;&#10;nb8AAAAhAQAAGQAAAGRycy9fcmVscy9lMm9Eb2MueG1sLnJlbHOEz7FqxDAMBuC90Hcw2hslHcpR&#13;&#10;4mQ5DrKWFG41jpKYxLKxnNJ7+3rswcENGoTQ90tt/+t39UNJXGANTVWDIrZhcrxo+B4vbydQkg1P&#13;&#10;Zg9MGm4k0HevL+0X7SaXJVldFFUUFg1rzvETUexK3kgVInGZzCF5k0ubFozGbmYhfK/rD0z/Deju&#13;&#10;TDVMGtIwNaDGWyzJz+0wz87SOdjDE+cHEWgPycFf/V5QkxbKGhxvWKqpyqGAXYt3j3V/AAAA//8D&#13;&#10;AFBLAQItABQABgAIAAAAIQCbMyc3DAEAAC0CAAATAAAAAAAAAAAAAAAAAAAAAABbQ29udGVudF9U&#13;&#10;eXBlc10ueG1sUEsBAi0AFAAGAAgAAAAhADj9If/WAAAAlAEAAAsAAAAAAAAAAAAAAAAAPQEAAF9y&#13;&#10;ZWxzLy5yZWxzUEsBAi0AFAAGAAgAAAAhAKBrAYCIAQAAMgMAAA4AAAAAAAAAAAAAAAAAPAIAAGRy&#13;&#10;cy9lMm9Eb2MueG1sUEsBAi0AFAAGAAgAAAAhADBb12CLAgAA7wUAABAAAAAAAAAAAAAAAAAA8AMA&#13;&#10;AGRycy9pbmsvaW5rMS54bWxQSwECLQAUAAYACAAAACEAUCv4E+QAAAAPAQAADwAAAAAAAAAAAAAA&#13;&#10;AACpBgAAZHJzL2Rvd25yZXYueG1sUEsBAi0AFAAGAAgAAAAhAHkYvJ2/AAAAIQEAABkAAAAAAAAA&#13;&#10;AAAAAAAAugcAAGRycy9fcmVscy9lMm9Eb2MueG1sLnJlbHNQSwUGAAAAAAYABgB4AQAAsAgAAAAA&#13;&#10;">
                <v:imagedata r:id="rId105" o:title=""/>
              </v:shape>
            </w:pict>
          </mc:Fallback>
        </mc:AlternateContent>
      </w:r>
      <w:r w:rsidR="00BF3331" w:rsidRPr="00C247AA">
        <w:rPr>
          <w:sz w:val="24"/>
          <w:szCs w:val="24"/>
        </w:rPr>
        <w:t>This is due to the fact</w:t>
      </w:r>
      <w:r w:rsidR="00C247AA" w:rsidRPr="00C247AA">
        <w:rPr>
          <w:sz w:val="24"/>
          <w:szCs w:val="24"/>
        </w:rPr>
        <w:t xml:space="preserve"> that the ultimate cycle method is used for more fast acting methods, such as flow control systems and temperature control systems. </w:t>
      </w:r>
      <w:r w:rsidR="00C247AA" w:rsidRPr="00C247AA">
        <w:rPr>
          <w:rFonts w:eastAsia="+mn-ea"/>
          <w:color w:val="000000"/>
          <w:kern w:val="24"/>
          <w:sz w:val="24"/>
          <w:szCs w:val="24"/>
        </w:rPr>
        <w:t xml:space="preserve">If the system has a large capacity </w:t>
      </w:r>
      <w:r w:rsidR="00FE7C93">
        <w:rPr>
          <w:rFonts w:eastAsia="+mn-ea"/>
          <w:color w:val="000000"/>
          <w:kern w:val="24"/>
          <w:sz w:val="24"/>
          <w:szCs w:val="24"/>
        </w:rPr>
        <w:t>such as</w:t>
      </w:r>
      <w:r w:rsidR="00C247AA" w:rsidRPr="00C247AA">
        <w:rPr>
          <w:rFonts w:eastAsia="+mn-ea"/>
          <w:color w:val="000000"/>
          <w:kern w:val="24"/>
          <w:sz w:val="24"/>
          <w:szCs w:val="24"/>
        </w:rPr>
        <w:t xml:space="preserve"> a </w:t>
      </w:r>
      <w:r w:rsidR="00FE7C93">
        <w:rPr>
          <w:rFonts w:eastAsia="+mn-ea"/>
          <w:color w:val="000000"/>
          <w:kern w:val="24"/>
          <w:sz w:val="24"/>
          <w:szCs w:val="24"/>
        </w:rPr>
        <w:t>large</w:t>
      </w:r>
      <w:r w:rsidR="00C247AA" w:rsidRPr="00C247AA">
        <w:rPr>
          <w:rFonts w:eastAsia="+mn-ea"/>
          <w:color w:val="000000"/>
          <w:kern w:val="24"/>
          <w:sz w:val="24"/>
          <w:szCs w:val="24"/>
        </w:rPr>
        <w:t xml:space="preserve"> storage tank</w:t>
      </w:r>
      <w:r w:rsidR="00C247AA">
        <w:rPr>
          <w:rFonts w:eastAsia="+mn-ea"/>
          <w:color w:val="000000"/>
          <w:kern w:val="24"/>
          <w:sz w:val="24"/>
          <w:szCs w:val="24"/>
        </w:rPr>
        <w:t>,</w:t>
      </w:r>
      <w:r w:rsidR="00C247AA" w:rsidRPr="00C247AA">
        <w:rPr>
          <w:rFonts w:eastAsia="+mn-ea"/>
          <w:color w:val="000000"/>
          <w:kern w:val="24"/>
          <w:sz w:val="24"/>
          <w:szCs w:val="24"/>
        </w:rPr>
        <w:t xml:space="preserve"> it would take too long to get the system to cycle.  </w:t>
      </w:r>
      <w:r w:rsidR="006C28AD">
        <w:rPr>
          <w:rFonts w:eastAsia="+mn-ea"/>
          <w:color w:val="000000"/>
          <w:kern w:val="24"/>
          <w:sz w:val="24"/>
          <w:szCs w:val="24"/>
        </w:rPr>
        <w:t xml:space="preserve">This method would not be used </w:t>
      </w:r>
      <w:r w:rsidR="00C247AA" w:rsidRPr="00C247AA">
        <w:rPr>
          <w:rFonts w:eastAsia="+mn-ea"/>
          <w:color w:val="000000"/>
          <w:kern w:val="24"/>
          <w:sz w:val="24"/>
          <w:szCs w:val="24"/>
        </w:rPr>
        <w:t xml:space="preserve">if it was too dangerous to take the process to the point </w:t>
      </w:r>
      <w:r w:rsidR="00693553">
        <w:rPr>
          <w:rFonts w:eastAsia="+mn-ea"/>
          <w:color w:val="000000"/>
          <w:kern w:val="24"/>
          <w:sz w:val="24"/>
          <w:szCs w:val="24"/>
        </w:rPr>
        <w:t xml:space="preserve">where it was unstable. </w:t>
      </w:r>
    </w:p>
    <w:p w14:paraId="73A3069D" w14:textId="77777777" w:rsidR="00693553" w:rsidRDefault="00693553" w:rsidP="00C247AA">
      <w:pPr>
        <w:spacing w:line="360" w:lineRule="auto"/>
        <w:rPr>
          <w:rFonts w:eastAsia="+mn-ea"/>
          <w:color w:val="000000"/>
          <w:kern w:val="24"/>
          <w:sz w:val="24"/>
          <w:szCs w:val="24"/>
        </w:rPr>
      </w:pPr>
    </w:p>
    <w:p w14:paraId="0AC1F424" w14:textId="004DD3F3" w:rsidR="003A72EE" w:rsidRDefault="009C12E8" w:rsidP="000D7171">
      <w:pPr>
        <w:spacing w:line="360" w:lineRule="auto"/>
        <w:rPr>
          <w:rFonts w:eastAsia="+mn-ea"/>
          <w:color w:val="000000"/>
          <w:kern w:val="24"/>
          <w:sz w:val="24"/>
          <w:szCs w:val="24"/>
        </w:rPr>
      </w:pPr>
      <w:r>
        <w:rPr>
          <w:rFonts w:eastAsia="+mn-ea"/>
          <w:noProof/>
          <w:color w:val="000000"/>
          <w:kern w:val="24"/>
          <w:sz w:val="24"/>
          <w:szCs w:val="24"/>
        </w:rPr>
        <mc:AlternateContent>
          <mc:Choice Requires="wpi">
            <w:drawing>
              <wp:anchor distT="0" distB="0" distL="114300" distR="114300" simplePos="0" relativeHeight="251706368" behindDoc="0" locked="0" layoutInCell="1" allowOverlap="1" wp14:anchorId="44C8C4E7" wp14:editId="6217B128">
                <wp:simplePos x="0" y="0"/>
                <wp:positionH relativeFrom="column">
                  <wp:posOffset>1142980</wp:posOffset>
                </wp:positionH>
                <wp:positionV relativeFrom="paragraph">
                  <wp:posOffset>66425</wp:posOffset>
                </wp:positionV>
                <wp:extent cx="884160" cy="675000"/>
                <wp:effectExtent l="38100" t="38100" r="30480" b="36830"/>
                <wp:wrapNone/>
                <wp:docPr id="72" name="Ink 72"/>
                <wp:cNvGraphicFramePr/>
                <a:graphic xmlns:a="http://schemas.openxmlformats.org/drawingml/2006/main">
                  <a:graphicData uri="http://schemas.microsoft.com/office/word/2010/wordprocessingInk">
                    <w14:contentPart bwMode="auto" r:id="rId106">
                      <w14:nvContentPartPr>
                        <w14:cNvContentPartPr/>
                      </w14:nvContentPartPr>
                      <w14:xfrm>
                        <a:off x="0" y="0"/>
                        <a:ext cx="884160" cy="675000"/>
                      </w14:xfrm>
                    </w14:contentPart>
                  </a:graphicData>
                </a:graphic>
              </wp:anchor>
            </w:drawing>
          </mc:Choice>
          <mc:Fallback>
            <w:pict>
              <v:shape w14:anchorId="3C2DD70E" id="Ink 72" o:spid="_x0000_s1026" type="#_x0000_t75" style="position:absolute;margin-left:89.2pt;margin-top:4.45pt;width:71.2pt;height:54.8pt;z-index:251706368;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PBXhbmMAQAAMQMAAA4AAABkcnMvZTJvRG9jLnhtbJxSy07DMBC8I/EP&#13;&#10;lu80TlX6iJpwoELiQOkBPsA4dmMRe6O125S/Z5O2tAUhJC7R7o4zntnx/G7narbVGCz4nKcDwZn2&#13;&#10;Ckrr1zl/fXm4mXIWovSlrMHrnH/owO+K66t522R6CBXUpUZGJD5kbZPzKsYmS5KgKu1kGECjPYEG&#13;&#10;0MlILa6TEmVL7K5OhkKMkxawbBCUDoGmiz3Ii57fGK3iszFBR1aTOjEakb7YVWJKFeZ8NhtT8daN&#13;&#10;JqngSTGX2RplU1l1UCX/IcpJ60nDF9VCRsk2aH9QOasQApg4UOASMMYq3Vsic6n4Zu7Rv3fG0pHa&#13;&#10;YKbAR+3jSmI8rq8H/nOFq2kF7ROUFJDcROAHRtrP33nsRS9AbRzp2YeCupaRXkSobBNoz5ktc46P&#13;&#10;ZXrS77f3JwcrPPlablfIuvOTIWdeOtJExhl1FM7R/PLyb0KSA/Qb786g6xIhuWyXcwr9o/v2getd&#13;&#10;ZIqG0+ko7Z6DImg8uRWix4/Me4Zjd7Z/uvwi6fO+E3b20otPAAAA//8DAFBLAwQUAAYACAAAACEA&#13;&#10;ImXnVJ4CAAAtBgAAEAAAAGRycy9pbmsvaW5rMS54bWy0VE1v2zAMvQ/YfxDUQy9SLMpfSlC3h2IF&#13;&#10;BmxAsXbAdnQdNTHqj0BWmvTfj7RdJ0XTy7BdZImPfCSfKF9c7euKPVvXlW2TcZgpzmxTtMuyWWX8&#13;&#10;5/2NNJx1Pm+WedU2NuMvtuNXl58/XZTNU10tcGXI0HS0q6uMr73fLIJgt9vNduGsdatAKxUGX5un&#13;&#10;79/45Ri1tI9lU3pM2b2airbxdu+JbFEuM174vZr8kfuu3brCTjBZXHHw8C4v7E3r6txPjOu8aWzF&#13;&#10;mrzGun9x5l82uCkxz8o6zuoSG5Z6BlEamS9zNOT7jB+dt1hih5XUPDjN+fs/cN6856SyQp0mKWdj&#13;&#10;SUv7TDUFveaLj3u/de3GOl/ag8yDKCPwworh3OszCOVs11ZbuhvOnvNqi5KBUjgWY24ITgjyng+1&#13;&#10;+ad8qMuHfMfFvZVmbO9Yh1G0aaRer9aXtcVBrzfTjPkOicl8513/HLTSWiotwdwDLKJoEaqZiuKj&#13;&#10;qxin+JXzwW279cT34A7z2iOTakNnu3Lp15PoSB2nEE26H6t+Knpty9Xa/3V40VYtPorxxs+ur5VK&#13;&#10;kqPO+pTTyJ14wP0UslGAH/Yx42f9G2Z95GDoFQDDwKiQAcTKiHMJ6lydR3EsuOaKS5hrYZhC2AjF&#13;&#10;jNQ6EkomTKd4TBjEQLDUxgiZoJ2OoAmWkZxLACVkzIApATHRzAnAgCQS+GEJCMAoREEalhqREirw&#13;&#10;UkOmMRYUFkQwfWUY4i6SQC6Ykulw8JU6CjGSeLTUPTikpIxGhJL8kAZX6HHaJwlySKoMI7BujJeA&#13;&#10;vlrGfQRVRigtFIhFm1RjDHWB/gMfrfEcYSMhHbw1g5D8GPY9eqEgyE1EMI/xSw0MtPJNEsyF5ikl&#13;&#10;1frmtzLdOL6Xyz8AAAD//wMAUEsDBBQABgAIAAAAIQDmaVQ05QAAAA4BAAAPAAAAZHJzL2Rvd25y&#13;&#10;ZXYueG1sTI/NTsMwEITvSLyDtUhcEHVSKLhpnIoUISQkDhQOHN3Y+RHxOthOE3h6lhNcVhp9u7Mz&#13;&#10;+Xa2PTsaHzqHEtJFAsxg5XSHjYS314dLASxEhVr1Do2ELxNgW5ye5CrTbsIXc9zHhpEJhkxJaGMc&#13;&#10;Ms5D1RqrwsINBonVzlsVSfqGa68mMrc9XybJDbeqQ/rQqsHsWlN97EcrYVW+62n8LNcXLt2J7/Kp&#13;&#10;9s+PtZTnZ/P9hsbdBlg0c/y7gN8OlB8KCnZwI+rAetK34ppWJYg1MOJXy4T6HAikYgW8yPn/GsUP&#13;&#10;AAAA//8DAFBLAwQUAAYACAAAACEAeRi8nb8AAAAhAQAAGQAAAGRycy9fcmVscy9lMm9Eb2MueG1s&#13;&#10;LnJlbHOEz7FqxDAMBuC90Hcw2hslHcpR4mQ5DrKWFG41jpKYxLKxnNJ7+3rswcENGoTQ90tt/+t3&#13;&#10;9UNJXGANTVWDIrZhcrxo+B4vbydQkg1PZg9MGm4k0HevL+0X7SaXJVldFFUUFg1rzvETUexK3kgV&#13;&#10;InGZzCF5k0ubFozGbmYhfK/rD0z/DejuTDVMGtIwNaDGWyzJz+0wz87SOdjDE+cHEWgPycFf/V5Q&#13;&#10;kxbKGhxvWKqpyqGAXYt3j3V/AAAA//8DAFBLAQItABQABgAIAAAAIQCbMyc3DAEAAC0CAAATAAAA&#13;&#10;AAAAAAAAAAAAAAAAAABbQ29udGVudF9UeXBlc10ueG1sUEsBAi0AFAAGAAgAAAAhADj9If/WAAAA&#13;&#10;lAEAAAsAAAAAAAAAAAAAAAAAPQEAAF9yZWxzLy5yZWxzUEsBAi0AFAAGAAgAAAAhAPBXhbmMAQAA&#13;&#10;MQMAAA4AAAAAAAAAAAAAAAAAPAIAAGRycy9lMm9Eb2MueG1sUEsBAi0AFAAGAAgAAAAhACJl51Se&#13;&#10;AgAALQYAABAAAAAAAAAAAAAAAAAA9AMAAGRycy9pbmsvaW5rMS54bWxQSwECLQAUAAYACAAAACEA&#13;&#10;5mlUNOUAAAAOAQAADwAAAAAAAAAAAAAAAADABgAAZHJzL2Rvd25yZXYueG1sUEsBAi0AFAAGAAgA&#13;&#10;AAAhAHkYvJ2/AAAAIQEAABkAAAAAAAAAAAAAAAAA0gcAAGRycy9fcmVscy9lMm9Eb2MueG1sLnJl&#13;&#10;bHNQSwUGAAAAAAYABgB4AQAAyAgAAAAA&#13;&#10;">
                <v:imagedata r:id="rId107" o:title=""/>
              </v:shape>
            </w:pict>
          </mc:Fallback>
        </mc:AlternateContent>
      </w:r>
      <w:r w:rsidR="006C28AD" w:rsidRPr="000D7171">
        <w:rPr>
          <w:rFonts w:eastAsia="+mn-ea"/>
          <w:color w:val="000000"/>
          <w:kern w:val="24"/>
          <w:sz w:val="24"/>
          <w:szCs w:val="24"/>
        </w:rPr>
        <w:t>Th</w:t>
      </w:r>
      <w:r w:rsidR="000D7171" w:rsidRPr="000D7171">
        <w:rPr>
          <w:rFonts w:eastAsia="+mn-ea"/>
          <w:color w:val="000000"/>
          <w:kern w:val="24"/>
          <w:sz w:val="24"/>
          <w:szCs w:val="24"/>
        </w:rPr>
        <w:t>e reaction curve is used for different systems</w:t>
      </w:r>
      <w:r w:rsidR="000D7171">
        <w:rPr>
          <w:rFonts w:eastAsia="+mn-ea"/>
          <w:color w:val="000000"/>
          <w:kern w:val="24"/>
          <w:sz w:val="24"/>
          <w:szCs w:val="24"/>
        </w:rPr>
        <w:t>.</w:t>
      </w:r>
      <w:r w:rsidR="000D7171" w:rsidRPr="000D7171">
        <w:rPr>
          <w:rFonts w:eastAsia="+mn-ea"/>
          <w:color w:val="000000"/>
          <w:kern w:val="24"/>
          <w:sz w:val="24"/>
          <w:szCs w:val="24"/>
        </w:rPr>
        <w:t xml:space="preserve"> This tuning method is</w:t>
      </w:r>
      <w:r w:rsidR="003A72EE">
        <w:rPr>
          <w:rFonts w:eastAsia="+mn-ea"/>
          <w:color w:val="000000"/>
          <w:kern w:val="24"/>
          <w:sz w:val="24"/>
          <w:szCs w:val="24"/>
        </w:rPr>
        <w:t xml:space="preserve"> more frequently </w:t>
      </w:r>
    </w:p>
    <w:p w14:paraId="35189784" w14:textId="52E7EA08" w:rsidR="000D7171" w:rsidRDefault="009C12E8" w:rsidP="000D7171">
      <w:pPr>
        <w:spacing w:line="360" w:lineRule="auto"/>
        <w:rPr>
          <w:rFonts w:eastAsia="+mn-ea"/>
          <w:color w:val="000000"/>
          <w:kern w:val="24"/>
          <w:sz w:val="24"/>
          <w:szCs w:val="24"/>
        </w:rPr>
      </w:pPr>
      <w:r>
        <w:rPr>
          <w:rFonts w:eastAsia="+mn-ea"/>
          <w:noProof/>
          <w:color w:val="000000"/>
          <w:kern w:val="24"/>
          <w:sz w:val="24"/>
          <w:szCs w:val="24"/>
        </w:rPr>
        <mc:AlternateContent>
          <mc:Choice Requires="wpi">
            <w:drawing>
              <wp:anchor distT="0" distB="0" distL="114300" distR="114300" simplePos="0" relativeHeight="251707392" behindDoc="0" locked="0" layoutInCell="1" allowOverlap="1" wp14:anchorId="260A0887" wp14:editId="33B35E01">
                <wp:simplePos x="0" y="0"/>
                <wp:positionH relativeFrom="column">
                  <wp:posOffset>3740020</wp:posOffset>
                </wp:positionH>
                <wp:positionV relativeFrom="paragraph">
                  <wp:posOffset>330845</wp:posOffset>
                </wp:positionV>
                <wp:extent cx="609480" cy="493920"/>
                <wp:effectExtent l="38100" t="38100" r="26035" b="40005"/>
                <wp:wrapNone/>
                <wp:docPr id="73" name="Ink 73"/>
                <wp:cNvGraphicFramePr/>
                <a:graphic xmlns:a="http://schemas.openxmlformats.org/drawingml/2006/main">
                  <a:graphicData uri="http://schemas.microsoft.com/office/word/2010/wordprocessingInk">
                    <w14:contentPart bwMode="auto" r:id="rId108">
                      <w14:nvContentPartPr>
                        <w14:cNvContentPartPr/>
                      </w14:nvContentPartPr>
                      <w14:xfrm>
                        <a:off x="0" y="0"/>
                        <a:ext cx="609480" cy="493920"/>
                      </w14:xfrm>
                    </w14:contentPart>
                  </a:graphicData>
                </a:graphic>
              </wp:anchor>
            </w:drawing>
          </mc:Choice>
          <mc:Fallback>
            <w:pict>
              <v:shape w14:anchorId="0C2919B3" id="Ink 73" o:spid="_x0000_s1026" type="#_x0000_t75" style="position:absolute;margin-left:293.9pt;margin-top:25.45pt;width:49.25pt;height:40.15pt;z-index:251707392;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KB1sY6KAQAALgMAAA4AAABkcnMvZTJvRG9jLnhtbJxSTU/rMBC8P4n/&#13;&#10;YO2dJi39jJpyoELi8KCHxw8wjt1YxN5o7Tbl379N2tACQkhcLK/HHs/s7PL24Cqx1xQs+hyGgxSE&#13;&#10;9goL67c5PP+7v56DCFH6QlbodQ5vOsDt6urPsqkzPcISq0KTYBIfsqbOoYyxzpIkqFI7GQZYa8+g&#13;&#10;QXIycknbpCDZMLurklGaTpMGqagJlQ6BT9dHEFYdvzFaxSdjgo6iymE2mbK82G8oh3k6m4B4aTfz&#13;&#10;CSSrpcy2JOvSqpMk+QtFTlrPAt6p1jJKsSP7hcpZRRjQxIFCl6AxVunODzsbpp+cPfjX1tVwrHaU&#13;&#10;KfRR+7iRFPvedcBvvnAVd6D5iwWnI3cR4cTI7fk5jKPoNaqdYz3HREhXMvI4hNLWAQRltsiBHorh&#13;&#10;Wb/f350dbOjs63G/IdHen92A8NKxJjYuuOJwevOPH18zkpyg73gPhlybCMsVhxx4Ct7atQtcH6JQ&#13;&#10;fDhNF+M5I4qh8eJmMerwnvnI0FcX/efPPyR9WbfCLsZ89R8AAP//AwBQSwMEFAAGAAgAAAAhANKl&#13;&#10;jWFcAgAAlQUAABAAAABkcnMvaW5rL2luazEueG1stFNNb9swDL0P2H8Q1EMuVizKdqwEdXooFmDA&#13;&#10;BhRrB2xH11ETo7YcyMrXvx8lO06KppdhAwxZovgeySfy9u5QV2SnTFs2OqMw5pQoXTTLUq8y+vNp&#13;&#10;wSQlrc31Mq8arTJ6VC29m3/+dFvq17qa4UqQQbduV1cZXVu7mYXhfr8f76NxY1ah4DwKv+rX79/o&#13;&#10;vEct1UupS4sh25OpaLRVB+vIZuUyo4U98MEfuR+brSnUcO0spjh7WJMXatGYOrcD4zrXWlVE5zXm&#13;&#10;/YsSe9zgpsQ4K2UoqUssmIkxxGksv0zRkB8yenHeYootZlLT8Drn7//AuXjP6dKKRDpJKelTWqqd&#13;&#10;yyn0ms8+rv3BNBtlbKnOMnei9BdHUnRnr08nlFFtU23d21Cyy6stSgacY1v0sSG8Ish7PtTmn/Kh&#13;&#10;Lh/yXSb3Vpq+vEsdetGGljo9rS1rhY1eb4Yesy0SO/OjNX4cBBeCccFAPgHM4ngWiXEsxcVT9F18&#13;&#10;4nw223Y98D2bc7/6m0G1rrJ9ubTrQXQ+5rGQk0H3S9WvodeqXK3tX8OLpmpwKPoXv7m/53wyuajM&#13;&#10;hxxa7soA+y4kvQA/1EtGb/wME4/sDF4BkASiVBA5jabBiAEf8RG2dxJQQTkOZDKVgSScJeD/RMSB&#13;&#10;IJxAAAkTBGQUJCwmiRQBAMMvmSQB4KMA4QFIJoClCVoAnXjAoglCcMMRGyEWvfwpwlWytNt7Ds6c&#13;&#10;zd1DkLKEgQvLZII/DNsDGSAP0mJkBqlzcSCkJJLLgMVd0C4IEJ8BOjpE5IHO0/kj6s34DspiX87/&#13;&#10;AAAA//8DAFBLAwQUAAYACAAAACEArpbj3uIAAAAPAQAADwAAAGRycy9kb3ducmV2LnhtbEyPT0/D&#13;&#10;MAzF70h8h8hI3Fi6TnRd13RCm3baBQbinDVeW9E4pcn659tjTnCxbPn5+ffy3WRbMWDvG0cKlosI&#13;&#10;BFLpTEOVgo/341MKwgdNRreOUMGMHnbF/V2uM+NGesPhHCrBJuQzraAOocuk9GWNVvuF65B4d3W9&#13;&#10;1YHHvpKm1yOb21bGUZRIqxviD7XucF9j+XW+WQXtPIbZNsf161id9t+n4TPQIVbq8WE6bLm8bEEE&#13;&#10;nMLfBfxmYH4oGOzibmS8aBU8p2vmD9xEGxAsSNJkBeLCytUyBlnk8n+O4gcAAP//AwBQSwMEFAAG&#13;&#10;AAgAAAAhAHkYvJ2/AAAAIQEAABkAAABkcnMvX3JlbHMvZTJvRG9jLnhtbC5yZWxzhM+xasQwDAbg&#13;&#10;vdB3MNobJR3KUeJkOQ6ylhRuNY6SmMSysZzSe/t67MHBDRqE0PdLbf/rd/VDSVxgDU1VgyK2YXK8&#13;&#10;aPgeL28nUJINT2YPTBpuJNB3ry/tF+0mlyVZXRRVFBYNa87xE1HsSt5IFSJxmcwheZNLmxaMxm5m&#13;&#10;IXyv6w9M/w3o7kw1TBrSMDWgxlssyc/tMM/O0jnYwxPnBxFoD8nBX/1eUJMWyhocb1iqqcqhgF2L&#13;&#10;d491fwAAAP//AwBQSwECLQAUAAYACAAAACEAmzMnNwwBAAAtAgAAEwAAAAAAAAAAAAAAAAAAAAAA&#13;&#10;W0NvbnRlbnRfVHlwZXNdLnhtbFBLAQItABQABgAIAAAAIQA4/SH/1gAAAJQBAAALAAAAAAAAAAAA&#13;&#10;AAAAAD0BAABfcmVscy8ucmVsc1BLAQItABQABgAIAAAAIQCgdbGOigEAAC4DAAAOAAAAAAAAAAAA&#13;&#10;AAAAADwCAABkcnMvZTJvRG9jLnhtbFBLAQItABQABgAIAAAAIQDSpY1hXAIAAJUFAAAQAAAAAAAA&#13;&#10;AAAAAAAAAPIDAABkcnMvaW5rL2luazEueG1sUEsBAi0AFAAGAAgAAAAhAK6W497iAAAADwEAAA8A&#13;&#10;AAAAAAAAAAAAAAAAfAYAAGRycy9kb3ducmV2LnhtbFBLAQItABQABgAIAAAAIQB5GLydvwAAACEB&#13;&#10;AAAZAAAAAAAAAAAAAAAAAIsHAABkcnMvX3JlbHMvZTJvRG9jLnhtbC5yZWxzUEsFBgAAAAAGAAYA&#13;&#10;eAEAAIEIAAAAAA==&#13;&#10;">
                <v:imagedata r:id="rId109" o:title=""/>
              </v:shape>
            </w:pict>
          </mc:Fallback>
        </mc:AlternateContent>
      </w:r>
      <w:r w:rsidR="000D7171" w:rsidRPr="000D7171">
        <w:rPr>
          <w:rFonts w:eastAsia="+mn-ea"/>
          <w:color w:val="000000"/>
          <w:kern w:val="24"/>
          <w:sz w:val="24"/>
          <w:szCs w:val="24"/>
        </w:rPr>
        <w:t>used where the system is slow acting such as large storage tanks and</w:t>
      </w:r>
      <w:r w:rsidR="003A72EE">
        <w:rPr>
          <w:rFonts w:eastAsia="+mn-ea"/>
          <w:color w:val="000000"/>
          <w:kern w:val="24"/>
          <w:sz w:val="24"/>
          <w:szCs w:val="24"/>
        </w:rPr>
        <w:t>/or</w:t>
      </w:r>
      <w:r w:rsidR="000D7171" w:rsidRPr="000D7171">
        <w:rPr>
          <w:rFonts w:eastAsia="+mn-ea"/>
          <w:color w:val="000000"/>
          <w:kern w:val="24"/>
          <w:sz w:val="24"/>
          <w:szCs w:val="24"/>
        </w:rPr>
        <w:t xml:space="preserve"> large temperature control systems</w:t>
      </w:r>
      <w:r w:rsidR="000D7171">
        <w:rPr>
          <w:color w:val="0BD0D9"/>
          <w:sz w:val="24"/>
          <w:szCs w:val="24"/>
        </w:rPr>
        <w:t xml:space="preserve">. </w:t>
      </w:r>
      <w:r w:rsidR="000D7171" w:rsidRPr="000D7171">
        <w:rPr>
          <w:rFonts w:eastAsia="+mn-ea"/>
          <w:color w:val="000000"/>
          <w:kern w:val="24"/>
          <w:sz w:val="24"/>
          <w:szCs w:val="24"/>
        </w:rPr>
        <w:t xml:space="preserve">This method would mean </w:t>
      </w:r>
      <w:r w:rsidR="003A72EE">
        <w:rPr>
          <w:rFonts w:eastAsia="+mn-ea"/>
          <w:color w:val="000000"/>
          <w:kern w:val="24"/>
          <w:sz w:val="24"/>
          <w:szCs w:val="24"/>
        </w:rPr>
        <w:t>that the user would</w:t>
      </w:r>
      <w:r w:rsidR="000D7171" w:rsidRPr="000D7171">
        <w:rPr>
          <w:rFonts w:eastAsia="+mn-ea"/>
          <w:color w:val="000000"/>
          <w:kern w:val="24"/>
          <w:sz w:val="24"/>
          <w:szCs w:val="24"/>
        </w:rPr>
        <w:t xml:space="preserve"> only need to make one small change to acquire the values we need. It is </w:t>
      </w:r>
      <w:r w:rsidR="003A72EE">
        <w:rPr>
          <w:rFonts w:eastAsia="+mn-ea"/>
          <w:color w:val="000000"/>
          <w:kern w:val="24"/>
          <w:sz w:val="24"/>
          <w:szCs w:val="24"/>
        </w:rPr>
        <w:t>also commonly use</w:t>
      </w:r>
      <w:r w:rsidR="00FE7C93">
        <w:rPr>
          <w:rFonts w:eastAsia="+mn-ea"/>
          <w:color w:val="000000"/>
          <w:kern w:val="24"/>
          <w:sz w:val="24"/>
          <w:szCs w:val="24"/>
        </w:rPr>
        <w:t>d</w:t>
      </w:r>
      <w:r w:rsidR="000D7171" w:rsidRPr="000D7171">
        <w:rPr>
          <w:rFonts w:eastAsia="+mn-ea"/>
          <w:color w:val="000000"/>
          <w:kern w:val="24"/>
          <w:sz w:val="24"/>
          <w:szCs w:val="24"/>
        </w:rPr>
        <w:t xml:space="preserve"> for </w:t>
      </w:r>
      <w:r w:rsidR="00FE7C93">
        <w:rPr>
          <w:rFonts w:eastAsia="+mn-ea"/>
          <w:color w:val="000000"/>
          <w:kern w:val="24"/>
          <w:sz w:val="24"/>
          <w:szCs w:val="24"/>
        </w:rPr>
        <w:t>high-</w:t>
      </w:r>
      <w:r w:rsidR="000D7171" w:rsidRPr="000D7171">
        <w:rPr>
          <w:rFonts w:eastAsia="+mn-ea"/>
          <w:color w:val="000000"/>
          <w:kern w:val="24"/>
          <w:sz w:val="24"/>
          <w:szCs w:val="24"/>
        </w:rPr>
        <w:t>capacity systems</w:t>
      </w:r>
      <w:r w:rsidR="00FE7C93">
        <w:rPr>
          <w:rFonts w:eastAsia="+mn-ea"/>
          <w:color w:val="000000"/>
          <w:kern w:val="24"/>
          <w:sz w:val="24"/>
          <w:szCs w:val="24"/>
        </w:rPr>
        <w:t xml:space="preserve"> such as big storage tanks.</w:t>
      </w:r>
    </w:p>
    <w:p w14:paraId="3CFB00AA" w14:textId="04555A92" w:rsidR="00693553" w:rsidRDefault="00693553" w:rsidP="000D7171">
      <w:pPr>
        <w:spacing w:line="360" w:lineRule="auto"/>
        <w:rPr>
          <w:rFonts w:eastAsia="+mn-ea"/>
          <w:color w:val="000000"/>
          <w:kern w:val="24"/>
          <w:sz w:val="24"/>
          <w:szCs w:val="24"/>
        </w:rPr>
      </w:pPr>
    </w:p>
    <w:p w14:paraId="59803A3A" w14:textId="55D4EB01" w:rsidR="00693553" w:rsidRDefault="00693553" w:rsidP="000D7171">
      <w:pPr>
        <w:spacing w:line="360" w:lineRule="auto"/>
        <w:rPr>
          <w:rFonts w:eastAsia="+mn-ea"/>
          <w:b/>
          <w:bCs/>
          <w:color w:val="000000"/>
          <w:kern w:val="24"/>
          <w:sz w:val="24"/>
          <w:szCs w:val="24"/>
          <w:u w:val="single"/>
        </w:rPr>
      </w:pPr>
      <w:r>
        <w:rPr>
          <w:rFonts w:eastAsia="+mn-ea"/>
          <w:b/>
          <w:bCs/>
          <w:color w:val="000000"/>
          <w:kern w:val="24"/>
          <w:sz w:val="24"/>
          <w:szCs w:val="24"/>
          <w:u w:val="single"/>
        </w:rPr>
        <w:t>Rise time, Overshoot, Steady State Error</w:t>
      </w:r>
    </w:p>
    <w:p w14:paraId="64485B27" w14:textId="46DDE68C" w:rsidR="00693553" w:rsidRDefault="00693553" w:rsidP="000D7171">
      <w:pPr>
        <w:spacing w:line="360" w:lineRule="auto"/>
        <w:rPr>
          <w:rFonts w:eastAsia="+mn-ea"/>
          <w:b/>
          <w:bCs/>
          <w:color w:val="000000"/>
          <w:kern w:val="24"/>
          <w:sz w:val="24"/>
          <w:szCs w:val="24"/>
          <w:u w:val="single"/>
        </w:rPr>
      </w:pPr>
    </w:p>
    <w:p w14:paraId="49E25A9B" w14:textId="541415C1" w:rsidR="00693553" w:rsidRDefault="00693553" w:rsidP="000D7171">
      <w:pPr>
        <w:spacing w:line="360" w:lineRule="auto"/>
        <w:rPr>
          <w:rFonts w:eastAsia="+mn-ea"/>
          <w:color w:val="000000"/>
          <w:kern w:val="24"/>
          <w:sz w:val="24"/>
          <w:szCs w:val="24"/>
        </w:rPr>
      </w:pPr>
      <w:r>
        <w:rPr>
          <w:rFonts w:eastAsia="+mn-ea"/>
          <w:color w:val="000000"/>
          <w:kern w:val="24"/>
          <w:sz w:val="24"/>
          <w:szCs w:val="24"/>
        </w:rPr>
        <w:t>It would be worthwhile to note the differing results between the two tuning methods with regards to rise time, overshoot, and steady state error. Belo</w:t>
      </w:r>
      <w:r w:rsidR="0091072A">
        <w:rPr>
          <w:rFonts w:eastAsia="+mn-ea"/>
          <w:color w:val="000000"/>
          <w:kern w:val="24"/>
          <w:sz w:val="24"/>
          <w:szCs w:val="24"/>
        </w:rPr>
        <w:t xml:space="preserve">w are screenshots of the two tuning methods’ results. </w:t>
      </w:r>
    </w:p>
    <w:p w14:paraId="21936D19" w14:textId="2FCD25B6" w:rsidR="0091072A" w:rsidRDefault="0091072A" w:rsidP="000D7171">
      <w:pPr>
        <w:spacing w:line="360" w:lineRule="auto"/>
        <w:rPr>
          <w:rFonts w:eastAsia="+mn-ea"/>
          <w:color w:val="000000"/>
          <w:kern w:val="24"/>
          <w:sz w:val="24"/>
          <w:szCs w:val="24"/>
        </w:rPr>
      </w:pPr>
    </w:p>
    <w:p w14:paraId="6C2C717C" w14:textId="014691B8" w:rsidR="0091072A" w:rsidRDefault="0091072A" w:rsidP="000D7171">
      <w:pPr>
        <w:spacing w:line="360" w:lineRule="auto"/>
        <w:rPr>
          <w:rFonts w:eastAsia="+mn-ea"/>
          <w:color w:val="000000"/>
          <w:kern w:val="24"/>
          <w:sz w:val="24"/>
          <w:szCs w:val="24"/>
        </w:rPr>
      </w:pPr>
      <w:r>
        <w:rPr>
          <w:noProof/>
        </w:rPr>
        <w:drawing>
          <wp:inline distT="0" distB="0" distL="0" distR="0" wp14:anchorId="301C844F" wp14:editId="3609BEDC">
            <wp:extent cx="5731510" cy="2484123"/>
            <wp:effectExtent l="0" t="0" r="2540" b="0"/>
            <wp:docPr id="31" name="Picture 31" descr="Graphical user interfac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2" name="Picture 22" descr="Graphical user interface&#10;&#10;Description automatically generated"/>
                    <pic:cNvPicPr/>
                  </pic:nvPicPr>
                  <pic:blipFill rotWithShape="1">
                    <a:blip r:embed="rId91"/>
                    <a:srcRect l="15788" t="25419" r="10591" b="17832"/>
                    <a:stretch/>
                  </pic:blipFill>
                  <pic:spPr bwMode="auto">
                    <a:xfrm>
                      <a:off x="0" y="0"/>
                      <a:ext cx="5731510" cy="2484123"/>
                    </a:xfrm>
                    <a:prstGeom prst="rect">
                      <a:avLst/>
                    </a:prstGeom>
                    <a:ln>
                      <a:noFill/>
                    </a:ln>
                    <a:extLst>
                      <a:ext uri="{53640926-AAD7-44D8-BBD7-CCE9431645EC}">
                        <a14:shadowObscured xmlns:a14="http://schemas.microsoft.com/office/drawing/2010/main"/>
                      </a:ext>
                    </a:extLst>
                  </pic:spPr>
                </pic:pic>
              </a:graphicData>
            </a:graphic>
          </wp:inline>
        </w:drawing>
      </w:r>
    </w:p>
    <w:p w14:paraId="0B50EB4E" w14:textId="51449B6A" w:rsidR="0091072A" w:rsidRDefault="0091072A" w:rsidP="000D7171">
      <w:pPr>
        <w:spacing w:line="360" w:lineRule="auto"/>
        <w:rPr>
          <w:rFonts w:eastAsia="+mn-ea"/>
          <w:color w:val="000000"/>
          <w:kern w:val="24"/>
          <w:sz w:val="24"/>
          <w:szCs w:val="24"/>
        </w:rPr>
      </w:pPr>
      <w:r>
        <w:rPr>
          <w:rFonts w:eastAsia="+mn-ea"/>
          <w:color w:val="000000"/>
          <w:kern w:val="24"/>
          <w:sz w:val="24"/>
          <w:szCs w:val="24"/>
        </w:rPr>
        <w:t>Ultimate Cycle Results</w:t>
      </w:r>
    </w:p>
    <w:p w14:paraId="00CD9AA3" w14:textId="658FC7FA" w:rsidR="0091072A" w:rsidRDefault="0091072A" w:rsidP="000D7171">
      <w:pPr>
        <w:spacing w:line="360" w:lineRule="auto"/>
        <w:rPr>
          <w:rFonts w:eastAsia="+mn-ea"/>
          <w:color w:val="000000"/>
          <w:kern w:val="24"/>
          <w:sz w:val="24"/>
          <w:szCs w:val="24"/>
        </w:rPr>
      </w:pPr>
    </w:p>
    <w:p w14:paraId="57F7BBBA" w14:textId="77777777" w:rsidR="0091072A" w:rsidRDefault="0091072A" w:rsidP="000D7171">
      <w:pPr>
        <w:spacing w:line="360" w:lineRule="auto"/>
        <w:rPr>
          <w:rFonts w:eastAsia="+mn-ea"/>
          <w:color w:val="000000"/>
          <w:kern w:val="24"/>
          <w:sz w:val="24"/>
          <w:szCs w:val="24"/>
        </w:rPr>
      </w:pPr>
    </w:p>
    <w:p w14:paraId="289047B6" w14:textId="5AE5771F" w:rsidR="0091072A" w:rsidRDefault="0091072A" w:rsidP="000D7171">
      <w:pPr>
        <w:spacing w:line="360" w:lineRule="auto"/>
        <w:rPr>
          <w:rFonts w:eastAsia="+mn-ea"/>
          <w:color w:val="000000"/>
          <w:kern w:val="24"/>
          <w:sz w:val="24"/>
          <w:szCs w:val="24"/>
        </w:rPr>
      </w:pPr>
    </w:p>
    <w:p w14:paraId="3017C7AA" w14:textId="500B1204" w:rsidR="0091072A" w:rsidRDefault="0091072A" w:rsidP="000D7171">
      <w:pPr>
        <w:spacing w:line="360" w:lineRule="auto"/>
        <w:rPr>
          <w:rFonts w:eastAsia="+mn-ea"/>
          <w:color w:val="000000"/>
          <w:kern w:val="24"/>
          <w:sz w:val="24"/>
          <w:szCs w:val="24"/>
        </w:rPr>
      </w:pPr>
      <w:r>
        <w:rPr>
          <w:noProof/>
        </w:rPr>
        <w:drawing>
          <wp:inline distT="0" distB="0" distL="0" distR="0" wp14:anchorId="466B4627" wp14:editId="2B2D3B3E">
            <wp:extent cx="5731510" cy="2748561"/>
            <wp:effectExtent l="0" t="0" r="2540" b="0"/>
            <wp:docPr id="32" name="Picture 32"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9" name="Picture 19" descr="A screenshot of a computer&#10;&#10;Description automatically generated"/>
                    <pic:cNvPicPr/>
                  </pic:nvPicPr>
                  <pic:blipFill rotWithShape="1">
                    <a:blip r:embed="rId97"/>
                    <a:srcRect b="14728"/>
                    <a:stretch/>
                  </pic:blipFill>
                  <pic:spPr bwMode="auto">
                    <a:xfrm>
                      <a:off x="0" y="0"/>
                      <a:ext cx="5731510" cy="2748561"/>
                    </a:xfrm>
                    <a:prstGeom prst="rect">
                      <a:avLst/>
                    </a:prstGeom>
                    <a:ln>
                      <a:noFill/>
                    </a:ln>
                    <a:extLst>
                      <a:ext uri="{53640926-AAD7-44D8-BBD7-CCE9431645EC}">
                        <a14:shadowObscured xmlns:a14="http://schemas.microsoft.com/office/drawing/2010/main"/>
                      </a:ext>
                    </a:extLst>
                  </pic:spPr>
                </pic:pic>
              </a:graphicData>
            </a:graphic>
          </wp:inline>
        </w:drawing>
      </w:r>
    </w:p>
    <w:p w14:paraId="53BF127F" w14:textId="6EE327F1" w:rsidR="0091072A" w:rsidRDefault="0091072A" w:rsidP="000D7171">
      <w:pPr>
        <w:spacing w:line="360" w:lineRule="auto"/>
        <w:rPr>
          <w:rFonts w:eastAsia="+mn-ea"/>
          <w:color w:val="000000"/>
          <w:kern w:val="24"/>
          <w:sz w:val="24"/>
          <w:szCs w:val="24"/>
        </w:rPr>
      </w:pPr>
      <w:r>
        <w:rPr>
          <w:rFonts w:eastAsia="+mn-ea"/>
          <w:color w:val="000000"/>
          <w:kern w:val="24"/>
          <w:sz w:val="24"/>
          <w:szCs w:val="24"/>
        </w:rPr>
        <w:t>Reaction Curve Results</w:t>
      </w:r>
    </w:p>
    <w:p w14:paraId="1B802C0F" w14:textId="1F2702DC" w:rsidR="0091072A" w:rsidRDefault="0091072A" w:rsidP="000D7171">
      <w:pPr>
        <w:spacing w:line="360" w:lineRule="auto"/>
        <w:rPr>
          <w:rFonts w:eastAsia="+mn-ea"/>
          <w:color w:val="000000"/>
          <w:kern w:val="24"/>
          <w:sz w:val="24"/>
          <w:szCs w:val="24"/>
        </w:rPr>
      </w:pPr>
    </w:p>
    <w:p w14:paraId="31A117F9" w14:textId="49E045BE" w:rsidR="00984044" w:rsidRDefault="009C12E8" w:rsidP="000D7171">
      <w:pPr>
        <w:spacing w:line="360" w:lineRule="auto"/>
        <w:rPr>
          <w:rFonts w:eastAsia="+mn-ea"/>
          <w:color w:val="000000"/>
          <w:kern w:val="24"/>
          <w:sz w:val="24"/>
          <w:szCs w:val="24"/>
        </w:rPr>
      </w:pPr>
      <w:r>
        <w:rPr>
          <w:rFonts w:eastAsia="+mn-ea"/>
          <w:noProof/>
          <w:color w:val="000000"/>
          <w:kern w:val="24"/>
          <w:sz w:val="24"/>
          <w:szCs w:val="24"/>
        </w:rPr>
        <w:lastRenderedPageBreak/>
        <mc:AlternateContent>
          <mc:Choice Requires="wpi">
            <w:drawing>
              <wp:anchor distT="0" distB="0" distL="114300" distR="114300" simplePos="0" relativeHeight="251710464" behindDoc="0" locked="0" layoutInCell="1" allowOverlap="1" wp14:anchorId="379FE912" wp14:editId="084A6B20">
                <wp:simplePos x="0" y="0"/>
                <wp:positionH relativeFrom="column">
                  <wp:posOffset>3269615</wp:posOffset>
                </wp:positionH>
                <wp:positionV relativeFrom="paragraph">
                  <wp:posOffset>636905</wp:posOffset>
                </wp:positionV>
                <wp:extent cx="1217520" cy="1388345"/>
                <wp:effectExtent l="38100" t="25400" r="27305" b="34290"/>
                <wp:wrapNone/>
                <wp:docPr id="76" name="Ink 76"/>
                <wp:cNvGraphicFramePr/>
                <a:graphic xmlns:a="http://schemas.openxmlformats.org/drawingml/2006/main">
                  <a:graphicData uri="http://schemas.microsoft.com/office/word/2010/wordprocessingInk">
                    <w14:contentPart bwMode="auto" r:id="rId110">
                      <w14:nvContentPartPr>
                        <w14:cNvContentPartPr/>
                      </w14:nvContentPartPr>
                      <w14:xfrm>
                        <a:off x="0" y="0"/>
                        <a:ext cx="1217520" cy="1388345"/>
                      </w14:xfrm>
                    </w14:contentPart>
                  </a:graphicData>
                </a:graphic>
              </wp:anchor>
            </w:drawing>
          </mc:Choice>
          <mc:Fallback>
            <w:pict>
              <v:shape w14:anchorId="0424FCD9" id="Ink 76" o:spid="_x0000_s1026" type="#_x0000_t75" style="position:absolute;margin-left:256.85pt;margin-top:49.55pt;width:97.05pt;height:110.5pt;z-index:251710464;visibility:visible;mso-wrap-style:square;mso-wrap-distance-left:9pt;mso-wrap-distance-top:0;mso-wrap-distance-right:9pt;mso-wrap-distance-bottom:0;mso-position-horizontal:absolute;mso-position-horizontal-relative:text;mso-position-vertical:absolute;mso-position-vertical-relative:text" o:gfxdata="UEsDBBQABgAIAAAAIQCbMyc3DAEAAC0CAAATAAAAW0NvbnRlbnRfVHlwZXNdLnhtbISRsU7DMBRF&#13;&#10;dyT+wfKKEqcdEEJJOpAyAkLlAyz7JbHqPFt+JrR/j5O2C1AyeLD97rlHdrk5DJaNEMg4rPgqLzgD&#13;&#10;VE4b7Cr+sXvOHjijKFFL6xAqfgTim/r2ptwdPRBLaaSK9zH6RyFI9TBIyp0HTDetC4OMaRs64aXa&#13;&#10;yw7EuijuhXIYAWMWJwavywZa+Wkj2x7S8ckkgCXOnk6DU1fFpffWKBmTqRhR/2jJzg15Ss4z1BtP&#13;&#10;d0mDiz8bppvrBefca3qaYDSwNxniixyShtCBBKxd41T+P2OSHChzbWsU5E2g7Zy6OF1jG9yLtFYL&#13;&#10;9DQy2CWWdl8YYFxA/RJtUuwdxgtdzJ9dfwMAAP//AwBQSwMEFAAGAAgAAAAhADj9If/WAAAAlAEA&#13;&#10;AAsAAABfcmVscy8ucmVsc6SQwWrDMAyG74O9g9F9cZrDGKNOL6PQa+kewNiKYxpbRjLZ+vYzg8Ey&#13;&#10;ettRv9D3iX9/+EyLWpElUjaw63pQmB35mIOB98vx6QWUVJu9XSijgRsKHMbHh/0ZF1vbkcyxiGqU&#13;&#10;LAbmWsur1uJmTFY6KpjbZiJOtraRgy7WXW1APfT9s+bfDBg3THXyBvjkB1CXW2nmP+wUHZPQVDtH&#13;&#10;SdM0RXePqj195DOujWI5YDXgWb5DxrVrz4G+79390xvYljm6I9uEb+S2fhyoZT96vely/AIAAP//&#13;&#10;AwBQSwMEFAAGAAgAAAAhAMjdXF2OAQAAMAMAAA4AAABkcnMvZTJvRG9jLnhtbJxSy27CMBC8V+o/&#13;&#10;WL6XkEAIjQgciipxKOXQfoDr2MRq7I3WhsDfd8Oj0FZVpV6iXc96MrPjyWxna7ZV6A24gse9PmfK&#13;&#10;SSiNWxf89eXxbsyZD8KVoganCr5Xns+mtzeTtslVAhXUpUJGJM7nbVPwKoQmjyIvK2WF70GjHIEa&#13;&#10;0IpALa6jEkVL7LaOkn5/FLWAZYMglfd0Oj+CfHrg11rJ8Ky1V4HVBc/SEckLXZFmnCEV2Tjl7K0r&#13;&#10;7hMeTSciX6NoKiNPksQ/FFlhHAn4pJqLINgGzQ8qaySCBx16EmwEWhupDn7IWdz/5mzh3jtX8VBu&#13;&#10;MJfggnJhJTCcd3cA/vMLW9MG2icoKR2xCcBPjLSev8M4ip6D3FjSc0wEVS0CPQdfmcbTmnNTFhwX&#13;&#10;ZXzR77YPFwcrvPhablfIuvlsxJkTljSRcUYdhXM2v/x6m5DoBP3Gu9Nou0RILtsVnF7BvvseAle7&#13;&#10;wCQdxkmcpQlBkrB4MB4Phmk3ceY+cpy7qwRo5EvW1313/eqhTz8AAAD//wMAUEsDBBQABgAIAAAA&#13;&#10;IQA3RFv6sAMAAHoIAAAQAAAAZHJzL2luay9pbmsxLnhtbLRUwW7jNhC9F+g/ENxDLqTNISmKMtbZ&#13;&#10;w6IBCrRo0d0C7dFrK7GwlhRIcpz8fd9QsuztZoGiaJEg1Axn3sy8eczbd8/1QTyVXV+1zVrSwkhR&#13;&#10;Ntt2VzUPa/n7xzsdpeiHTbPbHNqmXMuXspfvbr//7m3VfK4PK/wVQGh6/qoPa7kfhsfVcnk6nRYn&#13;&#10;t2i7h6U1xi1/bD7//JO8nbJ25X3VVANK9mfXtm2G8nlgsFW1W8vt8GzmeGB/aI/dtpyv2dNtLxFD&#13;&#10;t9mWd21Xb4YZcb9pmvIgmk2Nvv+QYnh5xEeFOg9lJ0VdYWBtF+RzH38o4Ng8r+WVfUSLPTqp5fJ1&#13;&#10;zD//B8y7rzG5LWfzkEsxtbQrn7inZeJ89e3Zf+3ax7IbqvJC80jKdPEitqOd+BmJ6sq+PRx5N1I8&#13;&#10;bQ5HUEbGQBZTbVq+QsjXeODmP8UDL9/Eu27uS2qm8a55mEibJXVe7VDVJYReP84aG3oAs/vD0KXn&#13;&#10;YI212lhN8SPRynv8LoKhq1VMKj5jfuqO/X7G+9Rd9JpuZtbGyU7VbtjPpJuF8TaGmfdr1l/L3pfV&#13;&#10;w3741+nb9tDiUUwbf/P+vTEhXE2WSs6Se+UBJxWKiYDfyvu1fJPesEiZoyMxQNYLyq0V0eVW3YDN&#13;&#10;G+3cjVHSSpJGeeGEUdqJHAcRPmDFZAUR2AiCcBTJpclpz4FexPHO4ogi+Uy6igmQCk18hRUSp7Od&#13;&#10;CwouKm0LQYbvtNOUmYLLZoKUS8ULXeCOy2SFSkkMDixEaKChhdwp65EKvwa4CNHjymFOeAy7FKKF&#13;&#10;I69sxnHIhFMzANiwsFEfJkdlyCWcpM4hqBFinlLRKXJQwpFTaCz1zW2mQjygERjDBoUJQBQwSERb&#13;&#10;TF0AmGN0ntjiajx1SktdAinxPYVxsvni/8xZ2v903ekB/XJ/35fDWvrMylsyQbiAvqMrAvbPu78h&#13;&#10;ikFJJ43UufEKRKIx5skLvAJogin3AjtPWxLWBQya69xi2dgMSGHd2CzCRPMRWyWd6yxEwIAKXmAh&#13;&#10;fLSKrI46ixk+xipYXK7JBy6IXQpyLof+WHI0SkIhgIn3YIogDwsJMqDTFkQDkPGxPpgeywMaE49g&#13;&#10;a8iikWnFEBfiGIOPPM0EwiEgBdK1B1aWFMfrZIXwTzpgMXxSiQjwIesSwcviegzL25+CLaaw53WO&#13;&#10;gKPkRnh4EjoOSxgUBRKPQMMLyRSmTyWQY3NMFUaaUURgW7kK4wNNHOoM40za5x5YQ0lCf9PO5Z/v&#13;&#10;7V8AAAD//wMAUEsDBBQABgAIAAAAIQC+Jsnb5AAAAA8BAAAPAAAAZHJzL2Rvd25yZXYueG1sTI/B&#13;&#10;TsMwEETvSPyDtUjcqJ1EJWkap4IgjiDaIvXqxtskamyH2E3D37Oc4LLSamdm5xWb2fRswtF3zkqI&#13;&#10;FgIY2trpzjYSPvevDxkwH5TVqncWJXyjh015e1OoXLur3eK0Cw2jEOtzJaENYcg593WLRvmFG9DS&#13;&#10;7eRGowKtY8P1qK4UbnoeC/HIjeosfWjVgFWL9Xl3MRLek4+s8tVhzuLl1x5PzXZ6089S3t/NL2sa&#13;&#10;T2tgAefw54BfBuoPJRU7uovVnvUSllGSklTCahUBI0EqUgI6SkhiEQEvC/6fo/wBAAD//wMAUEsD&#13;&#10;BBQABgAIAAAAIQB5GLydvwAAACEBAAAZAAAAZHJzL19yZWxzL2Uyb0RvYy54bWwucmVsc4TPsWrE&#13;&#10;MAwG4L3QdzDaGyUdylHiZDkOspYUbjWOkpjEsrGc0nv7euzBwQ0ahND3S23/63f1Q0lcYA1NVYMi&#13;&#10;tmFyvGj4Hi9vJ1CSDU9mD0wabiTQd68v7RftJpclWV0UVRQWDWvO8RNR7EreSBUicZnMIXmTS5sW&#13;&#10;jMZuZiF8r+sPTP8N6O5MNUwa0jA1oMZbLMnP7TDPztI52MMT5wcRaA/JwV/9XlCTFsoaHG9YqqnK&#13;&#10;oYBdi3ePdX8AAAD//wMAUEsBAi0AFAAGAAgAAAAhAJszJzcMAQAALQIAABMAAAAAAAAAAAAAAAAA&#13;&#10;AAAAAFtDb250ZW50X1R5cGVzXS54bWxQSwECLQAUAAYACAAAACEAOP0h/9YAAACUAQAACwAAAAAA&#13;&#10;AAAAAAAAAAA9AQAAX3JlbHMvLnJlbHNQSwECLQAUAAYACAAAACEAyN1cXY4BAAAwAwAADgAAAAAA&#13;&#10;AAAAAAAAAAA8AgAAZHJzL2Uyb0RvYy54bWxQSwECLQAUAAYACAAAACEAN0Rb+rADAAB6CAAAEAAA&#13;&#10;AAAAAAAAAAAAAAD2AwAAZHJzL2luay9pbmsxLnhtbFBLAQItABQABgAIAAAAIQC+Jsnb5AAAAA8B&#13;&#10;AAAPAAAAAAAAAAAAAAAAANQHAABkcnMvZG93bnJldi54bWxQSwECLQAUAAYACAAAACEAeRi8nb8A&#13;&#10;AAAhAQAAGQAAAAAAAAAAAAAAAADlCAAAZHJzL19yZWxzL2Uyb0RvYy54bWwucmVsc1BLBQYAAAAA&#13;&#10;BgAGAHgBAADbCQAAAAA=&#13;&#10;">
                <v:imagedata r:id="rId111" o:title=""/>
              </v:shape>
            </w:pict>
          </mc:Fallback>
        </mc:AlternateContent>
      </w:r>
      <w:r w:rsidR="0091072A">
        <w:rPr>
          <w:rFonts w:eastAsia="+mn-ea"/>
          <w:color w:val="000000"/>
          <w:kern w:val="24"/>
          <w:sz w:val="24"/>
          <w:szCs w:val="24"/>
        </w:rPr>
        <w:t>With regards to the ultimate cycle method, we can see th</w:t>
      </w:r>
      <w:r w:rsidR="00141B1A">
        <w:rPr>
          <w:rFonts w:eastAsia="+mn-ea"/>
          <w:color w:val="000000"/>
          <w:kern w:val="24"/>
          <w:sz w:val="24"/>
          <w:szCs w:val="24"/>
        </w:rPr>
        <w:t xml:space="preserve">at there is far less overshoot than with the reaction curve method, however many more step changes are needed to get to the point at which to choose the PID values. The rise time for the ultimate cycle method is also quicker, due to the fact that it used for systems where a faster response is required. </w:t>
      </w:r>
      <w:r w:rsidR="00984044">
        <w:rPr>
          <w:rFonts w:eastAsia="+mn-ea"/>
          <w:color w:val="000000"/>
          <w:kern w:val="24"/>
          <w:sz w:val="24"/>
          <w:szCs w:val="24"/>
        </w:rPr>
        <w:t>The steady state error of the reaction curve eventually becomes smaller than with the ultimate cycle method, but it takes longer for it to get there. This suits the type of systems that Reaction curve systems are used for, where eventual accuracy is more important than response time.</w:t>
      </w:r>
    </w:p>
    <w:p w14:paraId="1F096DEC" w14:textId="77777777" w:rsidR="00984044" w:rsidRDefault="00984044" w:rsidP="000D7171">
      <w:pPr>
        <w:spacing w:line="360" w:lineRule="auto"/>
        <w:rPr>
          <w:rFonts w:eastAsia="+mn-ea"/>
          <w:color w:val="000000"/>
          <w:kern w:val="24"/>
          <w:sz w:val="24"/>
          <w:szCs w:val="24"/>
        </w:rPr>
      </w:pPr>
    </w:p>
    <w:p w14:paraId="36A5695F" w14:textId="3912BDD5" w:rsidR="0091072A" w:rsidRDefault="00984044" w:rsidP="000D7171">
      <w:pPr>
        <w:spacing w:line="360" w:lineRule="auto"/>
        <w:rPr>
          <w:rFonts w:eastAsia="+mn-ea"/>
          <w:color w:val="000000"/>
          <w:kern w:val="24"/>
          <w:sz w:val="24"/>
          <w:szCs w:val="24"/>
        </w:rPr>
      </w:pPr>
      <w:r>
        <w:rPr>
          <w:rFonts w:eastAsia="+mn-ea"/>
          <w:color w:val="000000"/>
          <w:kern w:val="24"/>
          <w:sz w:val="24"/>
          <w:szCs w:val="24"/>
        </w:rPr>
        <w:t xml:space="preserve"> </w:t>
      </w:r>
    </w:p>
    <w:p w14:paraId="30E81B6E" w14:textId="5371233A" w:rsidR="0091072A" w:rsidRDefault="0091072A" w:rsidP="000D7171">
      <w:pPr>
        <w:spacing w:line="360" w:lineRule="auto"/>
        <w:rPr>
          <w:rFonts w:eastAsia="+mn-ea"/>
          <w:color w:val="000000"/>
          <w:kern w:val="24"/>
          <w:sz w:val="24"/>
          <w:szCs w:val="24"/>
        </w:rPr>
      </w:pPr>
    </w:p>
    <w:p w14:paraId="366140DC" w14:textId="77777777" w:rsidR="0091072A" w:rsidRPr="00693553" w:rsidRDefault="0091072A" w:rsidP="000D7171">
      <w:pPr>
        <w:spacing w:line="360" w:lineRule="auto"/>
        <w:rPr>
          <w:rFonts w:eastAsia="+mn-ea"/>
          <w:color w:val="000000"/>
          <w:kern w:val="24"/>
          <w:sz w:val="24"/>
          <w:szCs w:val="24"/>
        </w:rPr>
      </w:pPr>
    </w:p>
    <w:p w14:paraId="4E1450A9" w14:textId="77777777" w:rsidR="000D7171" w:rsidRPr="000D7171" w:rsidRDefault="000D7171" w:rsidP="000D7171">
      <w:pPr>
        <w:spacing w:line="360" w:lineRule="auto"/>
        <w:rPr>
          <w:color w:val="0BD0D9"/>
          <w:sz w:val="24"/>
          <w:szCs w:val="24"/>
        </w:rPr>
      </w:pPr>
    </w:p>
    <w:p w14:paraId="0FB10804" w14:textId="4E37205A" w:rsidR="00C247AA" w:rsidRPr="00C247AA" w:rsidRDefault="00C247AA" w:rsidP="000D7171">
      <w:pPr>
        <w:spacing w:line="360" w:lineRule="auto"/>
        <w:rPr>
          <w:color w:val="0BD0D9"/>
          <w:sz w:val="24"/>
          <w:szCs w:val="24"/>
        </w:rPr>
      </w:pPr>
    </w:p>
    <w:p w14:paraId="0F409701" w14:textId="641C3F3A" w:rsidR="00BF3331" w:rsidRPr="00BF3331" w:rsidRDefault="00BF3331" w:rsidP="00C5607E">
      <w:pPr>
        <w:rPr>
          <w:sz w:val="24"/>
          <w:szCs w:val="24"/>
          <w:vertAlign w:val="superscript"/>
        </w:rPr>
      </w:pPr>
    </w:p>
    <w:p w14:paraId="0C342C26" w14:textId="77777777" w:rsidR="00F84CD2" w:rsidRDefault="00F84CD2" w:rsidP="0052304B">
      <w:pPr>
        <w:spacing w:line="360" w:lineRule="auto"/>
        <w:rPr>
          <w:sz w:val="24"/>
          <w:szCs w:val="24"/>
        </w:rPr>
      </w:pPr>
    </w:p>
    <w:p w14:paraId="73C98926" w14:textId="77777777" w:rsidR="00F84CD2" w:rsidRDefault="00F84CD2" w:rsidP="0052304B">
      <w:pPr>
        <w:spacing w:line="360" w:lineRule="auto"/>
        <w:rPr>
          <w:sz w:val="24"/>
          <w:szCs w:val="24"/>
        </w:rPr>
      </w:pPr>
    </w:p>
    <w:p w14:paraId="47809C41" w14:textId="77777777" w:rsidR="00C14F4D" w:rsidRPr="00B32DC1" w:rsidRDefault="00C14F4D" w:rsidP="0052304B">
      <w:pPr>
        <w:spacing w:line="360" w:lineRule="auto"/>
        <w:rPr>
          <w:sz w:val="24"/>
          <w:szCs w:val="24"/>
        </w:rPr>
      </w:pPr>
    </w:p>
    <w:p w14:paraId="59360DC6" w14:textId="77777777" w:rsidR="0052304B" w:rsidRPr="0052304B" w:rsidRDefault="0052304B" w:rsidP="0052304B">
      <w:pPr>
        <w:spacing w:line="360" w:lineRule="auto"/>
        <w:rPr>
          <w:b/>
          <w:bCs/>
          <w:sz w:val="24"/>
          <w:szCs w:val="24"/>
          <w:u w:val="single"/>
        </w:rPr>
      </w:pPr>
    </w:p>
    <w:p w14:paraId="1A206C4E" w14:textId="2D714403" w:rsidR="0052304B" w:rsidRDefault="0052304B">
      <w:pPr>
        <w:rPr>
          <w:i/>
          <w:iCs/>
          <w:sz w:val="24"/>
          <w:szCs w:val="24"/>
        </w:rPr>
      </w:pPr>
    </w:p>
    <w:p w14:paraId="6D4AF6F6" w14:textId="6FF12D55" w:rsidR="003C2F9B" w:rsidRDefault="003C2F9B">
      <w:pPr>
        <w:rPr>
          <w:i/>
          <w:iCs/>
          <w:sz w:val="24"/>
          <w:szCs w:val="24"/>
        </w:rPr>
      </w:pPr>
    </w:p>
    <w:p w14:paraId="1264FA5C" w14:textId="46E5653A" w:rsidR="003C2F9B" w:rsidRDefault="003C2F9B">
      <w:pPr>
        <w:rPr>
          <w:i/>
          <w:iCs/>
          <w:sz w:val="24"/>
          <w:szCs w:val="24"/>
        </w:rPr>
      </w:pPr>
    </w:p>
    <w:p w14:paraId="696938AF" w14:textId="04B090E2" w:rsidR="003C2F9B" w:rsidRDefault="003C2F9B">
      <w:pPr>
        <w:rPr>
          <w:i/>
          <w:iCs/>
          <w:sz w:val="24"/>
          <w:szCs w:val="24"/>
        </w:rPr>
      </w:pPr>
    </w:p>
    <w:p w14:paraId="04B2D285" w14:textId="5B42F66E" w:rsidR="003C2F9B" w:rsidRDefault="003C2F9B">
      <w:pPr>
        <w:rPr>
          <w:i/>
          <w:iCs/>
          <w:sz w:val="24"/>
          <w:szCs w:val="24"/>
        </w:rPr>
      </w:pPr>
    </w:p>
    <w:p w14:paraId="32F4CA0E" w14:textId="73F84ABB" w:rsidR="003C2F9B" w:rsidRDefault="003C2F9B">
      <w:pPr>
        <w:rPr>
          <w:i/>
          <w:iCs/>
          <w:sz w:val="24"/>
          <w:szCs w:val="24"/>
        </w:rPr>
      </w:pPr>
    </w:p>
    <w:p w14:paraId="1757EB5C" w14:textId="22ECF2FA" w:rsidR="003C2F9B" w:rsidRDefault="003C2F9B">
      <w:pPr>
        <w:rPr>
          <w:i/>
          <w:iCs/>
          <w:sz w:val="24"/>
          <w:szCs w:val="24"/>
        </w:rPr>
      </w:pPr>
    </w:p>
    <w:p w14:paraId="77323064" w14:textId="5B7768C8" w:rsidR="003C2F9B" w:rsidRDefault="003C2F9B">
      <w:pPr>
        <w:rPr>
          <w:i/>
          <w:iCs/>
          <w:sz w:val="24"/>
          <w:szCs w:val="24"/>
        </w:rPr>
      </w:pPr>
    </w:p>
    <w:p w14:paraId="0EFBB59F" w14:textId="69735CFE" w:rsidR="003C2F9B" w:rsidRDefault="003C2F9B">
      <w:pPr>
        <w:rPr>
          <w:i/>
          <w:iCs/>
          <w:sz w:val="24"/>
          <w:szCs w:val="24"/>
        </w:rPr>
      </w:pPr>
    </w:p>
    <w:p w14:paraId="09C35A03" w14:textId="2660E17C" w:rsidR="003C2F9B" w:rsidRDefault="003C2F9B">
      <w:pPr>
        <w:rPr>
          <w:i/>
          <w:iCs/>
          <w:sz w:val="24"/>
          <w:szCs w:val="24"/>
        </w:rPr>
      </w:pPr>
    </w:p>
    <w:p w14:paraId="6DB714F5" w14:textId="23ABDCB6" w:rsidR="003C2F9B" w:rsidRDefault="003C2F9B">
      <w:pPr>
        <w:rPr>
          <w:i/>
          <w:iCs/>
          <w:sz w:val="24"/>
          <w:szCs w:val="24"/>
        </w:rPr>
      </w:pPr>
    </w:p>
    <w:p w14:paraId="133F0690" w14:textId="73EB90FC" w:rsidR="003C2F9B" w:rsidRDefault="003C2F9B">
      <w:pPr>
        <w:rPr>
          <w:i/>
          <w:iCs/>
          <w:sz w:val="24"/>
          <w:szCs w:val="24"/>
        </w:rPr>
      </w:pPr>
    </w:p>
    <w:p w14:paraId="2F26091C" w14:textId="613850DC" w:rsidR="003C2F9B" w:rsidRDefault="003C2F9B">
      <w:pPr>
        <w:rPr>
          <w:i/>
          <w:iCs/>
          <w:sz w:val="24"/>
          <w:szCs w:val="24"/>
        </w:rPr>
      </w:pPr>
    </w:p>
    <w:p w14:paraId="4882F205" w14:textId="628B8B72" w:rsidR="003C2F9B" w:rsidRDefault="003C2F9B">
      <w:pPr>
        <w:rPr>
          <w:i/>
          <w:iCs/>
          <w:sz w:val="24"/>
          <w:szCs w:val="24"/>
        </w:rPr>
      </w:pPr>
    </w:p>
    <w:p w14:paraId="1E718841" w14:textId="0484F86A" w:rsidR="003C2F9B" w:rsidRDefault="003C2F9B">
      <w:pPr>
        <w:rPr>
          <w:i/>
          <w:iCs/>
          <w:sz w:val="24"/>
          <w:szCs w:val="24"/>
        </w:rPr>
      </w:pPr>
    </w:p>
    <w:p w14:paraId="7C3AA2F7" w14:textId="708AE13A" w:rsidR="003C2F9B" w:rsidRDefault="003C2F9B">
      <w:pPr>
        <w:rPr>
          <w:i/>
          <w:iCs/>
          <w:sz w:val="24"/>
          <w:szCs w:val="24"/>
        </w:rPr>
      </w:pPr>
    </w:p>
    <w:p w14:paraId="1AEF65E2" w14:textId="6D2453A9" w:rsidR="003C2F9B" w:rsidRDefault="003C2F9B">
      <w:pPr>
        <w:rPr>
          <w:i/>
          <w:iCs/>
          <w:sz w:val="24"/>
          <w:szCs w:val="24"/>
        </w:rPr>
      </w:pPr>
    </w:p>
    <w:p w14:paraId="25AA5BF4" w14:textId="1396664D" w:rsidR="003C2F9B" w:rsidRDefault="003C2F9B">
      <w:pPr>
        <w:rPr>
          <w:i/>
          <w:iCs/>
          <w:sz w:val="24"/>
          <w:szCs w:val="24"/>
        </w:rPr>
      </w:pPr>
    </w:p>
    <w:p w14:paraId="0BDF5677" w14:textId="1204D971" w:rsidR="003C2F9B" w:rsidRDefault="003C2F9B">
      <w:pPr>
        <w:rPr>
          <w:i/>
          <w:iCs/>
          <w:sz w:val="24"/>
          <w:szCs w:val="24"/>
        </w:rPr>
      </w:pPr>
    </w:p>
    <w:p w14:paraId="5F167F18" w14:textId="7D169AA6" w:rsidR="003C2F9B" w:rsidRDefault="003C2F9B">
      <w:pPr>
        <w:rPr>
          <w:i/>
          <w:iCs/>
          <w:sz w:val="24"/>
          <w:szCs w:val="24"/>
        </w:rPr>
      </w:pPr>
    </w:p>
    <w:p w14:paraId="6737D7D3" w14:textId="645FADDD" w:rsidR="003C2F9B" w:rsidRDefault="003C2F9B">
      <w:pPr>
        <w:rPr>
          <w:i/>
          <w:iCs/>
          <w:sz w:val="24"/>
          <w:szCs w:val="24"/>
        </w:rPr>
      </w:pPr>
    </w:p>
    <w:p w14:paraId="459DECEC" w14:textId="5696FA51" w:rsidR="003C2F9B" w:rsidRDefault="003C2F9B">
      <w:pPr>
        <w:rPr>
          <w:i/>
          <w:iCs/>
          <w:sz w:val="24"/>
          <w:szCs w:val="24"/>
        </w:rPr>
      </w:pPr>
    </w:p>
    <w:p w14:paraId="790DD46F" w14:textId="229B8C74" w:rsidR="003C2F9B" w:rsidRDefault="003C2F9B">
      <w:pPr>
        <w:rPr>
          <w:i/>
          <w:iCs/>
          <w:sz w:val="24"/>
          <w:szCs w:val="24"/>
        </w:rPr>
      </w:pPr>
    </w:p>
    <w:p w14:paraId="446807CC" w14:textId="65FFE5CA" w:rsidR="003C2F9B" w:rsidRDefault="003C2F9B">
      <w:pPr>
        <w:rPr>
          <w:i/>
          <w:iCs/>
          <w:sz w:val="24"/>
          <w:szCs w:val="24"/>
        </w:rPr>
      </w:pPr>
    </w:p>
    <w:p w14:paraId="251F5791" w14:textId="3E6F1FB5" w:rsidR="003C2F9B" w:rsidRDefault="003C2F9B">
      <w:pPr>
        <w:rPr>
          <w:i/>
          <w:iCs/>
          <w:sz w:val="24"/>
          <w:szCs w:val="24"/>
        </w:rPr>
      </w:pPr>
    </w:p>
    <w:p w14:paraId="23B419EA" w14:textId="36D4ADC2" w:rsidR="003C2F9B" w:rsidRDefault="003C2F9B">
      <w:pPr>
        <w:rPr>
          <w:b/>
          <w:bCs/>
          <w:sz w:val="32"/>
          <w:szCs w:val="32"/>
          <w:u w:val="single"/>
        </w:rPr>
      </w:pPr>
      <w:r>
        <w:rPr>
          <w:b/>
          <w:bCs/>
          <w:sz w:val="32"/>
          <w:szCs w:val="32"/>
          <w:u w:val="single"/>
        </w:rPr>
        <w:t>Bibliography:</w:t>
      </w:r>
    </w:p>
    <w:p w14:paraId="44B1214B" w14:textId="77777777" w:rsidR="00C53B4C" w:rsidRDefault="00C53B4C">
      <w:pPr>
        <w:rPr>
          <w:b/>
          <w:bCs/>
          <w:sz w:val="32"/>
          <w:szCs w:val="32"/>
          <w:u w:val="single"/>
        </w:rPr>
      </w:pPr>
    </w:p>
    <w:p w14:paraId="08604304" w14:textId="5F290BA8" w:rsidR="003C2F9B" w:rsidRDefault="003C2F9B">
      <w:pPr>
        <w:rPr>
          <w:i/>
          <w:iCs/>
          <w:sz w:val="24"/>
          <w:szCs w:val="24"/>
        </w:rPr>
      </w:pPr>
      <w:r w:rsidRPr="003C2F9B">
        <w:rPr>
          <w:sz w:val="24"/>
          <w:szCs w:val="24"/>
        </w:rPr>
        <w:t xml:space="preserve">Kirk, Franklin W. and </w:t>
      </w:r>
      <w:proofErr w:type="spellStart"/>
      <w:r w:rsidRPr="003C2F9B">
        <w:rPr>
          <w:sz w:val="24"/>
          <w:szCs w:val="24"/>
        </w:rPr>
        <w:t>Rimboi</w:t>
      </w:r>
      <w:proofErr w:type="spellEnd"/>
      <w:r w:rsidRPr="003C2F9B">
        <w:rPr>
          <w:sz w:val="24"/>
          <w:szCs w:val="24"/>
        </w:rPr>
        <w:t>, Nicholas R., Instrumentation, Third Edition, American Technical Publishers,</w:t>
      </w:r>
      <w:r w:rsidR="00C53B4C">
        <w:rPr>
          <w:sz w:val="24"/>
          <w:szCs w:val="24"/>
        </w:rPr>
        <w:t xml:space="preserve"> 2000</w:t>
      </w:r>
      <w:r w:rsidRPr="003C2F9B">
        <w:rPr>
          <w:sz w:val="24"/>
          <w:szCs w:val="24"/>
        </w:rPr>
        <w:t xml:space="preserve"> ISBN 0-8269-3422-6.</w:t>
      </w:r>
      <w:r>
        <w:rPr>
          <w:sz w:val="24"/>
          <w:szCs w:val="24"/>
        </w:rPr>
        <w:t xml:space="preserve"> – </w:t>
      </w:r>
      <w:r>
        <w:rPr>
          <w:i/>
          <w:iCs/>
          <w:sz w:val="24"/>
          <w:szCs w:val="24"/>
        </w:rPr>
        <w:t>Research for A1</w:t>
      </w:r>
    </w:p>
    <w:p w14:paraId="59BC20B6" w14:textId="04BE899F" w:rsidR="003C2F9B" w:rsidRDefault="003C2F9B">
      <w:pPr>
        <w:rPr>
          <w:i/>
          <w:iCs/>
          <w:sz w:val="24"/>
          <w:szCs w:val="24"/>
        </w:rPr>
      </w:pPr>
    </w:p>
    <w:p w14:paraId="1CB23B28" w14:textId="77777777" w:rsidR="00C53B4C" w:rsidRDefault="00C53B4C">
      <w:pPr>
        <w:rPr>
          <w:i/>
          <w:iCs/>
          <w:sz w:val="24"/>
          <w:szCs w:val="24"/>
        </w:rPr>
      </w:pPr>
    </w:p>
    <w:p w14:paraId="603D4B8C" w14:textId="0230851D" w:rsidR="003C2F9B" w:rsidRDefault="003C2F9B" w:rsidP="003C2F9B">
      <w:pPr>
        <w:autoSpaceDE w:val="0"/>
        <w:autoSpaceDN w:val="0"/>
        <w:adjustRightInd w:val="0"/>
        <w:spacing w:line="360" w:lineRule="auto"/>
        <w:rPr>
          <w:rStyle w:val="Hyperlink"/>
          <w:sz w:val="24"/>
          <w:szCs w:val="24"/>
        </w:rPr>
      </w:pPr>
      <w:r w:rsidRPr="00C53B4C">
        <w:rPr>
          <w:i/>
          <w:color w:val="000000"/>
          <w:sz w:val="24"/>
          <w:szCs w:val="24"/>
        </w:rPr>
        <w:t xml:space="preserve">Figure 1: Block diagram of a typical closed loop system </w:t>
      </w:r>
      <w:hyperlink r:id="rId112" w:history="1">
        <w:r w:rsidRPr="00C53B4C">
          <w:rPr>
            <w:rStyle w:val="Hyperlink"/>
            <w:sz w:val="24"/>
            <w:szCs w:val="24"/>
          </w:rPr>
          <w:t>The P-Only Control Algorithm – Control Guru</w:t>
        </w:r>
      </w:hyperlink>
    </w:p>
    <w:p w14:paraId="1A6F5239" w14:textId="3BB22063" w:rsidR="00C53B4C" w:rsidRDefault="00C53B4C" w:rsidP="003C2F9B">
      <w:pPr>
        <w:autoSpaceDE w:val="0"/>
        <w:autoSpaceDN w:val="0"/>
        <w:adjustRightInd w:val="0"/>
        <w:spacing w:line="360" w:lineRule="auto"/>
        <w:rPr>
          <w:rStyle w:val="Hyperlink"/>
          <w:sz w:val="24"/>
          <w:szCs w:val="24"/>
        </w:rPr>
      </w:pPr>
    </w:p>
    <w:p w14:paraId="791A92DF" w14:textId="73B03730" w:rsidR="00C53B4C" w:rsidRDefault="00C53B4C" w:rsidP="00C53B4C">
      <w:pPr>
        <w:autoSpaceDE w:val="0"/>
        <w:autoSpaceDN w:val="0"/>
        <w:adjustRightInd w:val="0"/>
        <w:spacing w:line="360" w:lineRule="auto"/>
        <w:rPr>
          <w:rStyle w:val="Hyperlink"/>
          <w:sz w:val="24"/>
          <w:szCs w:val="24"/>
        </w:rPr>
      </w:pPr>
      <w:r w:rsidRPr="00C53B4C">
        <w:rPr>
          <w:i/>
          <w:sz w:val="24"/>
          <w:szCs w:val="24"/>
        </w:rPr>
        <w:t xml:space="preserve">Figure 2:Diagram of a typical steam drum control system. Source:  </w:t>
      </w:r>
      <w:hyperlink r:id="rId113" w:history="1">
        <w:r w:rsidRPr="00C53B4C">
          <w:rPr>
            <w:rStyle w:val="Hyperlink"/>
            <w:sz w:val="24"/>
            <w:szCs w:val="24"/>
          </w:rPr>
          <w:t xml:space="preserve">HW 7 - </w:t>
        </w:r>
        <w:proofErr w:type="spellStart"/>
        <w:r w:rsidRPr="00C53B4C">
          <w:rPr>
            <w:rStyle w:val="Hyperlink"/>
            <w:sz w:val="24"/>
            <w:szCs w:val="24"/>
          </w:rPr>
          <w:t>cpc</w:t>
        </w:r>
        <w:proofErr w:type="spellEnd"/>
        <w:r w:rsidRPr="00C53B4C">
          <w:rPr>
            <w:rStyle w:val="Hyperlink"/>
            <w:sz w:val="24"/>
            <w:szCs w:val="24"/>
          </w:rPr>
          <w:t xml:space="preserve"> '95 - </w:t>
        </w:r>
        <w:proofErr w:type="spellStart"/>
        <w:r w:rsidRPr="00C53B4C">
          <w:rPr>
            <w:rStyle w:val="Hyperlink"/>
            <w:sz w:val="24"/>
            <w:szCs w:val="24"/>
          </w:rPr>
          <w:t>stm</w:t>
        </w:r>
        <w:proofErr w:type="spellEnd"/>
        <w:r w:rsidRPr="00C53B4C">
          <w:rPr>
            <w:rStyle w:val="Hyperlink"/>
            <w:sz w:val="24"/>
            <w:szCs w:val="24"/>
          </w:rPr>
          <w:t xml:space="preserve"> drum - </w:t>
        </w:r>
        <w:proofErr w:type="spellStart"/>
        <w:r w:rsidRPr="00C53B4C">
          <w:rPr>
            <w:rStyle w:val="Hyperlink"/>
            <w:sz w:val="24"/>
            <w:szCs w:val="24"/>
          </w:rPr>
          <w:t>freq</w:t>
        </w:r>
        <w:proofErr w:type="spellEnd"/>
        <w:r w:rsidRPr="00C53B4C">
          <w:rPr>
            <w:rStyle w:val="Hyperlink"/>
            <w:sz w:val="24"/>
            <w:szCs w:val="24"/>
          </w:rPr>
          <w:t xml:space="preserve"> (rpi.edu)</w:t>
        </w:r>
      </w:hyperlink>
    </w:p>
    <w:p w14:paraId="4A421650" w14:textId="645EC7DD" w:rsidR="00C53B4C" w:rsidRDefault="00C53B4C" w:rsidP="00C53B4C">
      <w:pPr>
        <w:autoSpaceDE w:val="0"/>
        <w:autoSpaceDN w:val="0"/>
        <w:adjustRightInd w:val="0"/>
        <w:spacing w:line="360" w:lineRule="auto"/>
        <w:rPr>
          <w:rStyle w:val="Hyperlink"/>
          <w:sz w:val="24"/>
          <w:szCs w:val="24"/>
        </w:rPr>
      </w:pPr>
    </w:p>
    <w:p w14:paraId="0DFCC7E1" w14:textId="5A571E59" w:rsidR="00C53B4C" w:rsidRDefault="00C53B4C" w:rsidP="00C53B4C">
      <w:pPr>
        <w:autoSpaceDE w:val="0"/>
        <w:autoSpaceDN w:val="0"/>
        <w:adjustRightInd w:val="0"/>
        <w:spacing w:line="360" w:lineRule="auto"/>
        <w:rPr>
          <w:bCs/>
          <w:i/>
          <w:iCs/>
          <w:sz w:val="24"/>
          <w:szCs w:val="24"/>
        </w:rPr>
      </w:pPr>
      <w:r w:rsidRPr="00C53B4C">
        <w:rPr>
          <w:bCs/>
          <w:i/>
          <w:iCs/>
          <w:sz w:val="24"/>
          <w:szCs w:val="24"/>
        </w:rPr>
        <w:t xml:space="preserve">Figure 3: Nucleonic Level Detector Source: </w:t>
      </w:r>
      <w:hyperlink r:id="rId114" w:history="1">
        <w:r w:rsidRPr="00C53B4C">
          <w:rPr>
            <w:rStyle w:val="Hyperlink"/>
            <w:bCs/>
            <w:i/>
            <w:iCs/>
            <w:sz w:val="24"/>
            <w:szCs w:val="24"/>
          </w:rPr>
          <w:t>https://instrumentationtools.com/nuclear-interface-level-measurement/</w:t>
        </w:r>
      </w:hyperlink>
    </w:p>
    <w:p w14:paraId="5B342FF2" w14:textId="6E6A637F" w:rsidR="00C53B4C" w:rsidRDefault="00C53B4C" w:rsidP="00C53B4C">
      <w:pPr>
        <w:autoSpaceDE w:val="0"/>
        <w:autoSpaceDN w:val="0"/>
        <w:adjustRightInd w:val="0"/>
        <w:spacing w:line="360" w:lineRule="auto"/>
        <w:rPr>
          <w:bCs/>
          <w:i/>
          <w:iCs/>
          <w:sz w:val="24"/>
          <w:szCs w:val="24"/>
        </w:rPr>
      </w:pPr>
    </w:p>
    <w:p w14:paraId="0277FD52" w14:textId="072CCFBC" w:rsidR="00C53B4C" w:rsidRDefault="00C53B4C" w:rsidP="00C53B4C">
      <w:pPr>
        <w:autoSpaceDE w:val="0"/>
        <w:autoSpaceDN w:val="0"/>
        <w:adjustRightInd w:val="0"/>
        <w:spacing w:line="360" w:lineRule="auto"/>
        <w:rPr>
          <w:sz w:val="24"/>
          <w:szCs w:val="24"/>
        </w:rPr>
      </w:pPr>
      <w:r w:rsidRPr="00C53B4C">
        <w:rPr>
          <w:sz w:val="24"/>
          <w:szCs w:val="24"/>
        </w:rPr>
        <w:t>PROCESS MEASUREMENT &amp; CONTROL IN PRACTICE Design, Specification and Implementation John E Edwards 2013 – Research for A</w:t>
      </w:r>
      <w:r>
        <w:rPr>
          <w:sz w:val="24"/>
          <w:szCs w:val="24"/>
        </w:rPr>
        <w:t>1, Nucleonic Detectors</w:t>
      </w:r>
    </w:p>
    <w:p w14:paraId="5D2A19AA" w14:textId="33277BB4" w:rsidR="00C53B4C" w:rsidRDefault="00C53B4C" w:rsidP="00C53B4C">
      <w:pPr>
        <w:autoSpaceDE w:val="0"/>
        <w:autoSpaceDN w:val="0"/>
        <w:adjustRightInd w:val="0"/>
        <w:spacing w:line="360" w:lineRule="auto"/>
        <w:rPr>
          <w:sz w:val="24"/>
          <w:szCs w:val="24"/>
        </w:rPr>
      </w:pPr>
    </w:p>
    <w:p w14:paraId="0CC18647" w14:textId="5643F901" w:rsidR="00C53B4C" w:rsidRDefault="00C53B4C" w:rsidP="00C53B4C">
      <w:pPr>
        <w:autoSpaceDE w:val="0"/>
        <w:autoSpaceDN w:val="0"/>
        <w:adjustRightInd w:val="0"/>
        <w:spacing w:line="360" w:lineRule="auto"/>
        <w:rPr>
          <w:sz w:val="24"/>
          <w:szCs w:val="24"/>
        </w:rPr>
      </w:pPr>
      <w:r w:rsidRPr="00C53B4C">
        <w:rPr>
          <w:sz w:val="24"/>
          <w:szCs w:val="24"/>
        </w:rPr>
        <w:t>The Electronics Engineers' Handbook, 5th Edition McGraw-Hill, Section 19, pp. 19.1-19.30, 2005. – Research for A2</w:t>
      </w:r>
    </w:p>
    <w:p w14:paraId="08B4834B" w14:textId="101D8541" w:rsidR="00C53B4C" w:rsidRDefault="00C53B4C" w:rsidP="00C53B4C">
      <w:pPr>
        <w:autoSpaceDE w:val="0"/>
        <w:autoSpaceDN w:val="0"/>
        <w:adjustRightInd w:val="0"/>
        <w:spacing w:line="360" w:lineRule="auto"/>
        <w:rPr>
          <w:sz w:val="24"/>
          <w:szCs w:val="24"/>
        </w:rPr>
      </w:pPr>
    </w:p>
    <w:p w14:paraId="578DBA25" w14:textId="39E8629F" w:rsidR="00C53B4C" w:rsidRPr="00C53B4C" w:rsidRDefault="00C53B4C" w:rsidP="00C53B4C">
      <w:pPr>
        <w:autoSpaceDE w:val="0"/>
        <w:autoSpaceDN w:val="0"/>
        <w:adjustRightInd w:val="0"/>
        <w:spacing w:line="360" w:lineRule="auto"/>
        <w:rPr>
          <w:sz w:val="24"/>
          <w:szCs w:val="24"/>
        </w:rPr>
      </w:pPr>
      <w:r w:rsidRPr="00C53B4C">
        <w:rPr>
          <w:sz w:val="24"/>
          <w:szCs w:val="24"/>
        </w:rPr>
        <w:t>Ziegler-Nichols Closed Loop Tuning Method, March 31</w:t>
      </w:r>
      <w:r w:rsidRPr="00C53B4C">
        <w:rPr>
          <w:sz w:val="24"/>
          <w:szCs w:val="24"/>
          <w:vertAlign w:val="superscript"/>
        </w:rPr>
        <w:t>st</w:t>
      </w:r>
      <w:r w:rsidRPr="00C53B4C">
        <w:rPr>
          <w:sz w:val="24"/>
          <w:szCs w:val="24"/>
        </w:rPr>
        <w:t xml:space="preserve"> 2010,  Jaques </w:t>
      </w:r>
      <w:proofErr w:type="spellStart"/>
      <w:r w:rsidRPr="00C53B4C">
        <w:rPr>
          <w:sz w:val="24"/>
          <w:szCs w:val="24"/>
        </w:rPr>
        <w:t>Smutz</w:t>
      </w:r>
      <w:proofErr w:type="spellEnd"/>
      <w:r>
        <w:rPr>
          <w:sz w:val="24"/>
          <w:szCs w:val="24"/>
        </w:rPr>
        <w:t xml:space="preserve"> – Research for C, different tuning methods. </w:t>
      </w:r>
    </w:p>
    <w:p w14:paraId="7E472F29" w14:textId="0BE93195" w:rsidR="00C53B4C" w:rsidRDefault="00C53B4C" w:rsidP="00C53B4C">
      <w:pPr>
        <w:autoSpaceDE w:val="0"/>
        <w:autoSpaceDN w:val="0"/>
        <w:adjustRightInd w:val="0"/>
        <w:spacing w:line="360" w:lineRule="auto"/>
        <w:rPr>
          <w:sz w:val="24"/>
          <w:szCs w:val="24"/>
        </w:rPr>
      </w:pPr>
    </w:p>
    <w:p w14:paraId="0C1FD402" w14:textId="77777777" w:rsidR="00C53B4C" w:rsidRPr="00C53B4C" w:rsidRDefault="00C53B4C" w:rsidP="00C53B4C">
      <w:pPr>
        <w:autoSpaceDE w:val="0"/>
        <w:autoSpaceDN w:val="0"/>
        <w:adjustRightInd w:val="0"/>
        <w:spacing w:line="360" w:lineRule="auto"/>
        <w:rPr>
          <w:sz w:val="24"/>
          <w:szCs w:val="24"/>
        </w:rPr>
      </w:pPr>
    </w:p>
    <w:p w14:paraId="5E815361" w14:textId="226885F5" w:rsidR="00C53B4C" w:rsidRDefault="00C53B4C" w:rsidP="00C53B4C">
      <w:pPr>
        <w:autoSpaceDE w:val="0"/>
        <w:autoSpaceDN w:val="0"/>
        <w:adjustRightInd w:val="0"/>
        <w:spacing w:line="360" w:lineRule="auto"/>
        <w:rPr>
          <w:sz w:val="24"/>
          <w:szCs w:val="24"/>
        </w:rPr>
      </w:pPr>
    </w:p>
    <w:p w14:paraId="1EE7DA0D" w14:textId="77777777" w:rsidR="00C53B4C" w:rsidRDefault="00C53B4C" w:rsidP="00C53B4C">
      <w:pPr>
        <w:autoSpaceDE w:val="0"/>
        <w:autoSpaceDN w:val="0"/>
        <w:adjustRightInd w:val="0"/>
        <w:spacing w:line="360" w:lineRule="auto"/>
        <w:rPr>
          <w:sz w:val="24"/>
          <w:szCs w:val="24"/>
        </w:rPr>
      </w:pPr>
    </w:p>
    <w:p w14:paraId="272EB912" w14:textId="467EAB6D" w:rsidR="00C53B4C" w:rsidRDefault="00C53B4C" w:rsidP="00C53B4C">
      <w:pPr>
        <w:autoSpaceDE w:val="0"/>
        <w:autoSpaceDN w:val="0"/>
        <w:adjustRightInd w:val="0"/>
        <w:spacing w:line="360" w:lineRule="auto"/>
        <w:rPr>
          <w:sz w:val="24"/>
          <w:szCs w:val="24"/>
        </w:rPr>
      </w:pPr>
    </w:p>
    <w:p w14:paraId="04833DCE" w14:textId="77777777" w:rsidR="00C53B4C" w:rsidRPr="00C53B4C" w:rsidRDefault="00C53B4C" w:rsidP="00C53B4C">
      <w:pPr>
        <w:autoSpaceDE w:val="0"/>
        <w:autoSpaceDN w:val="0"/>
        <w:adjustRightInd w:val="0"/>
        <w:spacing w:line="360" w:lineRule="auto"/>
        <w:rPr>
          <w:bCs/>
          <w:i/>
          <w:iCs/>
          <w:sz w:val="24"/>
          <w:szCs w:val="24"/>
        </w:rPr>
      </w:pPr>
    </w:p>
    <w:p w14:paraId="7B8ABBCE" w14:textId="77777777" w:rsidR="00C53B4C" w:rsidRPr="00C53B4C" w:rsidRDefault="00C53B4C" w:rsidP="00C53B4C">
      <w:pPr>
        <w:autoSpaceDE w:val="0"/>
        <w:autoSpaceDN w:val="0"/>
        <w:adjustRightInd w:val="0"/>
        <w:spacing w:line="360" w:lineRule="auto"/>
        <w:rPr>
          <w:bCs/>
          <w:i/>
          <w:iCs/>
          <w:sz w:val="24"/>
          <w:szCs w:val="24"/>
        </w:rPr>
      </w:pPr>
    </w:p>
    <w:p w14:paraId="23264A18" w14:textId="77777777" w:rsidR="00C53B4C" w:rsidRDefault="00C53B4C" w:rsidP="00C53B4C">
      <w:pPr>
        <w:autoSpaceDE w:val="0"/>
        <w:autoSpaceDN w:val="0"/>
        <w:adjustRightInd w:val="0"/>
        <w:spacing w:line="360" w:lineRule="auto"/>
        <w:rPr>
          <w:rStyle w:val="Hyperlink"/>
          <w:sz w:val="24"/>
          <w:szCs w:val="24"/>
        </w:rPr>
      </w:pPr>
    </w:p>
    <w:p w14:paraId="5BE822B2" w14:textId="7387F2A2" w:rsidR="00C53B4C" w:rsidRDefault="00C53B4C" w:rsidP="00C53B4C">
      <w:pPr>
        <w:autoSpaceDE w:val="0"/>
        <w:autoSpaceDN w:val="0"/>
        <w:adjustRightInd w:val="0"/>
        <w:spacing w:line="360" w:lineRule="auto"/>
        <w:rPr>
          <w:rStyle w:val="Hyperlink"/>
          <w:sz w:val="24"/>
          <w:szCs w:val="24"/>
        </w:rPr>
      </w:pPr>
    </w:p>
    <w:p w14:paraId="4174273D" w14:textId="77777777" w:rsidR="00C53B4C" w:rsidRDefault="00C53B4C" w:rsidP="00C53B4C">
      <w:pPr>
        <w:autoSpaceDE w:val="0"/>
        <w:autoSpaceDN w:val="0"/>
        <w:adjustRightInd w:val="0"/>
        <w:spacing w:line="360" w:lineRule="auto"/>
        <w:rPr>
          <w:rStyle w:val="Hyperlink"/>
          <w:sz w:val="24"/>
          <w:szCs w:val="24"/>
        </w:rPr>
      </w:pPr>
    </w:p>
    <w:p w14:paraId="78BB74E4" w14:textId="4A804716" w:rsidR="00C53B4C" w:rsidRDefault="00C53B4C" w:rsidP="00C53B4C">
      <w:pPr>
        <w:autoSpaceDE w:val="0"/>
        <w:autoSpaceDN w:val="0"/>
        <w:adjustRightInd w:val="0"/>
        <w:spacing w:line="360" w:lineRule="auto"/>
        <w:rPr>
          <w:rStyle w:val="Hyperlink"/>
          <w:sz w:val="24"/>
          <w:szCs w:val="24"/>
        </w:rPr>
      </w:pPr>
    </w:p>
    <w:p w14:paraId="3634055D" w14:textId="77777777" w:rsidR="00C53B4C" w:rsidRPr="00C53B4C" w:rsidRDefault="00C53B4C" w:rsidP="00C53B4C">
      <w:pPr>
        <w:autoSpaceDE w:val="0"/>
        <w:autoSpaceDN w:val="0"/>
        <w:adjustRightInd w:val="0"/>
        <w:spacing w:line="360" w:lineRule="auto"/>
        <w:rPr>
          <w:sz w:val="24"/>
          <w:szCs w:val="24"/>
        </w:rPr>
      </w:pPr>
    </w:p>
    <w:p w14:paraId="0B8161BC" w14:textId="77777777" w:rsidR="00C53B4C" w:rsidRPr="008C709E" w:rsidRDefault="00C53B4C" w:rsidP="00C53B4C">
      <w:pPr>
        <w:autoSpaceDE w:val="0"/>
        <w:autoSpaceDN w:val="0"/>
        <w:adjustRightInd w:val="0"/>
        <w:spacing w:line="360" w:lineRule="auto"/>
        <w:rPr>
          <w:i/>
        </w:rPr>
      </w:pPr>
    </w:p>
    <w:p w14:paraId="3B9151FA" w14:textId="77777777" w:rsidR="00C53B4C" w:rsidRDefault="00C53B4C" w:rsidP="003C2F9B">
      <w:pPr>
        <w:autoSpaceDE w:val="0"/>
        <w:autoSpaceDN w:val="0"/>
        <w:adjustRightInd w:val="0"/>
        <w:spacing w:line="360" w:lineRule="auto"/>
        <w:rPr>
          <w:rStyle w:val="Hyperlink"/>
          <w:sz w:val="24"/>
          <w:szCs w:val="24"/>
        </w:rPr>
      </w:pPr>
    </w:p>
    <w:p w14:paraId="756AEE03" w14:textId="2239E420" w:rsidR="00C53B4C" w:rsidRDefault="00C53B4C" w:rsidP="003C2F9B">
      <w:pPr>
        <w:autoSpaceDE w:val="0"/>
        <w:autoSpaceDN w:val="0"/>
        <w:adjustRightInd w:val="0"/>
        <w:spacing w:line="360" w:lineRule="auto"/>
        <w:rPr>
          <w:rStyle w:val="Hyperlink"/>
          <w:sz w:val="24"/>
          <w:szCs w:val="24"/>
        </w:rPr>
      </w:pPr>
    </w:p>
    <w:p w14:paraId="21F15CFE" w14:textId="77777777" w:rsidR="00C53B4C" w:rsidRPr="00C53B4C" w:rsidRDefault="00C53B4C" w:rsidP="003C2F9B">
      <w:pPr>
        <w:autoSpaceDE w:val="0"/>
        <w:autoSpaceDN w:val="0"/>
        <w:adjustRightInd w:val="0"/>
        <w:spacing w:line="360" w:lineRule="auto"/>
        <w:rPr>
          <w:sz w:val="24"/>
          <w:szCs w:val="24"/>
        </w:rPr>
      </w:pPr>
    </w:p>
    <w:p w14:paraId="29C75CBB" w14:textId="77777777" w:rsidR="003C2F9B" w:rsidRPr="003C2F9B" w:rsidRDefault="003C2F9B">
      <w:pPr>
        <w:rPr>
          <w:b/>
          <w:bCs/>
          <w:i/>
          <w:iCs/>
          <w:sz w:val="24"/>
          <w:szCs w:val="24"/>
          <w:u w:val="single"/>
        </w:rPr>
      </w:pPr>
    </w:p>
    <w:sectPr w:rsidR="003C2F9B" w:rsidRPr="003C2F9B">
      <w:headerReference w:type="default" r:id="rId115"/>
      <w:footerReference w:type="default" r:id="rId116"/>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0D928365" w14:textId="77777777" w:rsidR="00824F72" w:rsidRDefault="00824F72" w:rsidP="00695F4F">
      <w:r>
        <w:separator/>
      </w:r>
    </w:p>
  </w:endnote>
  <w:endnote w:type="continuationSeparator" w:id="0">
    <w:p w14:paraId="288F6B62" w14:textId="77777777" w:rsidR="00824F72" w:rsidRDefault="00824F72" w:rsidP="00695F4F">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altName w:val="Arial"/>
    <w:panose1 w:val="02020603050405020304"/>
    <w:charset w:val="00"/>
    <w:family w:val="roman"/>
    <w:pitch w:val="variable"/>
    <w:sig w:usb0="00000000"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decorative"/>
    <w:pitch w:val="variable"/>
    <w:sig w:usb0="00000000" w:usb1="10000000" w:usb2="00000000" w:usb3="00000000" w:csb0="80000000" w:csb1="00000000"/>
  </w:font>
  <w:font w:name="Wingdings 2">
    <w:panose1 w:val="05020102010507070707"/>
    <w:charset w:val="02"/>
    <w:family w:val="decorative"/>
    <w:pitch w:val="variable"/>
    <w:sig w:usb0="00000000" w:usb1="10000000" w:usb2="00000000" w:usb3="00000000" w:csb0="80000000" w:csb1="00000000"/>
  </w:font>
  <w:font w:name="Calibri">
    <w:panose1 w:val="020F0502020204030204"/>
    <w:charset w:val="00"/>
    <w:family w:val="swiss"/>
    <w:pitch w:val="variable"/>
    <w:sig w:usb0="E00002FF" w:usb1="4000ACFF" w:usb2="00000001" w:usb3="00000000" w:csb0="0000019F" w:csb1="00000000"/>
  </w:font>
  <w:font w:name="CG Times (WN)">
    <w:panose1 w:val="020B0604020202020204"/>
    <w:charset w:val="00"/>
    <w:family w:val="roman"/>
    <w:pitch w:val="variable"/>
    <w:sig w:usb0="00000003" w:usb1="00000000" w:usb2="00000000" w:usb3="00000000" w:csb0="00000001" w:csb1="00000000"/>
  </w:font>
  <w:font w:name="Arial">
    <w:panose1 w:val="020B0604020202020204"/>
    <w:charset w:val="00"/>
    <w:family w:val="swiss"/>
    <w:pitch w:val="variable"/>
    <w:sig w:usb0="E0002AFF" w:usb1="C0007843" w:usb2="00000009" w:usb3="00000000" w:csb0="000001FF" w:csb1="00000000"/>
  </w:font>
  <w:font w:name="+mn-ea">
    <w:panose1 w:val="020B0604020202020204"/>
    <w:charset w:val="00"/>
    <w:family w:val="roman"/>
    <w:pitch w:val="default"/>
  </w:font>
  <w:font w:name="Calibri Light">
    <w:panose1 w:val="020F0302020204030204"/>
    <w:charset w:val="00"/>
    <w:family w:val="swiss"/>
    <w:pitch w:val="variable"/>
    <w:sig w:usb0="A00002EF" w:usb1="4000207B" w:usb2="00000000"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D31E235" w14:textId="067AA06C" w:rsidR="002D5E43" w:rsidRDefault="002D5E43" w:rsidP="002D5E43">
    <w:pPr>
      <w:tabs>
        <w:tab w:val="center" w:pos="4550"/>
        <w:tab w:val="left" w:pos="5818"/>
      </w:tabs>
      <w:ind w:right="260"/>
      <w:rPr>
        <w:color w:val="222A35" w:themeColor="text2" w:themeShade="80"/>
        <w:sz w:val="24"/>
        <w:szCs w:val="24"/>
      </w:rPr>
    </w:pPr>
    <w:r>
      <w:rPr>
        <w:color w:val="8496B0" w:themeColor="text2" w:themeTint="99"/>
        <w:spacing w:val="60"/>
        <w:sz w:val="24"/>
        <w:szCs w:val="24"/>
      </w:rPr>
      <w:t>Page</w:t>
    </w:r>
    <w:r>
      <w:rPr>
        <w:color w:val="8496B0" w:themeColor="text2" w:themeTint="99"/>
        <w:sz w:val="24"/>
        <w:szCs w:val="24"/>
      </w:rPr>
      <w:t xml:space="preserve"> </w:t>
    </w:r>
    <w:r>
      <w:rPr>
        <w:color w:val="323E4F" w:themeColor="text2" w:themeShade="BF"/>
        <w:sz w:val="24"/>
        <w:szCs w:val="24"/>
      </w:rPr>
      <w:fldChar w:fldCharType="begin"/>
    </w:r>
    <w:r>
      <w:rPr>
        <w:color w:val="323E4F" w:themeColor="text2" w:themeShade="BF"/>
        <w:sz w:val="24"/>
        <w:szCs w:val="24"/>
      </w:rPr>
      <w:instrText xml:space="preserve"> PAGE   \* MERGEFORMAT </w:instrText>
    </w:r>
    <w:r>
      <w:rPr>
        <w:color w:val="323E4F" w:themeColor="text2" w:themeShade="BF"/>
        <w:sz w:val="24"/>
        <w:szCs w:val="24"/>
      </w:rPr>
      <w:fldChar w:fldCharType="separate"/>
    </w:r>
    <w:r>
      <w:rPr>
        <w:noProof/>
        <w:color w:val="323E4F" w:themeColor="text2" w:themeShade="BF"/>
        <w:sz w:val="24"/>
        <w:szCs w:val="24"/>
      </w:rPr>
      <w:t>1</w:t>
    </w:r>
    <w:r>
      <w:rPr>
        <w:color w:val="323E4F" w:themeColor="text2" w:themeShade="BF"/>
        <w:sz w:val="24"/>
        <w:szCs w:val="24"/>
      </w:rPr>
      <w:fldChar w:fldCharType="end"/>
    </w:r>
    <w:r>
      <w:rPr>
        <w:color w:val="323E4F" w:themeColor="text2" w:themeShade="BF"/>
        <w:sz w:val="24"/>
        <w:szCs w:val="24"/>
      </w:rPr>
      <w:t xml:space="preserve"> | </w:t>
    </w:r>
    <w:r>
      <w:rPr>
        <w:color w:val="323E4F" w:themeColor="text2" w:themeShade="BF"/>
        <w:sz w:val="24"/>
        <w:szCs w:val="24"/>
      </w:rPr>
      <w:fldChar w:fldCharType="begin"/>
    </w:r>
    <w:r>
      <w:rPr>
        <w:color w:val="323E4F" w:themeColor="text2" w:themeShade="BF"/>
        <w:sz w:val="24"/>
        <w:szCs w:val="24"/>
      </w:rPr>
      <w:instrText xml:space="preserve"> NUMPAGES  \* Arabic  \* MERGEFORMAT </w:instrText>
    </w:r>
    <w:r>
      <w:rPr>
        <w:color w:val="323E4F" w:themeColor="text2" w:themeShade="BF"/>
        <w:sz w:val="24"/>
        <w:szCs w:val="24"/>
      </w:rPr>
      <w:fldChar w:fldCharType="separate"/>
    </w:r>
    <w:r>
      <w:rPr>
        <w:noProof/>
        <w:color w:val="323E4F" w:themeColor="text2" w:themeShade="BF"/>
        <w:sz w:val="24"/>
        <w:szCs w:val="24"/>
      </w:rPr>
      <w:t>1</w:t>
    </w:r>
    <w:r>
      <w:rPr>
        <w:color w:val="323E4F" w:themeColor="text2" w:themeShade="BF"/>
        <w:sz w:val="24"/>
        <w:szCs w:val="24"/>
      </w:rPr>
      <w:fldChar w:fldCharType="end"/>
    </w:r>
    <w:r>
      <w:rPr>
        <w:color w:val="323E4F" w:themeColor="text2" w:themeShade="BF"/>
        <w:sz w:val="24"/>
        <w:szCs w:val="24"/>
      </w:rPr>
      <w:t xml:space="preserve">                                                                                                  Chris Haughey</w:t>
    </w:r>
  </w:p>
  <w:p w14:paraId="429CE7E7" w14:textId="77777777" w:rsidR="002D5E43" w:rsidRDefault="002D5E4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1E37F13C" w14:textId="77777777" w:rsidR="00824F72" w:rsidRDefault="00824F72" w:rsidP="00695F4F">
      <w:r>
        <w:separator/>
      </w:r>
    </w:p>
  </w:footnote>
  <w:footnote w:type="continuationSeparator" w:id="0">
    <w:p w14:paraId="0100AAA1" w14:textId="77777777" w:rsidR="00824F72" w:rsidRDefault="00824F72" w:rsidP="00695F4F">
      <w:r>
        <w:continuationSeparator/>
      </w:r>
    </w:p>
  </w:footnote>
  <w:footnote w:id="1">
    <w:p w14:paraId="5C83FE93" w14:textId="3E39FFE6" w:rsidR="007B0982" w:rsidRDefault="007B0982">
      <w:pPr>
        <w:pStyle w:val="FootnoteText"/>
      </w:pPr>
      <w:r>
        <w:rPr>
          <w:rStyle w:val="FootnoteReference"/>
        </w:rPr>
        <w:footnoteRef/>
      </w:r>
      <w:r>
        <w:t xml:space="preserve"> </w:t>
      </w:r>
      <w:bookmarkStart w:id="2" w:name="_Hlk95042841"/>
      <w:r w:rsidR="00C8027A">
        <w:t>Kirk, Franklin W. and Rimboi, Nicholas R., Instrumentation, Third Edition, American Technical Publishers, ISBN 0-8269-3422-6.</w:t>
      </w:r>
      <w:bookmarkEnd w:id="2"/>
    </w:p>
  </w:footnote>
  <w:footnote w:id="2">
    <w:p w14:paraId="7F8665D3" w14:textId="79B3BD6E" w:rsidR="00C8027A" w:rsidRDefault="00C8027A">
      <w:pPr>
        <w:pStyle w:val="FootnoteText"/>
      </w:pPr>
      <w:r>
        <w:rPr>
          <w:rStyle w:val="FootnoteReference"/>
        </w:rPr>
        <w:footnoteRef/>
      </w:r>
      <w:r>
        <w:t xml:space="preserve"> PROCESS MEASUREMENT &amp; CONTROL IN PRACTICE Design, Specification and Implementation John E Edwards 2013</w:t>
      </w:r>
    </w:p>
  </w:footnote>
  <w:footnote w:id="3">
    <w:p w14:paraId="4C705834" w14:textId="49EE7296" w:rsidR="009C30D7" w:rsidRDefault="009C30D7">
      <w:pPr>
        <w:pStyle w:val="FootnoteText"/>
      </w:pPr>
      <w:r>
        <w:rPr>
          <w:rStyle w:val="FootnoteReference"/>
        </w:rPr>
        <w:footnoteRef/>
      </w:r>
      <w:r>
        <w:t xml:space="preserve"> </w:t>
      </w:r>
      <w:bookmarkStart w:id="4" w:name="_Hlk95043155"/>
      <w:r>
        <w:t>The Electronics Engineers' Handbook, 5th Edition McGraw-Hill, Section 19, pp. 19.1-19.30, 2005.</w:t>
      </w:r>
      <w:bookmarkEnd w:id="4"/>
    </w:p>
  </w:footnote>
  <w:footnote w:id="4">
    <w:p w14:paraId="2D48759A" w14:textId="6FDE5A05" w:rsidR="00633580" w:rsidRDefault="00633580">
      <w:pPr>
        <w:pStyle w:val="FootnoteText"/>
      </w:pPr>
      <w:r>
        <w:rPr>
          <w:rStyle w:val="FootnoteReference"/>
        </w:rPr>
        <w:footnoteRef/>
      </w:r>
      <w:r>
        <w:t xml:space="preserve"> </w:t>
      </w:r>
      <w:bookmarkStart w:id="7" w:name="_Hlk95043226"/>
      <w:r w:rsidR="00BF3331">
        <w:t>Ziegler-Nichols Closed Loop Tuning Method, March 31</w:t>
      </w:r>
      <w:r w:rsidR="00BF3331" w:rsidRPr="00BF3331">
        <w:rPr>
          <w:vertAlign w:val="superscript"/>
        </w:rPr>
        <w:t>st</w:t>
      </w:r>
      <w:r w:rsidR="00BF3331">
        <w:t xml:space="preserve"> 2010,  Jaques Smutz</w:t>
      </w:r>
      <w:bookmarkEnd w:id="7"/>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22FA5AC" w14:textId="3245D31E" w:rsidR="002D5E43" w:rsidRDefault="002D5E43">
    <w:pPr>
      <w:pStyle w:val="Header"/>
    </w:pPr>
    <w:r>
      <w:t>Measurement Systems and Controller Tuning Techniques</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5FF250B"/>
    <w:multiLevelType w:val="hybridMultilevel"/>
    <w:tmpl w:val="1414C63C"/>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1" w15:restartNumberingAfterBreak="0">
    <w:nsid w:val="29BC5CC1"/>
    <w:multiLevelType w:val="singleLevel"/>
    <w:tmpl w:val="0409000F"/>
    <w:lvl w:ilvl="0">
      <w:start w:val="1"/>
      <w:numFmt w:val="decimal"/>
      <w:lvlText w:val="%1."/>
      <w:lvlJc w:val="left"/>
      <w:pPr>
        <w:tabs>
          <w:tab w:val="num" w:pos="360"/>
        </w:tabs>
        <w:ind w:left="360" w:hanging="360"/>
      </w:pPr>
    </w:lvl>
  </w:abstractNum>
  <w:abstractNum w:abstractNumId="2" w15:restartNumberingAfterBreak="0">
    <w:nsid w:val="4C744DA7"/>
    <w:multiLevelType w:val="hybridMultilevel"/>
    <w:tmpl w:val="BC6C28B8"/>
    <w:lvl w:ilvl="0" w:tplc="08090001">
      <w:start w:val="1"/>
      <w:numFmt w:val="bullet"/>
      <w:lvlText w:val=""/>
      <w:lvlJc w:val="left"/>
      <w:pPr>
        <w:ind w:left="720" w:hanging="360"/>
      </w:pPr>
      <w:rPr>
        <w:rFonts w:ascii="Symbol" w:hAnsi="Symbol" w:hint="default"/>
      </w:rPr>
    </w:lvl>
    <w:lvl w:ilvl="1" w:tplc="08090003">
      <w:start w:val="1"/>
      <w:numFmt w:val="bullet"/>
      <w:lvlText w:val="o"/>
      <w:lvlJc w:val="left"/>
      <w:pPr>
        <w:ind w:left="1440" w:hanging="360"/>
      </w:pPr>
      <w:rPr>
        <w:rFonts w:ascii="Courier New" w:hAnsi="Courier New" w:cs="Courier New" w:hint="default"/>
      </w:rPr>
    </w:lvl>
    <w:lvl w:ilvl="2" w:tplc="08090005">
      <w:start w:val="1"/>
      <w:numFmt w:val="bullet"/>
      <w:lvlText w:val=""/>
      <w:lvlJc w:val="left"/>
      <w:pPr>
        <w:ind w:left="2160" w:hanging="360"/>
      </w:pPr>
      <w:rPr>
        <w:rFonts w:ascii="Wingdings" w:hAnsi="Wingdings" w:hint="default"/>
      </w:rPr>
    </w:lvl>
    <w:lvl w:ilvl="3" w:tplc="08090001">
      <w:start w:val="1"/>
      <w:numFmt w:val="bullet"/>
      <w:lvlText w:val=""/>
      <w:lvlJc w:val="left"/>
      <w:pPr>
        <w:ind w:left="2880" w:hanging="360"/>
      </w:pPr>
      <w:rPr>
        <w:rFonts w:ascii="Symbol" w:hAnsi="Symbol" w:hint="default"/>
      </w:rPr>
    </w:lvl>
    <w:lvl w:ilvl="4" w:tplc="08090003">
      <w:start w:val="1"/>
      <w:numFmt w:val="bullet"/>
      <w:lvlText w:val="o"/>
      <w:lvlJc w:val="left"/>
      <w:pPr>
        <w:ind w:left="3600" w:hanging="360"/>
      </w:pPr>
      <w:rPr>
        <w:rFonts w:ascii="Courier New" w:hAnsi="Courier New" w:cs="Courier New" w:hint="default"/>
      </w:rPr>
    </w:lvl>
    <w:lvl w:ilvl="5" w:tplc="08090005">
      <w:start w:val="1"/>
      <w:numFmt w:val="bullet"/>
      <w:lvlText w:val=""/>
      <w:lvlJc w:val="left"/>
      <w:pPr>
        <w:ind w:left="4320" w:hanging="360"/>
      </w:pPr>
      <w:rPr>
        <w:rFonts w:ascii="Wingdings" w:hAnsi="Wingdings" w:hint="default"/>
      </w:rPr>
    </w:lvl>
    <w:lvl w:ilvl="6" w:tplc="08090001">
      <w:start w:val="1"/>
      <w:numFmt w:val="bullet"/>
      <w:lvlText w:val=""/>
      <w:lvlJc w:val="left"/>
      <w:pPr>
        <w:ind w:left="5040" w:hanging="360"/>
      </w:pPr>
      <w:rPr>
        <w:rFonts w:ascii="Symbol" w:hAnsi="Symbol" w:hint="default"/>
      </w:rPr>
    </w:lvl>
    <w:lvl w:ilvl="7" w:tplc="08090003">
      <w:start w:val="1"/>
      <w:numFmt w:val="bullet"/>
      <w:lvlText w:val="o"/>
      <w:lvlJc w:val="left"/>
      <w:pPr>
        <w:ind w:left="5760" w:hanging="360"/>
      </w:pPr>
      <w:rPr>
        <w:rFonts w:ascii="Courier New" w:hAnsi="Courier New" w:cs="Courier New" w:hint="default"/>
      </w:rPr>
    </w:lvl>
    <w:lvl w:ilvl="8" w:tplc="08090005">
      <w:start w:val="1"/>
      <w:numFmt w:val="bullet"/>
      <w:lvlText w:val=""/>
      <w:lvlJc w:val="left"/>
      <w:pPr>
        <w:ind w:left="6480" w:hanging="360"/>
      </w:pPr>
      <w:rPr>
        <w:rFonts w:ascii="Wingdings" w:hAnsi="Wingdings" w:hint="default"/>
      </w:rPr>
    </w:lvl>
  </w:abstractNum>
  <w:abstractNum w:abstractNumId="3" w15:restartNumberingAfterBreak="0">
    <w:nsid w:val="52C06025"/>
    <w:multiLevelType w:val="hybridMultilevel"/>
    <w:tmpl w:val="85E40E10"/>
    <w:lvl w:ilvl="0" w:tplc="BE52CC8A">
      <w:start w:val="1"/>
      <w:numFmt w:val="bullet"/>
      <w:lvlText w:val=""/>
      <w:lvlJc w:val="left"/>
      <w:pPr>
        <w:tabs>
          <w:tab w:val="num" w:pos="720"/>
        </w:tabs>
        <w:ind w:left="720" w:hanging="360"/>
      </w:pPr>
      <w:rPr>
        <w:rFonts w:ascii="Wingdings 2" w:hAnsi="Wingdings 2" w:hint="default"/>
      </w:rPr>
    </w:lvl>
    <w:lvl w:ilvl="1" w:tplc="4E5456D0" w:tentative="1">
      <w:start w:val="1"/>
      <w:numFmt w:val="bullet"/>
      <w:lvlText w:val=""/>
      <w:lvlJc w:val="left"/>
      <w:pPr>
        <w:tabs>
          <w:tab w:val="num" w:pos="1440"/>
        </w:tabs>
        <w:ind w:left="1440" w:hanging="360"/>
      </w:pPr>
      <w:rPr>
        <w:rFonts w:ascii="Wingdings 2" w:hAnsi="Wingdings 2" w:hint="default"/>
      </w:rPr>
    </w:lvl>
    <w:lvl w:ilvl="2" w:tplc="ED7C4314" w:tentative="1">
      <w:start w:val="1"/>
      <w:numFmt w:val="bullet"/>
      <w:lvlText w:val=""/>
      <w:lvlJc w:val="left"/>
      <w:pPr>
        <w:tabs>
          <w:tab w:val="num" w:pos="2160"/>
        </w:tabs>
        <w:ind w:left="2160" w:hanging="360"/>
      </w:pPr>
      <w:rPr>
        <w:rFonts w:ascii="Wingdings 2" w:hAnsi="Wingdings 2" w:hint="default"/>
      </w:rPr>
    </w:lvl>
    <w:lvl w:ilvl="3" w:tplc="E96A2CEA" w:tentative="1">
      <w:start w:val="1"/>
      <w:numFmt w:val="bullet"/>
      <w:lvlText w:val=""/>
      <w:lvlJc w:val="left"/>
      <w:pPr>
        <w:tabs>
          <w:tab w:val="num" w:pos="2880"/>
        </w:tabs>
        <w:ind w:left="2880" w:hanging="360"/>
      </w:pPr>
      <w:rPr>
        <w:rFonts w:ascii="Wingdings 2" w:hAnsi="Wingdings 2" w:hint="default"/>
      </w:rPr>
    </w:lvl>
    <w:lvl w:ilvl="4" w:tplc="69D4756E" w:tentative="1">
      <w:start w:val="1"/>
      <w:numFmt w:val="bullet"/>
      <w:lvlText w:val=""/>
      <w:lvlJc w:val="left"/>
      <w:pPr>
        <w:tabs>
          <w:tab w:val="num" w:pos="3600"/>
        </w:tabs>
        <w:ind w:left="3600" w:hanging="360"/>
      </w:pPr>
      <w:rPr>
        <w:rFonts w:ascii="Wingdings 2" w:hAnsi="Wingdings 2" w:hint="default"/>
      </w:rPr>
    </w:lvl>
    <w:lvl w:ilvl="5" w:tplc="8C1ED366" w:tentative="1">
      <w:start w:val="1"/>
      <w:numFmt w:val="bullet"/>
      <w:lvlText w:val=""/>
      <w:lvlJc w:val="left"/>
      <w:pPr>
        <w:tabs>
          <w:tab w:val="num" w:pos="4320"/>
        </w:tabs>
        <w:ind w:left="4320" w:hanging="360"/>
      </w:pPr>
      <w:rPr>
        <w:rFonts w:ascii="Wingdings 2" w:hAnsi="Wingdings 2" w:hint="default"/>
      </w:rPr>
    </w:lvl>
    <w:lvl w:ilvl="6" w:tplc="AC4A27D2" w:tentative="1">
      <w:start w:val="1"/>
      <w:numFmt w:val="bullet"/>
      <w:lvlText w:val=""/>
      <w:lvlJc w:val="left"/>
      <w:pPr>
        <w:tabs>
          <w:tab w:val="num" w:pos="5040"/>
        </w:tabs>
        <w:ind w:left="5040" w:hanging="360"/>
      </w:pPr>
      <w:rPr>
        <w:rFonts w:ascii="Wingdings 2" w:hAnsi="Wingdings 2" w:hint="default"/>
      </w:rPr>
    </w:lvl>
    <w:lvl w:ilvl="7" w:tplc="1BD074AA" w:tentative="1">
      <w:start w:val="1"/>
      <w:numFmt w:val="bullet"/>
      <w:lvlText w:val=""/>
      <w:lvlJc w:val="left"/>
      <w:pPr>
        <w:tabs>
          <w:tab w:val="num" w:pos="5760"/>
        </w:tabs>
        <w:ind w:left="5760" w:hanging="360"/>
      </w:pPr>
      <w:rPr>
        <w:rFonts w:ascii="Wingdings 2" w:hAnsi="Wingdings 2" w:hint="default"/>
      </w:rPr>
    </w:lvl>
    <w:lvl w:ilvl="8" w:tplc="40DEDEFC" w:tentative="1">
      <w:start w:val="1"/>
      <w:numFmt w:val="bullet"/>
      <w:lvlText w:val=""/>
      <w:lvlJc w:val="left"/>
      <w:pPr>
        <w:tabs>
          <w:tab w:val="num" w:pos="6480"/>
        </w:tabs>
        <w:ind w:left="6480" w:hanging="360"/>
      </w:pPr>
      <w:rPr>
        <w:rFonts w:ascii="Wingdings 2" w:hAnsi="Wingdings 2" w:hint="default"/>
      </w:rPr>
    </w:lvl>
  </w:abstractNum>
  <w:abstractNum w:abstractNumId="4" w15:restartNumberingAfterBreak="0">
    <w:nsid w:val="6E284265"/>
    <w:multiLevelType w:val="singleLevel"/>
    <w:tmpl w:val="0409000F"/>
    <w:lvl w:ilvl="0">
      <w:start w:val="1"/>
      <w:numFmt w:val="decimal"/>
      <w:lvlText w:val="%1."/>
      <w:lvlJc w:val="left"/>
      <w:pPr>
        <w:tabs>
          <w:tab w:val="num" w:pos="360"/>
        </w:tabs>
        <w:ind w:left="360" w:hanging="360"/>
      </w:pPr>
    </w:lvl>
  </w:abstractNum>
  <w:abstractNum w:abstractNumId="5" w15:restartNumberingAfterBreak="0">
    <w:nsid w:val="6E9B0594"/>
    <w:multiLevelType w:val="hybridMultilevel"/>
    <w:tmpl w:val="3744A892"/>
    <w:lvl w:ilvl="0" w:tplc="66B8286C">
      <w:start w:val="1"/>
      <w:numFmt w:val="bullet"/>
      <w:lvlText w:val=""/>
      <w:lvlJc w:val="left"/>
      <w:pPr>
        <w:tabs>
          <w:tab w:val="num" w:pos="720"/>
        </w:tabs>
        <w:ind w:left="720" w:hanging="360"/>
      </w:pPr>
      <w:rPr>
        <w:rFonts w:ascii="Wingdings 2" w:hAnsi="Wingdings 2" w:hint="default"/>
      </w:rPr>
    </w:lvl>
    <w:lvl w:ilvl="1" w:tplc="10B2C8CC">
      <w:numFmt w:val="bullet"/>
      <w:lvlText w:val=""/>
      <w:lvlJc w:val="left"/>
      <w:pPr>
        <w:tabs>
          <w:tab w:val="num" w:pos="1440"/>
        </w:tabs>
        <w:ind w:left="1440" w:hanging="360"/>
      </w:pPr>
      <w:rPr>
        <w:rFonts w:ascii="Wingdings 2" w:hAnsi="Wingdings 2" w:hint="default"/>
      </w:rPr>
    </w:lvl>
    <w:lvl w:ilvl="2" w:tplc="D10C75EA" w:tentative="1">
      <w:start w:val="1"/>
      <w:numFmt w:val="bullet"/>
      <w:lvlText w:val=""/>
      <w:lvlJc w:val="left"/>
      <w:pPr>
        <w:tabs>
          <w:tab w:val="num" w:pos="2160"/>
        </w:tabs>
        <w:ind w:left="2160" w:hanging="360"/>
      </w:pPr>
      <w:rPr>
        <w:rFonts w:ascii="Wingdings 2" w:hAnsi="Wingdings 2" w:hint="default"/>
      </w:rPr>
    </w:lvl>
    <w:lvl w:ilvl="3" w:tplc="F826751A" w:tentative="1">
      <w:start w:val="1"/>
      <w:numFmt w:val="bullet"/>
      <w:lvlText w:val=""/>
      <w:lvlJc w:val="left"/>
      <w:pPr>
        <w:tabs>
          <w:tab w:val="num" w:pos="2880"/>
        </w:tabs>
        <w:ind w:left="2880" w:hanging="360"/>
      </w:pPr>
      <w:rPr>
        <w:rFonts w:ascii="Wingdings 2" w:hAnsi="Wingdings 2" w:hint="default"/>
      </w:rPr>
    </w:lvl>
    <w:lvl w:ilvl="4" w:tplc="02ACF2D4" w:tentative="1">
      <w:start w:val="1"/>
      <w:numFmt w:val="bullet"/>
      <w:lvlText w:val=""/>
      <w:lvlJc w:val="left"/>
      <w:pPr>
        <w:tabs>
          <w:tab w:val="num" w:pos="3600"/>
        </w:tabs>
        <w:ind w:left="3600" w:hanging="360"/>
      </w:pPr>
      <w:rPr>
        <w:rFonts w:ascii="Wingdings 2" w:hAnsi="Wingdings 2" w:hint="default"/>
      </w:rPr>
    </w:lvl>
    <w:lvl w:ilvl="5" w:tplc="356E08A4" w:tentative="1">
      <w:start w:val="1"/>
      <w:numFmt w:val="bullet"/>
      <w:lvlText w:val=""/>
      <w:lvlJc w:val="left"/>
      <w:pPr>
        <w:tabs>
          <w:tab w:val="num" w:pos="4320"/>
        </w:tabs>
        <w:ind w:left="4320" w:hanging="360"/>
      </w:pPr>
      <w:rPr>
        <w:rFonts w:ascii="Wingdings 2" w:hAnsi="Wingdings 2" w:hint="default"/>
      </w:rPr>
    </w:lvl>
    <w:lvl w:ilvl="6" w:tplc="E6AE3504" w:tentative="1">
      <w:start w:val="1"/>
      <w:numFmt w:val="bullet"/>
      <w:lvlText w:val=""/>
      <w:lvlJc w:val="left"/>
      <w:pPr>
        <w:tabs>
          <w:tab w:val="num" w:pos="5040"/>
        </w:tabs>
        <w:ind w:left="5040" w:hanging="360"/>
      </w:pPr>
      <w:rPr>
        <w:rFonts w:ascii="Wingdings 2" w:hAnsi="Wingdings 2" w:hint="default"/>
      </w:rPr>
    </w:lvl>
    <w:lvl w:ilvl="7" w:tplc="5B8EE028" w:tentative="1">
      <w:start w:val="1"/>
      <w:numFmt w:val="bullet"/>
      <w:lvlText w:val=""/>
      <w:lvlJc w:val="left"/>
      <w:pPr>
        <w:tabs>
          <w:tab w:val="num" w:pos="5760"/>
        </w:tabs>
        <w:ind w:left="5760" w:hanging="360"/>
      </w:pPr>
      <w:rPr>
        <w:rFonts w:ascii="Wingdings 2" w:hAnsi="Wingdings 2" w:hint="default"/>
      </w:rPr>
    </w:lvl>
    <w:lvl w:ilvl="8" w:tplc="02584558" w:tentative="1">
      <w:start w:val="1"/>
      <w:numFmt w:val="bullet"/>
      <w:lvlText w:val=""/>
      <w:lvlJc w:val="left"/>
      <w:pPr>
        <w:tabs>
          <w:tab w:val="num" w:pos="6480"/>
        </w:tabs>
        <w:ind w:left="6480" w:hanging="360"/>
      </w:pPr>
      <w:rPr>
        <w:rFonts w:ascii="Wingdings 2" w:hAnsi="Wingdings 2" w:hint="default"/>
      </w:rPr>
    </w:lvl>
  </w:abstractNum>
  <w:num w:numId="1">
    <w:abstractNumId w:val="1"/>
    <w:lvlOverride w:ilvl="0">
      <w:startOverride w:val="1"/>
    </w:lvlOverride>
  </w:num>
  <w:num w:numId="2">
    <w:abstractNumId w:val="4"/>
    <w:lvlOverride w:ilvl="0">
      <w:startOverride w:val="1"/>
    </w:lvlOverride>
  </w:num>
  <w:num w:numId="3">
    <w:abstractNumId w:val="0"/>
  </w:num>
  <w:num w:numId="4">
    <w:abstractNumId w:val="2"/>
  </w:num>
  <w:num w:numId="5">
    <w:abstractNumId w:val="3"/>
  </w:num>
  <w:num w:numId="6">
    <w:abstractNumId w:val="5"/>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200"/>
  <w:proofState w:spelling="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7E1852"/>
    <w:rsid w:val="00002F32"/>
    <w:rsid w:val="00042F1F"/>
    <w:rsid w:val="00046FD2"/>
    <w:rsid w:val="0009297E"/>
    <w:rsid w:val="000D7171"/>
    <w:rsid w:val="00102ED1"/>
    <w:rsid w:val="0011507C"/>
    <w:rsid w:val="00141B1A"/>
    <w:rsid w:val="001514DF"/>
    <w:rsid w:val="00165824"/>
    <w:rsid w:val="001929E1"/>
    <w:rsid w:val="001A1245"/>
    <w:rsid w:val="001B01DB"/>
    <w:rsid w:val="001C70C8"/>
    <w:rsid w:val="001D2445"/>
    <w:rsid w:val="00205931"/>
    <w:rsid w:val="00276418"/>
    <w:rsid w:val="0028496E"/>
    <w:rsid w:val="002D5E43"/>
    <w:rsid w:val="00303E8A"/>
    <w:rsid w:val="00317790"/>
    <w:rsid w:val="00354053"/>
    <w:rsid w:val="00397935"/>
    <w:rsid w:val="003A72EE"/>
    <w:rsid w:val="003A77FB"/>
    <w:rsid w:val="003A7F32"/>
    <w:rsid w:val="003C2F9B"/>
    <w:rsid w:val="003C5B98"/>
    <w:rsid w:val="003F4292"/>
    <w:rsid w:val="00434CF4"/>
    <w:rsid w:val="00483354"/>
    <w:rsid w:val="004902D2"/>
    <w:rsid w:val="00495FA7"/>
    <w:rsid w:val="004A36A8"/>
    <w:rsid w:val="0052304B"/>
    <w:rsid w:val="005762A5"/>
    <w:rsid w:val="005D1BB8"/>
    <w:rsid w:val="005E241B"/>
    <w:rsid w:val="00606BEB"/>
    <w:rsid w:val="00633580"/>
    <w:rsid w:val="00642EE0"/>
    <w:rsid w:val="00691A49"/>
    <w:rsid w:val="00693553"/>
    <w:rsid w:val="00695F4F"/>
    <w:rsid w:val="006B15DE"/>
    <w:rsid w:val="006C28AD"/>
    <w:rsid w:val="006C364A"/>
    <w:rsid w:val="006C4AE2"/>
    <w:rsid w:val="006F135B"/>
    <w:rsid w:val="006F326A"/>
    <w:rsid w:val="0070703A"/>
    <w:rsid w:val="00716981"/>
    <w:rsid w:val="00727002"/>
    <w:rsid w:val="007276FE"/>
    <w:rsid w:val="00763686"/>
    <w:rsid w:val="00796CAB"/>
    <w:rsid w:val="007B0982"/>
    <w:rsid w:val="007D29D5"/>
    <w:rsid w:val="007E1852"/>
    <w:rsid w:val="007F6E82"/>
    <w:rsid w:val="00824F72"/>
    <w:rsid w:val="00853689"/>
    <w:rsid w:val="008C709E"/>
    <w:rsid w:val="008E181A"/>
    <w:rsid w:val="008E1ED1"/>
    <w:rsid w:val="008E7066"/>
    <w:rsid w:val="008F7C59"/>
    <w:rsid w:val="00907112"/>
    <w:rsid w:val="0091072A"/>
    <w:rsid w:val="00921462"/>
    <w:rsid w:val="00934DEE"/>
    <w:rsid w:val="00984044"/>
    <w:rsid w:val="009C12E8"/>
    <w:rsid w:val="009C30D7"/>
    <w:rsid w:val="009C6DBB"/>
    <w:rsid w:val="00A034C3"/>
    <w:rsid w:val="00A127B2"/>
    <w:rsid w:val="00A45FB2"/>
    <w:rsid w:val="00A910C2"/>
    <w:rsid w:val="00AA1B4C"/>
    <w:rsid w:val="00AC06D6"/>
    <w:rsid w:val="00AC24A8"/>
    <w:rsid w:val="00B0487B"/>
    <w:rsid w:val="00B04A9C"/>
    <w:rsid w:val="00B11E22"/>
    <w:rsid w:val="00B15216"/>
    <w:rsid w:val="00B168D4"/>
    <w:rsid w:val="00B32DC1"/>
    <w:rsid w:val="00B8457A"/>
    <w:rsid w:val="00BD19D3"/>
    <w:rsid w:val="00BF3331"/>
    <w:rsid w:val="00C14F4D"/>
    <w:rsid w:val="00C247AA"/>
    <w:rsid w:val="00C359E3"/>
    <w:rsid w:val="00C3708B"/>
    <w:rsid w:val="00C510AD"/>
    <w:rsid w:val="00C53B4C"/>
    <w:rsid w:val="00C5607E"/>
    <w:rsid w:val="00C8027A"/>
    <w:rsid w:val="00CB5E88"/>
    <w:rsid w:val="00CD62A0"/>
    <w:rsid w:val="00CE40D1"/>
    <w:rsid w:val="00CF172F"/>
    <w:rsid w:val="00CF652C"/>
    <w:rsid w:val="00D96D96"/>
    <w:rsid w:val="00DE176D"/>
    <w:rsid w:val="00E10D4F"/>
    <w:rsid w:val="00E370EC"/>
    <w:rsid w:val="00E65FD5"/>
    <w:rsid w:val="00E848E4"/>
    <w:rsid w:val="00E868A0"/>
    <w:rsid w:val="00F22FDA"/>
    <w:rsid w:val="00F3309D"/>
    <w:rsid w:val="00F71A51"/>
    <w:rsid w:val="00F77C82"/>
    <w:rsid w:val="00F84CD2"/>
    <w:rsid w:val="00F944A7"/>
    <w:rsid w:val="00F968C9"/>
    <w:rsid w:val="00FE7C93"/>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36C83BFD"/>
  <w15:chartTrackingRefBased/>
  <w15:docId w15:val="{021DA0BF-C498-4613-A04A-F27A5ABFD0DE}"/>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Balloon Text" w:semiHidden="1" w:unhideWhenUsed="1"/>
    <w:lsdException w:name="Table Grid" w:uiPriority="39"/>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7E1852"/>
    <w:pPr>
      <w:spacing w:after="0" w:line="240" w:lineRule="auto"/>
    </w:pPr>
    <w:rPr>
      <w:rFonts w:ascii="Times New Roman" w:eastAsia="Times New Roman" w:hAnsi="Times New Roman" w:cs="Times New Roman"/>
      <w:sz w:val="20"/>
      <w:szCs w:val="20"/>
      <w:lang w:eastAsia="en-GB"/>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Hyperlink">
    <w:name w:val="Hyperlink"/>
    <w:basedOn w:val="DefaultParagraphFont"/>
    <w:uiPriority w:val="99"/>
    <w:unhideWhenUsed/>
    <w:rsid w:val="00E65FD5"/>
    <w:rPr>
      <w:color w:val="0000FF"/>
      <w:u w:val="single"/>
    </w:rPr>
  </w:style>
  <w:style w:type="paragraph" w:styleId="Header">
    <w:name w:val="header"/>
    <w:basedOn w:val="Normal"/>
    <w:link w:val="HeaderChar"/>
    <w:uiPriority w:val="99"/>
    <w:unhideWhenUsed/>
    <w:rsid w:val="00695F4F"/>
    <w:pPr>
      <w:tabs>
        <w:tab w:val="center" w:pos="4513"/>
        <w:tab w:val="right" w:pos="9026"/>
      </w:tabs>
    </w:pPr>
  </w:style>
  <w:style w:type="character" w:customStyle="1" w:styleId="HeaderChar">
    <w:name w:val="Header Char"/>
    <w:basedOn w:val="DefaultParagraphFont"/>
    <w:link w:val="Header"/>
    <w:uiPriority w:val="99"/>
    <w:rsid w:val="00695F4F"/>
    <w:rPr>
      <w:rFonts w:ascii="Times New Roman" w:eastAsia="Times New Roman" w:hAnsi="Times New Roman" w:cs="Times New Roman"/>
      <w:sz w:val="20"/>
      <w:szCs w:val="20"/>
      <w:lang w:eastAsia="en-GB"/>
    </w:rPr>
  </w:style>
  <w:style w:type="paragraph" w:styleId="Footer">
    <w:name w:val="footer"/>
    <w:basedOn w:val="Normal"/>
    <w:link w:val="FooterChar"/>
    <w:uiPriority w:val="99"/>
    <w:unhideWhenUsed/>
    <w:rsid w:val="00695F4F"/>
    <w:pPr>
      <w:tabs>
        <w:tab w:val="center" w:pos="4513"/>
        <w:tab w:val="right" w:pos="9026"/>
      </w:tabs>
    </w:pPr>
  </w:style>
  <w:style w:type="character" w:customStyle="1" w:styleId="FooterChar">
    <w:name w:val="Footer Char"/>
    <w:basedOn w:val="DefaultParagraphFont"/>
    <w:link w:val="Footer"/>
    <w:uiPriority w:val="99"/>
    <w:rsid w:val="00695F4F"/>
    <w:rPr>
      <w:rFonts w:ascii="Times New Roman" w:eastAsia="Times New Roman" w:hAnsi="Times New Roman" w:cs="Times New Roman"/>
      <w:sz w:val="20"/>
      <w:szCs w:val="20"/>
      <w:lang w:eastAsia="en-GB"/>
    </w:rPr>
  </w:style>
  <w:style w:type="character" w:styleId="UnresolvedMention">
    <w:name w:val="Unresolved Mention"/>
    <w:basedOn w:val="DefaultParagraphFont"/>
    <w:uiPriority w:val="99"/>
    <w:semiHidden/>
    <w:unhideWhenUsed/>
    <w:rsid w:val="005D1BB8"/>
    <w:rPr>
      <w:color w:val="605E5C"/>
      <w:shd w:val="clear" w:color="auto" w:fill="E1DFDD"/>
    </w:rPr>
  </w:style>
  <w:style w:type="paragraph" w:styleId="FootnoteText">
    <w:name w:val="footnote text"/>
    <w:basedOn w:val="Normal"/>
    <w:link w:val="FootnoteTextChar"/>
    <w:uiPriority w:val="99"/>
    <w:semiHidden/>
    <w:unhideWhenUsed/>
    <w:rsid w:val="007B0982"/>
  </w:style>
  <w:style w:type="character" w:customStyle="1" w:styleId="FootnoteTextChar">
    <w:name w:val="Footnote Text Char"/>
    <w:basedOn w:val="DefaultParagraphFont"/>
    <w:link w:val="FootnoteText"/>
    <w:uiPriority w:val="99"/>
    <w:semiHidden/>
    <w:rsid w:val="007B0982"/>
    <w:rPr>
      <w:rFonts w:ascii="Times New Roman" w:eastAsia="Times New Roman" w:hAnsi="Times New Roman" w:cs="Times New Roman"/>
      <w:sz w:val="20"/>
      <w:szCs w:val="20"/>
      <w:lang w:eastAsia="en-GB"/>
    </w:rPr>
  </w:style>
  <w:style w:type="character" w:styleId="FootnoteReference">
    <w:name w:val="footnote reference"/>
    <w:basedOn w:val="DefaultParagraphFont"/>
    <w:uiPriority w:val="99"/>
    <w:semiHidden/>
    <w:unhideWhenUsed/>
    <w:rsid w:val="007B0982"/>
    <w:rPr>
      <w:vertAlign w:val="superscript"/>
    </w:rPr>
  </w:style>
  <w:style w:type="paragraph" w:styleId="ListParagraph">
    <w:name w:val="List Paragraph"/>
    <w:basedOn w:val="Normal"/>
    <w:uiPriority w:val="34"/>
    <w:qFormat/>
    <w:rsid w:val="00F77C82"/>
    <w:pPr>
      <w:ind w:left="720"/>
      <w:contextualSpacing/>
    </w:pPr>
  </w:style>
  <w:style w:type="paragraph" w:customStyle="1" w:styleId="BodyText1">
    <w:name w:val="Body Text1"/>
    <w:basedOn w:val="Normal"/>
    <w:rsid w:val="00B168D4"/>
    <w:pPr>
      <w:tabs>
        <w:tab w:val="left" w:pos="720"/>
        <w:tab w:val="left" w:pos="1440"/>
      </w:tabs>
    </w:pPr>
    <w:rPr>
      <w:rFonts w:ascii="CG Times (WN)" w:hAnsi="CG Times (WN)"/>
      <w:sz w:val="24"/>
      <w:lang w:eastAsia="en-US"/>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61609534">
      <w:bodyDiv w:val="1"/>
      <w:marLeft w:val="0"/>
      <w:marRight w:val="0"/>
      <w:marTop w:val="0"/>
      <w:marBottom w:val="0"/>
      <w:divBdr>
        <w:top w:val="none" w:sz="0" w:space="0" w:color="auto"/>
        <w:left w:val="none" w:sz="0" w:space="0" w:color="auto"/>
        <w:bottom w:val="none" w:sz="0" w:space="0" w:color="auto"/>
        <w:right w:val="none" w:sz="0" w:space="0" w:color="auto"/>
      </w:divBdr>
    </w:div>
    <w:div w:id="425075167">
      <w:bodyDiv w:val="1"/>
      <w:marLeft w:val="0"/>
      <w:marRight w:val="0"/>
      <w:marTop w:val="0"/>
      <w:marBottom w:val="0"/>
      <w:divBdr>
        <w:top w:val="none" w:sz="0" w:space="0" w:color="auto"/>
        <w:left w:val="none" w:sz="0" w:space="0" w:color="auto"/>
        <w:bottom w:val="none" w:sz="0" w:space="0" w:color="auto"/>
        <w:right w:val="none" w:sz="0" w:space="0" w:color="auto"/>
      </w:divBdr>
      <w:divsChild>
        <w:div w:id="1064792668">
          <w:marLeft w:val="432"/>
          <w:marRight w:val="0"/>
          <w:marTop w:val="125"/>
          <w:marBottom w:val="0"/>
          <w:divBdr>
            <w:top w:val="none" w:sz="0" w:space="0" w:color="auto"/>
            <w:left w:val="none" w:sz="0" w:space="0" w:color="auto"/>
            <w:bottom w:val="none" w:sz="0" w:space="0" w:color="auto"/>
            <w:right w:val="none" w:sz="0" w:space="0" w:color="auto"/>
          </w:divBdr>
        </w:div>
        <w:div w:id="243535246">
          <w:marLeft w:val="432"/>
          <w:marRight w:val="0"/>
          <w:marTop w:val="125"/>
          <w:marBottom w:val="0"/>
          <w:divBdr>
            <w:top w:val="none" w:sz="0" w:space="0" w:color="auto"/>
            <w:left w:val="none" w:sz="0" w:space="0" w:color="auto"/>
            <w:bottom w:val="none" w:sz="0" w:space="0" w:color="auto"/>
            <w:right w:val="none" w:sz="0" w:space="0" w:color="auto"/>
          </w:divBdr>
        </w:div>
      </w:divsChild>
    </w:div>
    <w:div w:id="607352247">
      <w:bodyDiv w:val="1"/>
      <w:marLeft w:val="0"/>
      <w:marRight w:val="0"/>
      <w:marTop w:val="0"/>
      <w:marBottom w:val="0"/>
      <w:divBdr>
        <w:top w:val="none" w:sz="0" w:space="0" w:color="auto"/>
        <w:left w:val="none" w:sz="0" w:space="0" w:color="auto"/>
        <w:bottom w:val="none" w:sz="0" w:space="0" w:color="auto"/>
        <w:right w:val="none" w:sz="0" w:space="0" w:color="auto"/>
      </w:divBdr>
    </w:div>
    <w:div w:id="749086454">
      <w:bodyDiv w:val="1"/>
      <w:marLeft w:val="0"/>
      <w:marRight w:val="0"/>
      <w:marTop w:val="0"/>
      <w:marBottom w:val="0"/>
      <w:divBdr>
        <w:top w:val="none" w:sz="0" w:space="0" w:color="auto"/>
        <w:left w:val="none" w:sz="0" w:space="0" w:color="auto"/>
        <w:bottom w:val="none" w:sz="0" w:space="0" w:color="auto"/>
        <w:right w:val="none" w:sz="0" w:space="0" w:color="auto"/>
      </w:divBdr>
    </w:div>
    <w:div w:id="1104619533">
      <w:bodyDiv w:val="1"/>
      <w:marLeft w:val="0"/>
      <w:marRight w:val="0"/>
      <w:marTop w:val="0"/>
      <w:marBottom w:val="0"/>
      <w:divBdr>
        <w:top w:val="none" w:sz="0" w:space="0" w:color="auto"/>
        <w:left w:val="none" w:sz="0" w:space="0" w:color="auto"/>
        <w:bottom w:val="none" w:sz="0" w:space="0" w:color="auto"/>
        <w:right w:val="none" w:sz="0" w:space="0" w:color="auto"/>
      </w:divBdr>
    </w:div>
    <w:div w:id="1116867459">
      <w:bodyDiv w:val="1"/>
      <w:marLeft w:val="0"/>
      <w:marRight w:val="0"/>
      <w:marTop w:val="0"/>
      <w:marBottom w:val="0"/>
      <w:divBdr>
        <w:top w:val="none" w:sz="0" w:space="0" w:color="auto"/>
        <w:left w:val="none" w:sz="0" w:space="0" w:color="auto"/>
        <w:bottom w:val="none" w:sz="0" w:space="0" w:color="auto"/>
        <w:right w:val="none" w:sz="0" w:space="0" w:color="auto"/>
      </w:divBdr>
    </w:div>
    <w:div w:id="1144545519">
      <w:bodyDiv w:val="1"/>
      <w:marLeft w:val="0"/>
      <w:marRight w:val="0"/>
      <w:marTop w:val="0"/>
      <w:marBottom w:val="0"/>
      <w:divBdr>
        <w:top w:val="none" w:sz="0" w:space="0" w:color="auto"/>
        <w:left w:val="none" w:sz="0" w:space="0" w:color="auto"/>
        <w:bottom w:val="none" w:sz="0" w:space="0" w:color="auto"/>
        <w:right w:val="none" w:sz="0" w:space="0" w:color="auto"/>
      </w:divBdr>
      <w:divsChild>
        <w:div w:id="1747074767">
          <w:marLeft w:val="432"/>
          <w:marRight w:val="0"/>
          <w:marTop w:val="125"/>
          <w:marBottom w:val="0"/>
          <w:divBdr>
            <w:top w:val="none" w:sz="0" w:space="0" w:color="auto"/>
            <w:left w:val="none" w:sz="0" w:space="0" w:color="auto"/>
            <w:bottom w:val="none" w:sz="0" w:space="0" w:color="auto"/>
            <w:right w:val="none" w:sz="0" w:space="0" w:color="auto"/>
          </w:divBdr>
        </w:div>
        <w:div w:id="998121749">
          <w:marLeft w:val="1008"/>
          <w:marRight w:val="0"/>
          <w:marTop w:val="115"/>
          <w:marBottom w:val="0"/>
          <w:divBdr>
            <w:top w:val="none" w:sz="0" w:space="0" w:color="auto"/>
            <w:left w:val="none" w:sz="0" w:space="0" w:color="auto"/>
            <w:bottom w:val="none" w:sz="0" w:space="0" w:color="auto"/>
            <w:right w:val="none" w:sz="0" w:space="0" w:color="auto"/>
          </w:divBdr>
        </w:div>
        <w:div w:id="207762666">
          <w:marLeft w:val="1008"/>
          <w:marRight w:val="0"/>
          <w:marTop w:val="115"/>
          <w:marBottom w:val="0"/>
          <w:divBdr>
            <w:top w:val="none" w:sz="0" w:space="0" w:color="auto"/>
            <w:left w:val="none" w:sz="0" w:space="0" w:color="auto"/>
            <w:bottom w:val="none" w:sz="0" w:space="0" w:color="auto"/>
            <w:right w:val="none" w:sz="0" w:space="0" w:color="auto"/>
          </w:divBdr>
        </w:div>
        <w:div w:id="870922086">
          <w:marLeft w:val="432"/>
          <w:marRight w:val="0"/>
          <w:marTop w:val="125"/>
          <w:marBottom w:val="0"/>
          <w:divBdr>
            <w:top w:val="none" w:sz="0" w:space="0" w:color="auto"/>
            <w:left w:val="none" w:sz="0" w:space="0" w:color="auto"/>
            <w:bottom w:val="none" w:sz="0" w:space="0" w:color="auto"/>
            <w:right w:val="none" w:sz="0" w:space="0" w:color="auto"/>
          </w:divBdr>
        </w:div>
        <w:div w:id="721442867">
          <w:marLeft w:val="432"/>
          <w:marRight w:val="0"/>
          <w:marTop w:val="125"/>
          <w:marBottom w:val="0"/>
          <w:divBdr>
            <w:top w:val="none" w:sz="0" w:space="0" w:color="auto"/>
            <w:left w:val="none" w:sz="0" w:space="0" w:color="auto"/>
            <w:bottom w:val="none" w:sz="0" w:space="0" w:color="auto"/>
            <w:right w:val="none" w:sz="0" w:space="0" w:color="auto"/>
          </w:divBdr>
        </w:div>
      </w:divsChild>
    </w:div>
  </w:divs>
  <w:optimizeForBrowser/>
  <w:allowPNG/>
</w:webSettings>
</file>

<file path=word/_rels/document.xml.rels><?xml version="1.0" encoding="UTF-8" standalone="yes"?>
<Relationships xmlns="http://schemas.openxmlformats.org/package/2006/relationships"><Relationship Id="rId26" Type="http://schemas.openxmlformats.org/officeDocument/2006/relationships/customXml" Target="ink/ink8.xml"/><Relationship Id="rId117" Type="http://schemas.openxmlformats.org/officeDocument/2006/relationships/fontTable" Target="fontTable.xml"/><Relationship Id="rId21" Type="http://schemas.openxmlformats.org/officeDocument/2006/relationships/image" Target="media/image6.png"/><Relationship Id="rId42" Type="http://schemas.openxmlformats.org/officeDocument/2006/relationships/customXml" Target="ink/ink16.xml"/><Relationship Id="rId47" Type="http://schemas.openxmlformats.org/officeDocument/2006/relationships/image" Target="media/image19.png"/><Relationship Id="rId63" Type="http://schemas.openxmlformats.org/officeDocument/2006/relationships/hyperlink" Target="https://www.rpi.edu/dept/chem-eng/WWW/faculty/bequette/courses/cpc98/hw7/hw7.htm" TargetMode="External"/><Relationship Id="rId68" Type="http://schemas.openxmlformats.org/officeDocument/2006/relationships/customXml" Target="ink/ink27.xml"/><Relationship Id="rId84" Type="http://schemas.openxmlformats.org/officeDocument/2006/relationships/image" Target="media/image38.png"/><Relationship Id="rId89" Type="http://schemas.openxmlformats.org/officeDocument/2006/relationships/image" Target="media/image42.png"/><Relationship Id="rId112" Type="http://schemas.openxmlformats.org/officeDocument/2006/relationships/hyperlink" Target="https://controlguru.com/the-p-only-control-algorithm/" TargetMode="External"/><Relationship Id="rId16" Type="http://schemas.openxmlformats.org/officeDocument/2006/relationships/customXml" Target="ink/ink3.xml"/><Relationship Id="rId107" Type="http://schemas.openxmlformats.org/officeDocument/2006/relationships/image" Target="media/image54.png"/><Relationship Id="rId11" Type="http://schemas.openxmlformats.org/officeDocument/2006/relationships/image" Target="media/image1.png"/><Relationship Id="rId32" Type="http://schemas.openxmlformats.org/officeDocument/2006/relationships/customXml" Target="ink/ink11.xml"/><Relationship Id="rId37" Type="http://schemas.openxmlformats.org/officeDocument/2006/relationships/image" Target="media/image14.png"/><Relationship Id="rId53" Type="http://schemas.openxmlformats.org/officeDocument/2006/relationships/image" Target="media/image22.png"/><Relationship Id="rId58" Type="http://schemas.openxmlformats.org/officeDocument/2006/relationships/customXml" Target="ink/ink23.xml"/><Relationship Id="rId74" Type="http://schemas.openxmlformats.org/officeDocument/2006/relationships/image" Target="media/image33.png"/><Relationship Id="rId79" Type="http://schemas.openxmlformats.org/officeDocument/2006/relationships/image" Target="media/image35.png"/><Relationship Id="rId102" Type="http://schemas.openxmlformats.org/officeDocument/2006/relationships/customXml" Target="ink/ink38.xml"/><Relationship Id="rId5" Type="http://schemas.openxmlformats.org/officeDocument/2006/relationships/numbering" Target="numbering.xml"/><Relationship Id="rId90" Type="http://schemas.openxmlformats.org/officeDocument/2006/relationships/image" Target="media/image43.png"/><Relationship Id="rId95" Type="http://schemas.openxmlformats.org/officeDocument/2006/relationships/image" Target="media/image47.png"/><Relationship Id="rId22" Type="http://schemas.openxmlformats.org/officeDocument/2006/relationships/customXml" Target="ink/ink6.xml"/><Relationship Id="rId27" Type="http://schemas.openxmlformats.org/officeDocument/2006/relationships/image" Target="media/image9.png"/><Relationship Id="rId43" Type="http://schemas.openxmlformats.org/officeDocument/2006/relationships/image" Target="media/image17.png"/><Relationship Id="rId48" Type="http://schemas.openxmlformats.org/officeDocument/2006/relationships/customXml" Target="ink/ink19.xml"/><Relationship Id="rId64" Type="http://schemas.openxmlformats.org/officeDocument/2006/relationships/customXml" Target="ink/ink25.xml"/><Relationship Id="rId69" Type="http://schemas.openxmlformats.org/officeDocument/2006/relationships/image" Target="media/image30.png"/><Relationship Id="rId113" Type="http://schemas.openxmlformats.org/officeDocument/2006/relationships/hyperlink" Target="https://www.rpi.edu/dept/chem-eng/WWW/faculty/bequette/courses/cpc98/hw7/hw7.htm" TargetMode="External"/><Relationship Id="rId118" Type="http://schemas.openxmlformats.org/officeDocument/2006/relationships/theme" Target="theme/theme1.xml"/><Relationship Id="rId80" Type="http://schemas.openxmlformats.org/officeDocument/2006/relationships/customXml" Target="ink/ink32.xml"/><Relationship Id="rId85" Type="http://schemas.openxmlformats.org/officeDocument/2006/relationships/image" Target="media/image39.png"/><Relationship Id="rId12" Type="http://schemas.openxmlformats.org/officeDocument/2006/relationships/customXml" Target="ink/ink1.xml"/><Relationship Id="rId17" Type="http://schemas.openxmlformats.org/officeDocument/2006/relationships/image" Target="media/image4.png"/><Relationship Id="rId33" Type="http://schemas.openxmlformats.org/officeDocument/2006/relationships/image" Target="media/image12.png"/><Relationship Id="rId38" Type="http://schemas.openxmlformats.org/officeDocument/2006/relationships/customXml" Target="ink/ink14.xml"/><Relationship Id="rId59" Type="http://schemas.openxmlformats.org/officeDocument/2006/relationships/image" Target="media/image25.png"/><Relationship Id="rId103" Type="http://schemas.openxmlformats.org/officeDocument/2006/relationships/image" Target="media/image52.png"/><Relationship Id="rId108" Type="http://schemas.openxmlformats.org/officeDocument/2006/relationships/customXml" Target="ink/ink41.xml"/><Relationship Id="rId54" Type="http://schemas.openxmlformats.org/officeDocument/2006/relationships/customXml" Target="ink/ink22.xml"/><Relationship Id="rId70" Type="http://schemas.openxmlformats.org/officeDocument/2006/relationships/customXml" Target="ink/ink28.xml"/><Relationship Id="rId75" Type="http://schemas.openxmlformats.org/officeDocument/2006/relationships/hyperlink" Target="https://instrumentationtools.com/nuclear-interface-level-measurement/" TargetMode="External"/><Relationship Id="rId91" Type="http://schemas.openxmlformats.org/officeDocument/2006/relationships/image" Target="media/image44.png"/><Relationship Id="rId96" Type="http://schemas.openxmlformats.org/officeDocument/2006/relationships/image" Target="media/image48.png"/><Relationship Id="rId1" Type="http://schemas.openxmlformats.org/officeDocument/2006/relationships/customXml" Target="../customXml/item1.xml"/><Relationship Id="rId6" Type="http://schemas.openxmlformats.org/officeDocument/2006/relationships/styles" Target="styles.xml"/><Relationship Id="rId23" Type="http://schemas.openxmlformats.org/officeDocument/2006/relationships/image" Target="media/image7.png"/><Relationship Id="rId28" Type="http://schemas.openxmlformats.org/officeDocument/2006/relationships/customXml" Target="ink/ink9.xml"/><Relationship Id="rId49" Type="http://schemas.openxmlformats.org/officeDocument/2006/relationships/image" Target="media/image20.png"/><Relationship Id="rId114" Type="http://schemas.openxmlformats.org/officeDocument/2006/relationships/hyperlink" Target="https://instrumentationtools.com/nuclear-interface-level-measurement/" TargetMode="External"/><Relationship Id="rId10" Type="http://schemas.openxmlformats.org/officeDocument/2006/relationships/endnotes" Target="endnotes.xml"/><Relationship Id="rId31" Type="http://schemas.openxmlformats.org/officeDocument/2006/relationships/image" Target="media/image11.png"/><Relationship Id="rId44" Type="http://schemas.openxmlformats.org/officeDocument/2006/relationships/customXml" Target="ink/ink17.xml"/><Relationship Id="rId52" Type="http://schemas.openxmlformats.org/officeDocument/2006/relationships/customXml" Target="ink/ink21.xml"/><Relationship Id="rId60" Type="http://schemas.openxmlformats.org/officeDocument/2006/relationships/customXml" Target="ink/ink24.xml"/><Relationship Id="rId65" Type="http://schemas.openxmlformats.org/officeDocument/2006/relationships/image" Target="media/image28.png"/><Relationship Id="rId73" Type="http://schemas.openxmlformats.org/officeDocument/2006/relationships/image" Target="media/image32.png"/><Relationship Id="rId78" Type="http://schemas.openxmlformats.org/officeDocument/2006/relationships/customXml" Target="ink/ink31.xml"/><Relationship Id="rId81" Type="http://schemas.openxmlformats.org/officeDocument/2006/relationships/image" Target="media/image36.png"/><Relationship Id="rId86" Type="http://schemas.openxmlformats.org/officeDocument/2006/relationships/image" Target="media/image40.png"/><Relationship Id="rId94" Type="http://schemas.openxmlformats.org/officeDocument/2006/relationships/image" Target="media/image46.png"/><Relationship Id="rId99" Type="http://schemas.openxmlformats.org/officeDocument/2006/relationships/image" Target="media/image50.png"/><Relationship Id="rId101" Type="http://schemas.openxmlformats.org/officeDocument/2006/relationships/image" Target="media/image51.png"/><Relationship Id="rId4" Type="http://schemas.openxmlformats.org/officeDocument/2006/relationships/customXml" Target="../customXml/item4.xml"/><Relationship Id="rId9" Type="http://schemas.openxmlformats.org/officeDocument/2006/relationships/footnotes" Target="footnotes.xml"/><Relationship Id="rId13" Type="http://schemas.openxmlformats.org/officeDocument/2006/relationships/image" Target="media/image2.png"/><Relationship Id="rId18" Type="http://schemas.openxmlformats.org/officeDocument/2006/relationships/customXml" Target="ink/ink4.xml"/><Relationship Id="rId39" Type="http://schemas.openxmlformats.org/officeDocument/2006/relationships/image" Target="media/image15.png"/><Relationship Id="rId109" Type="http://schemas.openxmlformats.org/officeDocument/2006/relationships/image" Target="media/image55.png"/><Relationship Id="rId34" Type="http://schemas.openxmlformats.org/officeDocument/2006/relationships/customXml" Target="ink/ink12.xml"/><Relationship Id="rId50" Type="http://schemas.openxmlformats.org/officeDocument/2006/relationships/customXml" Target="ink/ink20.xml"/><Relationship Id="rId55" Type="http://schemas.openxmlformats.org/officeDocument/2006/relationships/image" Target="media/image23.png"/><Relationship Id="rId76" Type="http://schemas.openxmlformats.org/officeDocument/2006/relationships/customXml" Target="ink/ink30.xml"/><Relationship Id="rId97" Type="http://schemas.openxmlformats.org/officeDocument/2006/relationships/image" Target="media/image49.png"/><Relationship Id="rId104" Type="http://schemas.openxmlformats.org/officeDocument/2006/relationships/customXml" Target="ink/ink39.xml"/><Relationship Id="rId7" Type="http://schemas.openxmlformats.org/officeDocument/2006/relationships/settings" Target="settings.xml"/><Relationship Id="rId71" Type="http://schemas.openxmlformats.org/officeDocument/2006/relationships/image" Target="media/image31.png"/><Relationship Id="rId92" Type="http://schemas.openxmlformats.org/officeDocument/2006/relationships/customXml" Target="ink/ink35.xml"/><Relationship Id="rId2" Type="http://schemas.openxmlformats.org/officeDocument/2006/relationships/customXml" Target="../customXml/item2.xml"/><Relationship Id="rId29" Type="http://schemas.openxmlformats.org/officeDocument/2006/relationships/image" Target="media/image10.png"/><Relationship Id="rId24" Type="http://schemas.openxmlformats.org/officeDocument/2006/relationships/customXml" Target="ink/ink7.xml"/><Relationship Id="rId40" Type="http://schemas.openxmlformats.org/officeDocument/2006/relationships/customXml" Target="ink/ink15.xml"/><Relationship Id="rId45" Type="http://schemas.openxmlformats.org/officeDocument/2006/relationships/image" Target="media/image18.png"/><Relationship Id="rId66" Type="http://schemas.openxmlformats.org/officeDocument/2006/relationships/customXml" Target="ink/ink26.xml"/><Relationship Id="rId87" Type="http://schemas.openxmlformats.org/officeDocument/2006/relationships/image" Target="media/image41.png"/><Relationship Id="rId110" Type="http://schemas.openxmlformats.org/officeDocument/2006/relationships/customXml" Target="ink/ink42.xml"/><Relationship Id="rId115" Type="http://schemas.openxmlformats.org/officeDocument/2006/relationships/header" Target="header1.xml"/><Relationship Id="rId61" Type="http://schemas.openxmlformats.org/officeDocument/2006/relationships/image" Target="media/image26.png"/><Relationship Id="rId82" Type="http://schemas.openxmlformats.org/officeDocument/2006/relationships/customXml" Target="ink/ink33.xml"/><Relationship Id="rId19" Type="http://schemas.openxmlformats.org/officeDocument/2006/relationships/image" Target="media/image5.png"/><Relationship Id="rId14" Type="http://schemas.openxmlformats.org/officeDocument/2006/relationships/customXml" Target="ink/ink2.xml"/><Relationship Id="rId30" Type="http://schemas.openxmlformats.org/officeDocument/2006/relationships/customXml" Target="ink/ink10.xml"/><Relationship Id="rId35" Type="http://schemas.openxmlformats.org/officeDocument/2006/relationships/image" Target="media/image13.png"/><Relationship Id="rId56" Type="http://schemas.openxmlformats.org/officeDocument/2006/relationships/image" Target="media/image24.jpeg"/><Relationship Id="rId77" Type="http://schemas.openxmlformats.org/officeDocument/2006/relationships/image" Target="media/image34.png"/><Relationship Id="rId100" Type="http://schemas.openxmlformats.org/officeDocument/2006/relationships/customXml" Target="ink/ink37.xml"/><Relationship Id="rId105" Type="http://schemas.openxmlformats.org/officeDocument/2006/relationships/image" Target="media/image53.png"/><Relationship Id="rId8" Type="http://schemas.openxmlformats.org/officeDocument/2006/relationships/webSettings" Target="webSettings.xml"/><Relationship Id="rId51" Type="http://schemas.openxmlformats.org/officeDocument/2006/relationships/image" Target="media/image21.png"/><Relationship Id="rId72" Type="http://schemas.openxmlformats.org/officeDocument/2006/relationships/customXml" Target="ink/ink29.xml"/><Relationship Id="rId93" Type="http://schemas.openxmlformats.org/officeDocument/2006/relationships/image" Target="media/image45.png"/><Relationship Id="rId98" Type="http://schemas.openxmlformats.org/officeDocument/2006/relationships/customXml" Target="ink/ink36.xml"/><Relationship Id="rId3" Type="http://schemas.openxmlformats.org/officeDocument/2006/relationships/customXml" Target="../customXml/item3.xml"/><Relationship Id="rId25" Type="http://schemas.openxmlformats.org/officeDocument/2006/relationships/image" Target="media/image8.png"/><Relationship Id="rId46" Type="http://schemas.openxmlformats.org/officeDocument/2006/relationships/customXml" Target="ink/ink18.xml"/><Relationship Id="rId67" Type="http://schemas.openxmlformats.org/officeDocument/2006/relationships/image" Target="media/image29.png"/><Relationship Id="rId116" Type="http://schemas.openxmlformats.org/officeDocument/2006/relationships/footer" Target="footer1.xml"/><Relationship Id="rId20" Type="http://schemas.openxmlformats.org/officeDocument/2006/relationships/customXml" Target="ink/ink5.xml"/><Relationship Id="rId41" Type="http://schemas.openxmlformats.org/officeDocument/2006/relationships/image" Target="media/image16.png"/><Relationship Id="rId62" Type="http://schemas.openxmlformats.org/officeDocument/2006/relationships/image" Target="media/image27.gif"/><Relationship Id="rId83" Type="http://schemas.openxmlformats.org/officeDocument/2006/relationships/image" Target="media/image37.png"/><Relationship Id="rId88" Type="http://schemas.openxmlformats.org/officeDocument/2006/relationships/customXml" Target="ink/ink34.xml"/><Relationship Id="rId111" Type="http://schemas.openxmlformats.org/officeDocument/2006/relationships/image" Target="media/image56.png"/><Relationship Id="rId15" Type="http://schemas.openxmlformats.org/officeDocument/2006/relationships/image" Target="media/image3.png"/><Relationship Id="rId36" Type="http://schemas.openxmlformats.org/officeDocument/2006/relationships/customXml" Target="ink/ink13.xml"/><Relationship Id="rId57" Type="http://schemas.openxmlformats.org/officeDocument/2006/relationships/hyperlink" Target="https://controlguru.com/the-p-only-control-algorithm/" TargetMode="External"/><Relationship Id="rId106" Type="http://schemas.openxmlformats.org/officeDocument/2006/relationships/customXml" Target="ink/ink40.xml"/></Relationships>
</file>

<file path=word/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5:33.422"/>
    </inkml:context>
    <inkml:brush xml:id="br0">
      <inkml:brushProperty name="width" value="0.04286" units="cm"/>
      <inkml:brushProperty name="height" value="0.04286" units="cm"/>
      <inkml:brushProperty name="color" value="#CC0066"/>
    </inkml:brush>
  </inkml:definitions>
  <inkml:trace contextRef="#ctx0" brushRef="#br0">53 9 8204,'0'-5'2050,"0"2"-1831,0 3 1,-3 3 251,0 3-24,-4 2-259,7 1-1040,-8 0 618,3-4 1,-1 5-2,0-5-1601,4 5 1836,-2-5 0,0 4 0,-1 0 0</inkml:trace>
</inkml:ink>
</file>

<file path=word/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5:21.335"/>
    </inkml:context>
    <inkml:brush xml:id="br0">
      <inkml:brushProperty name="width" value="0.04286" units="cm"/>
      <inkml:brushProperty name="height" value="0.04286" units="cm"/>
      <inkml:brushProperty name="color" value="#CC0066"/>
    </inkml:brush>
  </inkml:definitions>
  <inkml:trace contextRef="#ctx0" brushRef="#br0">18 300 8100,'-5'-8'482,"1"3"-60,4 1-67,-3 0 272,2 3-118,-3-3-213,4 4 355,0 0-151,0 4-161,0 1 0,1 5 16,2 1-74,-2-1 0,3 3 73,-1-4-318,-2-1 0,4 1 323,-2 0-113,-2 0 168,3 0-411,0-4-144,-3-1 145,3-4 0,-4 0 543,0 0-1134,0-4 440,0 3 1,0-8-682,0 0 421,0 0 238,0-4 1,0 2-158,0-1 0,0-4 51,0 2 1,0 0-350,0-1 207,0 0 0,0 2-23,0-4 89,4 7 1,-3-2-5,2 3 353,-2 4-90,-1-3 177,0 7-67,4-3-42,-3 4-157,3 0-35,-1 0 314,2 4-162,0-3 1,3 7-26,-2-2 267,2 2 1,1-3 19,-1 1-218,1 0 494,0 3-286,4 0 0,-2-3 167,3 0 1,-2-3-103,3 2 0,-1-3-32,4 1 0,0-1-15,-1 1 1,0-2-204,-2 2 0,0-2 126,-3-1-129,0-4 6,-3 3 1,-3-6 117,0 4-360,-5-3 75,3 5-34,-4-7 0,-1 4 124,-2-2 0,1-1-166,-7 4-12,2 0 176,-10 3 232,4 0-192,-1 0 1,-2 0-37,4 0 182,1 4-63,2-3 1,0 7-92,0-2 516,4 2-274,-3 0 1,7 1 35,-2 0 218,2 0-216,1 0 1,4 0 87,2-1 0,3 1-97,3 0 0,-1-1-241,3-2 0,1 1 153,3-4-394,-5-1 183,4-2 1,-2 0 87,5 0-282,-1 0 167,3-3 0,-5-2-61,1-4-253,-1 0 1,1-1 54,0-2 88,-1 3 1,1-7-19,0 4 1,2-3 208,1 0-45,-5 2-54,1-4 120,-3 4-37,0-5 1,-2 1-89,-3 3 267,0-3-65,-4 7 0,-1-5 41,-4 3-114,0-4-1,-4 6 1,-1-2 135,-4 3 0,0 0-175,0 0 335,-3 0-265,2 4 1,-3 2-14,4 3 290,1 0-118,-1 0 0,0 1-115,0 1 377,0 3-225,0 8 1,4-2 149,-1 4 0,1-1-83,-1 4 1,2 1 259,4 1 0,0-1 62,0 1 65,0-1-288,0 2 0,0-1 153,0 4-340,4-5 23,1 7 1,1-8 177,0 3-463,-1 1 171,8-3 1,-3 2-194,2-7 0,-2 2 96,-2-4 1,1 2-118,0-2 1,-3-1 21,0-5 0,-3 1-843,3-4 0,-3 3 68,2-4-1105,-3 1 536,2-3 644,-4 0 829,0 0 0,4-4 0,1 0 0</inkml:trace>
  <inkml:trace contextRef="#ctx0" brushRef="#br0" timeOffset="1208">477 283 8200,'6'-5'0,"0"2"14,3 2-199,1 1 0,7 0-185,-2 0 1552,-3 0-847,5 0 0,-3 0-116,3 0 1314,1 0-987,0 0 1,2 0 259,1 0 1,0-3-327,0 0 0,-2-1-552,1 1 0,-4 2 64,-1-2-303,-5-2 352,3 4 0,-4-5 190,0 3-664,-4-4 0,1 5-574,-3-4 390,0 0 241,-3-3 0,-4 1 88,-1 2 0,-3 3 250,-1 3 1,-1-3-171,-2 0 367,2 0-232,-6 3 1,6 1-103,-2 2 478,2-2-220,2 6 0,2-5 145,0 4 0,4 0-83,-1 3 0,2 0 90,1 0 1,1-1 39,2 1 97,2 0-185,4 0 1,0 0 91,3 0-175,-2-1-23,7-3 0,-8 3 119,3-2-4,2-2-100,-4 4 1,2-6-194,-3 4 218,0-4-32,4 1 0,-6 0-147,2 0 102,-3 0-292,3 1 92,-4-3 145,-1 3 246,-4-4 1080,0 0-1514,0-4 1,1 2 128,2-4 0,-2 0-70,2-2 1,1-1-27,-1 0-25,0 0 0,0 0 46,0 1 156,3-1-933,-5 0 236,7 4 110,-7-3-88,7 3 342,-7 0 0,4 0-329,-2 3 404,-2 1 29,3-3-182,0 4 1,-2 0-94,4 0 247,-5 0 276,7 0 1,-6 0-203,4 0-75,-4 4 544,6-3 1,-3 5-1,4-2 284,0 1 0,-1-2-358,1 3 0,1-4 266,2 1 1,-2-2-183,5-1 0,-4 0 69,1 0 0,0 0 192,0 0-514,0-4 113,-3-1 1,0 0 180,-1 2-622,1-2 224,-4 0 0,-1 0-78,-4-1 1,0 3 84,0-3 1,0 3-119,0-3 1,-4 4 34,-2-1 0,-2-1-91,0 1 1,-4 0-23,0 3 129,-4 0 71,7 0 1,-5 1-97,2 2 306,2-2-219,-2 7 1,3-3-63,0 4 376,4 0 1,0-1 56,2 1-81,2 0 1,-3 3-95,4 0 1,4-1 233,2-2-167,2 0 1,2-1 126,2-2-216,-3 2 1,5-7 129,-2 2-240,2-3 1,3 0 0,0 0 270,-2 0-732,1 0 303,-2 0 0,1-2-277,-1-1 1,-2-3 211,3 3 0,-4-4-106,0 1 0,-1 1-160,-1-1 311,0 0-18,0-2 66,-1 3-89,1-3 261,-4 7-304,-1-7-3,0 7 773,-3-3-221,3 4-59,-4 0-94,0 0-37,0 4 0,-3-2 383,0 4 0,-3 0 12,3 3 131,0-1-307,3 1 1,0 0 131,0 0-567,0-4 445,0 3 72,0-4-522,0 1 401,0 3-326,0-7 1,1 3 173,2-4-110,-2 0 97,7 0-78,-3 0-861,0-4 560,3 3 1,-4-7-70,5 3-157,0 1 1,0-4-11,0 2 181,3-2-72,-2-1 107,3 0 0,-4 1-126,0-1 0,-1-3-35,1 0 0,3 0 176,0 4 0,0 2-114,-4 0 740,1 4-368,0-6 0,-3 7-48,0-2 841,-4 2-585,2 1 0,-1 1 18,0 2 820,3 2-688,-5 4 1,7 0-24,-2-1 1,-1 1 26,1 0 1,0 0-484,3 0 1,-1 0 10,1-1-416,0-3 0,0 2 155,0-4 180,0 4-1556,3-6 1119,-2 3 1,4-1-103,-2 0-882,-3 0 1016,4-3 1,-4-3 593,0 0 0,3-8 0,2 1 0</inkml:trace>
  <inkml:trace contextRef="#ctx0" brushRef="#br0" timeOffset="1626">1862 186 8200,'0'-9'0,"0"4"137,0 1 0,-1 4-232,-2 0 578,-2 0 1,-4 4 0,0 2 184,0 2 667,4 1-820,-2-1 0,2 2-27,-4 2 0,3-2-172,0 1 0,4 2-293,-1-1 0,2 0 78,1-3 4,0-1-22,0 1 1,1-3 286,2 0-587,2-4 149,4 6 0,1-7-48,1 2-191,-1-2 161,7-1 1,-3 0-501,3 0 380,-3 0 135,3-4 1,-7 0-208,5-2 88,-4-2 107,2 7-31,-5-7 0,0 3 1,-1-3-157,-1-1 364,-4 0-149,2 0 1,-4 0-122,0 0 594,0 5-246,0-4 0,0 6 911,0-4-476,0 4-108,0-2-203,0 4 251,0 4 1,0 1 64,0 4-331,0-1-45,0 1 1,1 0 177,2 0-437,-2 0 1,6-3 66,-4 0-299,3-1 0,-1 0 209,4-2 0,0 1-981,0-1 1,0 0 102,-1-3-1481,1 4 1555,0-3 1,-3 3 909,0-4 0,4-4 0,3-1 0</inkml:trace>
  <inkml:trace contextRef="#ctx0" brushRef="#br0" timeOffset="2545">2081 177 8087,'8'1'1962,"-2"2"1,1 2-2660,-4 4 600,3-1 602,-5 1-194,7 0 0,-7 0 42,2 0 158,2-1 0,-4 4 0,2 0 400,-2-1-824,3-1 1,-3-5-1,2 1 123,-2 1 115,-1-3-657,0 4 225,0-7 230,4 3-659,-3-4 393,3 0 1,0-1-139,1-2-244,-1 2 0,4-7 1,-3 2-182,0-2 86,3 0 350,-3-1 0,4 0-22,-1 0 0,-2 0 66,0 0 1,0 0 38,3-3 0,0 2-200,-1-2 264,5 3 1,-3 0-201,2 0 112,-2 0 286,-6 4 1,3 0-1,-3 3-167,1-1 256,-3 0 0,3 3-8,-2 0 243,-2 0 0,3 4-188,-4 2 0,0-1 1,0 1 1,1 0 113,2 3 61,-2 0 1,4-1 215,-2 1-487,-2 0 226,6-4-66,-2 3 1,4-3 95,0 3-373,0-3 1,0 2 240,-1-4-384,5 0 1,-2 0 115,4 0 0,-1 0 9,4-3 0,-1 0-3,-3 0-327,3 0 200,-3 0 1,0-3-36,1 0 68,-4-4 1,2 3 73,-5-2-59,-3-1 105,-1 2-41,0 0 0,-3-3-115,2 2 0,-3-2 94,-3-1 178,2 4-149,-7-2 0,4 5-16,-2-4 280,-5 4-252,9-2 1,-10 4-29,6 0 77,-6 0-46,3 0 0,-4 4-1,4 2 530,0 2-293,0 0 1,1 1 22,-1 0 0,3 0-98,0 0 0,4 0-108,-1 3 1,-1-5 136,1 2-366,0-2 256,3 2 0,1-4 79,2 1-214,2-4 112,0 6 0,6-7-47,-2 2-102,1-2 0,0-1 155,2 0-399,-2-4 245,2 3 1,0-7 0,0 2-19,-1-1 1,-1-2 66,-2 0-3,-3 0 1,2 0 1,-4 0-14,4 1 62,-6-1-30,3 0 0,-4-3-41,0 0 274,0 1-209,4 2 1,-3 0-404,2 0 209,-2 4 220,-1-2-96,4 6-117,-3-3 1,2 8-29,-3 1 152,0 3 387,0 5-212,0 1 1,0 3-97,0 1 402,0 0-275,0 3 1,0-1 618,0 3-319,0-3-242,0 5 0,0-5 316,0 4 0,0-1 65,0 4-325,0-1 1,0-3 0,0 1 337,0 0-832,0-2 1,0-1 211,0-7 61,-3 3-588,-2-7 436,-8 3 0,1-9 90,-5-1 1,1-2 15,-5-1 1,0-1-539,0-2 1,0-1 45,0-5-1040,-2-4 977,1 3 1,0-6-163,5 1-136,-1-2 0,3 0-36,1-1 914,7 0 0,-5 1 0,7-1 0</inkml:trace>
  <inkml:trace contextRef="#ctx0" brushRef="#br0" timeOffset="3005">2028 62 8087,'0'-9'3725,"0"5"-5005,0 0 274,4 4 261,-3 4-470,7-3 518,-7 6 697,7-6 0,0 7 0,6-3 0</inkml:trace>
</inkml:ink>
</file>

<file path=word/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5:09.956"/>
    </inkml:context>
    <inkml:brush xml:id="br0">
      <inkml:brushProperty name="width" value="0.04286" units="cm"/>
      <inkml:brushProperty name="height" value="0.04286" units="cm"/>
      <inkml:brushProperty name="color" value="#CC0066"/>
    </inkml:brush>
  </inkml:definitions>
  <inkml:trace contextRef="#ctx0" brushRef="#br0">177 256 8440,'0'-9'2759,"-4"5"-2546,3 0 0,-3 6 137,4 3 345,0 1-333,0 11 0,-3-6 89,0 4 0,-1-1-164,1 4 1,1-1-105,-4-3 1,4 2 103,-1-4 1,0 2-396,0-2 0,0 3 28,3-3-1225,-4-1 605,3-2 499,-3 0-1876,4 0 613,0-4-114,0 3 251,0-8 626,0 4 701,0-4 0,-4-4 0,-1 0 0</inkml:trace>
  <inkml:trace contextRef="#ctx0" brushRef="#br0" timeOffset="438">0 292 8440,'0'-18'-232,"0"3"232,0 1 0,1-1 949,2-3 1,6 2 53,6 1-355,5-2-287,3 3 1,4 1 172,3 1 20,1-2-351,4 8 0,0-5 275,-3 5 1,-1 2-151,-1 1 1,-4 2-173,1 1 1,-2 1 147,-4 2 1,-2 1-421,-4 2 0,-2 4 44,-4-1-87,-4 2 172,-2-2 1,-3 1 22,0 1-548,-7-1 334,-7 7 1,-6-4-98,-3 1 1,2 0 44,-2-2 0,-1-1 45,-2 3 1,-1-3 56,1 1 0,-2-2-167,-1-2 1,2 0 9,-3-2-64,-1 2 249,3-7 0,2 6-101,5-4-400,3 0-26,4-3 397,1 0-102,8 0 117,1 0-1,12 0 1,-1 4 851,8 1 0,2 0-119,4 1 657,0 0-754,-4 3 1,4 0 79,-1 0 56,1-1-202,-3 1 0,-1 2 123,1-2 1,-3 2-137,-1-6 0,-3 3-576,1 1 0,-2-3 277,-2 0 0,0-3-1730,-2 3 969,2-4-1253,-7 2 1186,7-4 0,-6 3-113,4-1-649,-4 1 945,5-3 1,-5-1 602,4-2 0,-4-1 0,2-5 0</inkml:trace>
  <inkml:trace contextRef="#ctx0" brushRef="#br0" timeOffset="794">372 414 8440,'4'5'1495,"1"-1"0,4-4-1058,3 0 0,-1-1-150,4-2 1,-1 1 154,4-4 0,0 3-36,-1-3-523,-3 0 191,3-2 1,-8 2-268,3 0 1,-2 1 226,-1-1-287,-4-2 1,-1 3 108,-4-4 1,0 4-436,0-1 1,-4 4 51,-2-1-587,-6 2 692,2-3 0,-6 3-303,1-2 825,-2 2-135,0 5 0,0-2 399,2 4 0,0-3-226,3 3 0,0-1 142,3 4 1,0 1-74,1 2 1,2-2 435,0 1 0,4-1 21,-1-1 50,2 0-395,1 0 0,4 0-101,2-1 0,2 0 50,0-2 1,2 1-516,2-4 0,2 3 177,3-3 1,-2 0-775,0-3 0,-1 0 411,4 0 1,0 0-300,-1 0 1,1-1-108,0-2-836,-1-2 736,1 0 939,0-3 0,-1-1 0,1-4 0</inkml:trace>
  <inkml:trace contextRef="#ctx0" brushRef="#br0" timeOffset="1147">839 264 8440,'0'-9'1280,"-1"1"-961,-2 3 1,1-2 331,-4 4 1,0-3-172,-6 3 0,1 0-430,-4 3 0,1 0 254,-4 0 12,4 4-163,-2 1 0,6 4 153,-2-1-317,2 1 65,2 0 0,3 0-302,2 0 1,2 0 139,1-1 0,1 2-104,2 2 1,2-2 65,3 2 1,2-3-18,2 0 1,1-3-39,1 0 140,3 0 10,-7-1 1,3 3-76,-5-3 70,1 3 13,-4-3 0,2 3 121,-4-2 0,0-1-90,-3 1 0,-4 0 262,-2 2 1,-3-2-93,-3 0 1,-1-1 100,-5 1 0,1 1 155,3-4-314,-3 0-24,3 1 0,1-4 90,1 3-834,-2-2 495,4-1 1,1 0-405,3 0 1,3 0 284,-3 0 1,4-1-1004,-1-2 0,6 2 497,3-5 1,5 0 797,0-3 0,5 0 0,-2 0 0</inkml:trace>
  <inkml:trace contextRef="#ctx0" brushRef="#br0" timeOffset="2402">812 415 8440,'9'0'0,"-1"0"0,2 0 509,2 0 0,1-1 262,1-2 7,3 2-386,-3-3 1,2 0 135,-1-2-142,2-1-151,-7 2 1,3-3-186,-1 2 0,-5 1 344,2-1-67,-2 0 103,-2-3-601,-2 1 0,-4 0 40,-1 2-249,-7 2 0,-5 4 0,-4 0-95,1 0 150,-1 0 123,-3 4 1,2 1 180,-2 4 1,3-1-62,0 1 0,1 0 302,3 0 1,-1 0-92,6 0 0,-1-1 43,7 1 1,1 0 4,2 0 1,0 0-30,0 0 1,0-4 5,3 1-94,6 0 9,1-1 1,7-1-185,-3-4 1,6 1 120,1 2 1,-1-2-416,-2 2 0,2-3 155,1-3 1,2 2-59,-2-2 0,0-2-224,-4-1 137,1 2 157,0-4 0,-4 4-66,1-5-26,0 4 152,-2-3 1,0 3 253,-4-4 0,0 1-99,0 3 0,-1-3 138,1 2 1,-4-2 46,-2-1 80,-2 0 1,-2 1 3,-2 3 1,-2-2-44,-4 4 1,1 0-49,-1 3 453,0 0-316,0 0 1,0 3 81,0 0 1,1 4-124,-1-2 1,3 3 65,0 1 1,4 0 213,-1 0-288,-2 4 1,4-4 125,-2 3-293,2-2 86,1-1 1,3-3-177,0-1 1,3-2 119,-3 3 1,4-4-94,-1 1 0,-1-2 82,1-1 0,-1 0-196,4 0 1,0 0 37,0 0 1,0-3-209,0 0 0,-1-4-126,1 2 12,0 1 217,0-4 0,0 6-43,-1-4 44,5 4 79,-7-2 1,6 4 170,-6 0 1,2 0-144,0 0 0,-2 0 715,0 0-303,0 0 440,3 4-259,0 1-342,0 0-39,-5 3 115,0-7-316,-4 3 259,0-4 780,0 0-718,4 0 1,-2-3-711,4 0 1,0-4 120,3 1-666,0-2 668,-1-1 1,4 0-111,0 1-255,4-1 400,-7 0 1,5 0-11,-2 0 0,-2 0-46,1 1 1,2-1 265,-1 0 1,-3 0-72,-3 0 1,-1 4 279,0-1-32,-1 4 273,-4-2-249,0 4 0,-1 0-114,-2 0-174,-1 0 129,-5 4 0,0-1 325,0 5 0,0-1-109,0 5 1,2-1-48,1 1 0,-1-2-97,4 5 1,0-4 188,3 1 1,0-3-18,0 0 41,0 0-177,4 0 1,-2-1 188,4-2 0,1 0-135,4-3 1,0 0-149,4-3 0,-3 0 85,2 0 0,1-3-204,3 0 1,-2-4 73,-1-2 0,2 0-79,-3-3 1,2-1 72,-1 2-242,-3-5 136,-3 2 0,0-3-35,0-1-90,0 0 95,0 1 0,-4-1-99,1 0 1,-4-2 15,1-1 0,1 1 59,-1 2 0,0 1 68,-3 3 0,0-2 25,0 4 1,0 3-158,0 4 741,0 3-213,0-2-274,0 4 181,-4 4-58,3 4 1,-6 5 501,4 2 0,0 2-217,3-3 1,-3 3 215,0 1 1,1-1-196,2 1 1,0-1 51,0 1 0,0-3-223,0 0 1,1-2-81,1 2 1,-1-2-175,2-5 55,2 1 27,-4 0 0,4-3-187,-2 0 1,-2-3 35,2 3-100,2-4 1,-3 2 17,4-4 129,-4 0 50,6 0-19,-4 0 1,5-1 8,0-2 1,-1 1 0,-2-4-218,2 0-19,-3 1 249,3-3 0,1 4-21,0-2 0,0 2-22,0 4 0,-1-2 9,1-1 1,0 0-144,0 3 0,1 0 107,2 0-441,-3 0 283,8 0 0,-6 0-245,3 0 1,1 3 159,3 0 0,-1-1-957,1-2 0,-3 0-1,-1 0 1275,1 0 0,3 0 0,-1 0 0</inkml:trace>
  <inkml:trace contextRef="#ctx0" brushRef="#br0" timeOffset="3485">2602 388 8314,'0'-5'-613,"-4"1"1977,3 4-390,-3 0-307,4 0-21,4 0-289,1 0 0,4-3 90,0 0 196,0 0-305,3-1 0,-1 0-233,4-2 1,-4-2 12,0 3 0,-1-3-449,-1-1 1,-1 3 313,-2 0 0,-2 0-408,-4-3 0,0 4 143,0-1 1,-1 1-36,-2-1 0,-5 2-202,-4 4 300,-4 0 0,6 0 1,-4 0 173,1 0 1,-2 4 50,4 2 1,-1 5 549,3 0 1,3 5-75,0-1 416,4-3-557,-1 5 1,3-6 99,3 4-127,-2-5-97,11 3 0,-5-4 140,8 0-330,-1 0 69,4-5 1,0 0-344,-1-4 0,4 0 157,-1 0 1,2-1-545,-1-2 1,-3-1 281,3-5 1,-4 0-463,-2 0 1,1-3 17,-4 1-57,-1-5 485,-6 6 0,2-6 58,-4 5 0,0-4 35,-3 3 1,-1 0 106,-2 4 0,1-1-348,-4 0 569,0 0-97,-2 4 478,-1 1 1,3 5-110,0 2 673,4 2-666,-2 8 1,4-3 345,0 1 0,4 2-274,2-1 0,2 3 58,1-4 0,0 1-19,3-3 0,-2 0 7,2 0 0,0-1 58,0 1-290,0-4-25,-3 3 1,2-7 193,1 2-252,0-2 65,-3-1 187,0 0-323,-1 0 127,1 0-346,0-4 0,0-1-14,0-4 1,-3 0 10,0 1 0,-4-1 196,4 0-655,-4 0 423,6 0 1,-6 0-101,4 1-410,0-5 438,-1 3 0,3-3-339,-3 5 220,3-1 517,1 0 0,0 4-80,0 2 1,-3 2 855,0 1-492,-1 4 194,4 1-357,0 4 0,0 0 73,0-1 479,0 1-431,-1 0 1,1 0-329,0 0 1,-1-1 147,-2 1 1,2-1-1545,-3-2 1074,3 2 0,1-4-1148,0 2 1,-4-1 56,-2-2-111,2-3 241,-4 4 446,3-4 791,-1-4 0,-2-4 0,3-6 0</inkml:trace>
  <inkml:trace contextRef="#ctx0" brushRef="#br0" timeOffset="3948">3228 203 8477,'4'-5'1056,"1"2"-607,8 3 0,-3 0 251,1 0-888,3 0 1,-3 1 85,4 1-786,-1-1 649,4 7 0,0-3 28,-1 4-200,1-4 260,0 3 1,0-4 70,3 2 0,-6 0 70,3-3 1,-2 3 80,1-3 0,-3 0-98,-2-3 0,-5 0 962,-1 0-477,-4 0 388,1 0-502,-3 0 0,-1 3 329,-1 0-219,-7 0-149,-1-3 1,-7 4 177,3 2 0,0-1-63,-1 1 0,3-1-254,-2 4 0,3 0 102,-1 0 1,5 0-348,1-1 0,4 1-9,0 0-296,1 0 327,1 0 1,1 0 71,1-1-124,3-3 158,4 3 1,1-7 137,2 2 1,-1 1-134,3-1 0,1-1-22,3-5 1,-1-2 73,1-4-213,-1 0 89,1 1 1,0-4 150,-1 0-408,-3-4 188,-1 3 1,-4-4-131,-1 2 1,0-1 133,-2 1 0,-2-2-166,-4 0 0,0 2 53,0 0 0,0 2-148,0-2 0,-1 2 55,-2 4 1,1 0-700,-4 1 1,3 3-15,-2 2 144,-1 2 213,-3 1 0,3 0-129,0 0 299,4 0 475,-6 4 0,7 1 0,-2 3 0,2 1 0,1 0 0</inkml:trace>
  <inkml:trace contextRef="#ctx0" brushRef="#br0" timeOffset="4819">3625 230 8374,'0'13'0,"3"-4"0,0 3-7,4-2 86,-2-1 0,4-1 350,-1-3 262,1-1-334,4 0 1,-2-3 286,4 2 0,-2-2-178,2-1 1,3-4-334,-1-2 0,1-1 147,2-2 1,2 0-226,-1 0 1,-1 0 190,-2 0-162,-5 1 40,0-1 1,-4 1 436,0 2-454,-4-2 0,-2 4-88,-6-2 1,-3 3-12,-6 3 0,-2 0-391,-3 0 0,-1 3 214,1 3 1,-1 2 259,0 1 1,4 3-56,-1 0 0,4 2-28,-1-2 1,6 3-52,3-4-58,-1 5 92,3-6 0,-3 3-7,4-5 1,0 1 66,4 0 0,0-3-4,5 0 1,1-4-32,2 1 0,2 1-160,3-1 1,1-1 112,0-5-454,-1 2 283,1-7 0,-1 4 7,1-2-68,0-2 95,-5 3 0,3-3-45,-4 3 1,1-3 72,-2 2 0,-2-2 2,0-1 0,0 1-210,-3 2 190,-2-1-38,0 6 460,-4-3-144,0 4-110,0 0 1066,0 4-723,0 1 0,-1 3 126,-2 1 1,1 0-156,-4 0 0,4 0 324,-1-1-243,2 1 1,1 0-397,0 0 0,0-3 79,0 0-158,4-4 93,-3 2 0,7-4 228,-2 0-470,1 0 157,2 0 1,1-1-148,2-2 1,-2-1 84,1-2 1,2-2-224,-1 2 1,0-2 93,-4-1 0,1 1 52,0-1 1,0 1 59,0 2 244,-4-2-292,2 7 7,-6-7 622,3 7-131,-4-2 7,0 3-296,0 0 1,3 1 32,0 1 0,3 3 28,-3 4 0,4 0 24,-1 0 0,2 3 25,0-1 0,2 1 2,2-3 0,2-3-113,3 0 1,-2-3-188,0 3 1,2-5-183,4 2 1,0-2 215,0-1 0,-2-4 266,1-1 1,2-3-134,-2-1 1,2-1 0,-1-2 783,-3 3-764,4-8 1,-5 3-1,1-3 1,-1-1-1040,-3 0 256,3 1 411,-7-1 1,3 0-410,-5 1 1,1-4 287,0 1 1,-4-4 241,-2 3 1,-2 1-63,-1 2 1,0 2 229,0 1 1,-1 2-200,-2 4 978,-2 4-597,-4 2 0,0 3-83,1 0 802,-5 3-534,3 2 1,-3 7 603,4 0 0,1 4-371,-1-2 0,1 6 246,2 0 1,2 1-241,4-3 0,0 0 17,0 3 1,1-3-8,2 3-105,2-2-253,4-2 1,4-2 195,1 0-460,3-1 157,1 0 1,0 2-714,3-4 0,-2-1 415,5-2 1,-5-4-1267,2-2 1,-3 1 666,-4-1 0,2 0-793,-4-3 0,2 0 177,-2 0 1426,-4 0 0,0-4 0,-3-1 0</inkml:trace>
  <inkml:trace contextRef="#ctx0" brushRef="#br0" timeOffset="4992">4552 221 8377,'-4'-9'3002,"3"0"0,2 4-1476,8 3 0,1 1-1200,5 1 0,-1-3-45,4 0 0,0 0-1232,-1 3 0,5 0 164,1 0-1202,3-4 1300,0 3 1,2-3-30,1 4-1398,-1-4 926,2 3 1190,0-3 0,2-4 0,3-2 0</inkml:trace>
  <inkml:trace contextRef="#ctx0" brushRef="#br0" timeOffset="6297">5742 380 8016,'4'-5'531,"1"-3"-117,0 7 1,-1-6 49,-1 4 1,-2-4-154,2 2 1,-3-2 52,-3 1 1,0-2-107,-5 2 1,1 2-23,-5 1 0,-2-1 129,0 1-526,1 0 207,-4 3 0,4 3 249,-1 0-466,1 4 159,0-2 0,3 4-16,-1 0 1,1-1 101,1 1 1,3-1-21,0-2 86,4 2-330,-2-3 1,4 1-37,0 0 174,0-5 77,4 3 1,4-4 19,4 0-208,4-4 74,-7 4 0,8-7-72,-2 4 1,1-3 127,-2 3 1,2-1 84,-4 1 1,2 2-80,-2-2 1,3 2 114,-3 1 0,0 3-104,0 0 246,-2 4-114,3-2 0,-5 4-114,1-1 243,0 1-98,4 0 0,-3-3 43,1 0 0,-1-1-102,-1 1 1,0-2 155,0-4 1,-1 0-135,1 0 1,3 0-84,0 0 1,1 0 131,-2 0-409,3-4 187,0 3 1,2-6 99,-1 4-382,2-4 217,0 6 0,1-6-31,0 4 1,-1-3 114,1 3 1,0-1 139,-1 1 0,-2 3-145,0-3 1,-1-1 200,4 1 0,-1-1-25,-3 1 23,3 2-115,-3-3 1,0 1 74,1 0 139,-4-4-196,2 6 1,-8-3-75,1 4 0,-3-3 138,3 0 260,-4 0-262,2 3 1,-5 0-264,-2 0 0,-2 0 95,-4 0 0,-3 0 78,-3 0 1,-2 1 10,0 2-93,3-2 69,-3 7 0,7-3-151,-1 4 0,-1-3 73,3 0 0,-1 0-346,7 2 156,0 1 291,3 0 0,1-1-74,2-2 457,6-2-273,1-4 1,8 0-74,-1 0-1,1-4-59,3-1 0,-3-4-80,0 0 1,2-4 113,1-1 1,-3 0 259,-4-1 1,0 0-62,1-6 1,-3 2-99,-3-1 1,-1 0-60,-2 0 0,-2 1-84,-4-1 1,-1 1 138,-2 1-277,-2-3 96,-4 6 1,-3-6 209,1 7-748,-1 1 215,3-4-784,0 8 0,1-4-263,3 4-1221,1 4 2629,4 1 0,8 0 0,1-1 0</inkml:trace>
  <inkml:trace contextRef="#ctx0" brushRef="#br0" timeOffset="6850">6950 353 11369,'9'-9'624,"0"1"1,4-1-359,1 0 1,3-3-108,1 1 0,-1-4 107,1 3 1,-2-3-22,-1 4-138,-2-5 0,-1 6-263,-1-2 1,-2 2 211,-3-2-635,-4 6 278,6-6 77,-7 7 95,3-4 98,-4 5 56,0 0-245,0 4 98,0 0 1,0 4 608,0 1 0,0 3-204,0 1 1,0 4-21,0 2 0,1 0-88,2 0 1,1 1-304,2-5 0,1 4 134,-1-3-469,6 0 305,-2-4 0,5 1 115,-3 0-1230,4 0 839,-2 0 1,2-4-21,-1-2-1623,6-3 1316,-11 0 0,11 0-507,-6 0 1268,-3 0 0,5-7 0,-3-3 0</inkml:trace>
  <inkml:trace contextRef="#ctx0" brushRef="#br0" timeOffset="7843">7444 195 8234,'-9'0'0,"0"-4"0,1 3 1264,-1-2 0,0 3-28,0 3-648,0-2-263,0 6 1,-1 1 49,1 4-301,-2 4 0,6-6 0,-3 2 468,2 1-110,3-3-153,3 6 0,0-6 17,0 2 16,3-2-125,-2 3 1,7-7-80,-2 3 1,2-2 108,1 2-493,0-4 248,-1-1 0,1-1 186,0 0-622,0 0 210,0-3-215,0 0 0,-1-3 199,1 0 1,-3-4-113,0 1 1,-3-2-12,3-1 119,-4 0-34,2 1 0,-4-4-101,0 0-57,0 0 307,0 0 1,0 1-188,0-4 75,0 4 0,0-4-112,0 3 425,4 0 1,-2 3-181,3 1 0,-2 2 669,3 0-370,-4 4 265,6-2 1,-4 8-67,2 2 683,-2 2-654,-4 4 0,3-1 99,0 4 37,0-1-172,0 0 1,-2 3 142,2-2 1,1-3-157,-1 0 1,4 1-214,-1-1 0,1-1 248,-1-2-336,2-4 43,-4 3 0,4-6 355,-2 4-420,2-4 1,-3 2 0,4-4 236,0 0-445,-1 0 169,1-4 1,0 2-161,0-4 0,0 0 109,0-3 1,-1 0-408,1 0 1,0 1 208,0-1 1,-3-3-260,0 0 0,-2-2-33,2 2-272,2 0 100,-7-1 64,7 4 872,-7-4-254,3 8 0,-1 0 307,0 2-250,0 2 66,-3-3 6,0 8-24,0 1 1,3 4 576,0 0 1,0 0-63,0 3 314,-2-2-535,7 7 1,-6-8 249,4 3-531,-4-2 1,6-1 272,-2 0-155,-2-4-260,4 2 96,-4-6 0,5 6 112,0-4 1,0 0-8,0-3 0,0 0-207,-1 0 0,2-3 18,2 0-445,-2-4 362,2 2 1,0-3-49,0-1-69,0 0 118,-3 0 1,-1 0-148,1 1 1,-3-1 56,0 0 0,-1-3-353,1 0 386,2 1 17,-7 2-29,2 4-42,-3-3 921,0 7-578,0-3-288,0 4 152,0 0 1,0 4 54,0 2 592,0 2-402,0 1 0,-1-1 300,-1 1 1,1 3-201,-2 0 0,3 0-41,3-4 0,-1 1-17,3 0-190,-3 0 75,6 0 0,-3-3 231,4-1-377,0-3 54,0 2 1,0-1-102,3 0 50,-2 0 1,4-3-1,-4-1-242,2-2 0,0 1 20,-3-4-259,0 0 290,-1 2 0,1-4-29,0 2 64,-4-2 1,2-1 0,-4-1-210,-1-1-157,-1 1 253,-1-3 0,0 4-93,0 0-67,-4 1 939,-1-1-258,0 4-164,-3 1 207,7 4-100,-7 0 0,4 1 93,-2 2 146,-1-2-197,6 7 0,-3-3 196,4 3-48,0 1-131,0 0 0,4 0 228,2 0-854,5 0 305,7-1 0,3-3-718,5-2 0,3 1 147,10-1-2238,5 0 1839,5-7 0,6 2 1059,-3-4 0,3-4 0,-6-3 0</inkml:trace>
</inkml:ink>
</file>

<file path=word/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5:42.945"/>
    </inkml:context>
    <inkml:brush xml:id="br0">
      <inkml:brushProperty name="width" value="0.04286" units="cm"/>
      <inkml:brushProperty name="height" value="0.04286" units="cm"/>
      <inkml:brushProperty name="color" value="#CC0066"/>
    </inkml:brush>
  </inkml:definitions>
  <inkml:trace contextRef="#ctx0" brushRef="#br0">45 494 8133,'0'-5'1132,"0"1"-658,0 4 0,5 0-211,4 0-84,0-4 1,6 2 16,-3-4 0,0 3-58,-3-3 1,-1 0-194,1-2 0,0-1 118,0 0 0,-1 0-192,-2 0 1,-3 1 97,-3-1 1,0 0-197,0 0 0,0 0 17,-3 0 0,-5 2 183,-4 1 0,-1-1 52,1 4 0,0 0 23,-3 3 1,-1 1 31,5 2 1,-4 2-50,3 4 1,0 0 521,4 3 0,0 1-203,2 2 0,2 1 345,4-1 1,0 1-231,0-2 0,5 3-213,4-2 1,0-3-50,6 0 1,0-5-111,2-1 1,1-4 14,0 1 1,2-2 125,1-1 0,0-1-328,0-2 1,-1 1 13,3-4 1,-3-3-328,0-3 0,-1 1 195,-1 2 1,-4 0-296,1 0 0,-5 0 122,-1 1 0,-2-1-498,-4 0 255,4 0 178,-6 0 344,3 4-37,-4 2 0,-4 3 548,-2 3 1,1 3-79,0 6 1,-1-2 455,-3 2 0,3 0-290,0 0 0,3 1 586,-3-1-781,4-3 0,-2 4 245,4-4-348,0-4-10,0-1 0,1-4-177,2 0 1,-1-1-216,4-2 0,0-2-218,3-4 0,3-1 19,-1-1 1,2 1-195,-1-2 0,-1-1 24,3 2 0,-3-4 168,1 3 1,1-1 16,-2 2 1,4-2 131,-3-2 0,0-1 12,-4 5 1,1-1-9,0 3 1,0 1 197,0 2 0,-3 0 105,-1 3 83,-3 0 0,2 4 441,-4 2 1,0 1-335,0 5 0,1 3 372,2 0 1,-2 3-289,2-4 0,-1 4 155,1-3 0,-1 2-125,4-2 0,0 3-64,3-3 1,-1-1-40,1-2 1,3-3-197,0 0 0,3-1-140,0 1 1,-1-2 81,1-4 1,-1 0-210,4 0 0,0-1 112,-1-2 1,0-2-243,-2-4 0,0 3 116,-3 0 0,3 0 89,-4-2 1,0-1 26,-5 0 0,1 0 21,-4 0 1,0-2-135,-3-1 0,0 0 69,0 3 0,-2 0 165,-4 1 0,0-1-90,-6 0 0,2 1 204,-2 2 0,2 2-30,-2 4 1,0 0 88,0 0 1,-3 4-68,3 2 0,1 6 131,2 3 1,0 1 246,0 2 1,0-1-149,0-3 0,4 3-160,-1-2 0,4-2 10,-1 2 1,2-4-212,1 1 1,1-3 120,2 0 1,-1-3-159,4 0 1,-1-4-74,4 1 0,0-2-97,0-1 1,3-1-94,-1-2 0,2 1 123,-1-4 1,-2 0-266,2-3 0,0 0 166,0-3 0,0 2 62,-3-2 0,-4 2 102,1 2 1,-3-4 86,3 0 1,-4-1-94,1 2 1,-2 0 202,-1-4 1,0 3-3,0-2 1,0 3-183,0-1-203,0 6 263,0-2 0,0 8-97,0 0 0,0 5 186,0 7 1,0-1 206,0 4 1,0 2-90,0 4 0,0 0 162,0 0 1,0-2 379,0 5 1,-3 0-301,0 2 1,0 0 110,3 1 0,0-1-4,0 1 1,1 3-81,2 3 0,-1 0-276,4-1 0,-3-1-128,3-5 1,-4-3 25,1-3 0,-3-5-193,-3-3 1,0-6 352,-6 0 1,2-4-87,-5 1 1,2-3-196,-2-3 0,-1-3 134,-2-5 1,3 0-665,3-4 0,0-1 288,0-4 1,4 1-407,2-1 1,2-2 41,1 2 1,7-5-253,2 2 1,6 1 207,-1 1 1,6 0 247,1 0 1,3 1 408,0 2 1,1 0-129,2 1 1,-2 2 77,-1 0 1,1 4-76,-1-4 1,-3 4 234,0-1 1,-3 0 453,0 0 0,0-3-272,-1 3 1,0 0 320,-2 0 0,-4 2-203,-5-2 0,1 3 36,-4 0 0,0 3-73,-3 0 0,-1 1-78,-2-1 0,-3 2-61,-6 4 0,2 0 8,-5 0 0,1 1-27,0 2 0,-3 3-36,2 6 0,1-1 180,0 3 0,3-2-132,-1 3 0,2-1-79,2 0 1,0 2 90,2-4 0,-1 2-207,4-2 0,0 0 19,3-3 0,0-3 21,0-1 0,4-3 69,2 1-191,2 2 1,4-5-3,-1 0 0,1-1-57,-3-5 0,3 1-318,-1-4 1,4-1 182,-3-2 1,0 2-40,-4-1 0,4-2 70,0 1 1,0-3 66,-3 4 0,-4-2-5,1 1 1,-1 2-241,1-1 516,2 1-76,-7 1 498,3 4-371,-4 1 1,-1 8 450,-2 2 0,1 2-185,-4 1 1,4 0 10,-1 3 0,2-2-121,1 2 0,0-2-93,0-2 1,1 1 25,2 0 1,2 0-13,4 0 1,0-4-151,-1 1 0,2-4 37,2 1 1,-1-2-200,3-1 0,-2 0 48,3 0 0,-1-1-107,0-2 1,2-1-12,-4-1 1,0-3-22,-4 2 0,1-2 110,0-1 0,-1-1 26,-2-1 0,1 1-113,-4-2 1,-1-1 83,-2 2 1,0-4-126,0 3 1,0-3 203,0 4 0,0-1-2,-3 3 0,-1 0 1,-2 0 0,-2 4 125,2 3 1,-2 1 61,-1 1 1,1 1-117,-1 1 1,0 4 91,0 6 1,1-1-83,2 4 1,0-4 21,3 4 1,-3-3-20,3 3 1,0-5-6,3 2 1,0-2-60,0-1 0,0-3-33,0-1-261,4-3 247,1 2 0,3-4-53,1 0 0,-1-4 77,-2-1 0,2 0-173,-2-1 1,3 0 53,2-3 0,-4-3-63,2 1 0,-2-1 68,2 3 1,-1 0 46,1 0 1,-3 3-161,0 1 1,-3 0-74,3-1 412,-4 2-213,6 4 151,-7 0 0,3 5 112,-4 4 1,0 0 242,0 6 0,-1 3 272,-2 2 1,2 2-310,-2-2 1,-1 3 325,1 3 1,0 1-184,3-1 0,0 1 51,0-1 0,0 0-197,0-3 1,0 6-254,0-3 0,0 2 65,0-5 1,-3 1-67,0-7 0,-3 2 23,3-7 1,-7-1-230,2-2 0,-3-4 3,2-2 0,-1-2 55,-2-1 1,3-1-578,-3-2 0,3-2 293,3-4 0,-1-2-310,4-1 1,0-4 177,3 1 1,4-4-36,2-2 0,5 1 39,1 2 0,3 0 34,-4 1 0,5-2 33,-1-1 1,-2 1 181,2-2 0,0 3 239,2 0 1,1 1-102,0 3 0,-1-3 204,1 2 1,0 3 43,-1 0 0,-2-1 194,0 1 1,-2 0-93,2 0 1,-2 2-88,-4-2 1,-4 3 415,1 0-213,-4 0-63,2 0 0,-5 4-52,-2 2 0,-2 2-111,-3 1 0,-2 1 73,-2 2 1,1 2 135,-3 4 0,2 3-162,-3-1 0,5 2 16,1-1 0,1-2-104,2 2 1,1-3 81,-1 0 0,4 0-226,-1 0 0,2 0 133,1-1 0,4-2-151,2 0 1,2-3 44,1 3 1,-1-4-128,1 1 1,3-1 9,0 1 0,3-2 95,0 2 0,-1-2-199,1-1 0,-4 0 53,4 0 1,-3 0 139,2 0 0,-3 0-66,1 0 129,-2 0-3,-1 0 362,-1 4-274,-3-3 116,-1 3 1,-4-4 659,0 3-323,0-2-3,0 3-387,0-8 1,0 0-268,0-5 1,0 0-85,0 0 0,1 0-143,2 0 0,1 1-97,2-1 0,2-3 177,-2 0 0,-1 0-80,0 0 1,1 2 46,3-2 0,-3 2-216,0 2 365,-4-1 398,6 4-191,-7 1 98,3 4 0,-4 4 183,0 2 1,0 2-156,0 0 1,0 1 72,0 0 0,0 3-129,0 0 0,0-1 86,0-2 0,0-3-107,0 0 1,1-1 8,2 1 1,-1 1-26,3-5 1,-2 1-40,3-3 0,0 0-170,3 0 0,0 0 124,0 0 1,0-1-358,3-2 0,-1 0 153,4-3 1,-2-2-175,2 2 0,-1-2 132,-3-1 1,-1 1-118,2-1 0,-2 0 94,-1 0 1,-1 0 65,-3 0 1,2 1 152,-4-1 0,1 1-245,-1 2 864,-2-2-466,3 7 1,-5-3-16,-2 4 0,1 3-114,-4 0 0,3 5 481,-3 1 0,1 0-146,0 2 0,-2 2-37,4-1 0,-1 3 29,1-4 0,2 1-74,-2-3 0,2 0-159,1 0 0,4-1 104,2 1 1,2-3-166,0 0 1,1-1 81,0 1 0,4-2-330,2-4 0,0 0-54,0 0 0,2 0-183,-3 0 0,3-3 155,1 0 1,-5-4 61,-1 1 1,1 1 85,-1-1 0,-1 0-58,-2-2 0,0-1 174,0 0 1,-1 0-60,-2 0 1,-3 0 110,-3-3 1,0 2-85,0-2 1,0 2-23,0 2 138,-3-1-119,-2 0 0,-4 4 27,0 2 1,1 3-22,2 3 1,-2 2 398,3 4 1,-3 3-140,-1-1 1,1 4 219,2-3 0,-1 2-65,4-2 0,-1 0-160,1-3 0,3 0 15,-3-1-67,2 1 0,1 0-36,0 0 1,4-4 44,1-2 1,1-2-244,3-1 1,-2 0 29,5 0 1,-2 0-374,2 0 0,-1 0 131,4 0 1,-2-4-33,2-2 0,2 1 42,-2-1 0,1 1 115,2-1 1,-3-2-96,-1 3 0,-3-2 103,1 1 0,-2-2 107,-2 2 0,-2-1 72,0 1 449,-4 3-291,2 3 0,-5 0 90,-2 0 1,-2 0 250,-4 0 0,1 3-224,-1 3 1,0 1 57,0-1 0,0 2 294,0-2-314,5 2 100,-4 0-297,7 1-66,-3-4-127,4-1 0,1-4-39,2 0 0,-1 0 103,4 0 1,-1-1-334,4-2 0,0 1 137,0-4 1,3 3-69,-1-3 1,1 2-141,-3-2 276,0-2 1,-1 6-301,-2-4 241,1 4 1,-5-5 257,4 4-63,-4 0 254,2 3 0,-4 4-133,0 2 1,1-1 320,2 1 0,-1 0-176,4 3 0,-3-2 86,3-1 1,0 1-77,2-4 0,2 3-55,2-3 0,-1 0-157,3-3 1,1 0 81,3 0 1,0-4-397,3-2 0,1-2 161,1-1 1,3 0-416,-3-3 0,0 1 142,0-4 1,-3 4-58,0-4 0,-1 1 123,-1 0 0,-5-3 25,-1 2 1,-2 1-68,-1 0 0,-2 2 109,-1-3 1,1 1 151,-4-4 0,0 0-96,-3 1 0,0-1 102,0 0 0,0 2-88,0 1 0,0-1-24,0 5 1,0 2 183,0 3 213,0 4 0,-4-1 77,-2 6 0,-2 3-162,0 6 1,-4 4 739,0 5 1,-3 2-340,4-2 0,-1 2 280,3-2 1,0 3-213,0 0 1,5-2-20,1-2 0,2 2-291,1-2 1,1 0-254,2-5 0,2 0-137,7-3 1,-1 0 154,4-3 1,-4-2-1217,4-1 1,-1 1 547,1-4 0,0 0-3134,-3-3 2743,0 0 0,-3-1-334,-1-2 1,-3 1 181,-2-4 1161,-2 4 0,-5-9 0,-1 1 0</inkml:trace>
  <inkml:trace contextRef="#ctx0" brushRef="#br0" timeOffset="153">2796 283 8098,'-9'-4'4737,"4"3"-3807,1-3 0,11 1 446,2 0 0,5 0-2292,1 3 1,5 0 433,0 0 1,8 0-279,-2 0 1,4 0 302,-1 0 1,2-1-506,5-2 0,0 2 128,2-1 1,1 0 833,2-1 0,6-2 0,-1-4 0</inkml:trace>
  <inkml:trace contextRef="#ctx0" brushRef="#br0" timeOffset="873">3758 292 8119,'5'-14'766,"-1"1"1285,0 5-961,1-1-645,0 4 0,-2 0 537,-3 2-176,-3 2-458,-2-3 1,-4 4-111,0 0 1,3 3-180,0 0 1,4 4 53,-1-1 0,2 2-27,1 0 0,4 1 30,2 0 0,3 1-171,3 2 0,-1-2-144,3 5 1,-3 0 128,1 2 1,-3-2-43,-4 0 1,2-3 163,-4 2 0,0-3 75,-3 1 0,-4-2-104,-2-2 0,-2 1 284,-4 0 1,-2-1-74,-4-2 1,4 1 59,-1-4 1,1 0-182,0-3 0,1 0-189,4 0-338,0 0 331,4 0 1,1-4-535,4-2 0,5-2 254,4-1 0,4-1-274,5-2 0,-1 2 74,1-5 0,3 0-44,3-2 0,-2-1 247,2 0 0,-2 1 43,2-1 1,-1 0 218,-3-3 0,-4 2-141,1-1 1,-5 2 105,0 3 0,-5 0-255,-1 3 693,-4 0 1,1 4-70,-6 2 0,-2 3 347,-4 3 0,0 1 326,0 1 1,0 6-426,1 4 1,0 4 262,2-2 0,-1 4-227,4 3 1,0-3-259,3 3 0,0 0-24,0 0 1,0 0-75,0-4 1,0 0 88,0-2 1,3 0-446,0-3 0,3 0-145,-3-3 0,1-2-435,-1-1 1,-1-2-531,4-4 1,-3 0 583,2 0 1,1 0-730,3 0 0,0-3 705,0 0 0,0-4-353,-1 2 1095,1-7 0,4 2 0,1-3 0</inkml:trace>
  <inkml:trace contextRef="#ctx0" brushRef="#br0" timeOffset="1484">4164 186 8119,'-9'-4'758,"0"3"94,0-2 1,0 3-530,1 3 1,-4 2-163,0 4 1,-4 4 118,2 1 1,0 3-70,-1 1 1,5-1 661,-2 1 0,6 0-301,3 3 1,2-3 148,1-1-194,0 1-288,0-4-77,4-1 16,1 0 1,5-4-270,1 0 164,-1 0-7,3-5 1,0 3-207,1-4 0,0 0 125,1-3 0,-2-1-863,2-2 470,2 2 230,-3-7 0,2 4-211,-1-5 0,1 0-36,-5 0 165,1 0 70,-3 1 1,0 0 41,0 2 0,-5-2-156,-1 2 700,-2 2-218,-1 0-145,0 4 0,0 1 380,0 2 0,-4-1-183,-1 4 1,1 0 671,1 3-473,2 0-84,-3-1-461,3 1 127,-3 0 1,5-3-115,2 0 75,2-4 41,4 2 0,-1-4-237,1 0 1,3 0 58,0 0 0,2-1-901,-2-2 0,3-2 411,-3-4 0,2 0-1108,-2 0 927,0 1 299,1-1-492,-4-4 603,4 3 0,-4-6-397,0 5 692,0-5 0,-1 2 1,0-3 130,-2-1 0,1 0 0,-4 1 0,4-1 0,-1 0 0,-1-2 0,0-1 0,0 1 0,1 2 0,1 4 0,-4 3 1235,0 5-181,1 2 36,-3 4 1,3 2-471,-4 4 0,-3 3 270,0 9 0,-3 0-326,3-1 0,-4 5-82,1 1 1,2 0-183,1 1 0,0-2 889,0 2-769,0 1 0,3-3 324,0 1-565,-4-1 0,3-5-1041,-2 1 719,2 0 0,1-5 1,1-2-1159,2-4 830,-2 1 1,7-7-1913,-3 2 1728,3-2 0,4-5 0,0-2-613,-1-2 1,-1-2 330,2-2 937,-2 3 0,7-12 0,-4 3 0</inkml:trace>
  <inkml:trace contextRef="#ctx0" brushRef="#br0" timeOffset="1698">4808 17 8112,'-4'-9'0,"3"2"0,-2 10 0,1 6 0,-1 5 0,1 3 1796,-4 1-865,0 3 620,-3 2-674,4-1-502,-3 4 1,5-8 924,-3 3-637,2-3-213,0 0 76,3 0-333,-3-1 0,4 1-1160,0 0 528,0-1 405,0-3 1,0-1-1917,0-4 1029,0-1 259,0-3-1656,0 3 1122,4-7 641,1 3 1,4-5 554,-1-2 0,5-6 0,1-4 0</inkml:trace>
  <inkml:trace contextRef="#ctx0" brushRef="#br0" timeOffset="1940">4930 195 8112,'0'-13'2782,"0"7"-805,0-6-2596,0 11 1,-1-2 153,-2 3 1,2 3 510,-2 3-40,2 2-18,1 1 1,-1 1 2158,-2 2-972,2 1-734,-3 1 0,4 2 808,0-5-616,0 5-306,-4-2 0,3 3-128,-1-3-158,-3 3-246,4-7 222,-7 2 51,7-3 0,-7 0-116,2 0 0,-2-1 35,-1-2 1,1-2-1677,-1-4 709,0 0 607,0 0 1,-1 0-2329,-1 0 1352,1 0 823,-3-4 1,1-4 525,1-4 0,-9-8 0,1 2 0</inkml:trace>
  <inkml:trace contextRef="#ctx0" brushRef="#br0" timeOffset="2056">4533 44 8214,'13'-4'1183,"2"4"-770,1 4-161,6 5 1,-4 0-253,3-1 0,5 1 0,2 0 0</inkml:trace>
  <inkml:trace contextRef="#ctx0" brushRef="#br0" timeOffset="2197">5019 299 8049,'-5'6'2839,"2"-1"-2194,-2-3-403,4 6 26,-2-7-2685,-1 3 1108,3 0 1309,-3-3 0,8-1 0,1-5 0</inkml:trace>
</inkml:ink>
</file>

<file path=word/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5:34.497"/>
    </inkml:context>
    <inkml:brush xml:id="br0">
      <inkml:brushProperty name="width" value="0.04286" units="cm"/>
      <inkml:brushProperty name="height" value="0.04286" units="cm"/>
      <inkml:brushProperty name="color" value="#CC0066"/>
    </inkml:brush>
  </inkml:definitions>
  <inkml:trace contextRef="#ctx0" brushRef="#br0">336 79 8349,'-11'3'0,"3"1"0,3 0 464,0 0-227,3 3-305,-2-6 1827,4 7-860,0-7-236,0 3-203,0-4 2017,0 0-2265,0-4 1,0-1 212,0-4-690,0 0 263,0 0 262,0 1-538,-4-1 247,-1 0 1,-7 4-234,0 2 110,-3 2 38,-3 1 0,-1 4-171,-5 2 101,1 6 0,0 1 446,-3 5-127,4 4 0,0-3-124,5 5 321,-1-1 0,8 7 139,-1-1-142,1 0-107,5-2 1,1-1 22,4 1-423,0-1 43,0-3 265,4-2-307,1-3 103,4-4 1,3-5 251,3-3-396,6-4 105,-3 2 1,8-5 152,-3-2-282,3-2 1,-1-4-33,-1-3 255,1 2-624,-6-7 404,2 4 1,-4-2-461,-2 0 422,-3 5 1,-3-3-138,0 4 428,-4 0-30,3 4-143,-7 1 312,3 0-300,-4 3 0,0-2-182,0 6 728,0 6 1,-1 5-158,-2 4-155,-2 3 742,-4 2-509,4-1 1,-3 6 172,2-5-132,3 5-213,-5-10 1,7 4 66,-2-5 1,2 0 37,1-2 1,1 0 38,2-3 0,-1 0-15,4-3 1,-3-4-353,2-2-112,1-2-317,3-1 506,0-4 0,-4-5 0,-1-5 0</inkml:trace>
  <inkml:trace contextRef="#ctx0" brushRef="#br0" timeOffset="199">89 448 8439,'-9'-5'1247,"4"-3"-170,2 7 1,6-4 48,3 2-684,2 2 6,5-7-157,5 4 1,4-5 413,5 0-553,-5 0 1,6 0 253,-1 0-758,-3 1 311,2 3 122,-7-3 1,2 7-1850,-3-2 879,-1 2 508,1-3-865,0 3 1,-4-3 404,1 4 0,-4 0 841,1 0 0,-3 4 0,0 1 0</inkml:trace>
  <inkml:trace contextRef="#ctx0" brushRef="#br0" timeOffset="835">398 465 8439,'9'4'1344,"-1"-3"-806,1 3 0,3-8 536,0-2-537,3-1-167,-1-2 0,4-3-109,-1 0 10,1-3-1,0 5-699,-1-7 446,-3 7 0,0-5 124,-2 3-895,-7 0 589,7 3 1,-11 1 105,2-1-104,-2 4 48,-1-3 1,-4 7 109,-2-2-140,-2 2 98,-4 1 0,-2 1 127,-4 2-104,1 6 9,3 1 349,-3 6 0,5-5 182,-3 4-471,2-1 526,4 4-299,1 0 1,3-2 81,2-1 99,2 2-304,1-7 49,0 2-193,4-3 237,1 0-94,7-4 1,2 2-120,4-4 176,-1 0-22,1-3-381,0 0 145,-1 0 1,4-4 121,-1-2-627,1-2 405,-3-1 1,-4 0-464,1 0 336,0 1 110,-2-1 1,0 3 84,-4 0-305,0 0 177,0 1 0,-4 1-196,1 4 287,-4 0-130,2 0 34,-4 0 0,0 4-25,0 2 1142,0 2-459,-4 5-276,3-3-55,-7 2 478,8-3 0,-7 1-29,4 2 96,0-6-234,-1 5 104,3-6-441,-3 0-175,4-1 374,0-4-277,0 0 179,4 0-289,1-4 1,4-1 13,-1-4 41,5 1-487,1-5 1,1 2 58,-1-4-210,1 5 287,-1-7 97,2 7 20,-6-7 1,6 8-65,-4-3 99,-1 2 38,-2 1 54,0 0 0,0 2-201,0 1 469,-4-2-416,2 7 99,-6-3 640,3 8-287,-4 1 1,0 5 1024,0 1-649,0-1-198,0 7 270,0-7-206,0 6 0,-4-6-136,3 3-989,-3-4 570,4-1 1,1 1 130,2 0-704,2 0 536,4 0 1,0-3-966,0-1-346,0-3 868,-1 2 1,4-4-1479,0 0 2124,0 0 0,-4-4 0,1 0 0</inkml:trace>
  <inkml:trace contextRef="#ctx0" brushRef="#br0" timeOffset="2618">1077 441 8369,'-5'0'1734,"-3"0"-732,7 0-306,-3 0 725,4 0-862,0-4 0,1 3 269,2-2-322,2-2-277,4 4 0,0-7-193,0 3 48,3 1 23,2-4 1,1 3 120,-1-4-197,-3 0 231,6 0-405,-7 1 1,2-1 164,-3 0 60,0 0-804,-4 4 399,-1-3 123,-4 4-125,0-1 181,0 1 1,-1 4 2,-2 0-363,-6 0 277,-5 0 0,-2 4 86,1 1 4,-2 7 51,4-2 235,-5 7 196,4-8-211,-2 8-17,6-3 492,-3 0-411,4 2 1,4-5 93,2 4 14,2-4-142,1 1-259,0-3 239,4 0-56,1 0 1,4-3-139,0-1 140,4-3-58,-4 2 0,8-1 62,-2 0-85,1 0-20,2-3 83,0 4-52,-1-3 0,1 3 46,0-4 12,-5 0-25,4 0 1,-7 0 48,2 0-265,-3 0 0,-3 0 86,0 0 267,-4 0-165,2 0-7,-4-4-48,0-1 48,0-4-31,0 1-242,0-1 1,0 0-74,0 0 272,-4-4-337,3 4 208,-3-4 0,5 3-556,2-2 378,2 2 108,4-2 1,1 3-324,1 0 406,-1 0-120,7 0 384,-3 1-116,-1 3 1,4-2-290,-2 4 331,-3-4-45,5 6 0,-6-4-184,4 2 444,-5 2-146,7-3 0,-6 4 312,3 0-258,-3 0-32,2 0 1,-4 0 134,0 0 24,-1 0-204,-3 0 97,3 0-87,-7 0 31,3 0 202,-4 0-127,-4 0 1,-1 4-51,-4 2 64,-3 2-117,2 1 0,-7 0 235,3-1-211,1 1-10,-4 4 1,7-3-67,-1 2 0,-2 0 146,1 0-132,0 0 0,4 0 150,3-1-84,-3 1-170,7-3 1,-3 0 102,4 0-1,0-1-153,0 1 154,0-4 1,4 0 32,2-2-140,2-2 0,0 3 125,1-4-119,0-4 71,4-1 5,0-4 1,4 0-639,-2 1 363,1-5 1,-6 3-393,2-2 428,2-1 1,-4 3-37,1-2-189,-5-2 333,2 4 0,-7-2-170,2 3 52,-2 0-93,-1 0 315,0 4-164,-4-3 5,3 8 410,-7-4-193,3 8 0,-4-3-131,1 5 598,-1 0 1,1 6-107,2 0-194,-2 0 268,7 0 1,-3-1 31,4 4-167,0-4-27,0 1-1,4-3-159,1 0 13,4-4 111,4 3-90,-3-3-278,6-1 1,-2 0 118,4-4 141,-1 0-416,5 0 0,-3-7 143,5-1 0,-4-4-330,4 0 0,-4 0 48,0-5 51,3 1-57,-5-5 308,4 3 1,-7-1-158,-1-1 129,1-3 1,0-3-164,-1-1 1,-3 1 30,1-1 115,-2 1-113,-5 3 139,-1-2 1,-2 6-96,1-1 212,0 1 1,-7 5-206,-1 3 62,-3 1 237,-5 1 0,2 4-150,-4 2 401,5 2-232,-7 5 80,7 1 29,-3 8-129,5 0 0,-2 6 79,-2 2 409,2-3-310,1 8 0,3-4 150,3 5 8,-4-1 1,6 4 246,-2-1-325,2-4 1,1 0 1,0-5 0,1 1-241,2-3-119,2-1 263,4 1-279,-1-4 89,5-2 1,-2-4 218,4-2-609,-1-2 0,4-1 173,0 0 135,-1-4-580,5 0 0,-3-10 72,5 2-499,-5-5 623,7 0 0,-7-4-252,1 1 199,-1-1 140,-5-4 1,1 3-52,-3-5 0,3 1-41,-4-4 85,1 1-129,-3-1 137,0 1 1,0 0-155,-1-1 71,1 1 0,-1 0-131,-2 3 593,2 1-171,-7 8-192,3 2 811,-4 3-310,0 4-201,0 1 1,-4 4 773,-2 0-444,-2 4-113,-1 5 680,0 1-565,1 6 0,-1-2 149,0 4-129,0-1-96,0 5 1,2-3 196,1 5-254,-2-1-3,7 0 1,-6 2-72,4-1 10,-4-3 1,6 4-145,-2-4 0,2-1-19,1-2 184,0-5-541,0 4 246,4-7 0,-2 3 139,4-4-311,0-1 171,-1-3 0,3 2-612,-2-4 342,1 0 227,2-3 0,0-4-533,0-2 288,0-2 1,-1 0 276,1-1 0,-1-1-170,-2-2 129,2 2 255,-7-2 1,6 2-232,-4-2-12,0 6 408,-3-6-232,0 8 152,0-1-218,0 1-18,0 4 351,0 0-167,0 4 0,0 1 504,0 7 1,-1-1-276,-2 4 0,2-4 199,-2 4 0,2-3 79,1 3-257,0-5-202,0 3 1,4-4 271,2 0-593,-3 0 224,5-4 0,-3-1 219,4-1-285,0-2-59,0 3 258,-1-4-381,1 0 1,3-4 62,0-2 50,0-1-185,-4-2 1,1 0-100,0 0 385,0 0-326,0-3 127,-1 2 0,-3-4-158,-2 2 245,2 3 26,-4-4 1,3 4-283,-4 0 217,0 0 43,0 1-597,0 3 77,0 1 252,4 4 39,-3 0 1,3 1-170,-4 2 296,0 2 609,0 7-340,0 2 0,0 1 652,0-1-462,0 1-174,0 3 0,0-1 824,0 1-655,0 4 0,0-4 516,0 3-464,0-3 1,0 0 228,0 0 161,-4 3-296,3-2 0,-4 2 133,2-3-281,2 4 1,-8-7 103,1 3-307,-1-6 258,-8 0-156,-1-3 0,-4-1-212,-5-2 75,-3 2 62,3-7-359,-8 3 199,4-4 0,-4 0 70,-1 0-849,1 0 0,5 0 148,3 0 390,5-4-1594,8 3 1,2-7 29,6 2-695,3-2 2559,6-5 0,10 0 0,6-5 0</inkml:trace>
  <inkml:trace contextRef="#ctx0" brushRef="#br0" timeOffset="3134">3212 220 8312,'8'-19'0,"-1"2"0,-2 5 1520,-1 5-933,3 1 1,-6 0 233,2 0-350,-2 4-278,-5-2 1,-2 4-23,-6 0-129,-2 0 280,-3 4-257,-5 1 0,3 7 236,-1-1-43,1 5-319,2-6 111,3 7 0,1-4 241,4 5-700,4 0 337,1-5 1,5 3-73,2-4-77,2 3 267,4-5 0,4 6-234,2-4-4,-3-1 246,1-2-182,-4 0 0,0-3-24,-1 0 149,1 0-81,-4-1 52,-1 2 0,-4-6 709,0 3-450,-8 0 1,0-3 336,-9 2-274,1-2-103,-5 3 0,2-3-10,-2 2 59,3-2-110,0-1-264,-2 0 0,8 0 237,-6 0 42,6-4-1762,0 3 540,3-7 652,4 7-1842,1-7 1037,4 4 1234,4-1 0,9-7 0,5 2 0</inkml:trace>
  <inkml:trace contextRef="#ctx0" brushRef="#br0" timeOffset="4444">3299 282 8263,'-8'1'1801,"-1"2"-711,0 2-450,0 4 353,0 0-573,1 3 1,-2-1 236,-2 4-56,2 0-269,-3-2 1,8 4 46,-1-2-412,4-3 238,-2 5 1,4-7-170,0 2 30,0 1 30,4-7 0,1 6-142,3-6 143,1-2-67,4 0-282,1-4 161,-1 0 0,4-1 22,-2-2-159,1-2 129,-2 0 1,2-3-4,-4 2-913,-1-5 641,-2 1 0,-3-6-570,0 4 489,-4-3 175,2 5 1,-4-6-463,0 4 538,0-3-152,0 1 433,-4 0 0,2 2-256,-4 3 1,0 1 475,-3 2-100,1-2-246,-1 7 192,4-3-93,1 4 1,1 1 275,0 2-210,0 2 1,3 4-30,0 0 822,4 3-373,1-2-233,4 7 252,0-7-299,-1 2 1,2-3 179,2 0-150,-2 0 0,5 0 172,-3 0-253,4-1 161,-2-3-106,3 3 1,1-7-142,-1 2 132,1-2-88,-4-1 0,1 0-139,-3 0-11,0-4-3,-3 3-269,0-7 151,-4 3 229,2-3-841,-6-1 509,3 0 0,-4 0-74,0 0-371,0 0 412,-4 1 0,3-1-412,-2 0 278,-1 0-1,3 0 41,-3 1 166,4-1 1,0 3-155,0 0 528,0 4-196,0-2 1,1 4-231,2 0 672,1 0-351,5 0 1,0 3 830,0 0-635,0 4 1,0 1 14,-1 3 443,1 1-271,0-3-187,0 0 234,0 0-213,-1-1 0,1 0 120,0-2-150,0 2 112,0-3 83,0 0-670,-1-1 215,1 0-353,0-3 226,0 3 91,-4-4 1,3-3-735,-3 0 345,-1-4 233,4 2-426,-3-4 379,4 0 1,-3 0-175,0 1-54,0-1 0,-1 0-152,1 0 225,-4 0-229,6 1 241,-3-1 0,1 0-347,0 0 392,0 0 125,-1 4 1,2-2 235,-1 5-105,-2-1 219,4 3 1,-4 1-113,2 2 0,-1 1 1141,-2 5-773,-2 0 1,7 1 57,-3 2 594,-1-3-592,4 4 1,-2-4 365,6 0-357,-2 0-170,2-5 1,1 3-106,2-4 38,1 4 0,-2-6-312,3 3 101,-3-4 0,3 0 149,1 0-249,-4-4 88,2 3 1,-3-7 57,2 2-445,1-1 1,-6-2 107,2 0-264,-2 0 278,-2 0 99,1 1 1,-3-1-292,0 0 92,-4 0 241,2 0 1,-7 0-230,0 1 146,-4-1 1,-1 0-167,-3 0 242,-5 4 0,5 1-103,-4 4 15,5 0 93,-7 0 1,7 1-128,-2 2 339,3 2 0,0 5-31,0 2 587,0-3-365,0 8-152,4-3 1,-1 1 228,3-1-138,0-3-117,3 6-101,0-8 0,1 4 191,2-4-136,2 0-201,3 0 174,1-4 0,0-1-146,0-1 134,0-2-26,3 3 1,-1-7-184,4 0-20,-4-3 207,5 1-358,-2-8 1,4 3-116,-1-2 425,-3-1-329,-1-1 1,-2-1-220,1 1 476,-4-1-362,0-3 170,-3 1 0,0-1-4,-2 0-194,-2 1 308,-1-1 0,0 0-297,0 1 274,-4-1 1,2 0-186,-4 1 355,4-1-187,-6 1-8,7 3 430,-7 1-220,7 4 1,-4 4-165,2 2 555,2 2 0,-3 2-146,1 2-150,-2 6 1321,0 5-930,1 4 0,1 0 596,0 3-662,-4 1 1,6 4 374,-2-3 1,2 3-12,1-3-320,0 3-28,0 0-115,4-3 1,-2-2 73,4-3-295,0 0 0,2-2 295,-2-1-63,1-2-407,-2-1 0,3-2 130,-2 2-1316,2-6 547,-7 2 96,7-7 1,-7 4 46,2-2 403,-2-2-692,3 2 1,-3-4-175,1-1 614,-1 1 44,-1-7 0,1 6-230,2-4 135,-2 0 118,3 1-1,-4-3-250,0 3-61,0 0-193,0-2 551,0 6 0,0-4-137,0 2-216,0 2 681,0-3 0,0 0 0,0-1 0</inkml:trace>
</inkml:ink>
</file>

<file path=word/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5:48.407"/>
    </inkml:context>
    <inkml:brush xml:id="br0">
      <inkml:brushProperty name="width" value="0.04286" units="cm"/>
      <inkml:brushProperty name="height" value="0.04286" units="cm"/>
      <inkml:brushProperty name="color" value="#CC0066"/>
    </inkml:brush>
  </inkml:definitions>
  <inkml:trace contextRef="#ctx0" brushRef="#br0">150 159 8110,'0'-9'0,"0"0"-183,0 0 181,0 1 0,3-1 21,0 0 1,0 0 147,-3 0 0,3-2 185,0-1 0,0 0-97,-3 3 0,0 3 814,0 0-337,0 1 126,0-4-115,0 4-35,0-3-137,0 7-393,-4-3 0,2 4 0,-4 0 1,-3 4 73,-3 2 1,0 6 190,0 2 0,-1 4-142,-2 3 0,3 0 188,3 3 1,0 1 14,0-1 2,4-3-328,1 5 0,4-5 238,0 3-548,0-3 171,0-3 1,7 0-204,2-1 1,5 0 174,-3-2 0,5-4-42,-1-5 0,4 1-49,2-4-743,4 0 566,-3-3 1,2-4-155,-1-2-322,-3-2 447,1-4 0,-3-1-242,0-2 304,-5-1 91,-4 6 1,-2-6 235,-4 4 1,-1 0-125,-5 0 0,-3 2 164,-6-2 1,-5 6-47,-7 3 0,-5 2-88,-4 1 0,2 4-80,-1 2-275,3 2 217,-1 5 0,1 0 58,3 1-2278,1 3 2349,12-3 0,4 3 0,5 1 0</inkml:trace>
</inkml:ink>
</file>

<file path=word/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6:16.222"/>
    </inkml:context>
    <inkml:brush xml:id="br0">
      <inkml:brushProperty name="width" value="0.04286" units="cm"/>
      <inkml:brushProperty name="height" value="0.04286" units="cm"/>
      <inkml:brushProperty name="color" value="#CC0066"/>
    </inkml:brush>
  </inkml:definitions>
  <inkml:trace contextRef="#ctx0" brushRef="#br0">327 292 8070,'0'-6'0,"0"0"-466,0-1 115,0-1 2016,0-1-1097,0 1 1,0-1 7,0 0 705,0 0-764,0 0 1,0 3 229,0 1 1,-5 2-50,-4-3-291,0 4 76,-8-2-279,4 4 1,-8 0 582,1 0-336,-5 4-167,3 1 0,-2 4 192,0-1 1,5 5-116,-2 2 1,3 1 65,0 2 0,3 3 111,1-1 53,7 5-282,-5-7 0,10 5 131,-4-3-673,4-1 262,-2 3 1,5-5 203,2 1-599,6 0 354,1-5 0,7 3-1472,1-4 0,5-4 689,6-6 1,2-1-1054,5-1 0,-4-1 215,0-1 87,-3-3 0,3-4 98,-5 0 1448,-3 0 0,-6-4 0,-1 0 0</inkml:trace>
  <inkml:trace contextRef="#ctx0" brushRef="#br0" timeOffset="758">413 327 8070,'-9'0'2698,"0"0"-1753,0 0 1,3 1 79,1 2 0,-1 2-488,-3 4 1,3 2 118,0 1 0,3 4 187,-3-1-729,4-3 0,-2 5 0,4-3 353,0-1-387,4 0 48,1 0 0,4-3 222,0 1-431,0-5 153,0 2 0,2-7-40,1 2 1,3 1-51,-3-1 1,2 0-463,-2-3 1,0-4 101,-3-2-822,-1 2 786,1-4 0,-3 3-35,0-3 125,-4-1 1,2 0-1,-4 0-477,0 0 807,-4 0-203,3 1 0,-7-4 153,2 0 0,-2 0-83,0 4 1,-1-1 35,0 0 64,0 0 508,0 0-344,4 0 0,1 4 64,4-1 318,-3 4-131,2-2 3,-3 4-429,4 0 195,4 0 53,0 0 434,9 0-374,-3 4 0,3 1 151,-4 3 1,2 1 156,1 0 118,0 4-331,-3-3 0,2 2 191,1-3-75,0 0-306,-3 0 1,0 0 174,-1-1-404,-3 1 145,3-4-216,-3 3 1,1-6 99,0 4-592,-4-4 389,2 2 56,0-4-152,-3-4 146,6 3 1,-5-7-151,4 2-704,-4-2 616,6-1 0,-7-2-134,2-1-216,2 0 373,-4 3 0,3 1-31,-4-1 1,1 0 189,2 0 0,-2 3 139,2 0 1,-1 4-184,1-1 426,-3 2-181,4 1 1,0 0-144,2 0 574,-2 0-273,4 4 0,-4 1-51,2 4 1243,2 0-795,-3 0 1,3-3 391,1-1 1,-1 1-371,-2 3 1,2-3-62,-2 0 0,4-4 29,2 1-697,0-2 203,-3-1 0,0 0 286,-1 0-727,-3 0 364,3 0 0,-3 0 16,4 0-379,0-4 198,-1 3-826,1-7 459,0 3 103,-4 0 199,3-3 0,-4 6 37,2-3 480,-2 3-314,-1-2-86,2 4 901,0 4-521,3-3 0,-6 6 60,4-1 35,0 2-173,3 1 1,-3 0-302,-1 0 1,1-3 112,3-1-1552,4-3 1069,-3 2 1,3-4 22,-1 0-1942,-2 0 1589,3 0 0,-2-3-95,1 0 966,0-3 0,-3-3 0,0-5 0</inkml:trace>
  <inkml:trace contextRef="#ctx0" brushRef="#br0" timeOffset="950">1127 329 8070,'0'12'0,"0"-1"3353,0 5-2174,0-2 0,0 4 99,0-1 1,0 4-248,0-1 285,0 5-773,0-7 0,1 7 213,2-4-780,2 3 70,0-5 0,3 3 363,-2-1-1638,1-7 943,2 7 1,0-11-1929,0 2 500,-4-3 876,3 0-1793,-3-4 1706,-1 3 1,1-7-786,-2 2 1710,-2-6 0,-1-6 0,-5-5 0</inkml:trace>
  <inkml:trace contextRef="#ctx0" brushRef="#br0" timeOffset="1222">1102 405 7986,'4'-13'0,"-1"1"1678,5 6 1,0-1-775,7 4 1,-3 0 231,2 3-783,1 0 1,0 0-32,0 0 1,-1 1 15,4 2 111,-1 2-196,1 4 0,-3 0 85,0 0-213,-9-1 1,5 4 0,-8 1 362,-1 1-159,-1-4 0,-1 3 1,-2-3 299,-4 2-135,0-3-220,-10 4 1,2-5-400,-4-2 0,1 1 154,-1-4 1,0 3-731,1-3 0,-1-1 151,0-2-1948,1 0 1622,3 0 0,1 0-136,5 0-465,3 0 357,1-3-1503,4-2 2623,0-8 0,8 3 0,1-3 0</inkml:trace>
  <inkml:trace contextRef="#ctx0" brushRef="#br0" timeOffset="1717">1312 450 7986,'6'0'782,"0"0"1,3 3-431,3 0 1,0-1 681,0-5 1,-2 1-424,2-3 0,-2 0 149,-2-1 1,1-2-40,0 2-131,0 2 0,-3-4 135,0 2-966,-4-1 235,2 2 0,-4 0 46,0 2 146,0 2 0,-1-3-374,-2 4 0,1 0 130,-4 0 0,-1 2-389,-5 4 1,3 0 12,0 5 686,1 3-283,7 0 1,-6 3-43,4 1 677,0-4-400,3 2 1,4-5 93,2 4-269,2-4 42,0 1 1,5-6-72,2 0 1,-1-4 165,0 1 1,0-3-479,1-3 1,1-2 55,-1-4-444,2-3 1,3-2-1,1-4-188,-2 1-634,0-5 948,3 4 0,-7-4-560,3 4 619,-6-3 237,0 2 1,-3-5-285,0 3 336,-4 1 29,-1-2 0,-4 2-8,0-3 0,0 3-133,0 0 703,0 1-378,0 5 1,-4 2-105,-2 3 1331,2 4 1,-4 1-169,2 4 167,-1 8 1,-2-1 119,0 7-364,4 1 1,1 6-356,4-1 0,0 5 10,0-2 1,0-1 0,0-2 25,0 3-294,4-8 1,4 5 87,4-5-577,-1 2 167,-2 0 1,4-2-631,2 0 0,-2-5 459,2 2 0,-4-2-1602,1-1 0,-3-1 26,0-3-971,-4-1 810,3-4 921,-7 4-144,3-3 1097,-4-1 0,0-5 0,0-3 0</inkml:trace>
  <inkml:trace contextRef="#ctx0" brushRef="#br0" timeOffset="2409">1603 352 7986,'9'0'2748,"0"0"1,0 0-2166,0 0 0,3 0-114,3 0-402,2 0-135,0 0 0,1 3 121,0 0-485,-1 4 0,1-5 0,0 3 225,-1-1-237,-3-1 322,3-3 1,-7 0-210,5 0 1,-4 0 35,1 0 0,0-1 61,0-2 1,-1 1-4,-5-4 277,2 4-52,-3-6 0,-1 6-122,-1-4 675,2 1 1,-4-1-63,2 0 144,-6 4-399,2-6 0,-7 7 727,3-2-398,-7 2-278,2 1 0,-4 0 299,3 0 0,1 4-98,-2 2 0,2 2-34,1 1 0,1-1 0,-1 1 80,4 0-233,1 4 0,1-3 49,0 1-173,0 3 18,3-4 0,4 3-35,2-5 1,2 1 76,1 0 1,-1-3-211,1 0 1,1-4 66,2 1 0,1-2-251,1-1 0,3-1 93,-2-2-860,1-2 640,2-4 1,0 0 21,-1 0-485,1 1 469,-1-1 1,-3 1-128,-2 2 0,-2-1 81,-1 4 0,-4-3 134,1 3-61,-4 1 563,2 2-249,-4 0 0,0 1-180,0 1 1603,-4 3-1000,-1 4 1,-1 0-23,1 0 671,3 0-669,-2-1 1,1 1-200,0 0 1,0-3 228,3 0-348,0-4 116,0 6-415,0-7 0,1 3 0,2-4 104,3 0-626,2-4 421,0-1 1,4-4-33,0 0-601,0 0 0,-1 0-4,1 1 392,0-1 0,-2 0 94,1 0 1,-1 0 331,2 1 1,-3 2-1,-3 0 130,2 4-80,-4-2 1,2 4-221,0 0 0,-3 0 27,3 0 1,-3 1 132,3 2 1658,0-2-906,-1 7 0,2-4 886,-1 1 0,2 2-760,1-4 0,0 3-1103,0-3 1,0 0 226,3-3 0,-2 3-552,2 0 0,-2 0 112,-2-3-1636,1-4 0,0 2 64,0-4 1436,-4 4-1962,-1-6 2629,0 3 0,-3-3 0,2-1 0</inkml:trace>
  <inkml:trace contextRef="#ctx0" brushRef="#br0" timeOffset="2599">2380 301 7986,'8'-5'0,"2"0"1860,2 2 0,1 1-874,1-4 0,3 3 448,-2-3 1,1 1-220,2-1-639,4-2-276,-4 4 1,5-2 181,-3 0-880,3 0 372,-1-3 0,3 3 130,-5 0-720,1 1 550,-3 0 1,-2-2-965,-1 4 0,-2-3 0,-5 2-209,-2-1-1171,1 3 1576,-6-6 1,2 6 833,-6-4 0,-5 1 0,-6-4 0</inkml:trace>
  <inkml:trace contextRef="#ctx0" brushRef="#br0" timeOffset="2772">2565 1 7982,'-9'8'0,"3"5"2742,0 2 1,4 3-1360,-1 2 1,2 2-115,1 1 1,0 2-223,0-5-406,0 5-316,0-7 0,0 4 172,0-4-771,0-1 255,4 1 1,-2-3-1419,4-1 0,-1 0 939,1 1 1,1-2-1845,-4-1 1,3-2 2341,-4 2 0,5-2 0,-2-2 0</inkml:trace>
</inkml:ink>
</file>

<file path=word/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6:56.002"/>
    </inkml:context>
    <inkml:brush xml:id="br0">
      <inkml:brushProperty name="width" value="0.04286" units="cm"/>
      <inkml:brushProperty name="height" value="0.04286" units="cm"/>
      <inkml:brushProperty name="color" value="#CC0066"/>
    </inkml:brush>
  </inkml:definitions>
  <inkml:trace contextRef="#ctx0" brushRef="#br0">18 248 7765,'-1'-9'0,"-1"0"2091,-1 0-607,0 4-656,3 1-364,0 4 37,0 0-131,-4 0 479,3 8-470,-3-2 1,4 11 576,0-3-626,0 3 1,0-2 188,0-1 26,0-3-284,0 6 1,3-7-93,0 1 1,1-4 46,-1-1 0,-1-3-228,4 3 82,0-4 0,2 2-218,1-4 0,0-3 56,0 0-739,0-4 549,-4 2 0,3-4 47,-3 1 1,0-1-52,1 0 1,-3 0-46,3 0 0,-3 1-135,3 3-398,-4-3 189,6 3 611,-3 0 0,3 1-143,1 4 578,-4 4 0,3 1 0,-2 4-202,2 0 1,0-1-19,1 1 1,0 0 225,0 0 0,1-3-120,1 0 0,-1-4 191,2 0 1,1-1-100,-2-1 1,2 0 79,-1 0-117,-2 0-289,3 0 22,-9-3 1,3 1 182,-4-4-193,0 0 0,-3 0 0,0 0-39,0-1 1,0-1 68,0 0 0,0-2-542,0-2 0,-1 2 253,-2-2 1,-1 3-2078,-2 0 1243,-1 4-1034,6-3 606,-3 7 658,4-3-604,0 4 895,0 4 0,1-2 104,2 4 0,1 0 153,1 3 1,3-1 238,-2 1 0,2 0-70,1 0 724,0-4-561,-1 3 0,1-7-51,0 2 1266,0-2-868,-4-1 1,3 0 27,-2 0 1206,1 0-1019,2-4 0,0-1 25,0-4 1,-1 3-252,-2 0 1,0 0-129,-3-3 1,3 4-58,-3-1 0,0 0 163,-3-3 1,0 3 30,0 0-328,0 4 101,0-2-634,0 4 258,-4 0 208,3 0 1,-6 1-290,4 2 0,-1 2 179,2 4 1,1 3 192,-2-1 1,2 2-113,1-1 0,3-1-10,0 3 0,3-3-25,0 1 297,-2-2-230,4-5 1,-3 2 452,4-5-221,-4 5 78,2-6 140,-2 3-221,4-4 0,0 0-12,-4 0 142,-1 0-139,-4-4-549,0-1 232,0-3 1,0-1 85,0 0-343,4 4 0,-2-3 0,3 2-904,-1-1 0,2-2 586,0 0 0,3 0-278,3 0 0,-2 3 429,1 0 0,-1 5 117,-1-2 0,0 2 196,0 1 1,-1 0 32,1 0 1,0 0-161,0 0 652,0 0-311,-4 0 1,3 0 1299,-3 0-678,3 0 208,1 0 1,-3-3 38,0 0 60,-4 0-173,2 3-185,-4-4-358,0 3 107,0-7 30,0 7-193,0-7 0,-1 6 169,-2-4 0,1 4-81,-4-1 0,0 3 196,-3 0 1,0 0-88,1 0 1,0 3-38,2 3 1,-1 3 52,4 3 13,0-2 0,3 2 0,0-2-18,0 2 1,4-2-196,2 2 1,5-3-448,0 0 1,6-3 240,1 0 0,0-4-1080,6 1 0,-1-2 532,4-1 0,3 0-1324,3 0 0,5-4 280,3-2 371,2-2 1,1 2 0,0 0 1245,0 0 0,4-2 0,1-1 0</inkml:trace>
  <inkml:trace contextRef="#ctx0" brushRef="#br0" timeOffset="1951">1447 212 9077,'-5'9'2618,"1"0"1,3 3-2081,-2-1 0,1 5 75,-4-1 0,4-2-201,-1-2 0,2 2 442,1-1-326,0 0-118,0-4 150,0-3-530,0 3 245,0-7-776,0 3 463,0-4 0,1-1-527,2-2 1,-2 1 280,2-4 0,1 0-312,-1-2 1,1-4 180,-1 0 1,-2-1 39,2 2 1,1 0-103,-2-4 98,1 4 139,1-5 1,-3 6-133,2-2-26,2-2 456,-4 5 1,4-3-182,-2 6 366,-2 2 0,4 5-2,-2 2 1,-2 2 132,2 4 0,1 0-105,-1 3 856,3-2-659,-1 7 1,1-8 82,0 3 1,-1-2-182,1-1 1,2 0-115,-2 0 1,1-5-31,2-1 0,0 1-187,0-1 1,0 0 153,0-3-554,3 0 284,-2 0 1,3-1-12,-4-2 0,-1 1-119,1-4 0,0 3-310,0-2 1,-3-1 219,0-3 1,-1 3-150,0 0 1,0 0-84,-2-3 83,-2 1-83,3 3 93,-4-3 536,0 3-129,0 0 300,0 1-228,0 4 320,0 4 0,0 2-192,0 6 1,3-3 278,0 3 0,3-2-3,-3-1-57,4 4-169,-2-4 1,3 4 109,1-4-343,0-4 139,0 3 1,1-4 136,1 2-236,-1 1 18,3-6 0,-1 3-274,0-4 0,3 0 92,0 0 0,-1 0-226,0 0 0,0 0 87,1 0-318,-3-4 367,1 3 0,-3-6-160,2 5 318,-2-5-34,-6 6 1,4-6 82,-2 4 101,-2-4-180,4 6 1,-6-6 226,4 4 0,-4-4-48,1 2 1,-2 0-20,-1-1 0,0 0-98,0-3 202,0 0-160,0 4 1,-1-3 16,-2 3 120,2 1-64,-7-4 0,4 6-1,-2-4 0,-2 4-16,2-1-81,-1 2 0,-2 1 45,0 0 0,0 3 140,0 0 0,3 4-73,1-1 1,0 2 267,-1 0 0,-1 2 126,4 2-129,-4-2 57,6 3-205,-3-5-302,4 1 102,0 0 1,0-3-109,0 0 0,0-3 63,0 3 1,4-4-270,2 0 206,2-1 0,1-1-131,-1 0 1,1-1-60,0-1 0,0 0-571,0-4 507,0 0 22,-1-3 188,1 0 1,-3 3-26,0 0 1,-3 1-196,3 0 93,-4-3-43,2 7 421,-4-7-19,0 7 9,0-3-213,0 8 797,0 1-463,0 4 1,0 0 177,0-1 1,3 1-143,0 0 1,2-3 57,-2 0 1,4-3-89,-1 3 1,-1-4-241,1 0 0,3-1 186,2-1-259,1 0 181,-3 0 0,3 0 14,0 0-474,-1-3 262,2-2 0,-3-1-260,2 0 1,-4 0 160,-2-3 0,2 3-49,-2 0 1,-2 1 104,-1-4 1,-2 0-27,-1 0 0,0 0-48,0 0 329,0 1-192,0-1 0,-1 0 12,-2 0 1,-1 3 79,-2 0 0,-2 4 57,2-1-73,-1 3 0,-2 0 169,0 3 0,3 2-54,0 4 1,1 3 356,-1 0 0,0-1 10,3-2-134,0 4-154,-1-3 1,3 3-61,-2-5 1,2 1 19,1 0 1,3-3-245,0 0 0,4-3 77,-2 3 1,3-4-348,1 0 0,1-1 154,2-1 1,-2-3-608,5-3 0,-1-2 15,1-1-60,1 0 510,-6 0 0,6 0-191,-4-3 428,-1 2-29,-2-7 1,0 5-6,0-3 1,-1-2-58,-3 3 1,2-6-9,-4-1 0,3 1 20,-3 2 1,3-2 117,-3-1 1,0 3-137,-3 4 907,0 3-519,0-2 0,-3 4 8,0 0 545,-4 5-256,6 0 87,-7 4-325,3 0 0,-2 1 68,1 2 0,-1 2 2,4 7 1,-3-1 266,3 4 0,-3-1 40,3 4-500,0 0 43,-1-1 1,3-2 148,-2 0-37,2-1-112,1 4 0,0-3-79,0-1 0,0-3 98,0 1 1,0-2 11,0-1 1,3-1-29,0 1 0,3 0-195,-3 0 1,1-3 35,-1 0-203,-2-4 163,7 2 1,-6-2 107,4 1-473,-4 0 288,5-3 1,-2 0-92,4 0 0,0 0 71,0 0 1,0 0-82,-1 0 0,1-1 90,0-2 1,0-1 120,0-1 0,0-3-164,-1 2 268,-3-2-60,3-1 1,-3 3-240,4 0-13,-4-3 178,3-1 1,-7-3-21,1 4 0,-1 1 0,-1-1 1,0 0 47,0 0-53,0 0 1,0 3 105,0 0 1,-3 5-152,-3-2 260,-2 2-70,-1 1 1,3 1-58,0 2 458,0-3-300,-2 8 0,0-3 366,2 4 1,-1 3-189,4 0 0,-3-1 201,3-2 0,0 3-160,3 0 1,0-1 3,0-2 0,3 0-122,0 0 1,5-3 28,1 0 0,0-1 41,2 0-427,3-1 123,0-4 1,2 3-510,-1 0 0,1 0 345,-4-3 1,2-1-1177,-2-2 0,3 1 589,-3-4 1,-1 3-846,-2-2 0,0 3 228,0-1-922,-4-2 1457,3 4 1,-7-3 788,5 4 0,-4-4 0,2-1 0</inkml:trace>
  <inkml:trace contextRef="#ctx0" brushRef="#br0" timeOffset="2224">2699 309 15170,'-5'4'-1522,"-3"-3"1522,7 3 0,-7 0 0,4 1 0</inkml:trace>
  <inkml:trace contextRef="#ctx0" brushRef="#br0" timeOffset="2718">2205 301 7689,'5'-4'2169,"-1"3"-697,-4-3-1045,0 0 1,0 2 596,0-4 1,0 3-90,0-3-586,0 0 912,0 1-770,-4-3 1,2 5 92,-4-3-1486,0 2 705,1 0 1,-2 3-923,1-2 1,1 2 760,-1 1 0,1 1-809,-1 2 1,1 2 224,2 4 942,2-1 0,-7 1 0,4 0 0</inkml:trace>
  <inkml:trace contextRef="#ctx0" brushRef="#br0" timeOffset="3105">2276 292 7920,'0'-5'2298,"0"1"-1440,0 0-79,-4 3-450,-1-7 0,-4 6 1397,0-4-801,0 4-390,1-2-560,-5 4 61,3-4 1,-3 4 305,4-3-2596,1 2 1635,3 1 1,-3 3 618,2-1 0,-2 5 0,-1-2 0</inkml:trace>
</inkml:ink>
</file>

<file path=word/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6:22.908"/>
    </inkml:context>
    <inkml:brush xml:id="br0">
      <inkml:brushProperty name="width" value="0.04286" units="cm"/>
      <inkml:brushProperty name="height" value="0.04286" units="cm"/>
      <inkml:brushProperty name="color" value="#CC0066"/>
    </inkml:brush>
  </inkml:definitions>
  <inkml:trace contextRef="#ctx0" brushRef="#br0">3327 298 8116,'-6'-14'0,"1"2"0,1 3 315,2 0 1,1-3 44,-2 0 351,2 1 1,-3 5 72,4 0 367,-4 0-164,3 1-288,-3 1-456,4 4 115,0 0 59,4 8 453,1 2-494,4 3 1,-4 5 42,1 0 0,0-1-104,3 4 1,-1-2-195,-2-2-118,2 1 235,-8 0-645,8-1 413,-7-3 1,4 2 108,-2-5-1544,-2 5 1006,3-6 0,-1 3 108,0-5-1786,0 1 1333,-3-4 1,1-1-555,2-4 0,-1 0 632,4 0 0,0-4-512,2-2 1202,-3-2 0,3-4 0,-3-2 0</inkml:trace>
  <inkml:trace contextRef="#ctx0" brushRef="#br0" timeOffset="583">3601 228 8116,'4'-8'1600,"0"-1"-996,-4 4 0,-4 1 154,-1 4-253,-3 0-193,-5 0 1,-2 4 45,-5 2 152,-3 2-332,1 0 1,-1 4 194,3 0 1,1 3 74,-2-4-66,3 5-204,0-2 1,0 2 178,1-1 59,3-2-134,1 0 0,8-4 105,2 3-538,3-2 184,0 3 0,0-6-280,3 1 0,2-1 210,4 2 1,4-4-407,2-2 1,1 1 267,2-1 0,0 0-136,-1-3 0,2-3-86,1 0 160,-1-4 1,3 2 0,-5-4-455,1 0 518,-1 5 0,0-3 0,-2 3 157,-3-1 1,-3 2-180,0-3 538,0 4-106,0-2 355,-4 8-403,3 1 1,-7 4 110,1 0 56,-1-1-158,3 1 1,-3 1 193,2 2 387,-2-2-419,3 2 0,-3-3 80,2 0 1,-2-3 246,-1 0-747,4 0 120,-3-1-348,7-2 220,-7-3 0,7-1 117,-2-1-1132,1-3 745,2-4 0,0-3 7,0 0-301,0-3 341,-1 5 0,1-4-216,0 2 0,-3 2 98,0-5 0,0 4 295,3-1 0,-4 3-193,1 0 507,-4 4-191,6-3 0,-6 7-185,4-2 965,-4 2-572,6 1 1,-6 4-39,4 2 626,-4 2-486,5 4 0,-5-1 752,4 4-504,-4-4-230,6 1 0,-6 0-505,4 0 1,0 0 180,3-3-1,-1-1-978,1 1 1,3-3 162,0 0-1361,3-4 1294,-1 2 1,1-4-161,0 0-450,-5 0 913,7-4 1,-7 2 38,2-4 1,-3-3 527,0-3 0,0-3 0,0 1 0</inkml:trace>
  <inkml:trace contextRef="#ctx0" brushRef="#br0" timeOffset="2989">4094 352 8105,'-4'-4'600,"-4"-1"-514,7-4 2110,-7 4-1407,7 1 1,-4 4 812,2 0-1115,-2 0 0,-4 5 139,1 4 0,-1 1 143,0 5-64,0-5-323,4 7 1,-2-4 90,4 2-411,0 1 1,3-6-1,1 2 471,2-2-577,2-2 0,4 1 1,0-1 88,0-2 1,2 1 268,1-4-615,0 0 0,0-3 0,0 0-80,2 0-712,-3-4 717,2-1 1,-4-4-43,-1 0-438,1 0 503,0-3 1,-1 2-82,-2-2 1,-1-1 132,-2 2 0,-2-4 173,1 3 1,-1 0-140,-1 4 1,0-1-108,0 0 19,0 0 615,0 4-296,0 1-14,0 4 660,0 0-457,0 4 1,0 1 631,0 4 0,0 0-416,0 0 1,1 2 100,2 1 0,-1-1 156,4-5-259,0 2-88,3-4 1,0 2 124,0 0-332,-1-4 135,1 2 1,0-4 147,0 0-422,0 0 109,-1 0 0,-2 0-236,0 0 1,0-1 145,3-2 1,-1 1-1046,-2-4 650,1 4-350,-2-5 0,1 6 48,0-2 224,-4 2-113,6 1-30,-7 0 993,7 0-352,-7 4 0,6 0 1227,-4 5-999,3 0 1,-1 0 383,4 0 1,-1-3 1,-2-1 401,2-3-572,-3 6 0,3-7 198,1 2 99,0-2-382,0-1 1,0-1 124,-1-2-203,1 2-65,0-7 1,-3 4 192,0-5-457,-4 4 134,6-3 0,-7 3-751,2-4 0,-1 0 447,1 1 1,-3-1-1375,3 0 1,-2-3 65,-1 0-599,0 1 1387,0 2 1,0-3-69,0 0-36,0-3 476,0 5 0,0-6-202,0 4 1,0 1 175,0 2 1,3 3 482,0 0 0,1 4-69,-1-1 1004,-2 2-582,7 1-462,-7 0 1890,7 4-1222,-3 1 0,1 4 84,-1 0 455,1 3-614,-1-2 0,3 4 14,-2-2 0,1-3-185,-1 3 1,2 1 93,-3-1 0,2 0 177,-1-4-572,2 1 96,-3 0 1,3 0 176,-2 0-432,1-1 116,-2-3 0,4 2 222,0-4-583,0 0 309,0-3 1,2 0-213,1 0 0,3 0 121,-3 0 1,2-1-317,-2-2 0,3-1 31,-3-2 142,3-1 88,-5 2 1,3-1-6,-4 0 312,-5 0-211,4 1 0,-6-2-72,4 4 377,-4-4-169,2 6 1,-4-6-57,0 1 207,0 2-97,0 0 1,-4 1-60,-2 0-15,-2 0-35,0 3-170,-5 0 175,3 0 0,-3 1 31,4 2-117,1 2 76,-1 4 1,1 0 9,2-1 259,-2-3-271,7 3 1,-3-3-2,4 4-33,0 0 39,0-1 1,4 0 223,2-2 1,3 1-119,3-4 1,0 3 66,3-3-128,2 4 14,-7-6 1,6 3 8,-1-4 0,-1 0-2,0 0 1,1 0 49,3 0 1,-1-1 99,1-2 0,0-1 14,-1-2 0,1-2-137,0 2 0,-2 1-282,-1-1 0,-2 3-411,-5-3 0,1 2 476,0-2 0,-4 1 111,-2 2 0,-2-2 263,-1-4-102,-4 0 1,2 3 50,-4 1-138,0 3 1,-3-5 333,1 4-172,-1 0-690,0 3 191,0 0 148,0 0-32,4 0 109,2 0-218,3 0 200,0 0-51,-4 0 202,3 0-209,-3 0 421,4 0 25,0 0-634,-4 0 147,3 0 1,-4 0 44,2 0 1,2 1 56,-2 2 1,-1-1-12,1 4 0,-3-3-17,3 2 1,-1 1 133,2 3 0,1 0-68,-2 0 35,2 0-52,1-1 1,1-2-27,2 0-246,1 0 278,1-1 1,3-1-20,-2-4-162,2 0 164,1 0 0,0 0-212,-1 0 0,4-4-106,0-2-317,0 2 388,-4-4 0,1 0-198,0-3 74,0-1 141,0 3 1,-3-3-71,0 1 286,-5-1-127,3-1 1,-4 2 129,0-3 1,0 2-118,0-3 0,0 3 128,0-2 0,-3 2-107,1-3 505,-5 5-291,2-3 0,0 4 8,2 0 129,-2 0 2,4 4-250,-3-2 360,4 6-181,0-3 0,0 5 430,0 2-294,0 1-108,0 5 1,0 0 142,0 0 1,0 4-45,0 1 0,4 0 213,2 1 0,1-1 162,-1 0-168,5 3-180,-5-7 0,7 5 195,-4-3-272,0 0-35,0-3 1,0 0-81,3-1 0,-2 1 121,2 0 1,0-3-264,0 0 0,1-4 63,-1 1 0,-2-2-28,5-1 0,-3 0-108,3 0-538,-5 0 446,7-4 1,-7 2-2,2-4-233,1 0 212,-3-3 1,0 1 162,-4 2 1,-1-1-52,1 1 0,-3-2 156,-3-1 0,0 0-76,0 0 0,-1 1 137,-1-1 57,-3 4-132,-4-3 131,0 7-43,0-3 1,0 4-48,1 0 118,-1 0-152,0 0 0,0 1 52,0 2 1,0 2-38,1 4 1,2 0 136,0-1 0,4 4-83,-1 0-159,2 0 1,1-3 146,0-1-34,0-3-161,0 3 56,0-3 1,0 1 121,0 0-305,0-4 248,4 6 0,-2-7-236,4 1 157,0-1 1,2-1-23,1 0 1,0-3 45,0 1 1,0-5-321,0 1 189,-1-2 308,1-5-79,-4 3 1,0-2-155,-2 3 211,-2 0-145,3 0 1,-4 0 101,0 1 1,0-1-97,0 0 308,0 0-255,-4 4-523,3 1 197,-3 4 371,4 4-99,0 1 0,0 8-50,0 2 507,0-3-273,0 9 0,0-6 98,0 5 1,0 2-163,0-2 0,3 7 631,0-4 1,4 8-248,-1-5 1,-1 5 64,0-1 1,1-1 165,3-2-850,-4-1 181,3 1 1,-7-5 211,2-1-691,-2-3 380,-1 0 0,-1-4 39,-2-2 1,-2-6 38,-4 0 0,-3-4-98,1 1 1,-4-2 95,3-1 0,-3-4-859,4-2 0,-1-4 100,3-2-417,4-4 706,1 2 1,4-3-129,0-1 131,0-3 1,4 2 0,3-3-143,4 1 0,0 2 292,3-1 0,1-3-13,3 0 1,-1 1-23,1 1 219,0 3 1,-1 0-220,1 1 113,-1-1 400,1 4-207,-4-2 0,1 5-235,-3-4 842,0 4-445,1-1 1,-6 2 100,1-2 1,-4 2 38,2-2-73,-4 3-135,2 0 1,-8 1 144,-2 2 1,-3 2-60,-2 4 411,1 4-313,-3 1 1,1 4 17,1 0 750,-1 3-595,7-2 1,-2 4 217,4-2 1,0-3-184,3 3 0,0 1-28,0-1 1,4-2 152,2-4-164,2 2-243,5-3 0,-3 1 171,5 0-904,-4-4 500,6 2 1,-5-4 135,3 0-1729,2 0 0,-4-1 246,5-2-874,0 2 0,-4-6 235,1 4 2049,-4-4 0,6 2 0,-4-4 0</inkml:trace>
  <inkml:trace contextRef="#ctx0" brushRef="#br0" timeOffset="7535">6422 378 8040,'-9'0'258,"3"0"466,0 0 0,3 1-192,-3 2 1,1-1 545,0 4-429,-3 0-335,3 3 0,0-3 255,2 0-429,2-4-113,1 5 200,0-6-169,0 3 112,0-4 0,1 0 171,2 0-456,2 0 134,4 0 1,-1-1 3,1-2-966,0 2 326,0-6 63,-4 2 1,2-4 221,-4 0 1,0 3 231,-3 0 0,0 3-160,0-3 482,0 4-148,0-5-197,-4 6 224,-1-3-6,0 4-90,-3 0 1,6 0 144,-4 0 254,4 4 0,-1-3-163,6 2 1,2-2 216,4 2 0,1-2-160,2 2 1,1-3-221,5-3 1,2-1 169,1-5-271,4 0 78,-3 0 1,4-1 233,-3-2-536,3 3 185,-8-4 0,3 1 98,-7 0 0,-1 0-28,-4 0 1,-3 1-478,0-4 1,-4 4 0,1-4 152,-2 4 282,-1-5 1,-3 5-68,0-4 304,-4 4-122,2-1 0,-7 6-148,0 0 340,1 4-178,2-2 0,-1 5 191,-2 2 0,3 3-58,-3 5 1,2 4 442,1 6 1,3-2 32,0 5 334,4-5-614,-1 7 0,3-3 221,0 3-521,3-4 74,2 4 1,4-6-107,0 3 0,0-3 89,0 0 1,-1-1-129,1-1 1,0-2 52,0-1 0,0-1-874,0-3 1,-4-4-27,1 2 363,-4-2 131,2-2-2733,-4-1 1347,0-4 1077,-4 0 0,-1 0-975,-3 0 1080,-5-4 0,2-1-10,-4-4 1,1-3 171,-4 1 0,0-2 115,1 1 0,-1 1-170,0-3 320,1 3-18,-1-2 0,4 4-245,3 0 1504,1 1-908,5 3 0,1-3-158,4 2 2683,0 2-1821,0-4 0,2 7 123,4-2 1,1-1-539,7 1 1,5 0-450,5 0 0,5 2 172,3-2-1433,3-2 900,4 4 1,0-6 257,2 4-1793,2-4 1238,1 2 0,6-4-73,6 1-1671,2 3 433,4-3 1873,-8 3 0,4-3 0,-7 0 0,-3-1 0,-3-1 0</inkml:trace>
  <inkml:trace contextRef="#ctx0" brushRef="#br0" timeOffset="8871">7719 307 7988,'-9'-9'740,"1"4"-509,-1-3 0,0 7-92,0-2 0,0 2-139,0 1 0,-2 1 1554,-1 2 1,-1 2-678,1 4 1,3 1-125,-3 2 0,2-2-299,1 5 1,4-4-181,2 1 0,2-2 64,1 2-344,0-2 0,4 0 0,3-4 357,4 0-568,-1-2 1,7 3 0,0-4 243,3-1 1,4-1-45,0-1 0,-1-1-2652,4-2 1,-6 1 1325,6-4 1,-7 3 539,1-3 0,-3 1 124,-4-4 362,3 4 0,-7-3 0,0 2 317,-3-2 0,1 0 0,-7 2 0,2 0 0,-2-1 0,-1 2 0,0-1 0,-1 1 425,-2-1 1,-2-1-171,-4 5 0,3-1 1274,-3 3 1,2 0 19,-5 0 297,2 0-1156,-2 0 0,2 4 81,-2 1 211,-2 3-577,5 1 1,-3 3 215,6 0-149,-2-1-208,7 2 0,-3-3-242,4 2 0,1-3 150,2 0 0,2 0-225,4 0 1,0-1 40,-1-2-550,5 1 451,-3-6 1,7 6-18,-3-4-400,-1 0 273,0-3 0,-1 0-567,-1 0 1,1-1 331,-3-2 1,-3-1 136,0-2 0,-4-1-29,1 1 0,0-2-72,0-1 1,0 0 6,-3 0 213,0 1 50,-4-1 1,2-1-183,-3-2 343,-1 2-45,1-2 0,-2 2-270,4-2 369,-4 6-1,6-6 1103,-3 8-642,4-1-205,0 1 0,0 5 110,0 2 1154,4 2-965,1 3 1,4 1 136,0 0-86,-4 0-313,2 0 0,-2 0 118,4-1 73,0 1-345,0-4 1,3 2 253,-1-4 0,2 1 47,-1-1-445,-2-2-58,2 3 1,0-4 236,0 0-616,0 0 369,0-4 1,-2 2 23,2-4-464,-2 4 1,-1-5 79,-1 4-69,-3-4 1,3 3 173,-2-2 0,-1-1-325,1 1 414,-4 2 0,3-3 108,-2 4-42,-2 0 148,2 3-121,-3 0 0,3 4-114,0 2 1239,4 2-706,-6 1 1,6 0-55,-4 3-332,4-2 114,-2 3 0,4-8-726,-1 1 1,2-3 345,2 3 0,-2-4-193,2 1 0,0-2 24,0-1-1449,4 0 1225,-7 0 1,7-1-33,-4-2-841,4 2 1012,-7-7 0,4 3 603,-4-3 0,4-5 0,0-1 0</inkml:trace>
  <inkml:trace contextRef="#ctx0" brushRef="#br0" timeOffset="9653">8504 273 7988,'0'-9'3384,"0"0"-1588,0 4-1329,0 1-242,0 4-28,0 0 1,-4 4 326,-2 2 0,1 2 173,0 1-252,3-1-139,-6 1 1,7 0 32,-2 0 47,2 0-217,1-1 0,0 1 226,0 0-626,0-4 229,4 3 1,1-4-90,4 2 0,0 0 86,3-3-75,-2 0 0,7-3 0,-3 0-21,3 0 45,1 0-23,-1 0 0,1-4 5,-1-1-132,1 1 86,0-4 1,-5 3 128,-1-4-480,2 0 268,-4 0 1,0 2 68,-5 1 1,-3-2 0,1 2 0,-2 1-315,-1-1 163,0 0 420,-4-2-107,3 3 0,-9 1-166,1 4 196,-2 0-35,2 0 1,0 4 361,1 1 0,-1 3-166,0 1 1,1 0 61,2 0 0,1 0 37,2-1-330,2 1 91,-3 0 0,7-3 94,0 0-313,4 0 229,-2-1 1,5 1 57,2-3-503,-3 0 227,4-3 1,-3 0-57,2 0 1,-1 0 108,3 0 1,0-3-228,1 0 1,0-2-93,-3 2 22,4-4 143,-6 6 0,2-6 64,-3 4 0,-3-1-223,0 1 114,0 2 482,-1-3-189,2 8 1,-6-2 255,2 4 1,1 3-159,-1 3 0,1 2 704,-1-2 1,-1 4-83,4-2-109,-4-1-163,6 4 1,-4-4 162,2 1-356,1 3 1,-6-7 0,3 1 353,0-1-148,-3-1-417,3 0-455,-4-4 290,0-1 132,0-4 1,0-1 148,0-2-977,0-2 566,0-8 0,-1 2-88,-2-3-418,2-1 478,-3-3 1,3 1-160,-2-1-67,2 0 228,-3 1 0,7-1-95,0 1-333,4-5 364,-2 3 0,7-2-146,0 3 0,0 3 119,0 1 1,-2 3 240,2-1 0,-2 5-228,-2 1 705,-3 5-333,3-3 0,-4 5-127,2 2 847,2-3-565,-7 8 0,3-2 707,-4 6 0,0-2-402,0 2 1,0 0-196,0 0 1,-1 3 127,-2-4 1,-2 1 44,-4-3 1,0 0 91,0 0-968,1 0 358,-1-5 0,0 3 126,0-4-2083,0 0 1337,0-3 0,4 0 233,-1 0 1,1-1 19,-1-2 0,-1 1-2230,4-4 1,0 1 372,3-4 2269,0 0 0,4-4 0,1-1 0</inkml:trace>
  <inkml:trace contextRef="#ctx0" brushRef="#br0" timeOffset="9808">9069 246 7953,'17'-4'0,"1"-2"0,-2 1 2541,1-1-1188,-1 5-565,9-3-431,-2 0-191,3 3 1,1-4 222,-1 2-248,1 2 25,-1-3 1,-2 1-51,-1 0-118,-7-4 85,4 6 0,-10-3 250,2 4-907,-2-4 1,-5 2-862,-2-3 1,-2 2-119,-1-3-419,0 0 1972,-4-7 0,-1-1 0,-4-3 0</inkml:trace>
  <inkml:trace contextRef="#ctx0" brushRef="#br0" timeOffset="10224">9289 0 7953,'-9'4'1326,"0"-3"0,1 10-918,-1-2 907,4 5-807,-3 0 0,6 8 235,-4 1-376,4 3-173,-2 0 0,1-2 894,0-1-489,1-3-291,2 1 0,0-3 359,0 0 1,3-2-261,3-1 1,1-1-11,-1-3 0,2-1-8,-2 2-667,2-2 257,0-5 1,1-1 228,0-4-597,0 3 389,0-2 1,2 2-199,1-6 1,0-1 75,-3-5 0,1 0-477,1 0 0,-3-4 235,4-1 1,-7 0-117,4-1 0,-2 1-54,1 0 159,1-3 234,0 3 1,0 1-151,0 1 248,-1 2 0,-2 4 0,0 1 431,1 1-181,-3 1-170,4 3 1,-4 1 275,2 2 1,1 2-163,-5 4 0,4 1 847,-3 2 1,4-3-41,-1 3 179,-2 2-684,4-4 0,-7 3 223,2-5 261,-2 1-565,-1 0 1,0 0-65,0 0 1,-1-1-73,-2 1 0,-2 0-209,-4 0 0,0-3 56,0 0-1545,1 0 691,-1-2 345,0 4-2833,0-7 970,4 3 982,1-4-1406,4 0 1785,0 0 0,8-4 928,4-2 0,7-1 0,4-2 0</inkml:trace>
  <inkml:trace contextRef="#ctx0" brushRef="#br0" timeOffset="10985">10206 228 7856,'5'0'932,"-1"0"1,-5 1-614,-2 2 647,-2 2-572,-4 0 1,0 3 259,-3-2-136,-2 6 1,0-3 0,-1 3 324,-1-2 1,0-1-383,2 0 0,-2-2 289,4-1-431,1 2-543,6-7 269,-3 7 165,7-7-311,-3 3 142,4-4 1,4-4-117,2-2-729,5-2 575,-1-1 0,7 0-840,-2-3 1,-2 1 476,2-4 0,-1 1 55,0-4 1,-1 0-91,-4 1 665,0-1-224,0 0 1,-3 4-134,-1-1 682,-3 8-322,2-5 1813,-4 8-1400,0-1 0,-1 3 612,-2 8 1,-1 0-343,-1 9 1,-2 3 364,4 2 1,-3 1-120,3-3-654,0-1-157,3 1 0,1-1 159,2-3-1030,2 3 595,0-7 1,6 2-1093,-3-3 1,7-1 661,0-2 1,5 1-1663,4-4 0,5 0 277,4-3 1932,5 0 0,2-4 0,4-1 0</inkml:trace>
  <inkml:trace contextRef="#ctx0" brushRef="#br0" timeOffset="11845">10840 281 8195,'-1'-8'0,"-1"2"2266,-1 0-1691,0 4-166,0-2 0,1 5 220,-4 2-416,4 2 185,-2 4 0,1 2 1,-1 2 317,-1 1 0,3 0-337,-1 4 1,2-1 289,1-3 0,4 2 43,2-4-290,-2 0-262,8-4 0,-6 3 159,5-2-429,-1 2 175,-1-6 0,3 0 173,-1-2-439,1-2 210,-3-1-55,0 0 0,0 0-41,0 0 1,-4-3-338,1 0 0,-4-4 47,1 1-354,-2-2 464,-1-1 1,0-3-159,0 1-26,0-1 194,0-1 0,0 2-82,0-3 26,0 3 94,0-2 0,0 1 238,0 1 0,0-1-49,0 3 1,1 1 16,2 2 116,-2-1-214,7 6 0,-6-3 30,4 4 1,-3 0 47,3 0 1,-4 4 24,4 1 1,-1 3 173,1 1 1,1 0 34,-4 0 0,4 3 35,-1-1 1,-1 1-8,0-3 0,0 0-77,1 0-245,2-1 0,-6 0 93,4-2 0,-4 2 3036,2-7-1996,-4 3 1,1-4-934,2 0-185,-2 0-163,3 0 1,-3-1 73,2-2 1,1-1-470,5-2 1,-3-5 3,0 2 144,0-1 211,7 1 0,-4-3-209,3 0-44,-2 1-86,-1-2 215,0 3 311,-1-3-83,1 5 0,-3 3 132,0 2 0,-3 2-110,3 1 0,-3 0 452,3 0 1,-4 4-107,1 1 890,1 3-729,-3 1 1,4 0 13,-2 0-15,2 0-118,0-1 1,2 1 288,-4 0-675,4 0 189,-2 0 1,3-1-1133,1-3 0,1 2 582,2-4 0,-1 0-1174,3-3 0,0 3 135,1 0-180,1 0 1095,-6-3 1,6-3-65,-4 0 698,-1-4 0,2 2 0,1-3 0</inkml:trace>
  <inkml:trace contextRef="#ctx0" brushRef="#br0" timeOffset="12178">11476 290 7863,'-4'-9'666,"-1"1"1,-2 2-359,1 0 577,-2 4 1,3-2-1,-5 4 246,-2 0-457,3 0-329,-4 4 1,4-2 159,0 4 0,3 0-159,1 2 0,2 4 51,-3 0 1,4 1 153,-1-2-316,2-1 1,1 3 0,0-4 245,0 0-427,4-1 1,-2 1 0,4 0 307,0 0-387,-2-4 0,4 2 1,-2-5 69,2 0 0,2-1 30,1-1 1,0-1-128,4-1 1,-3-3 102,2-4-281,-3 0 153,6-4 0,-7 2 60,1-3-186,-5 3 99,2-6 1,-4 4 135,2-5-233,-2 0 91,-4 1 1,0-1 39,0 0 1,0 1 9,0-1 1,-4 0-274,-2 1 0,1 3-98,-1 2-718,4 3 274,-6 0 296,8 4-1072,-4 1 433,4 4 539,0 0-1210,0 4 1178,4 1 1,-3 4-446,5-1 1156,-4 1 0,10 4 0,-2 1 0</inkml:trace>
  <inkml:trace contextRef="#ctx0" brushRef="#br0" timeOffset="13922">11591 299 7863,'0'5'1697,"3"3"-1174,0-2 0,4 0-66,-1 0 1,2 1-16,4-4-374,-2 4 92,3-6 0,-4 6 212,3-4 264,-2 0-318,3-3 1,-1 0 106,-1 0 16,1 0 1,-3-3 0,-1-1-22,-2-1-263,1-1 1,-3-3-72,2 0 1,-2 1 131,-4-1-122,0 0 0,-1 3 0,-2 0 383,-3-1-1037,-1 0 377,-2 2 1,0-2-12,0 4-503,0 0 444,0 3 0,1 0-172,-1 0 210,4 0 182,-3 4 0,7 1 0,-2 4-173,2-1 463,1 1-188,0 0 0,1 0-55,2 0 79,-2 3 0,6-2 1,-3 2 273,1-2 0,-2-4-153,3-1 0,-4 0 195,4 1 0,-3 1 22,3-4-155,-4 4 164,6-6-128,-7 3-363,3-4 185,-4 4 1,1-3 184,2 2-102,-2-2 0,4-5-421,-2-2 0,-2-2 113,2-1 0,1 0-577,2 1 1,-1-2 128,1-2-950,0 2 954,3-7 0,3 5-101,-1-3-522,5-2 688,-6 4 1,6-6-232,-1-2 255,-2 3 1,3-5-217,-5 3 500,1 1 1,-1-1-67,-2 5 0,1 2 195,-4 4 1,-1 0-71,1 1 841,-4 3-614,2 1-116,-4 4 530,0 0 0,-1 4-120,-2 2 852,-2 5-797,0 3 1,-2 4 441,4-1-355,-3 1-291,5 4 0,-3-4-33,4 3 0,0-3 82,0 0-215,0 0 1,0-4 0,1 0 320,2-1-591,-2-1 196,6-4 0,-5 1 220,4 0-976,0-4 533,-1 3 1,3-6 67,-2 4-881,2-4 667,0 2 0,1-4-598,0 0 615,0-4 1,0-1-69,0-4 0,-4 3-187,1 0 692,-4 0-172,2-3 1,-1 4-223,0-1 1157,0 4-420,-3-2 397,0 4-649,0 0 1,-1 4 536,-2 2 0,2-2-290,-2 2 0,2 0-11,1 3 1,0 0 200,0 0-632,0 0 1,0-4 0,0 1 368,0 1-365,4-3 0,-2 0 208,4-4-12,-4 4-143,6-3 2,-3 3-170,3-4 0,1-3 62,0 0 1,0-4-40,0 1 1,-3 1 81,0-1-95,-1 1 135,0-4 0,3 0-24,-2 0-307,-2 0 42,4 4-318,-7-3 92,3 8 450,0-4 1,-3 5-70,2 2 1,-2 2 631,-1 7 0,0 2-103,0 4 93,0-1-330,0 5 1,0 1 95,0 7 637,0-3-496,-4 7 1,3-5 247,-2 3-420,2 0 1,2 1-1,1-2-166,1 0 0,0-3 15,-3-5 1,0 2-150,0-4 1,0-4-3,0-2-157,-4-4 162,-1-3 0,-4-1 10,0-4 0,-1 0 18,-2-3 0,0-5-761,-3-3 0,-1-2 362,5-5 0,0 0 209,5-2 1,2-1-143,4 0-1087,0 1 595,0-5 305,0 4 153,4-4-21,1 0 0,7 3 1,-1-5-291,0 0 211,3-2 180,-4 0 0,5 2-127,-3 1 0,4-1 95,-2-2 1,0 3 236,1 3 0,-1 1-159,0 2 1,2 2 304,-4 0 1,0 5-51,-4 1 700,1 1-518,0 7 0,-4-4-59,-2 2 527,2 2 1,-4-2-54,2 6 0,-2-1-273,-1 4 1,0 0 319,0 2 0,0 2 46,0 2-387,0-2 1,0 3 106,0-5-212,0 1-181,0 0 0,0-3 0,0 0 338,0 1-614,0-3 221,4-1-94,-3 1 48,2-3-43,-3 3-263,0-4 0,1 0 170,2 0 1,-1-1-418,4-2 0,0 1 28,3-4 72,0 1 0,0-4-94,-1 0 233,1 0 146,0 0-109,0 1 204,0-1-71,-1 0 53,1 0 1,-3 4 11,0 2 0,-3-1-305,3 1 680,-4 0 0,5 4-96,-4 2 485,0 2 0,-1 1-94,1 0-397,4 0 748,-2 3-541,4-4 0,-3 2 282,0-1 1,1-1-213,4 1 1,0-4-107,4 1 0,-3-2-70,2-1 1,1 0-161,3 0 1,-2 0 155,-1 0-707,2 0 370,-4-4 0,2 2 77,0-4-400,-4 4 322,5-6 1,-6 6-306,2-3 0,-2 0-115,-2-1 359,1-2 0,-3 3-13,0-4 355,-4 4-319,2-3 62,-4 8 1,0-5 485,0 2-118,0 2-205,-4-3 1,2 4 28,-4 0-215,4 4 146,-2-3 1,4 4 110,0-2 1,0-2-132,0 5 1,0-3 246,0 3 1,0 0 71,0 3-139,0 4-135,0-4 1,3 8 119,0-2 108,4-2-73,-6 3 0,6-2 164,-4 4 0,3 2-53,-3 1 0,2 0 122,-2 0 1,3-3-65,-3 3 1,1-2-316,-1-2 0,-2 1 156,2 0-106,-2-1 44,-1-3 1,-1-1 160,-2-5-323,2 1 66,-7 0 1,2-4-212,-5-2 0,0-2 93,-4-1 1,3-1-668,-2-2 1,3-5 364,-1-4 1,3-3-31,3 0 0,2-3-66,4-2-35,4 1 1,4-6 0,5 1-355,1-1 596,-4-6 60,7 4 1,-3-3-371,4 3-392,-1 1 559,1-1 0,-2 2-1394,-1 1 1211,2 3 1,-6 3-1239,3 0 1236,-7 5 1,4 0 573,-8 4 0,0-4 0,-3 0 0</inkml:trace>
  <inkml:trace contextRef="#ctx0" brushRef="#br0" timeOffset="14077">12561 79 7880,'-18'-3'3691,"5"-2"-2417,0-4 1,7 4 300,0 2-790,4 2-1083,-2 1 32,4 0 1,1 0-757,2 0 1,2 0 655,4 0 366,4-4 0,0-5 0,5-4 0</inkml:trace>
  <inkml:trace contextRef="#ctx0" brushRef="#br0" timeOffset="14939">90 1040 7906,'0'17'1877,"0"0"1,0 0-673,0 0 1189,4-1-1551,-3 10 1,3-7 160,-4 5 1,1-4-103,2 4-546,-2-5-193,3 7 0,-1-8 163,0 3-1273,4-2 773,-2-2 1,1-2 207,-1 0-1901,1-5 637,-1-1 407,3-1-1953,-7-3 851,3 0 518,0-1 0,-3-8 1407,2-2 0,-10-6 0,-3-1 0</inkml:trace>
  <inkml:trace contextRef="#ctx0" brushRef="#br0" timeOffset="15214">5 1110 7906,'-1'-7'2188,"-2"1"-985,2-2-493,1 3 756,5-4-930,4 0 1,3 3 88,0 0 9,3 5 1,0-3-155,6 4 1,-2 0-88,5 0 1,-4 1 18,4 2-218,-5 1-4,3 5 0,-4 1 136,-1 2-279,-3-2 116,-5 6 0,-2-5 185,-5 4 0,1-4-96,-3 0 0,-1 2-48,-1-1 0,-4 0 40,-6-4 1,-3 1-235,-5 0 0,0 0 31,-4 0-671,5-4 508,-7-2 0,8-3 14,-3 0-1724,3 0 1228,4 0 0,1-3-1169,4-3 1,1-5 907,3-1 1,1-3-778,4 4 1,1-5 179,2 1 1462,5-1 0,6-2 0,4 0 0</inkml:trace>
  <inkml:trace contextRef="#ctx0" brushRef="#br0" timeOffset="15650">337 1058 7906,'4'9'0,"1"4"0,4 2 3157,0 1-2049,0-2 1,-1 3-49,1-3 333,0-1-863,-4 4 1,2-7 984,-4 1-641,4-1-790,-6-1 1,3-3 192,-4 0 105,0-4 0,0 1 53,0-6-521,0-2 162,0-4 1,-1 0 173,-2 0-1188,2-3 632,-7 2 0,7-7-845,-2 2 0,-1 2 552,1-2 0,0 1-321,3 0 1,1-2 338,2 4 0,-1-3 374,4 4 1,0-1-120,3 3 160,3 0 3,-2 1 0,4 0-163,-2 2-250,1-2 265,1 7 0,3-3-109,-3 4 1,-1 0 153,-1 0 1,1 0 120,-2 0 0,1 3-86,-3 0 1,-1 4 412,-2-1 1,1 2-189,-5 0 1057,5 1-765,-6 0 1,4 3-40,-2-1 653,-2 1-472,3-3 0,-3 1 878,2 2 0,-2-3-626,2 3 1,1-2 205,-1-1 0,1-3-354,-1 0 1,-1-2-739,3 2 228,-3 2-1338,6-7 650,-7 3-109,7-4 0,-6 0 343,4 0 1,-4-1-1403,1-2 1,-2-2 255,-1-4 1578,0 1 0,0-5 0,0-1 0</inkml:trace>
  <inkml:trace contextRef="#ctx0" brushRef="#br0" timeOffset="16052">681 954 7879,'9'8'1815,"0"1"0,1 1-170,2 2-46,-3-2-1023,4 6 1,-4-3 78,0 2 274,0 1-532,-1-2 1,-2 4 483,0-1 0,-1 1-362,1 0 0,1-4-85,-4 1 0,3-3-158,-4 2 1,4-3 10,-3 1 0,0-5 35,-3-1-636,0-4 293,0 2 0,3-3 125,0 2-1197,0-2 800,-3 2 0,0-6-1099,0-3 0,0-2 630,0-1 0,-1-1-46,-2-2 0,2-1 357,-2-5 1,2 0-147,1 1 0,3-1-181,0 1 259,4-1 244,-2 0 0,1 5-123,0 1 520,0 2-184,2 1 1,-1 4 747,2 2 0,-2 2-479,5 1 0,-3 5 1118,0 4 0,0 0-570,0 3 1,1 0 17,1 0 1,-1 1 5,2-1-28,-2-3-423,3 4 1,-4-4 194,3 0-1448,2 0 756,-4-1 1,3 0-1366,-1-2 1,-2 1 801,2-4 1,-3 0-1155,0-3 1,0 0 943,0 0 0,0 0-411,0 0 1,-4-4 1352,1-2 0,0-6 0,3-1 0</inkml:trace>
  <inkml:trace contextRef="#ctx0" brushRef="#br0" timeOffset="16440">1175 1033 7879,'-3'-9'1058,"0"0"0,-1 3 35,1 1 264,2 3-839,-2-6 0,2 7 89,-2-2 1228,2 2-1141,-3 1 0,1 4 284,0 2 1,-1 2-433,1 0 0,2 5 34,-2 2 0,2 1-203,1 2 1,0-3-276,0-1 1,4-2 273,2 3-607,-2-4 225,4 1 0,-3-4 217,3-2-223,5 2 56,-3-7 1,4 3-486,-3-4 0,0 0 224,4 0 0,-3-1-532,2-2 0,-2-2 296,3-4 0,-3-1-201,2-1 1,-6 1-83,1-2 333,-2-2 148,2 5 0,-5-5-67,-1 2 193,-2 2-193,-1-2 454,0-1-252,0 3 2158,0 1-1365,0 5 1,-3 8 411,1 2 1,-2 5-118,1 1 429,2 3-867,-3-1 1,4 3 86,0-3-518,0 3-23,4-3 1,1 0-332,3-3 0,1-1 248,0-1 0,0-1-1298,0-2 0,0-1 615,-1-3 0,1-1-1539,0 2 0,0-3 344,0-3-1236,-5-1 1449,4-1 1672,-3-7 0,4 6 0,0-7 0</inkml:trace>
  <inkml:trace contextRef="#ctx0" brushRef="#br0" timeOffset="16914">1519 1023 11465,'0'10'3717,"0"2"-1973,0 1-1110,0 5 0,0 0 832,0-1-999,0 1 1,0 1 226,0 1 363,0-1-638,0 6 1,0-2 206,0 3-605,0-3 131,0 2 1,3-6-602,0 1 1,0-1 370,-3-1 1,0-5-1991,0-1 995,0-2-1098,0-5 976,0-1-738,-4-4 1240,-1-8 0,-4 1-640,1-8 1,-1 3 662,0-6 1,0 1-167,0-6 0,1 1 316,3-4 1,-2 3 194,4-6 1,0 3 324,3-3 0,4 3 0,2 2 0,-1 0 0,4 3 476,-2 0-429,6 4 0,-1 0-164,-1 2 2056,1 3-1191,1 7 0,-3-2 468,1 4 1,0 0-578,1 3 1,-1 4 55,3 2 0,-3 2-269,1 1 1,1 2 394,-1 1 0,2 3-275,-2-4 1,-1 5-34,-5-1 0,0-1 126,-3 0 1,0-2-262,-3 3 0,-4-3-228,-1 2 1,-7-3 78,-3 1 0,1-5-577,0-2 1,2-3 114,-3 1 1,2-2-807,-2-1 1,-2-1 206,2-2-2051,3-1 1856,-1-9 0,4 2-114,0-4 1,4 1 605,2-4 0,3 0-1445,3 1 1980,2-5 0,8 0 0,1-5 0</inkml:trace>
  <inkml:trace contextRef="#ctx0" brushRef="#br0" timeOffset="17555">1696 802 7768,'0'9'0,"0"3"0,1 2 1858,1 4 0,-1 2-189,2 1-507,2 3-685,-4-1 1,3 0 187,-4 1 309,0-1-580,0 0 0,1 1-365,2-3 1,1 0 25,2-4 0,2 1-223,-2-1 0,0-3 211,0-2 0,2-2-1683,-2-1 942,2-5-1397,1 4 1311,0-7 0,-1 3-162,1-4-772,0 0 1079,0-4 1,0 0-92,-1-2 1,0-1 729,-2 1 0,2-1 0,-2 1 0,2-2 0,1 2 0,-4-1-189,1 2 0,-1-3 189,1 2 0,1-2 781,-4-1 1,3 0-149,-3 1 1832,4-1-1578,-6 0 1,2 0 1029,-3 0-1087,0 0-134,0 1 657,0-1-499,0 0-504,-3 4 1,-2 1-46,-4 4-198,0 4 45,0 5 1,-2 5 153,3 3 85,-3 1-131,10 0 0,-6-1-238,4 1 1,0-2-52,3-1 1,1 1-179,2-4 1,2-1 146,4-2 0,0 0-113,-1 0 0,1-4 73,0-2 0,3-2-40,0-1 1,2-4-154,-2-2-45,4-2 162,-7-1 1,8-3-208,-2 1 6,2-5 187,0 2 0,-2-3-118,0-1 0,-4 0 84,4 1 0,-4-1 239,1 0 1,-3 2-175,0 1 157,0-2-35,-4 8-149,3-4 933,-7 8-283,3 1 46,-4 4 1,3 1-193,-1 2 0,4 2 613,-3 4 0,4 2-357,-1 1 1,-1 4 156,1-1 1,0 0-40,3 0-111,-1 2-306,-3-8 1,2 7-84,-4-4 0,3 3-134,-3-4 0,3 1-608,-3-3 1,0-3 407,-3 0 1,0-3-2699,0 2 2045,0-3 1,-5 2-996,-4-4 0,-4-1 211,-4-2-1198,-1-1 1820,-4-5 1,-4-1 956,-6-2 0,-7-2 0,-1-3 0</inkml:trace>
  <inkml:trace contextRef="#ctx0" brushRef="#br0" timeOffset="17711">1607 855 7847,'0'-9'3201,"-4"4"-1504,3 1-1529,-6 4 0,2 0 125,-4 0-2022,0 0 1259,0 0 1,-1 3 238,-1 0-2078,-3 0 2309,-4 1 0,1-3 0,-1 3 0</inkml:trace>
  <inkml:trace contextRef="#ctx0" brushRef="#br0" timeOffset="17873">699 855 7873,'-11'-8'0,"2"2"0,6 2 2690,-1 4 1,8 0-900,2 0-3627,2 0 1142,1 0 0,0 0-1527,0 0 2221,3 0 0,2 0 0,4 0 0</inkml:trace>
  <inkml:trace contextRef="#ctx0" brushRef="#br0" timeOffset="18307">2586 1181 8427,'-9'0'3928,"1"0"-3344,3 4 1,0-2-149,2 4-94,2-4-2465,-3 5 745,4-6 1378,-4 3 0,3 0 0,-3 1 0</inkml:trace>
  <inkml:trace contextRef="#ctx0" brushRef="#br0" timeOffset="18800">2966 846 8085,'0'-5'4306,"0"1"-3546,3 8 1,1 2 86,2 6 909,2 1-1117,-3 9 0,1-3 361,0 5 0,-1-2-454,1 2 0,0 0 82,-3-3 1,1 3-229,-1-4 1,-2-2-297,2-4 1,-2 0-137,-1 1 1,0-2-72,0-5 0,0 1 259,0 0-2523,0-4 1511,0-1 0,1-4-3965,2 0 3665,-2 0 1,7-4-354,-2-2 0,-1-2 240,0-1 1269,1 1 0,3-9 0,0-2 0</inkml:trace>
  <inkml:trace contextRef="#ctx0" brushRef="#br0" timeOffset="19057">3239 907 7806,'0'-9'2497,"0"0"-1498,0 4 1212,0 1-1417,0 4 0,-5 1 44,-4 2-609,0 2-74,-11 4 0,5 0 149,-5 3 0,0-1-84,-1 4 1,6-4-270,-3 4 1,3-4 115,1 1 0,4-2-67,4-2 1,1 1 46,-1 0-96,2 4 1,4-5 0,1 1-153,2-1 1,3 4 92,6-6 0,-1 4-132,3-4 1,0-2 88,1 2 0,4-4-781,-1 1 0,2-1 380,-3 1 0,1-2-733,-1 2 1,0-2 159,-2-1-454,2-4 982,-8 3 0,4-4-107,-4 2 704,-4 2 0,3-7 0,-3 4 0</inkml:trace>
  <inkml:trace contextRef="#ctx0" brushRef="#br0" timeOffset="19757">3310 1076 7806,'0'-5'1932,"0"1"-1307,0 4 4861,0 0-4938,3 0 1,2 0 15,4 0 0,1 0-160,2 0 0,-2 0-90,5 0 1,-4 0 47,1 0-335,-2-4 38,-2 3 1,0-4 245,-2 3-583,2 1 275,-7-7 188,3 7-757,-4-7 274,0 7-321,0-7 1,-4 7 327,-2-2 0,-2 2 51,-1 1 0,1 0 60,-1 0 1,3 4 252,0 2 0,1 5-15,-1 0 537,-2 1-420,7 1 0,-3-3 11,4 2-2,0-3 1,4 0 0,2-1-90,2-2 1,1 1 18,0-4 0,0 0-226,3-3 0,-1 0 57,4 0 1,-1-1-88,4-2 1,-3 1-170,-1-4 116,1 0 1,2-3 0,-1 0-195,-2 1 419,-3-1 0,2 0 0,-5 0 149,-3 0 0,2 3 20,-4 0 738,0 5-337,-3-3-203,0 4-207,0 0-78,0 4 0,-3-3 170,0 5 7,0 0-182,3 3 1,0-3-153,0 0 0,0-3 117,0 3-117,0-4 0,1 4 61,2-3 0,-1 0 122,4-3 1,0 0-87,3 0 0,0-4-2,-1-1 0,1-3-25,0-1-178,4 0 0,-2-3 0,2 1-306,0 0 0,0-2 240,-1 1 0,-3 1-216,3 2 1,-1 1 120,1 2 1,-3 2 86,3 4 1,-5 0-129,-1 0 935,0 4-488,3 1 1,-3 8 260,-1 1 1,-3 4-202,1 3 0,1-2 608,-1 5 1,1-3-286,-1 6 1,-2-4 195,2 4 1,-2 1-250,-1-4 0,0 3-57,0-3 0,0 0-61,0 0-96,0-3-59,-4-3 1,-2-1 96,-6 1 0,-2-4 13,-7-2 0,-2-3-238,-7 0 1,-2-1 115,-6-2 0,-3-2-845,-3-4 0,4-1 382,2-2 1,4-2-1343,4-4 1,5-1 131,7-1-1191,4 1 1795,6-11 1,5 6-2,6-5-1657,5 1 1673,6 2 1,12-4-135,3 0 1,12 1 193,6 2 851,8 1 0,3-1 0,4 0 0</inkml:trace>
  <inkml:trace contextRef="#ctx0" brushRef="#br0" timeOffset="20087">4482 1024 7802,'0'-9'0,"0"1"0,0-1 2930,4 4-1911,1 1 0,1 5 782,0 2 0,-1 6-959,1 5 0,1 7 347,-4 2 0,0 3-565,-3 0 1,0 4-145,0-1 1,0-2 156,0-4-945,4 1 270,-4-2 0,7-3 220,-4-5-1839,0-3 1256,-3 2 0,3-7-3531,0 0 1651,0-4 878,-3 2 1,0-5 250,0-2-752,0-2 1218,0-4 1,-1-3 685,-2 0 0,-2-3 0,-4 1 0</inkml:trace>
  <inkml:trace contextRef="#ctx0" brushRef="#br0" timeOffset="20332">4456 1041 7800,'5'-14'0,"0"-2"0,-2 5 2885,2-1-1894,7 7 1,-1-2-13,4 4 884,-4-4-1165,5 6 1,-5-3 195,4 4 1,-4 0-396,0 0 0,2 4 122,-1 2 1,-1 2-47,-6 1-204,3 4-134,-3-4 1,0 5 124,-2-2 23,-2-2-141,-1 2 0,-4 0-113,-2 0 0,-3 0 101,-2-3 1,1-1-621,-2 1 1,-1-1 296,2-2 1,-4 1-1407,3-4 0,0 3 167,4-3-1530,-5-1 892,7-2 943,-2 0-1316,8-3 1519,0-2 0,7-4-837,2 0 1659,6 0 0,-2-4 0,5 0 0</inkml:trace>
  <inkml:trace contextRef="#ctx0" brushRef="#br0" timeOffset="20763">4756 1033 15484,'-4'9'1848,"-2"0"1,1 0-672,-1 3-20,4-2-692,-2 3 1,1-2 226,1 1-826,-1 0 161,3-3 1,4 0-93,1-1 0,3 1 140,1 0 0,4-3-104,2 0 0,-2-4 91,2 1 0,-1-2-218,0-1 0,2 0-79,-4 0-787,3 0 673,-5-4 0,3 2-19,-4-4-817,-4 0 731,3-3 1,-7 0-6,1 1 1,-1-2 137,-1-2 1,-1 1-26,-1-3 0,-2 2 79,-2-3 1,-4 1-65,4 0 0,-7-2 21,5 4 267,-3 1-125,6-2 0,-2 3-168,4-2 594,-4 6-212,6-2 172,-3 8-211,4-4 17,0 4 1,1 0 459,2 0 0,2 0-40,4 0 687,0 4-715,0 0 1,2 5 86,1 0-40,0 4-156,-3-3 0,-1 2 250,1-3-357,0 4-45,0-3 0,-1 2-389,-2-3 1,1 0 219,-1 0-2589,2 0 1295,1 0-2367,-4-5 1423,3 4 1407,-7-7 1,3 2 844,-4-6 0,-4-2 0,-1-3 0</inkml:trace>
  <inkml:trace contextRef="#ctx0" brushRef="#br0" timeOffset="21163">5003 998 7800,'9'1'2126,"-1"2"0,-2 2-1074,0 3 1,-1 1-327,1 0 0,2 0-252,-2 0 1,-1-1 106,1 1 1,-4 0 95,4 0-91,0 0 61,-1-4-242,3 2-287,-3-2 192,4 0-172,-4-1 166,2-4-803,-2 0 499,4-4 1,-3-1-1113,0-3 0,-3-1 62,3 0-127,-4 0 630,2 0 0,-4 0-107,0 1 381,0-1 118,0 0 0,1 0 74,2 0 0,-3 3-232,3 1 787,-2 3-470,-1-2 0,1 5 728,2 2 0,-1 2-85,4 3 644,0 5-790,-1-3 0,3 4 120,-2-3-261,2-1-129,0 3 1,1-7-152,0 0 0,3-1 76,-1 0 0,1 0-113,-3-2 0,0-2 135,0 2 0,0-2-1010,-1-1 0,-2-1 91,0-2-1714,0-2 1567,-1-3 0,2-1-98,-4 0-1098,0 0 1341,1 0 1,-3 0-447,1 1 1,-1-4 1188,-1 0 0,-3-8 0,-2 2 0</inkml:trace>
  <inkml:trace contextRef="#ctx0" brushRef="#br0" timeOffset="21381">5320 802 11045,'0'8'2450,"3"1"-1781,0 0 1,4 4-263,-1 2 1,-1 1 3,1 2-36,0 0 1,2 2 0,1 1 257,0-2-257,0 0 1,0-2-1,0-2-200,-1 0 1,1-3-100,0 2 0,0-3-739,0 1 1,-3-3 248,-1-3-2849,-3 1 1697,2-2 84,-4 0 943,0-1 1,-1-4-78,-2 0-175,-2 0 0,-3-4 1,-2-2 789,-2-1 0,-2-2 0,-3 0 0</inkml:trace>
  <inkml:trace contextRef="#ctx0" brushRef="#br0" timeOffset="21697">5329 1005 7793,'0'-5'0,"4"-3"0,2 2 0,3-2 1838,3-1-1161,1 0 0,5 4-96,0-1 1,2 1-220,1-1 1,2-2-218,-2 2 0,2 1 74,-2-1 0,2 1 105,-2-4 1,0 3-16,-4 0 389,1 0-379,-1 1 0,-3 0 100,-2 2-55,-6 2 128,-2-3-273,0 4 0,-4 1-13,0 2 0,-4 3 13,-5 6 0,-3-1-1,0 3 1,1-2-13,2 3 0,3-1 13,0 0 0,4 2 0,-1-4 0,2 2-14,1-2 1,0 3-2442,0-3 3015,4 3 0,-2-5 0,3 2-140,-1-2 1,0-1-675,-1-1 0,-2 1 57,2 0 0,1-3-742,-1 0 0,-1-3 142,-2 3-1656,0-4 1460,-3 1 1,-2-3-86,-4 0-1455,-4 0 1475,-1 0 0,-3-3-182,-1-3 1,-2-2 507,-1-1 0,-5 0 513,0 0 0,-4-7 0,-6-3 0</inkml:trace>
  <inkml:trace contextRef="#ctx0" brushRef="#br0" timeOffset="21833">5082 837 7789,'-5'0'4237,"1"0"-2306,12 0-2051,-2 0 1,11 0-1,-3 0 214,3 0-856,1 4 1,2-2 0,3 3-2406,2-1 3167,0 3 0,9-7 0,-2 4 0</inkml:trace>
  <inkml:trace contextRef="#ctx0" brushRef="#br0" timeOffset="22673">6150 1057 7742,'5'-12'504,"2"2"-353,-4-2 0,3 1 755,-3 0 1,3-2-366,-3-2 0,3-1 415,-3 5 0,-1-1 68,-2 3 1347,0 0-1294,0 1-387,-3 3-356,-2 1 0,-5 8-131,-2 1 236,2 7-194,-2-2 0,3 7 117,0-3 1,1 0-96,2 1 0,1-4-404,2 0 0,2 2 162,-2-1 0,3-1-343,3-5 1,-1 0 72,4-3-324,0 4 374,3-6 0,3 3-12,-1-4 0,5 0-115,-1 0 1,0-4-264,0-2 1,1 1 160,-4-1 1,2 2 316,-2-2 1,1-1-45,-1 4 0,-3-3 228,3 3 0,-3-1-26,-3 1 46,2 2-71,-3-3 0,0 4-151,1 0 246,0 0-48,-1 4 0,3-2 496,-2 4 0,2-1-254,0 1 0,1 2 208,0-2 1,0-2-181,0-2 0,3 2 99,-1-1 1,2 1 181,-1-1-575,-2-2 26,6 3 0,-3-4-86,2 0 0,1-1 81,-1-2 0,2 1-57,0-4 1,1 3 5,0-3 1,-2 2-121,-1-2 1,1-2-49,-5 2 124,5 2 51,-6-4 1,2 6 12,-6-4-243,1 4 4,-6-5 223,3 2-64,-4-4 1,0 0 0,-1 1-62,-2 2 1,-2 1 84,-3 2 1,-4 3-191,0-3 1,-4 3 33,2 3 0,0 1 89,-1 5 1,5 0-38,-2 0 327,6 0-149,-2 0 1,6 2-1,-4 1 0,4 0-91,-1-3 1,2-1 170,1 1 0,3-3-39,0 0 1,4-4 56,-1 1 1,2 1-62,1-1 1,2-1 9,1-5 0,4 1-23,-1-4-491,-3-4 269,5 0 1,-4-3 88,1 1-131,-1-2 83,-4-3 0,0 2 355,0 0 0,-4-3-121,1-2 1,-4-1 220,1 4 1,-2-4-27,-1 1 107,-4-5-194,3 6 1,-7-2 2,3 3 58,-3 1-72,-1-1 1,0 4 256,0 2-2667,4 3 860,-2 4-3394,6 1 3527,-3 4 0,5 1 1186,2 2 0,1 2 0,5 3 0</inkml:trace>
  <inkml:trace contextRef="#ctx0" brushRef="#br0" timeOffset="24235">7500 1023 7819,'0'-9'1069,"4"4"-653,-3-2-242,3 2 0,-2-4 307,1 0 1,3 0-114,-3 0 1,0 1 421,-3-1 0,0 0-308,0 0 1,0 0 302,0 1 1,-3 2-298,0 0 1,-6 4-42,0-1 0,-6 3-173,0 3 0,-1 6-93,-2 5 1,-1 6 190,-1 0 1,1 5-117,-1-2 1,2 0 56,3 1 1,4-8-115,5 2 0,1-3-307,2-1 0,3-2 88,0-6-495,0 2 390,12-7 1,-7 3 92,7-4-346,2-4 237,0-1 1,3-5-226,1-2 1,2-1 117,1-5 1,-3 0-540,-4 1 0,-2-2 314,3-2 0,-4 2-4,0-5 1,-4 2-168,-1-2 119,-4-1 254,2 6 0,-3-5-109,2 3 428,-2 0-222,3 8 0,-4 0 284,0 4-203,0 0 440,0 4 1,0 5-175,0 6 0,-3 6 744,0 3 1,0 4-55,3 2 311,0 4-718,0-3 1,0 4 104,0-3-52,0 3-263,4-8 1,1 4-162,4-5 0,-1-3 77,1-2 1,0-2-114,0-2 1,1 0 51,1-2 1,0-2-322,4-4 1,0 0 81,2 0-719,1 0 580,-4-4 1,1-1-15,-3-4-482,0 1 480,-3-5 0,1 3-109,-1-2 1,2 0 68,-5 0 0,-2-3 27,-1 3 1,-2 1-100,-1 2 295,0 0 1,0 3-147,0 0 678,0 4-355,0-2 0,-3 8-45,0 2 821,-4 2-587,6 5 0,-6-4-42,4 3 651,0 2-538,3-4 1,0 3 10,0-5 0,3-2-90,0 0 1,4-1-66,-1 1 0,2-2 163,1-4-504,-1 4 156,5-3 1,-2 2 157,4-6-671,-1-2 345,4-4 0,0-1 15,-1-2-499,-3-1 432,3-1 1,-5-3-41,3 3 0,1-4 101,-4-3 0,2 3 41,-2-3 1,0 2-26,-3-2 0,-4 2-69,1-1 1,-1 1 44,1 2 5,-2-1 91,-4 0 1,0 5 351,0 1 1,0 5-56,0 1 40,0 4 1,-4 0-132,-2 8 0,-2 5 430,0 9 0,-4 1-193,0 5 1,1 0 62,5 6 0,-1 3 114,1 0-30,2 2-267,-4-6 0,7 4 115,-2-3 60,-2 2-139,4-6 1,-3 2-654,4-3 1,1-4 282,2 1 0,-1-5-1070,4 2 0,-3-4-5,3-2-436,-4-2 0,6-5 608,-3-2 0,3-3 309,1-6 0,0-3-408,0-6 1,1-2 486,1-3 0,0-2-474,4-2 1073,-4 3 0,5-8 0,-2 4 0</inkml:trace>
  <inkml:trace contextRef="#ctx0" brushRef="#br0" timeOffset="24514">8248 712 7722,'5'-26'0,"2"3"0,-4 3 0,0 2 1533,-3 4 1,3 1-148,0 4-414,0 4-190,-3 1-144,0 4-81,0 0-274,-4 4 1,-1 6 104,-4 8 161,0 3-244,1 6 0,-1 3 516,0 2 0,1 0-333,2 0 0,-2 3 265,2 3 1,-1 1-319,-2-4 0,3 0-376,0 1 1,4-5 164,-1-2-1025,2-5 637,-3 1 1,3-7-806,-2 0 0,2-2 90,1-4 50,0 0 0,0-6 251,0-1 0,-4-3-677,-1 1 1,0-2 630,-1-1 0,0-4-654,-3-1 0,-4-3 104,-1-1-118,1 0 824,-4-4 1,4 1 467,-5-3 0,0-6 0,1 3 0</inkml:trace>
  <inkml:trace contextRef="#ctx0" brushRef="#br0" timeOffset="25527">7931 1040 7722,'-5'-4'1962,"1"3"-1009,4-3 439,4 4-870,1 0 0,8 0-58,1 0 0,3 0-193,1 0 0,3 0 117,3 0 1,1 0-64,2 0 0,-2-3 161,-1 0 1,4-1-123,-1 1 0,0 2 172,-4-2 1,3-1 47,-3 1-230,-1-3-205,0 1 1,-3-3-318,-1 2 1,0-2 211,-6 2-424,4-2 412,-6 0-664,-2-1 484,-4 0 1,-5 1-196,-2 2 1,-1-1-121,-5 4-158,-4 1 352,3 2 0,-2 0-184,3 3 418,0-2-20,0 7 1,1 0 203,2 4 1,-1 1-123,5-2 1,-1 2 232,3 2 1,0 0-115,0-3 0,0 1 10,0-1 1,4-2 135,1 1-16,-1-1-111,4-5 0,-3 2 306,4-4-313,0 4 1,0-6 15,-1 2 0,-2-2 75,0-1-275,0 0 1,3 0 99,0 0-147,-5-4 28,0-1 1,-1-4 59,0 0 1,3 0-123,-3 0 1,1 0-504,-1-3 1,-1 2 290,4-2 1,-3 2-487,3-2 0,0 2 292,2-2 1,1 5-108,0 1 0,0 5 22,0-2 562,3 2-124,-6 1-163,10 0 453,-6 0-156,3 0 0,0 3 414,-4-1 0,0 2-267,0-1 1,2-2 588,1 2 1,3-2-282,-3-1 0,0 0 237,0 0 1,-2-1 94,2-2-715,-3 2 128,-4-7 0,2 7 125,-4-5-542,0 4 226,-3-6 1,0 6-26,0-4 80,0 0 1,-1-2-226,-2 2 0,-2 0 64,-4 3 1,0 0-61,-3 3 1,2 4 40,-2 1 1,0 3 290,0 1 1,0 3-44,3 0 445,0 3-358,1-5 0,3 7 97,2-3-323,-2-1 100,4 0 1,-2-4-130,6 0 1,-1-1 132,4 1 0,1-4-149,4-2 1,0-2-34,4-1-169,-4 0 162,5 0 0,-2-1 7,4-2-759,-1-2 551,1-4 1,1 1 15,1-1 0,-4 1 151,1 2 1,-2-2 101,0 2 1,-2 1-279,-5 0 452,1 3-64,0-2 270,-4 4-262,-1 0 1,-5 3 51,-2 0 1305,2 3-932,-7-1 1,3 4 463,-4 0-263,1 0-386,-1 0 0,1-4-96,2 1 1,-1-3 234,4 3-346,0-4 99,3 2-420,0-4-362,0 0 344,4 0 0,1-4-595,4-2 0,3-2 392,-1 0 1,4-1-72,-3 0 0,1 0 98,-2 0 0,-1 1 239,2-1 1,-2 0-124,-1 0 106,-1 0 18,1 4 0,-3 0-124,0 2 448,-4 3-211,2-4 1243,-4 4-624,0 4-364,0 0 0,0 5 513,0 0 0,0 3-289,0 0 1,0-1-410,0-2 0,0 0 278,0 0-671,0 0 335,4-1 0,-2 0 262,4-2-2112,-4 2 1251,5-7 1,-5 6-2785,4-4 2586,0 0 0,3-3-284,0 0 0,-1-1 537,-3-2 1,3 1 592,-2-4 0,2 0 0,1-3 0</inkml:trace>
  <inkml:trace contextRef="#ctx0" brushRef="#br0" timeOffset="26189">9166 978 7722,'3'-12'0,"-1"1"0,2-1 2191,-1 3-1136,-2 0-584,3 0-173,0 1 0,-3 3-74,3 1 99,-4 4 603,0 0-625,-4 0 0,2 1 290,-4 2 0,0 2-215,-2 7 0,-1 1 166,0 2 0,0 1-145,0-1 1,3-1-307,1 0 1,3-3 206,-1 1-187,2-2 50,1-1 1,0-1-101,0 1 1,0-3 236,0 0-466,4-4 0,1 5 98,3-4 0,2 0-335,2-3 1,1-1 89,1-2-468,3 2 507,-3-7 0,3 3-167,1-4 28,0 0 175,-1 1 1,1-1-7,0 0 0,-5 0 39,-1 0 0,0 1 3,-3-1 0,1-1 3,-4-2 0,-2 2 205,-1-1-65,-2 1 602,-1 1-411,0 4 1,-1-2 11,-2 4 466,2 0-416,-7 3 1,3 1 170,-3 2 0,-1 2-88,0 4 1,-3 0 15,0 0 1,1 2-1,2 1 1,1 1 54,2-1 0,-1-3 86,4 3-587,0-2 159,3 3 0,0-6 165,0 1-546,0-1 327,0-2 1,4 2-111,2-4 1,2 0 70,1-3 0,1 0-113,1 0 0,0 0 40,4 0 1,-3-4-44,2-2 1,-3-2-162,1-1 146,2 1 149,-5-1 1,4 0-46,-4 0 198,0 0-169,0 1 0,-1-4-116,1 0 1,0 0 99,0 3 0,3 1 94,-1-1 1,1 1-29,-3 2 1,0 2 101,0 4 1,-1 0-80,1 0 722,0 0-483,0 0 0,0 4 109,0 2 642,-1 2-571,1 1 0,0-1 368,0 1 0,0 0-307,0 0 1,-2 0 36,-1 0 0,1-1-169,-4 1 0,0 0-272,-3 0 84,0 0-426,0-1 250,-4-3 0,-1 2-919,-4-4 0,3 0 528,1-3 1,-1 3-1489,-3 0 0,3 0-51,0-3-1726,4 0 3686,-2-4 0,8-5 0,1-5 0</inkml:trace>
  <inkml:trace contextRef="#ctx0" brushRef="#br0" timeOffset="28682">7763 766 8171,'-8'0'843,"-1"0"0,3-3-536,0 1 1042,4-1-266,-2 3-979,4 0 0,4-1 1,2-2 0,6 1-130,2-4 1,3 1 6,1-1-1723,3-2 1186,-2 7 1,5-7 554,-3 2 0,3-1 0,-1-2 0</inkml:trace>
</inkml:ink>
</file>

<file path=word/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6:14.477"/>
    </inkml:context>
    <inkml:brush xml:id="br0">
      <inkml:brushProperty name="width" value="0.04286" units="cm"/>
      <inkml:brushProperty name="height" value="0.04286" units="cm"/>
      <inkml:brushProperty name="color" value="#CC0066"/>
    </inkml:brush>
  </inkml:definitions>
  <inkml:trace contextRef="#ctx0" brushRef="#br0">9 115 8705,'-4'0'2739,"0"-4"-1186,4 3-727,0-3-355,0 0 618,0 3-621,0-3 1,0 0 161,0-2 0,4 1-194,1 0 1,6-1-271,1-3 62,4 0-57,-3 0 0,6 0 4,2 1 53,1 3-203,1-3 203,2 3 0,-2 0 0,-1 1-333,0 4 158,-5 0 55,1 0-162,-4 0 1,1 0-273,-3 0 53,0 4 228,-3 1 1,-3 4-71,-1 0 139,-3-1 1,2 1-34,-4 0 54,0 0 223,-4 4-262,0-4 0,-5 4 188,0-4 1,-1 0 0,-1 0 0,-1-1 394,-2 1-252,3-4-243,-6 3 0,8-4 79,-3 2-43,-2 2 50,4-4-490,-2 1 239,3-1 0,3-1-170,0 0 178,4 0-58,-2-3 197,4 4-1078,-4-3 491,3 3 156,-3-4 161,4 0-56,4 0-77,1 4 1,4-2 37,0 4 27,4-4 78,-4 6-91,8-4 354,-3 5-280,3 0 9,-3 0 170,-1 4 0,-3-4-94,1 3-48,-1 2 269,-1-4 0,-1 6-163,-7-2-45,7 0 61,-7 2 128,3-2 0,-4 1 400,0 0-274,0-5 0,0 7-189,-4-7 769,3 3-343,-7-5-187,3-3 661,-8 3 0,2-6-362,-3 4 0,-2-4 336,-5 1-369,3-2-56,-4-1 379,5 0-312,-5 0-155,3 0 0,2 0-783,0 0 285,7 0 171,-2 0 0,7 0 171,-3 0 0,7 0 57,-3 0 57,4-4 0,0 3-171,4-3 0,5 3-171,5-2 0,3 2 0,1-3 0</inkml:trace>
</inkml:ink>
</file>

<file path=word/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6:00.311"/>
    </inkml:context>
    <inkml:brush xml:id="br0">
      <inkml:brushProperty name="width" value="0.04286" units="cm"/>
      <inkml:brushProperty name="height" value="0.04286" units="cm"/>
      <inkml:brushProperty name="color" value="#CC0066"/>
    </inkml:brush>
  </inkml:definitions>
  <inkml:trace contextRef="#ctx0" brushRef="#br0">0 0 13313,'0'9'934,"3"0"-540,0 0 0,0 3-39,-3 3 1,3 0-93,0 2 1,1-1 35,-1 5 1,-2-2 0,3 1 318,-1 0-401,-2 5 1,7-7-153,-7 4-53,7-4 205,-7-1-238,3-3-1,0 3 198,-3-4 1,4 1-282,-2-2 68,-2-2 0,3-1 154,-4-1-30,0-3-1181,0 3 364,0-7 491,0 7 45,0-7-1213,0 3 638,0-4-5073,0 0 5320,4 0 153,-3 0 369,2 0 0,1 0 0,1 0 0</inkml:trace>
</inkml:ink>
</file>

<file path=word/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7:08.873"/>
    </inkml:context>
    <inkml:brush xml:id="br0">
      <inkml:brushProperty name="width" value="0.04286" units="cm"/>
      <inkml:brushProperty name="height" value="0.04286" units="cm"/>
      <inkml:brushProperty name="color" value="#CC0066"/>
    </inkml:brush>
  </inkml:definitions>
  <inkml:trace contextRef="#ctx0" brushRef="#br0">371 116 8093,'0'-9'1482,"0"0"0,-4 1-796,-2 2 1,-3-1-28,-2 4-18,-7 1-283,-1 2 1,-6 0 96,1 0 355,-5 0-418,2 0 1,-3 3-180,7 3 1,-2 1-19,5-1 0,3 2-486,5-2 0,3 2 293,4 0 0,-2 1-765,4 0 1,5 1 298,6 2 0,6-3 45,7 3 0,2-1 4,7 1 1,-2-2 35,4 1 1,-2 0 329,2 1 1,-6-1-30,0 3 1,-5-2 211,-1 3 0,-2-1-89,-3 4 1,-3-3 376,-3 0 1,-4-4-57,-2 4 434,-2-4-483,-1 1 0,-5-2 159,-4 2 208,-3-6-359,-10 6 0,-1-8 393,-3 1 0,-3 0-266,-1-2 0,-3-2-44,1 2 0,1-3-143,2-3 1,1 1-449,2-4 0,3 1 203,3-4-1895,5 0 1330,2 0 1,5 3-96,3 0 0,1 0-395,4-2 0,8-1 1035,3 0 0,9 0 0,2 0 0</inkml:trace>
  <inkml:trace contextRef="#ctx0" brushRef="#br0" timeOffset="1116">563 283 8175,'-13'-6'0,"-1"0"1618,5 1-1250,-3 5 0,7 1-268,-4 1 2856,-3-1-1911,2 7 1,-6-2 29,4 6-589,1-2-182,2 2 0,1-2-231,2 2 1,2-2 123,4 2 0,0 0-395,0 0 1,4 0 200,2-3-387,6-1 319,-2-3 0,6 2 62,-1-4-198,2 0 205,0-3 0,1 0-207,-1 0 1,0 0 82,-2 0 0,-1-4-101,-3-2 0,-4-2 171,2 0 1,-3-1-252,0 0 1,-2-3-120,-4 1-5,0-5 195,0 6 1,-4-6-33,-2 5 128,-2-1-2,-5-1 1,3 3 286,-1-1 0,1 4-68,1 1 1,3 4 264,0-1-65,4 2-400,-2 1 0,4 4 199,0 2 352,8 5-227,-2-1 1,10 7 375,-4-2-322,3-3-82,-1 5 1,4-6 39,-1 4 0,1-5-99,0 2 1,-1-2 31,1-1 1,0-1 29,-1-3 0,0-1-112,-3-4 0,2 0 113,-4 0-303,0 0 39,-3 0 89,-1-4-137,-3-1 174,-1-3 1,-4-4-345,0 0 1,-4-3 132,-2 4 0,-1-2-320,-2 1 0,-3 2 196,0-1 1,0 0-537,4-1 0,-1 2 206,0-1 0,4 4-586,2 1-101,2 0 849,1-3 0,4 4 255,2 2 0,2 2-37,1 1 1,2 4 759,1 2 1,4 3-427,-2 3 1,0-2 1130,1 5 1,-4-3-84,0 3 886,-1-5-1212,3 7 1,-2-7-204,3 2 1,-3-1-66,1-2 0,-2 2-71,-1-5 1,-1 1-178,1-1 1,-3-3-224,0-3 0,-4 1 139,1 2-290,-2-2 131,-1 3 1,3-5 268,0-2-1435,4-2 797,-6-3 1,5-2 70,-3-2-675,4 2 491,-6-2 0,7 0-563,-2 0 1,-1-3 381,1 4 0,-1-2 158,1 1 1,0 5 170,-3-2 1,3 5 242,-3-1-117,4 3 698,-2-2-458,0 4 0,2 5 362,-4 3 0,3 1-234,0 3 0,-1 1 592,1-1 1,0 0-300,3 0 1,0-2 101,-1 2 1,4-3-175,0 0 0,3-1-331,-4-2 0,5-2 191,-1-4-552,1 0 263,2 0 0,-1 0 78,-3 0-603,-1-4 401,-4 3 0,0-7-165,0 2 1,-1-2 62,-3 0 0,-1-1-98,-4 0 1,0 0-115,0 0 13,-4 0 204,0 1 0,-5-1-95,0 0 352,-4 0-64,3 4 0,-6-2-29,1 4 1,2 1-82,1 2 1,3 1 126,0 1 1,0 1-89,0 6 1,3-2 151,0 5 0,4 1-60,0-2 0,1 5 382,1-1 0,1 1-27,1 2 42,3-4-215,4 2 0,0-3 20,0 2-277,4-2 185,0-5 0,2-2-323,0 0 0,-1-4 92,4 1 1,-1-2-81,-3-1 0,3-5 21,-2-4 0,-3 0-307,0-6 1,-2 3-65,-1-3 628,-4 1-97,-1-4 0,-4-1-244,0-1 449,0 1-145,0-6 0,-4 5 213,-2-3 1,-3 0-131,-3 0 0,2-2 374,-5 4 1,-1-2-177,-4 2 1,1-2-224,-2 2 1,6 1 150,0 2-1923,4 4 1144,-5 2 1,9 4-3594,-2 2 4121,6 2 0,-1 4 0,4 0 0</inkml:trace>
  <inkml:trace contextRef="#ctx0" brushRef="#br0" timeOffset="3293">1983 371 8086,'-5'-5'1922,"1"2"-535,4 3 1,4 1-622,2 1 1,5-1-34,1 2 1,3-2-40,0-1-287,2-4-201,0 0 0,-2-2 147,0 0-535,-5 0 202,3 1 0,-7-3 8,0 2 1,-4-2 96,1 0 0,-2-1-391,-1 0 1,-4 1 115,-2 2 1,-3-1-498,-3 4 1,-1-2 256,-5 2 1,0 0-94,1 3 299,-1 4 896,1 1-400,-1 3-223,4 1 0,2 4 519,7 2 1,-2 0-304,4 0 0,0 2 103,3-3 0,4 0-3,2 1 1,5-3-276,4 2 250,2-3-195,4-2 0,-1-1-570,3-2 191,1-3-632,-2 1 1,4-5 451,-3-2 0,-1 2-1368,-1-5 786,-3 0 553,0-7 0,-4 3-348,-3-2 1,-2 3 263,-3 0 1,1-3 136,-4 0 0,0-3-3,-3 0-110,0 2 257,-4-3 1,2 6-148,-4-2 675,0 2-289,-3 5 0,3 0 1066,1 2-627,3 2-310,-6-2 1,7 6 1177,-2 3-584,2 2-396,1 1 1,0 4 361,0 1 0,4 0 89,2 1 101,1 0-495,2-2 1,0 1 482,0-2-434,0-2-175,3 2 1,1-3 336,2 0 0,2-1-175,-3-2 0,3 1-7,1-5 0,-1 1-55,1-3 0,-4 0 31,-3 0 1,-1-3 54,-1 1-321,-4-5 50,3 2 0,-6-5-234,4-2 73,-5 2 36,3-2 1,-4-1-416,0-2 0,-3 1 210,1-4 1,-5 5-982,1-4 0,-1 2 507,1 0 1,-2-1-1200,2 5 0,2-1 211,1 3-74,2 0 1056,1 4 1,1 1-1087,2 4 1,2 0 823,4 0 1,1 4 33,2 2 1,0 5 831,3 1 0,2 0 0,-3-4 0,0 4 0,1 0 0,-4 0 0,0-4 0,2 1 0,-1 0 0,0 0 0,-3 0 0,-1-4-170,1-2 226,0-2 1428,0-1 0,-1-1-612,-3-2 0,-1 1 665,-4-4 1,0 3-743,0-3 1,0 3 367,0-3 0,-4 1-118,-1-1-460,-3 2-301,-1 4 1,-3 1 138,0 2-615,-3 2 222,1 4 0,0 0 14,3 0 0,1 0 138,1-1 1,3 1-341,0 0 1,4 0 106,-1 0 1,2-1-398,1 1 1,1-1 17,2-2 117,2 2 133,4-7 1,-2 3-181,2-4 285,-3 0 14,7 0 1,-3-3-174,2 0 1,-2-4 137,1 1 1,-1-2-154,-1-1 0,-3 1-80,0-1 451,-4 0-178,6 0 611,-8 4-253,4 1 154,-4 4-69,0 0 0,0 4-187,0 2 1,0-1-34,0 1 1,1-1-30,2 1 0,2 1-138,4-4 0,1-1 78,2-2-177,1 0-6,5 0 1,0 0-380,-1 0-191,1-3 458,0-2 0,-1-5-260,1-2 0,-3 1 149,-1-3 0,-4 2 61,-1-3 1,-1 3 25,-5-2 1,0 0 12,-3-1 0,0-1-187,0 1 10,0 2 239,-4-3 0,0 5 275,-2-4 1,-2 4-107,2 0 1,-2 5 483,-1 3-247,1 2-172,-1 1 0,3 1 374,0 2 1,1 3-233,-1 5 1,-1 3 186,4 4 0,1-1 205,2 1-232,0 3-123,0-2 1,3 3-251,3-5 0,2 0 88,1-2 1,0 0-98,0-3 0,2-1 95,1-5 0,3 1-184,-3-4 0,2 0 73,-2 0 1,1-2-39,-1 2 0,-3-3 113,3-3-105,-2-2 77,-1-3 1,-3 0-68,-1 2 0,-2-5 72,3 2 0,-4-1-63,1 1 1,-2 0 37,-1 0 1,0 0-70,0 0 0,0 4 64,0-1-258,0 4-21,0-2 237,0 4-295,0 0 1,0 4 591,0 2 0,3 2-109,0 4 0,4-2 393,-1 2 0,5-2-234,0-2 1,2 1 184,-1 0 0,2 0-149,3 0 0,1-3 95,-1-1 1,1-2 327,0 3-687,-1-4 23,1 2 1,-3-4-5,-1 0 1,-3-1 153,1-2 0,-2 1-634,-1-4 224,-5 0 120,4-2 1,-7-2-579,2-2 0,-2 2 306,-1-1 1,-4-2-743,-2 1 420,3 0 276,-5 0-636,3 2 582,-4-3 0,1 4-108,2 0 0,2 1-236,4-1 126,0 0 0,4 1 187,2 2 0,3 2-61,3 4 277,-3 0 0,8 0 289,-3 0-85,0 0 1,2 0 252,-1 0-208,-2 0-67,3 0 0,-5 0 836,4 0-367,-4 4-167,5-3 706,-6 3-644,3-4 1,-7 0 1368,0 0-819,-4 0-301,-2 0-249,-5 0 0,-4 3 94,0 0 0,-3 4-174,0-1 0,-2 4-69,2 2-58,0 4 69,3-6 0,2 3-56,1-1 0,-1-2 300,4 2-528,0-2 26,3-2-1,0 1-326,0-4 325,0 3 0,1-7-65,2 2-35,2-2 200,0-1 1,3 0-502,-3 0 233,7-4 112,-2 3 0,3-7-548,-4 2 299,-1-6 189,1 3 0,-1-4-119,-2 4 0,1 0 147,-4 0 0,3 1-326,-3-1 180,-1 4 777,-2 1-333,0 4-182,0 0 407,0-4-195,0 3 0,3 2 916,0 8-475,0 0-367,1 3 1,0-2 88,2 2 1,5-2-21,-2 2 0,2-3-208,1 0 1,-1-3 228,4 0-1018,-1-4 523,0 2 1,3-4-653,-3 0 0,0 0 407,1 0 1,-4-3-446,0 0 1,1-4 272,-3 1 1,2-5 26,-5 0 1,0-2 159,0 1 1,1-1 43,-4-1 1,0-3-125,-3 2 0,0 2 102,0-2 1,0 0-101,0-2 0,0-1 119,0 0 0,0 0 705,0-3-227,0 3-186,0 0 0,0 2 1703,0 4-976,0 1 745,0 6-319,0 1-526,0 16 1,1-2 219,2 11 1,-2-2-308,2-2 0,2 4-68,1-1 1,-1 2-101,0-1 1,1-3-333,3 3 1,1-3 105,2 0 0,-2-3-599,5-1 1,-4-2 49,1 3 0,-3-4-1007,-4 0-2315,3-1 1849,-7-1 917,3-4 1,-6-1 1031,-4-4 0,-3-4 0,-9-1 0</inkml:trace>
  <inkml:trace contextRef="#ctx0" brushRef="#br0" timeOffset="3573">3720 220 8012,'9'-3'0,"1"-2"0,2-4 0,2 3 1763,3 0-797,1 0-368,-1 1-205,1 1-140,4 4 1,-4 0 181,3 0 0,-2 1-148,-2 2 0,0 1 725,-3 2-449,3 2-238,-3-3 0,0 7 720,-3-1-732,3 1 0,-4-3 0,2 0 919,-3 0-879,0-1 1,-1 2-117,-2 2-52,2-6 0,-4 6-1023,2-7 637,-2 3 1,-2-2-702,1 0 456,0-4-1031,-3 2 1,0-5-1098,0-2 1738,-4-2 112,3-4 1,-6-1-188,1-1 0,-2 1 911,-1-2 0,-4-5 0,0-2 0</inkml:trace>
  <inkml:trace contextRef="#ctx0" brushRef="#br0" timeOffset="4222">4039 132 8012,'1'-5'1345,"2"2"0,2 2-589,4 1 0,-1 0-62,1 0-547,0 0 24,0 0 0,0 3 22,0 0 1,2 4 48,1-1 1,1 1-226,-1-1-93,-3 2 0,5-3-31,-2 3 0,-2 0 0,1-1 374,-1-1-208,-1-4 0,0 5 0,0-3 30,-1 1 7,-3-3-38,-1 5 0,-4-5 223,0 4-45,0 0-155,-4 3 0,-1-3 221,-3 0 1,-1 0 181,0 2-156,0 1 0,3 0 0,0 0 73,0 0-339,2-1 1,-1 1 0,3 0-46,-1 0 21,0-4 63,3 3-95,0-3 45,4 3 1,0-2-80,2 0 1,1-4 20,-1 1-185,2-2 215,1-1 0,0 0-239,0 0 130,-1 0 1,4-4-61,0-2 1,0-2 82,-3 0 1,-4-1-99,1 0 1,-1 0 82,1 0 1,1-1 21,-4-1 0,3 1-44,-3-2 230,0 6-222,-3-2 35,4 7 814,-3-6-236,2 6 228,-3-3-507,0 4 1,1 4 160,2 2 1,-2 1-45,2 2 0,1 0 83,-1 0 1,3 1 253,-3 1-341,4-1-156,-2 3 1,1-5 141,0-2-80,-1 1-90,4-2 0,0 0-33,0-2 1,0 1 49,-1-1 1,1 0-316,0-3 0,1 0 122,2 0 0,-3-1-416,3-2 1,-2-1 132,-1-2-7,0-2 0,0 5 1,0-4-10,3 1 1,-2 0 156,2-3 0,0 1 300,0 2 0,0 0-78,-3 3 1,0-1 589,-1 1 1,1 2-52,0-2 83,4 2-403,-3 1 0,3 0 251,-1 0-607,-2 0 125,6 0 1,-3 3 286,2 0-900,2 0 446,-4-3 1,2 3-1349,0 0 1,-2-1 645,2-2 1,1 0-1571,-4 0 0,-1 0 1198,-2 0 0,-1 1 1178,-2 2 0,2-2 0,-3 3 0</inkml:trace>
</inkml:ink>
</file>

<file path=word/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7:17.572"/>
    </inkml:context>
    <inkml:brush xml:id="br0">
      <inkml:brushProperty name="width" value="0.04286" units="cm"/>
      <inkml:brushProperty name="height" value="0.04286" units="cm"/>
      <inkml:brushProperty name="color" value="#CC0066"/>
    </inkml:brush>
  </inkml:definitions>
  <inkml:trace contextRef="#ctx0" brushRef="#br0">5599 292 8125,'-6'0'1133,"0"0"-275,-1 0 0,2 0-47,-1 0-353,0 0-199,-3 0 0,1 3 263,-1 3-119,0 2-164,4-3 256,-3 3-217,7-3 0,-3 1 80,4 0-462,0-4 244,0 5 99,4-2-162,1 0 19,4-1 1,1-4-340,2 0 149,-3 0 76,8 0 0,-7-1-403,2-2 272,-3 2 0,0-6-881,0 4 402,-4-3 154,-1 1 147,-4-4 93,0 0 1,0 0-34,0 0 275,-4 1 1,-4 0-263,-4 2 703,1-2-320,-2 3-87,3 0 0,-6 1 243,5 4-187,-1 0 0,3 0 497,0 0-111,4 0-19,-3 4-35,7 1-197,1 4 0,9-3 228,6 0 282,2 0-394,4-2 0,2 0-206,3-4-126,1 0 163,-1 0 1,1-4-426,-1-1 160,4-3-20,-2-1-76,6 0 116,-10 0 1,4-1 1,-7-1-471,-5 1 0,-3-3 49,-4 4 178,0-3-258,-4 2 282,-1-3 1,-4 0-586,0-1 367,0 1 124,-8-4 362,2 7-66,-11-6 1,3 3-286,-3-2 1014,-1-1-497,1 6 1,0-2 2,2 6 168,-2-2-204,8 7 0,-4-2 40,4 3 228,0 0-162,4 7 0,-1 0 899,3 8-548,0 4-134,3-1 915,0 12-818,0-11 1,1 11 310,2-7-116,-2 3-369,10 0 1,-5 0 117,6 1 6,-2-5-155,-1 4 1,2-4 25,1 5-204,0-5 24,1 0 1,-4-5-546,3-3 213,-2 3 185,-5-11 0,2 6-992,-4-6 556,0-3 150,-3 1-1078,4-4 341,-4 0 359,4 0-419,-4 0 533,-4 0 0,3-4-246,-5-1-13,-4-3 394,0-1 1,-4-3-558,3 0 507,1 1 158,-7-2 0,3 2-94,-3-4 0,3 2-135,2-2 783,2 2 0,3 4-270,1 1-64,-2 3 2601,7 1-1473,-3 4-157,4 0-222,0 0-362,4 0 0,4 1 1209,4 2-819,7-2-242,0 7-725,7-7 242,1 2 1,3-2 298,2 2-1774,-1-2 1111,-1 3 0,0-4 251,-1 0-2118,0 0 1,-2 0 9,-1 0 2224,5 0 0,4-4 0,5-1 0</inkml:trace>
  <inkml:trace contextRef="#ctx0" brushRef="#br0" timeOffset="399">6772 168 8090,'0'-5'1535,"0"1"0,0 15-52,0 4-775,0 3-340,0 0 0,0 0 821,0-1-609,0 1-172,3 0-199,-2-1 1,3-2-1,-4-1 302,0-2-657,4 4 180,-3-6 0,4 2 224,-2-7-1637,-2 3 993,7-7 1,-3 6-3,4-4-2210,-1 0 1562,5-3 1,-2-4-1634,4-2 2669,-5-2 0,7-4 0,-3-2 0</inkml:trace>
  <inkml:trace contextRef="#ctx0" brushRef="#br0" timeOffset="1318">7045 188 8090,'-9'-5'3382,"4"1"-2672,-3 4-408,0 0-125,-2 0 0,-8 4 176,0 2-293,-3 2-1,-2 0 1,-1 1 779,3 0-361,1 0-166,2 4 1,4-4 285,3 3-147,1-2-215,1-1-335,4 0 167,-3-1 60,7 1 107,-3-4-462,4 3 227,0-3 1,4 3 285,2-2-517,6 1 208,-2-6 0,5 6-119,-3-4 41,4 0 31,-2-3 1,0 3-163,1 0 212,0 0 50,2-3 57,1 0 1,0-3-30,-1 0-27,1 0-129,-1-1 0,-2 2 49,0-4 78,-4 4-206,1-5 85,1 2 0,-6-1 85,2 0-65,-2 0 0,1 0 25,-3 0 52,-1 4-58,0-6 27,-3 4 24,3-1 40,-4-3-73,0 7 5,0-3 280,0 0 10,-4 3-254,3-3 250,-7 4 34,7 0 243,-6 0-232,2 4-107,0 1 1,-2 1 225,4 0-214,0 0 0,3 5 455,0 1-357,0 0 0,0-3 102,0-1-345,4 1 107,-3-4 0,7 3 232,-2-2-436,2-2 1,0 3 132,1-4-328,4 0 181,-3-3 42,6 0 1,-5 0-623,4 0 278,-4 0 210,5-4-407,-2-1 328,0 0 1,-1-3-53,-1 2-300,-2-2 330,7-1 0,-8 1-273,3-1 342,-6 0 1,1 0-136,-4 0 436,4 4-149,-6-2-59,3 6 0,-4-4 416,0 2-185,0 2-77,0-3 54,0 4-36,0 0 0,-3 1-43,0 2 252,-4-2-163,6 7 0,-6-3 56,4 3 322,0 1-260,3 4 0,0-3 96,0 1-387,0-5 140,0 2 0,1-3 15,2 4-8,-2-4 16,7 3-242,-7-7 198,7 3 1,-3-1 65,3-1-267,1 1 159,4-3 0,-3-1-8,2-2-270,1 2 1,-3-5-43,2 3-44,-2-4 158,-2 2 46,1-4 0,-3 0 73,0 0 5,-4 1-71,2-1 20,-4 0 1,0 0-12,0 0 14,0 1-277,0-1 240,0 4 21,0-3-194,0 3 205,0 0-415,0 1 1,0 5 149,0 2 1,0 2 517,0 4-72,0 0-58,4 3 458,-3 2-372,3 4 0,-3-1-9,2 1 745,-2 0-550,3-1 0,-2 4 138,1 0 113,0-1-314,-3-2 1,0-1 466,0 1 1,0 0-203,0-1 0,0 1-140,0 0 1,-1-1-12,-2 1-246,-1 0 1,-6-1 241,-2 1-121,-6-1-242,-4-3 75,-5-1 1,0-5 291,-2-2-1199,-3 1 628,1-6 0,-3 3-1042,5-4 609,4 0 416,3 0 1,5-1-2974,3-2 1523,1-1 726,8-9-918,1 3 1,12-7 192,4 3 1685,3 1 0,7-8 0,1 3 0</inkml:trace>
  <inkml:trace contextRef="#ctx0" brushRef="#br0" timeOffset="1669">7962 256 8028,'0'-10'3198,"4"3"-2069,-3 11 0,6 1-43,-4 7 640,4 2-1086,-6 4 0,3 0 583,-4 3 1,1-2-602,2 5 0,-2-5-137,1 2 0,2-2 171,-1-2-1296,4 1 540,-2 0 1,1-5 117,0-1-1930,0 2 1443,-1-4 1,0 1-18,-3-5-2709,-1 2 687,3-7-768,-4 3 2523,0-4 0,-1 0 753,-2 0 0,-5-8 0,-6-2 0</inkml:trace>
  <inkml:trace contextRef="#ctx0" brushRef="#br0" timeOffset="1932">7893 300 8028,'-3'-16'0,"0"1"2737,0 2-1781,3 8 0,4-1 15,2 3-935,5 0 164,-1-1 1,6 3 143,-4-2-383,3 2 0,-1 5 130,4 2 750,-5 1-334,4 2-196,-7 0 0,4 3 404,-3 0-243,-5 3-57,6-1-209,-11 4 1,6-4 137,-4 1-114,0 0-164,-7-2 0,-1 1 278,-4-2-114,0-2 161,0-1-205,-3-2 0,-1-3 25,-2 2 19,-1 2-58,6-7 0,-3 3-1183,4-4 708,0 0 1,3 0-2762,1 0 2280,3-4 1,-2-1-1192,4-4 1,1 0 296,2 1 1678,2-1 0,3-4 0,1-1 0</inkml:trace>
  <inkml:trace contextRef="#ctx0" brushRef="#br0" timeOffset="2350">8147 327 8028,'3'9'3910,"0"-1"-1840,4 1-1323,-6 4 0,6-3 4,-4 2-288,0-3-234,1 4 523,-3-3-272,3 3-251,-4-5 720,0-3-191,0 3-165,0-7 203,0 3-107,0-4-526,0 0 181,0-4-804,0 3 445,0-7 1,0 3-990,0-3 0,0-2 522,0-2 1,0-1-662,0-1 1,0-3 411,0 2 1,4 2-22,1-2 0,3 4 224,1-1 0,0 3 83,0 0 0,3 0 263,-1 0 0,1 3-76,-3 0 0,0 4 661,-1-1-417,1 2 0,0 1 835,0 0 1,-1 1-450,-2 2 0,2-1 561,-3 4 0,2 0-210,-1 3 1,2 0-95,-2 0 1,-1 0-174,1 3 1,-3-2-158,2 2 1,-3-3-246,1 0 1,-2 0 130,-1 0 1,3 0-704,0 0 1,0-1 314,-3 1 0,0-3-2693,0 0 295,0-4-528,0 6 1294,0-7-47,0 3 1882,0-4 0,0-8 0,0-2 0</inkml:trace>
  <inkml:trace contextRef="#ctx0" brushRef="#br0" timeOffset="2738">8422 265 8025,'5'0'5000,"3"1"-3917,1 2-974,-4-2 0,10 7 120,-6-2 1,2 4 123,-3 2 1,0 0 19,-2-3 210,2 4 51,-3-4 0,1 4 79,0-4 598,-4 0-819,5 0 0,-5-2-161,4-1 156,-4 2-1139,2-3 541,-4 0-7,0-1 196,0-4-345,0 0 0,3-1 1,1-2-911,1-3 1,-2-2 530,3-1 1,-1 0-102,0-3 1,3 1 278,-2-4 1,1 4 28,-1-4 0,2 4 159,-2-1 1,0 3 120,0 0 0,1 3-213,-4 0 674,4 4-246,-6-2-324,7 4 1535,-3 4-855,0 1 0,0 4 476,-3 0 0,-1 0-376,2 3 0,1-2-142,-1 2 1,4-3 185,-1 0-1757,-2 0 935,4 0 0,-3-3-20,3 0 1,1-3-296,0 3 0,1-5 147,2 2-2031,-3-2 1524,8-1 0,-4-1-466,2-2 1,0-1 1406,-3-5 0,0 0 0,-3 0 0</inkml:trace>
  <inkml:trace contextRef="#ctx0" brushRef="#br0" timeOffset="3106">8932 247 8015,'-5'-8'0,"1"3"0,1 2 4274,2 2-2048,-3 1-1470,0 0 0,0 4-93,-2 2 360,-2 1-604,7 2 1,-3 1 277,4 2 3,0-2-353,0 2 1,0-3 187,0 0 0,4 0-130,2 0 0,2-1-445,1 1 0,0-1 107,3-2 1,-1 1-144,4-4 1,-4 0 75,4-3-892,-4 0 636,2 0 0,-2-1-144,1-2 1,0-2 128,-3-4 1,0 0-289,-1 0 1,-2 1 172,0-1 0,-1 0-99,1 0 111,2 0 192,-7 1 1,4 0 152,-2 2 11,-2-2 1483,3 7-593,-4-3 15,0 4-486,0 0 0,0 4 253,3 2 0,-2 5-149,2 0 0,1 2-163,-1-1 1,4-1-1,-1 3-1253,2-3 707,1 2 0,-1-4 241,1 0-2855,0-5 1879,0 4 1,1-7-20,1 2-2467,-1-2 2255,3-1 0,-4 0 1170,0 0 0,3-4 0,2-1 0</inkml:trace>
  <inkml:trace contextRef="#ctx0" brushRef="#br0" timeOffset="3600">9339 230 7916,'-5'0'3209,"1"4"0,4 5-1987,0 5-1469,0-1 250,0 4 0,0-4 235,0 5 816,-4 0-629,3-1 0,-3 2 823,4 1 1,0-4-583,0 2 0,1 0-155,2 3 1,-1 0-134,4-4 1,-4-2-467,1 0 0,1-5 31,-1 2-1558,0-2 1219,-3-5 0,1 2-682,2-4-83,-2 0 600,3-3 0,-4-1-300,0-2 0,0 1 346,0-4 1,-4-3-209,-2-3 0,1-2 267,-1 2 0,0-4 24,-3 1 1,1-4 0,-1-2 185,4-3 69,-3 1 0,7 0-178,-2-1 494,6 1-169,2-4 1,4 4 411,0-1 1,3 6-281,3 0 1,-1 4 361,0 5 0,0 2-13,1 1 486,1 2-572,-6 4 1,3 0 4,-4 0 0,0 4 108,-1 2 0,2-1 225,2 4 0,-2-2-270,2 5 1,-6-1 372,0 0 0,-3 3-329,3 4 0,-4-4 185,1 1-214,-6 0-175,2 2-346,-7-3 127,-1-1 1,0-4-648,-3 0 388,-2-1 237,4-3 0,-2 2-320,3-4 1,0 0 168,0-3 1,-3 0-2274,1 0 981,-1-4 844,7-1 1,-3-4-1091,2 1 1,2-4 220,1 0-545,2-4 1266,1 7 1,4-8-251,2 2 965,2-1 0,1-6 0,0-1 0</inkml:trace>
  <inkml:trace contextRef="#ctx0" brushRef="#br0" timeOffset="4240">9498 89 7916,'5'-5'1124,"2"1"1,-5 4-779,4 0 1077,0 0-856,3 4 0,-3 5-21,0 5 0,-1 0-177,1 1 1,0-1 187,-3 4 0,3 0-152,-3-1 0,1 1 828,-1 0-562,-2 3-310,3-2 0,-1 2-934,0-3 284,4-4-1819,-6 2 1158,7-6 728,-8 3 1,5-4-1230,-2 0 0,-2-4-197,2 1 826,2-4 0,-3 2 375,4-4 0,-3 0-362,3 0 0,-1-1 809,1-2 0,1 2 0,-2-7 0,1 4 0,0-5-409,-4 0 391,6 0 1,-6 3 992,4 0 0,0 1-541,2 0 1,-1-3 855,2 2 1,-2 1-536,5-1 0,-2 3-163,-2-3 1,1 1 146,0-1 54,0-1-450,4 2 0,-7-1 525,3 0-293,-2 0-184,-2-3 73,-1 4-520,-4-2 1,-7 7 101,-2 0 0,-5 1 249,-1 4 0,1 4-79,-1 3-225,5 4-12,-7-7 1,10 7-238,-2-4 1,5 1 146,-2-2 0,5-1 3,-2 2 1,2-5 131,1-1 0,4-1 2,1 0 0,3-1-17,1-4-133,0 0 44,0 0 1,2 0-57,1 0 0,3-4 90,-3-1 0,0-3-26,0-1 0,-2 0 49,2 0 1,-2-2 29,-2-1-37,1 0-21,-4-1 0,3 3-27,-2-1 1,2 0 22,0-1 0,1 5 197,0-2 1,0 4-26,0-1 433,-4 2-163,2 4-92,-2 0-77,4 0-71,0 4 0,0 4 382,0 3 1,-2 4-129,-1-3 0,2 2 78,-2-2-279,2 4 1,-3-2 1,0 0-212,-2 1 1,-2-4 72,2 1-1484,-2-3 999,-1 0 1,-4 0-370,-2 0 1,-2-1 375,-1-2 0,-4-2-1028,-1-1 1,-3-2 661,-1 2 0,-2-3-886,-1-3 1,-3 1 1666,0-3 0,-1-5 0,-2-4 0</inkml:trace>
  <inkml:trace contextRef="#ctx0" brushRef="#br0" timeOffset="4413">9206 106 7929,'-9'-8'7053,"4"3"-8267,1 5 711,8 5 0,-3 0-266,2 1 1,1-3 305,-1 3 1,1-4-155,-1 1 0,-1 1-97,3-1-227,-3 4 941,6-6 0,-3 7 0,4-4 0</inkml:trace>
  <inkml:trace contextRef="#ctx0" brushRef="#br0" timeOffset="6365">10264 398 7955,'-4'-8'2171,"3"7"-1830,-2 4 0,2 3-376,1 3 1,-1-1-137,-2-2 0,2 2-248,-2-2 0,2-1-101,1 0-485,0-3 1005,4 6 0,1-7 0,4 3 0</inkml:trace>
  <inkml:trace contextRef="#ctx0" brushRef="#br0" timeOffset="7352">44 891 8118,'0'-5'3312,"0"1"-2492,0 4 0,0 1 50,0 2 1,0 0 241,0 6 1,0-2-344,0 5 1,0 0-314,0 0 1,0 3-195,0-3 0,0-1-25,0-2 1,0 0-17,0 0 228,0 0-588,0 0 54,0-5 67,0 0-337,0-4 0,0-4 179,0-1 1,0-4-745,0-3 0,0 0 456,0-5 1,0 1-101,0-5 1,0 0 146,0 0 0,3-3-218,0 0 1,1-1 156,-1-2 0,-1 1 185,4-1 0,-1 5 413,1 1 0,2 4-158,-3 2 1,0 2 1184,1 4-903,0 4 1,3 2 720,0 3 1,0 4-430,-1 5 1,4 4 326,0 5 0,3 3-189,-4 3 1,2-2 71,-1 2 0,-2-4-142,1 4 0,2-2 13,-1 2 1,0-3-477,-4-3 1,1 3 34,0-1 0,3 0-873,0-5 1,-2 0 518,-4-3 1,2 3-547,-2-4 1,-1 1 40,1-3-1514,-4 0 0,2-3-924,-4 0 1634,0-4 1,-5 4-1124,-4-3 2610,0 0 0,-11-7 0,1-1 0</inkml:trace>
  <inkml:trace contextRef="#ctx0" brushRef="#br0" timeOffset="7533">0 962 8105,'0'-5'3534,"4"-3"-2796,1 7-251,4-7 922,0 7-866,-1-7 1,2 6 311,2-3-916,2 3 149,3-6-671,5 7 411,-3-7 204,2 7 59,1-7-2104,-4 7 1466,8-3 1,-8 4 267,3 0-1375,-2 0 1,-3 0 530,-1 0 0,1 0 1123,-5 0 0,1-4 0,-3-1 0</inkml:trace>
  <inkml:trace contextRef="#ctx0" brushRef="#br0" timeOffset="7693">395 935 8047,'4'9'0,"-3"4"0,2 2 0,2 4 2007,1 2 1,-1-1-944,0-2 1,-2 0 277,3-1 1,-1 1-393,1 0 1,2-1-85,-2 1 1,-1-3-642,1-1 1,-1-3-691,4 1 479,0 2-929,-4-5 757,3 4 137,-3-4-1359,0 0 0,0-4-358,-3-2-2508,-1-2 2447,3-1 1799,-8 0 0,0-4 0,-5-1 0</inkml:trace>
  <inkml:trace contextRef="#ctx0" brushRef="#br0" timeOffset="7953">422 929 8000,'8'-13'1372,"1"3"-1042,4 1 0,1 2-271,3 4 2178,1 0-1457,3 3 1,-2 0 48,2 0-436,-7 0 0,2 4 80,-4 2 0,0 3-36,-4 3 0,-3 2-107,-2 3 1,-2 0-14,-1-2 0,-1 1 75,-2-1 0,-5 1-110,-3-2 0,-5 2-162,1-4 0,-1-1 62,-2-2 0,-3-3-232,1 0 1,0-1 115,6 1-1863,-3-2 1250,3-4 0,0 0-359,3 0 1,1-4-801,1-2 0,4-2 700,2-1 1006,2-3 0,5-2 0,1-4 0</inkml:trace>
  <inkml:trace contextRef="#ctx0" brushRef="#br0" timeOffset="8151">714 944 7950,'1'13'0,"2"2"2654,1 1 1,4 2-1173,-2 0 0,1 2-682,-4 1 1,1-1-83,-1-2 104,-2 0-328,3 3 0,0-2-1229,-3-2 602,3 0 0,-2-4 162,1 1-1965,4-1 1079,-6-4 539,3 0-1105,-4 0-1378,4-4 709,-3-1 853,3-4 1239,-4-4 0,0-1 0,0-4 0</inkml:trace>
  <inkml:trace contextRef="#ctx0" brushRef="#br0" timeOffset="8430">633 920 7950,'0'-9'0,"4"3"0,2 0 0,6 0 2349,2-3 1,3 4-1146,1-1 1,-1 4-804,1-1 1,-1 2-96,-3 1 0,3 4 91,-2 2 0,1 2 29,2 4 1,0-2-140,-1 2 1,0 0-56,-2 0 1,-6 3 2,-3-3 1,-4 0 137,1 0 1,-3-1 51,-3 4-679,-2-5 256,-3 3 0,-4-4-92,0 0 0,-3-4-333,4-2 1,-5 1-69,1-1 0,0-1-549,0-2 1,-1-2-48,4-1 0,-1-7 440,4 1 1,-2 0-900,5 0 0,2 2 1546,1-8 0,6 0 0,2-3 0</inkml:trace>
  <inkml:trace contextRef="#ctx0" brushRef="#br0" timeOffset="8932">924 857 7950,'9'13'3589,"4"-3"-2961,-3 6 1698,2-6-1475,-3 7 1,0-7 7,0 5-353,0-4 0,-2 3 1,0-4 434,-1 2-515,-4 0-205,2-3-55,0 0 1,-3-1-338,2 1 197,-2 0 55,-1-4-154,0-1 92,0-4-209,0 0-1951,0-4 1442,0-1 0,0-5 6,0-2-872,0 3 672,0-4 517,0 0 0,0 0-323,0-1 454,4-3 0,0 6 1,3-2-125,-2 0 147,1 1 1,-1 7 455,3-3-201,-7 7 1,7-3-255,-7 4 945,3 0-472,-4 0-115,0 4-128,0 1 1630,0 4-805,0 0 19,0 4-263,0-4-30,4 8-209,-3-7 358,3 7-244,0-8 1,0 4-245,1 0 200,3-3-199,-3 2-1,8-3 1,-3-4 151,2 3 0,1-7-130,-3 3-96,7-4 1,-7 0 0,5 0-85,1 0 0,-4-4 58,0-2 0,-2-1-67,-1 1 1,-1-2-1,-1 3 128,-2-3 0,-3-1-309,1 0 70,-2-4 1,-5 4-272,-1-3 0,-6 2-178,-1 1-39,-4 0 225,6 1 161,-6-1 1,3 0-152,-2 0 0,2 3 0,2 1-192,-1 1-844,-4 1 527,7 0 247,-4 2 191,4-3-997,4 4-1559,-3 0 1518,7 0 543,-3 0 876,8 0 0,1-4 0,4-1 0</inkml:trace>
  <inkml:trace contextRef="#ctx0" brushRef="#br0" timeOffset="9160">1312 840 7950,'5'9'0,"2"4"601,-4 2 0,4 1 1804,-1 2 1,-1-1-541,1-3 1,-5 6-1038,2-2 0,1 2-173,-1 1 1,1-2-258,-1 5 1,-2-4-249,2 4-127,2-5 143,0-1 0,0 1-584,-2-5 1,1 2 140,-1-4 1,0-5-1279,-3 2 675,3-3-2807,-2-1 1588,3-1 851,-4-4 1,0-1 610,0-2 0,-4 0-187,-1-5 1,-4 0 823,-3-7 0,-2 0 0,-3-2 0</inkml:trace>
  <inkml:trace contextRef="#ctx0" brushRef="#br0" timeOffset="9405">1243 946 7939,'4'-17'0,"-2"3"1316,4 2 1,0 2-571,6 1 0,-1 1 138,4-1 1,-4 1-348,4 2 1,-1-1 254,0 4 0,3 0-190,-2 3 1,2 1-186,0 2 1,-2 0 66,0 6-110,-5-2-209,7 6 0,-7-2 504,2 1-307,-3 4-126,0-2 0,-4 0-147,-2 1 0,-2 0 82,-1 2-96,0-3 0,-4 2 1,-3-5-179,-4 0 1,1-1 88,-5-1 1,3 0-619,-3-1 1,1-3 327,-4-2 1,1-2-1167,3-1 1,-2 0 90,4 0 0,1-4-237,2-1 0,1-1-555,2-3 2171,2 2 0,4-10 0,0 4 0</inkml:trace>
  <inkml:trace contextRef="#ctx0" brushRef="#br0" timeOffset="9829">1534 874 7877,'4'8'3695,"1"1"-1740,3 0-870,1 4-436,0-3 550,-4 2-748,3-3 1,-6 0 218,4 0 72,0 4-370,-2-4 0,1 4 97,-2-4-308,-2 0 0,3-3-18,-4 0 1,0-4 338,0 4-317,0-4 156,0 2-1039,0-4 624,-4 0 0,2-4 0,-4-2 23,0-1-1223,2-2 1,-4 0 336,2 0 0,1-3 298,-1 1 0,4-5 1,-1 2-222,2 0 569,1-2 0,1 5 134,2-4 1,2 5-38,4-2 0,0 2 31,0 1 1,0 1-33,3 2 1,-2 0 277,2 3 0,0 0 246,0 3 1,1 0 366,-1 0 1,-3 3 468,3 0 1,-1 3-542,1 0 1,-2 2 255,1 1 0,-1 1-338,-1 2 0,-1-3-42,-2 3 0,1-2-149,-1-1 0,1 0-211,-1-1 0,1 1-175,-4 0 1,0 0-287,-3 0 1,0-3-1182,0-1 1,0-2 63,0 3-1286,0-4 1154,0 6 1590,0-7 0,-4-1 0,-1-5 0</inkml:trace>
  <inkml:trace contextRef="#ctx0" brushRef="#br0" timeOffset="10570">1797 892 7872,'7'0'0,"2"0"0,1 0 1663,5 0 1,-3 0-872,-3 0 1,1 0-672,2 0 0,-3 0 244,3 0 1,-2 0-89,-1 0 1,1 0 24,1 0 0,-1 0-88,2 0 0,-2 0 226,-1 0 1,-1 0 227,1 0 312,-4 0-363,-1-4-633,-4 3 1,-1-3-57,-2 4 0,-2 3 157,-4 0 1,0 4 267,-3-1 0,2-1-143,-2 1 1,0 0-196,0 3 1,0-1 85,3 1 0,0-2-76,1 2 0,0-4-17,2 7 1,-1-8-99,4 5 1,0-2-320,3 2 0,0-3 221,0 0 0,1-4-11,2 1 1,-1-2 51,4-1 0,1 0-139,4 0 0,-1-4 51,2-2 1,-2 1-292,-1-1 0,-1 0 128,1-3 1,0 0 152,0 1 0,-1-1 212,-2 0 1,-1 1-160,-2 2 1,-3-2 234,3 3-179,-2 1 786,-1 0-267,0 4 410,0 0-276,0 4 1,0 1-213,0 3 0,0-2 501,0 0-466,0 0 0,0 3-300,0 0 1,4-4 77,2-3 0,2-1-155,1-1 1,0 0 47,0 0 0,3-1-335,3-1 0,-1-3-73,0-4 0,0-1-236,1-2 1,0 1 217,-3-3 1,3 0 110,-3-1 0,-1-1-3,-2 1 0,-1-2 63,-2 0 1,1-1-17,-4 0 1,3-2 68,-3-1 0,0-2 106,-3 2 0,0 1 465,0 2 0,-1 1-249,-2 3 1,2 1 190,-2 4 0,-1 3-36,1 0 337,0 4 1,2-1-239,-2 6 1,1 6 178,-4 6 0,3 2-62,-3 4 1,3 2 26,-3 3 0,5 2-71,-2 1 0,2-5 103,1 3 0,4-6-276,1 3 1,6-4-46,1 0 1,3-2-225,-4-4 0,5 2 145,-1-4 0,0 0-727,0-4 0,2 0 354,-2-2 0,0 1-1631,0-4 0,-2 0-332,-5-3 1,1 0-706,0 0 1336,-4 0 0,-1-1 252,-4-2 1292,-4-2 0,-1-8 0,-4 0 0</inkml:trace>
  <inkml:trace contextRef="#ctx0" brushRef="#br0" timeOffset="10954">2204 865 7872,'-5'0'2038,"-3"0"-13,7 0-906,-6 0-453,6 0-172,-3 0-50,4 0 0,0 0 218,4 0-224,-3 0-1,6 0-169,-2 0-443,4 0 195,0 0-1,0 0 195,0 0-249,-1 0 302,1 0-53,4 0 0,-3 0-299,2 0 144,-3 0-1,0 0-43,4-4-677,-3 3 494,2-3 0,-2 3-373,2-2 309,-2 2 92,2-3-158,-3 4 121,0-4 0,0 2 68,0-4 450,0 4-241,-1-1-56,1 3-118,-4-4 722,-1 3-334,0-3-135,-3 4-2,3 0 291,-4-4-199,0 3-187,-4-3 22,3 4 54,-7 0 1,0 0-47,-4 0 1,-2 1 27,2 2 0,-1 2 678,2 4 1,1 2-298,-2 1 0,5 1 331,1-1 1,1-2-336,-1 5 0,3-3-327,3 2 0,0-3 24,0 1 0,1-3-640,1-3 1,4 2-370,6-3 1,3-1 591,5-1 0,4-2-2246,5-1 0,3-1 1122,3-2 1,0-1-2513,0-1 3839,1-7 0,-1 6 0,0-7 0</inkml:trace>
  <inkml:trace contextRef="#ctx0" brushRef="#br0" timeOffset="14058">3157 796 8207,'0'-12'0,"0"-2"1723,0 0-1239,0 1 33,3 8 1,-1-1 201,4 3-504,-4-4 160,2 6-120,0-3 0,-2 4 95,4 0-131,-4 8 1,6 3 103,-2 9 395,5 3-342,-1 3 1,3 2 53,-4 1 0,3-1-16,-1 5 0,5-4 47,-1 3 1,-3-2-187,0 2 0,1 0-170,-1 0 0,-1 1 100,-2-3 0,-1-4-137,-2-2 0,1-2-24,-4 2 1,0-6-228,-3-3 113,0-4 0,-4 0 32,-2-5 0,-2-2-40,-1-4 0,-4 0 69,-1 0 1,0-4-604,-1-2 0,1-4 306,-4-2 0,1-4 31,3 2 1,0-4-198,2-3 1,3 3-265,1-3 0,3-1 11,5-2 0,1-1-359,2-2 0,1 2-95,5 1 1,4-1 578,2 1 1,1 3-4,2 0 0,0 2 603,-1 2 0,0 0 0,-2 2 0,0 0 0,-3 3 0,3 0 0,-3 3 0,-4 4 360,-2 3 82,0 1 1,0 1 1229,0 0 1,-4 6-683,1 3 0,-2 6 334,-1 0 1,1 1-647,2 2 0,-2 0 102,2-1 0,1 1-243,-2-1 0,5-2-53,-1 0 1,1-4-118,-1 0 1,3-1-140,0-1 1,-1-1 1,4-2 1,-2-2-16,-1-4 0,3 0-177,-1 0 1,1 0 75,-3 0 0,-1-4-452,-2-2 0,0 1-3,-3-1 1,3-1-180,-3-5 0,0 3 216,-3-3 0,0-1-125,0 1 0,0-2-880,0 2 0,-3-3 608,0 3 1,-3-2-673,3 2 1,1 0-65,2 3 330,3 1 1,5 3 462,4 2 1,1 2 213,-1 1 1,-2 0 413,5 0 0,-1 0-83,0 0 1,3 0 94,-2 0 0,-2 0-42,-2 0 0,2 0 330,-1 0 1,0 0-110,-4 0 915,1-4 1,-1 2 335,-2-4 1082,-2 0-1665,-4-3 0,0 3-40,0 1 0,-4 3-275,-2-1 1,-3 2-163,-3 1 0,-1 4 40,-5 2 1,3 2-137,1 4 0,0 2-186,-1 3 1,4 1-65,5 0 0,2-1-206,4 1 0,0-1-66,0-3 1,1 2-357,2-4 0,2 0-264,3-4 1,2-2 386,2 0 0,-2-4-48,1 1 0,3-6 119,1-3 1,-1-2-269,0 0 1,-3-4 89,1 0 0,-1-4-16,0 2 0,-2-3 278,0-1 1,0 1 87,-3-1 0,-2 0 69,-1 1 0,-2-5-42,-1-1 0,0-2 195,0 2 1,0-3-63,0 3 0,0 0 188,0 0 1,-3 6 788,0-1 164,0 7 1,3 1 1287,0 4-1680,-4 4 0,3 3-155,-2 8 1,2 2-155,1 6 1,0 0 0,0 6 0,0-2-105,0 2 0,1 0-125,2 1 0,-1 0 58,4-3 0,-1-1-137,0-2 0,3-2-227,-2-1 0,3 1 173,3-4 0,-2-1-596,1-2 1,-1 0 300,-1 0 1,1-4-408,2-2 0,-2-2 282,5-1 1,-3 0-219,2 0 1,-2-1 212,3-2 1,-4-2 90,0-4 1,2 0 346,-1 0 0,-3 1-95,-3-1 1,-1-3 379,0 0 0,-1-1-208,-4 2 1,0 1 482,0-2 0,-1 2-273,-2 2 1,-1 2 426,-5 0 0,0 4-187,0-1 1,-1 2-61,-1 1 1,0 4-83,-4 2 1,4 4-167,-1 2 1,4 3-131,2-3 1,-1 2 90,4-2 1,0 3-240,3-3 0,0-1 82,0-2 1,0 0-455,0 0 239,4 0 0,1-3-85,4-1 1,-3-3 136,-1 1 0,1-2-55,3-1 0,0-3-78,0 0 0,0-3 37,-1 0 1,-2-2 50,0-1 1,-3-1 52,3-2 1,-4 3 204,1-3 1,-2 1-35,-1-1 1,0 3 105,0-3 1,0 1 190,0-1 1,0 2-181,0-1 0,-1 4 176,-2 1 5,2 4-508,-3-2 0,4 5 93,0 2 1,0 3 341,0 6 1,3 1 9,0 5 1,4 1 132,-1 1 0,2 2 175,0 1 0,1 3-195,0-3 1,0 3-29,0 0 0,-1 1-129,1-1 1,0 0-165,0-3 0,0 3 89,0-3 0,-2-2-354,-1-4 1,-2 0-37,-4-5 0,0 0-253,0-4 1,-4 0 38,-2-2 0,-4-2 201,-2-4 0,-4-1-777,1-2 1,2 0 393,-2-6 0,5 2 139,1-4 0,2 0 142,4-1 0,-3 1-29,3-3 1,1 2 28,5-3 0,2 3-84,4-2 1,-1-1 248,1-3 0,3 1-38,0-1 1,2-2 121,-2-1 0,4-1-108,-1 2 0,1 0 80,2-3 0,-2 3-94,-1 0 1,1 1 374,-4 1 0,-1 4 105,-2-1 0,-4 4 198,-2-1 0,-2 0 15,-1 0 1,-1 3-231,-2 3 0,-2 3 39,-4-3 0,0 4-15,-3-1 1,2 3-29,-2 3 1,1-1-62,0 4 0,2 0 97,0 3 1,1 3-109,5-1 0,-3 2-1,3-1 0,1-2-130,2 1 0,1 2 77,1-1 0,3 0-50,4-3 1,1-1 89,2 1 0,-2 0-150,1 0 0,3-3 106,1 0 1,0-2-88,0 2 1,-1-1-5,-2-2 0,-3-2 2,3 2 1,0-1 74,-3 1 1,1-2 55,-4 2 246,-2-2-140,4-1 494,-7 0-453,3-4 0,-4-1-338,0-4 1,0 3 85,0 1 1,0-1-38,0-3 0,0-1-281,0-2 1,0 2 142,0-1 0,4-2-393,2 1 0,-1-2 192,1 2 0,-1 0-233,0 3 132,3 0 628,-3 1-46,4 3 0,-3 1 78,0 4 1,-4 1 22,1 2 1,1-1-97,-2 3 1,4 1 237,-3 3 1,1 0-100,-1 0 0,-1 0 20,4-1 1,-3 1-81,3 0 0,-3-3-134,3 0 1,-3-4 11,2 1-101,1 2 1,3-4-53,0 2 1,-3-2 84,0-1 0,0-1-411,2-2 0,-2 2 174,0-2 0,0-2-309,3-1 0,-3 1 176,0-1 0,-3 0-60,2-3 1,0 4 54,1-1 1,-1 0 94,-2-3 1,-2 3 221,2 0-212,-2 4 111,-1-6 13,0 7 1,0-1 144,0 4 0,1 0-91,2 4 1,-2 0 599,2 3 1,-1 1-161,1 2 1,1-3 6,2 3 0,1-2-184,-1-1 1,3 0-69,3-1 0,-2-2-94,1 0 1,3-1 97,1 1 0,0-1-354,0-2 0,2-2 107,-2 2 1,-2-2-417,2-1 0,-4-3 223,0 0 0,-1-3-421,-1 3 440,0-4 0,-1 2 117,-2-4 0,0 1 103,-3-1 1,0 0-101,-3 0 0,-1 0 36,-2 0 1,1 4 9,-3-1 0,0 0 156,-1-3 0,-2 3 74,2 0 1,1 4-144,-1-1 0,3 2-19,-2 1-13,-1 0 0,-2 4 355,2 2 1,-1 0-133,4 3 0,0-2 68,3 4 1,0-1 118,0-1-310,0 0 1,0 0 48,0 0 1,4-2 27,2-1 1,2-2-225,1-4 0,0 3 117,3 0 1,-2 0-164,2-3 0,0 0 27,0 0 0,3-1 27,-3-2 0,3 1 72,0-4 0,-1 3-6,1-3 1,-5 3 151,2-2 1,-2 3-101,-1-1 1,-1-1 55,1 1-39,-4 0 15,3 3 5,-7 0 149,3 0 1,-4 1 24,0 2 0,0-1 153,0 4 1,3 0-184,0 2 1,1 0-67,-1-2 0,-2 2 31,2-2 0,-1-2 8,1-1 0,-2 1-186,5-1 60,-4-1 0,3 1-139,-2 0 58,-2 0 0,6-4-6,-4-2 1,3 1-115,-3-3 0,3 2 121,-3-3 1,0 4-485,0-1 318,-2-2 1,4 3-258,-2-4 176,-2 4 206,3-2 1,-3 4-188,2 0 299,-2 0 0,7 0 1,-2 0 0,2 0 104,0 0 1,2 0-77,2 0 1,-1-3-69,3 0 0,1-4-94,3 2 0,-1-3 98,1-1 1,0-1-418,-1-2 1,1 3 148,0-3 1,-1-1-295,1 1 1,-3-2 137,-1 2 0,-3-3-8,1 3 0,-5-3 168,-1 0 0,-4-2 15,0 0 1,2-1 187,-1 0 1,0 1-62,-3-1 1,-1 4 304,-2 3 0,2 1-139,-2 1 1,2 3 892,1 0-674,-3 4 0,1-1-37,-4 6 0,1 3 450,-1 6 0,-2 2-293,2 3 1,1 5 12,-1 1 0,4 0-49,0 0 1,2-3-238,2 1 1,2-3 54,2 0 1,5 0-448,-2-1 0,3-2-157,-1 0 1,-1-5-440,2 2 0,1-2-623,-2-1 0,0-3 662,-5-1 0,2-2-1600,-2 3 1183,-2-4-142,0 2 906,-4-4 1,-5 0-161,-4 0 1,-1-4 630,-5-2 0,-3-1 0,-5-6 0,-3-1 0</inkml:trace>
  <inkml:trace contextRef="#ctx0" brushRef="#br0" timeOffset="14392">5450 847 7870,'-5'-4'545,"1"-1"-205,4 0-135,0 2 1965,4 3-1399,1 0 1,4 0 416,3 0-690,-2-4-231,7 3 0,-4-3 460,5 4-346,0-4 53,3 3-43,-2-7-231,2 7 1,-3-7 159,0 2-339,-1-2 89,1 0 1,0-1 32,-1 0-106,-3 0 163,3 0 0,-8 1-303,3-1 5,-6 0 130,2 4 277,-7-3-256,3 7 103,-4-3-273,0 4 322,0 0-181,0 8 1,0-2 127,0 6 416,0 1-278,0-3 1,3 7 696,0-2-465,0-3-227,1 5 0,-3-7 344,5 2-87,-4-3-301,6 0-132,-7 0 81,3 0 1,-4-3 159,0 0-347,0-1 76,0 0 1,-1 2-225,-2-4 123,-2 4 53,-4-6 0,1 3-548,-1-4 222,-4 0 206,3 4-2837,-3-3 1417,5 3 500,3-4 454,1 0-2455,0 0 1414,3-4 1626,-3 3 0,8-7 0,1 3 0</inkml:trace>
</inkml:ink>
</file>

<file path=word/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7:35.516"/>
    </inkml:context>
    <inkml:brush xml:id="br0">
      <inkml:brushProperty name="width" value="0.04286" units="cm"/>
      <inkml:brushProperty name="height" value="0.04286" units="cm"/>
      <inkml:brushProperty name="color" value="#CC0066"/>
    </inkml:brush>
  </inkml:definitions>
  <inkml:trace contextRef="#ctx0" brushRef="#br0">6262 492 8223,'0'-9'2914,"0"4"-1960,0 1-384,0 4 160,0 0-361,4 0 0,-2 1 113,4 2 8,0-2-225,-1 7 1,2-4 129,-1 2-283,2 1 51,-3-2 1,3 1 47,-2 0 20,-2 0 0,3 0-261,-5 0 170,1-4-454,-3 2 194,0-4 10,0 0-47,0-4-283,-4-1 1,3-7 195,-5 0 0,3 0-124,-3 4 1,4-2 96,-1-2 0,-1 2-6,1-1 1,0-2-141,3 1 455,-4-4-134,3 7-213,-3-4 349,4 4-233,0 0 426,0 4-113,0 1 108,0 4 0,1 0-93,2 0 0,1 4 613,2 2 1,2 2-64,-2 1 47,2 4-406,4-4 1,-1 4 176,4-4-200,-4 0-140,5 0 1,-2-2-52,4-1 1,-1-1 83,1-2 1,-3-2-194,-1 2 0,0-2 7,1-1 1,0 0-303,-3 0 1,3 0 93,-3 0-498,-1-4 472,-2 3 0,0-7-148,0 2 1,-3 1 102,0 0 0,-2-1 1,2-3 1,-1 3 61,-2 0 1,-2 0 76,2-3 0,-2 4-46,-1-1 0,0 3 212,0-3-119,0 4 392,0-2-123,0 4 86,0 0-162,0 4 1,0 1 479,0 4 0,0 2-282,0 1 1,0 3 16,0-3 1,4 0-21,2 0 1,-1-2 98,1 2 1,0-3 154,2 0-485,5 0 17,-3-4 0,4 3-83,-3-2 0,0-2 49,4-1 0,0 0-183,2 0 1,1 0 73,-1-3 1,-2-1 105,0-2 1,0 1-50,2-3 1,-3 2-29,-2-3 0,-2 3-35,-2-3 1,1 1-14,0-1 0,-4-2-47,-2 2 1,1-1 76,-1-2 1,0 3-8,-3 0 0,0 0 45,0-3 1,-1 3-2,-2 1 1,-2-1 2,-4-3 0,0 3-1453,0 0 693,4 4 354,-6-6 161,5 7 646,-7-3-221,8 4 154,-3 0-167,3 0 87,-3 4-235,-1-3 353,4 7-157,-3-3 102,3 4-240,0 4 125,1-4 0,4 4-33,0-4 0,0 0-22,0 0 46,0-1-254,4 1 151,1 0 1,4-3-131,0 0 0,0-4 80,-1 1 0,1-2-179,0-1 0,3 0 39,0 0 1,-1 0-80,-2 0 0,0-3 39,0 0 1,0-1-39,-1 1 0,1-1-16,0-2 140,0-2 1,-3 6-1,-1-3 21,-1-2-34,2 3 1,-5-4 0,3 6 330,-4-4-209,4 4 388,-3-2-105,3 4-530,-4 0 690,0 0-313,0 4 1,3 1 25,0 4 1,0-4-72,1 3 1,0-4 95,2 5 0,2-3-65,-3 0 1,4-3-15,3 3 1,-1-4 32,3 1 1,-2-2-201,3-1 1,-3 0 107,2 0-455,-3 0 269,6 0 1,-7-3-15,1 0-126,-1-4 34,-1 6-6,0-7 0,-3 3 88,0-4 1,-4 4-89,0-1 0,-1 0 99,-1-3 0,0 0-243,0 0 0,-1 1-103,-1-1 153,-3 0 103,-4 0 1,-1 3-32,-2 0 0,1 1 58,-3 0 1,2 1 4,-3 4 0,4 0-37,-4 0 0,4 1 255,-1 2 0,3 1-62,0 5 1,1 0 223,2 0 0,-1 1-69,4 1 208,0-1-216,3 3 0,1-4 62,2 0 0,-1-1-159,4 1 1,0 0-203,3 0 0,2-3 69,1 0 0,1-4-50,-1 1 0,0-2 60,3-1 1,1 0-316,-4 0 1,3-4 8,0-2 91,-2 2 1,2-4 0,-3 2-337,-1-2 241,-1-1 236,-1-3 1,-2 2 94,-1-2 0,1 1-90,-4 0 0,0 0-12,-3-4 0,0 3-135,0-2 195,0 3-10,0-6 0,-1 4-97,-2-5 405,2 4-182,-7-2 0,4 6 176,-2-2 1,-1 3-113,1 3 1,1 1 254,-1 2-203,4 2 1,-5 1 141,4 6 1,-3 2-52,3 1 0,0 4 190,3 1 0,0 3 24,0 1-78,0-1 0,1 0 1,1-1 191,1-2 0,4 0-283,-1 1 0,1 0 61,-1-3 0,2 0-118,-2-3 1,1 0-131,2-1 1,1-2 113,2 0 0,-2-4-250,1 1 1,0-2-10,1-1 1,-2 0 23,1 0 0,2 0-377,-1 0 0,3-3 198,-4 0 1,4-4-169,-3 1 1,0 2 134,-4-2 1,-2 0-82,0-3 1,-3 0 89,3 0 0,-4-2-143,1-1 0,-2-1 65,-1 1 1,0 3 109,0-3 1,-1 5 545,-2 1-271,2 0 0,-7 1 451,2 2 0,-2 2-268,0 1 1,-1 4 674,0 2 0,0 5-384,0 1 1,1 2 543,3-2 0,-2 3-88,4-3-74,0 3-514,3-5 0,0 3-254,0-4 1,4-1 24,2 1 0,1-3-693,2 0 1,4-3 387,2 3 1,5-4-1565,4 1 1,1-2 780,2-1 1,2 0-1403,1 0 0,2-1 358,-3-2-707,5 2 2659,-3-7 0,8-1 0,1-5 0</inkml:trace>
  <inkml:trace contextRef="#ctx0" brushRef="#br0" timeOffset="796">8397 396 7780,'-8'0'2935,"3"2"-2139,2 3 0,1 1-48,-1 6 1,2 2-45,-2 1-286,2-3-158,1 5 0,0-7 47,0 1 501,0-1-482,4-1 0,-2 0 197,4 0 1,-3-3-136,2-1 0,1-3-287,3 1 3,0-2 0,0-1-278,0 0 1,-1 0 195,1 0 0,0-4-255,0-1 0,-3-2 23,0 1-893,0-2 662,-2 3 1,3-4-163,-4 0 20,0 1-96,1-1-488,-3 0 408,3 0 357,-4 4 96,0 1 1062,4 4-609,-3 0 1,4 4-242,-2 2 697,2 2-433,3 1 0,-2 0 211,0-1 1,0-2-115,3 0 1,1-1 247,1 1 0,-1-1-110,2-2 0,-2-2-104,-1 2 1,-1-2-95,1-1 0,0 0-405,0 0 1,-3-1 118,0-2-266,-4 2 257,5-7 0,-3 3-443,2-4 1,-1 0 261,-2 1 0,-2-1-235,2 0 1,-2 0 121,-1 0 1,3 1-1,0-1 1,0 0-20,-3 0 791,4 0-298,-3 4-171,7-2 928,-7 6-356,6-3 0,-6 4 0,6 1-191,-4 2 0,4 1 819,-1 5 1,-1 0-483,1 0 0,0 3-97,2-1 0,1 1 183,0-3-684,0 0 1,0 0 207,0-1-1755,-1-3 743,-3-1-1156,3 0 1,-6-3-130,4 2-279,-4-2 1178,2-1-1020,-4 0 2169,0 0 0,0-8 0,0-2 0</inkml:trace>
  <inkml:trace contextRef="#ctx0" brushRef="#br0" timeOffset="1001">8715 378 7780,'4'-5'0,"1"0"0,3 2 3068,9 2-2020,2-3 1,3 3-218,-1-2 0,-2 2-397,-2-1 1,4 1 310,-1 1 0,2 0-279,-2 0 0,-1-1-28,2-2 0,-3 2-201,0-2 1,-1 2-820,-3 1 1,-1 0 330,-4 0-2519,0 0 1014,-4 0-2062,2 0 2908,-6 0 0,2 0 910,-6 0 0,-2-4 0,-3-1 0</inkml:trace>
  <inkml:trace contextRef="#ctx0" brushRef="#br0" timeOffset="1243">8882 202 7780,'-4'0'2955,"0"4"-2773,4 1 1,0 4-75,0 3 1526,0 2-1034,0 3 0,1 1 352,2 0 1,-3 2-445,3 1 0,1-1 199,-1-2 1,4 0-255,-1-1 0,-1-2-513,1 0 0,-1-2 102,1 2 1,1-1-705,-1-2 1,1-3 317,-1 3-454,2-6 494,-3 2 1,1-6-1196,0 4 1,-4-4 628,4 1 1,-3-2-241,3-1 1,-3-3 521,3 0 0,-1-4 588,1 1 0,2-6 0,-3-2 0</inkml:trace>
  <inkml:trace contextRef="#ctx0" brushRef="#br0" timeOffset="1637">9075 96 7780,'0'-9'601,"0"4"-503,4 1 1,-3 6-154,2 4 550,-2 4-380,-1 7 0,0 5 1107,0 1 0,0 3-517,0 0 0,0 1 373,0-1 1,0 1-115,0-1-96,0-3-289,0 2 1,3-6 47,0 1-143,0-1-226,-3-5 0,0 1-19,0-3 0,1-1 170,2-5-323,-2 2 1,3-6 143,-4 4 0,1-4-437,2 0 144,-2-1-431,7-1 384,-3 0 1,3-2-91,1-1-645,0-4 560,0 2 1,0-4-107,-1 0 1,1-1 96,0-1 0,0 1 219,0-2 0,0 2-130,-1 1 1,1 4 185,0-1 1,0 4-105,0-1 280,-1 2-145,1 1 0,0 4-87,0 2 440,0 1-262,3 2 1,-1 3-794,4 0 1,4 1 322,4-2 0,1-1-1153,2 2 1,-1-5 698,4-1 0,1-4 34,0 0 1,2 0 79,-3 1 0,5-2 707,-2 2 0,2-6 0,2-2 0</inkml:trace>
  <inkml:trace contextRef="#ctx0" brushRef="#br0" timeOffset="3492">9807 388 7748,'9'0'5745,"0"5"-4929,0 4 1,1-1-415,1 4 0,-1 1 245,2-1 1,1 2-238,-1-2 1,0 0 296,0-3 0,-2-3-32,2-1-143,-3 1-276,0-1 0,-3 0 116,0-2-699,-4-2 323,2 3-462,-4-4 460,0 0 1,0-4-805,0-2 1,0-2 355,0-1 1,0 1-573,0-1 0,-1-3-28,-2 0 275,2 1 463,-7-2 1,7 3-55,-2-2 0,2 0-19,1 0 1,0 0-397,0 3 536,0 0 0,1 4 329,2 3 0,2 1-118,4 1 1,0 1 764,-1 1 1,1 3-130,0 4-63,0 0 1,3 0-1,0 0-12,2-1 1,1-3-84,3-2 1,-1 1 86,1-1 1,-1 0-164,1-3 1,0 0-251,-1 0 0,0 0 67,-2 0 0,-3 0-320,-3 0 1,-4-1 168,-2-2-444,2 2 228,-4-3 98,3 0-522,-4-1 413,0-3 0,-4 2-169,-2 0 1,-2 1 126,-1-1 0,1-1-59,-1 4 1,-3 0 96,0 3 0,1 0 169,2 0 1,3 1-132,0 2 531,0-2-296,1 11 1,1-6-30,4 6 541,0 1-403,0-3 0,1 4 65,2-2 0,2-3-23,4 3 1,3-2 57,-1-1 0,5 0-79,-1-1 1,0 0-140,0-2 1,2-1 108,-2-2-365,1-2 149,2 3 0,-1-4 95,1 0-353,0 0 201,-1-4 0,-2 2-122,0-4 0,-2 1 88,2-1 0,1-1 54,-4 1 1,-1-2 15,-2-1 1,-1 0 29,-2 0 1,-2 0-74,-4-3-97,0 2 84,0-3 1,-1 4 24,-2 1 421,-2-1-218,-4 0 1,-1 4 50,-1 2 0,1 2-115,-2 1 1,-1 0 141,2 0 0,-1 4 83,3 2 70,-4 2-173,7 5 0,-5-4 180,5 3-294,2 2 54,-4-4 0,7 2-282,-2-3 0,2 0 104,1 0 1,1 0-55,2-1 1,1-2 99,2 0 0,2-4-268,-2 1 0,1-2-24,2-1-17,0 0 138,4 0 0,-3 0-142,1 0 91,-1-4 72,-1 3 0,0-7 236,0 2 0,-1 2-146,1-2 1,-3 0 150,0-3 1,-4 0-57,1 0 0,-2 1 89,-1-1 0,0 0 17,0 0 269,0-4-222,0 7 0,0-5 22,0 5-97,-4 2 2,3-4-668,-3 7 415,4-3 0,0 5 178,0 2 0,-1 3-37,-2 6 0,2 1 374,-2 5 1,2 0-172,1-1 1,4 4 166,2 0 1,2 0-18,1 0 416,-1 1-428,5 5 0,-2-1 170,4 1-88,-5-1-138,3 0 0,-1 1-270,0-1 1,-1 0 96,-6-3 0,2-1-290,-4-4 0,0-5 152,-3-1 0,-4-2-27,-2-1 0,-2-4 14,-4-2-129,-2-2 107,-4-1 1,1-1-50,-1-2-349,0-2 296,1-8 1,-1 2-421,1-4 1,0 1 257,2-4 1,2 1-478,5-1 0,3 0 319,2 1 1,2-1-125,1 0 0,1 1 19,2-1-161,2 4 443,7-2 0,-1 5-187,4-4 109,0 4 179,2-1 0,1 2-56,-1-2 1,5 2 70,2-1 0,-3 0 174,0-1 0,-3 1-104,0-3 1,2 2 287,-3-3 0,2 3-174,-7-2 1262,-1 3-850,-2-2 1,-1 4-31,-2 0 931,-2 1-341,-4 3-377,0-3 1,-1 6-188,-2-4 0,-3 4-109,-6-1 0,1 3-68,-3 3 1,-1-1 229,-3 4 1,2 0 157,1 3-591,-2-1 51,8 1 1,-3 1 303,6 2-455,-2-2 139,7 2 0,-3-6-165,4 0 0,0 0 117,0 3 0,1-3-51,2 0 0,-1-3-32,4 2 1,0-3-99,3 1 1,0-2-68,3-1-76,-2 0 190,3 0 0,-1 0-188,-1 0 149,5 0 124,-6 0 0,3 0 301,-5 0 0,1 0-121,0 0 1,0 0 155,0 0 1,-1 0 115,1 0 73,0 0-114,0 4 140,0-3-264,-4 7 0,-1-7 264,-1 2-392,-2-2 185,3-1 344,-4 0-205,0 0-1273,0-4 714,-4-1 0,3-4-31,-2 0 0,3 1 15,0-1-626,0 4 481,0-3 1,0 3-101,3-4-393,2 1 427,4-1 1,4 0-40,2 0 0,-2 3 78,2 0 0,0 1 234,2 0 1,1 0-75,0 2 0,-1 2 128,1-2 0,-3 2 24,-1 1 0,0 0 21,1 0 0,-3 0 265,-3 0-115,0 0 317,-4 0-334,-1 0 0,-5 0 87,-2 0 0,-2 0-50,-4 0 0,-3 0-137,-3 0 0,-3 4 34,-2 2 1,1 4 1,-2 2 1,6 3 76,0-3-13,8 3-86,-5-5 1,9 6-216,-3-4 0,2 2 64,4-2 1,0 0 181,0-3 1,1-4-27,2 1 108,2-4 1,6 2-38,1-4-161,0 0 61,1 0 0,-3-3-65,5 0 0,-1-6 85,0 0 0,0-2-39,-2 2 1,-2-4 44,1-1 1,-2 0 87,-3-1 1,1 1-45,-4-4-222,0 0 149,-3 1 0,0-2-331,0-2 154,0 3 82,0-4 0,-3 2-386,0-1 1,0 0 206,3 0 0,0 5-930,0-1 0,0 5 491,0 0 0,1 2-455,2 2 0,5 3 129,4 2 1010,3 2 0,3-3 0,4-1 0</inkml:trace>
  <inkml:trace contextRef="#ctx0" brushRef="#br0" timeOffset="3763">11608 343 7767,'0'-5'3224,"4"-3"-2128,0 7 1,6-4-122,2 2 1,2 2-475,3-2 0,1-1-360,0 1 1,2-3 74,1 4 0,0-5-224,0 1 1,-2 1 43,1-1-1278,-5 4 955,1-2 0,-6 1 256,2 0-2801,-2 0 1841,-5-1 0,-1 2-1633,-4-3 2624,0-1 0,0-7 0,0-1 0</inkml:trace>
  <inkml:trace contextRef="#ctx0" brushRef="#br0" timeOffset="4231">11775 1 7773,'-5'5'0,"2"3"2906,2 5-1884,-3 9 1,1 0 264,-3 5-761,-2-1-253,3 1 1,-3 2 1048,2 0-676,-2-3-328,7 3 1,-5-6-25,3 3-90,0 5-26,3-12 1,0 8-1426,0-7 675,0-1 388,0 3-894,0-9 773,0 4 0,0-10-1551,0 2 927,4-3-60,-3-1-456,6 3 764,-2-7 349,4 3 0,0-4-678,0 0 513,0-4 209,-1 3 0,1-7 44,0 2 174,0-1 1077,0 2-628,-4-3-372,2 7 836,-2-3-489,4 4 1318,0 0-817,0 0-391,0 4 0,-1-3 868,1 2-673,0 2-310,0-4 1,0 3 730,-1-4-546,5 0-103,-3 0 0,3 0-35,-4 0 0,-1-1-309,1-2 1,-1 1 77,-2-4 0,1 0 191,-4-3-152,0 0-51,-3 1 0,0-1 362,0 0-103,-4 0-157,-1 0-204,-4 0 102,-4 1 0,1 0 152,-3 2-1117,-2-2 611,7 7 0,-5-3-1666,3 4 1415,0 0 1,3 4-1,1 2-984,-1 2 1,4 1 677,2-1 1,2 4 757,1 0 0,4 4 0,1-3 0</inkml:trace>
  <inkml:trace contextRef="#ctx0" brushRef="#br0" timeOffset="5361">0 1181 11744,'9'-9'1360,"4"3"-967,1 0 0,3 3 297,1-3 1,2 1-270,1-1 0,2-1-83,-2 1 0,1 1-567,-2-1 1,-1 4 212,1-1 0,-2 1-863,-3-1 0,0 2 480,-3-2 1,0 2-928,-3 1 0,-4-1-378,-2-2 666,1 2 1,-4-6 1037,0 4 0,-7-3 0,-7 1 0</inkml:trace>
  <inkml:trace contextRef="#ctx0" brushRef="#br0" timeOffset="6210">45 892 7821,'-8'-9'1986,"-1"4"-1172,4 1 0,1 5-307,4 2 1,0 6 371,0 5 0,1 7-339,2 2 0,2 4 338,4 2 1,-1 2-80,1 1-2,4-2-431,-3-3 1,3-1 73,-1 1 0,2-5-115,4-1 1,-4-4-72,1-2 0,-1 1-46,0-4 1,3-1-261,-2-2 1,-2 0 104,2 0-1033,-4-4 722,6-1 0,-5-4 88,3 0-1217,2 0 899,-8-4 1,4-1-397,-4-4 0,0-1 379,0-2 0,-2 2 70,-1-5 0,1 0 126,-4-2 0,0-1 106,-3 0 0,0 0-32,0-3 1,-3-1-66,0-5 1,-4 1-14,1-1-45,-1 1 100,-2-1 1,-3 4 274,0-1 0,1 5-91,2-2 1,1 3 436,2 0 0,-2 4-114,2 2 222,2 3 0,-1 4 21,3 2 186,1 2 0,-3 5 31,4 2 132,4 5-461,0 7 0,6 2 158,2 3 1,-2 4-157,2 2 1,0 1 30,0 0 1,0-3-99,-3 3 1,2-3-128,1-1 0,0 0 177,-3-3-198,0-1-11,-1-4 1,1-1 156,0 1-510,-4-4 228,3-2 0,-6-3 180,4 0-946,-4 0 369,1-4-1092,-3-1 1070,0-4 0,1 0-26,2 0 1,-2-1 58,2-2 0,1-2-370,-1-4 0,3 0 25,-3 0 223,4-3 212,-2 2 0,1-6-48,0 4-96,-1 1 239,0 2 1,3 0 29,-2 0 0,-1 1-69,1 2 0,0 3 704,3 3-482,-1 0 0,1 0 753,0 0 0,3 3-89,-1 3 51,1-2-404,-3 0 0,1-1 377,2 0 1,-2 0-205,5-3 1,-3 0-175,3 0 0,-5 0-115,2 0 1,-2-1-297,-1-2 150,0 2 1,-2-7-171,-1 2 0,-2 1 67,-4 0-573,0 3 224,0-6 152,0 3 0,-1-3 76,-2 2 0,-2-1-41,-3 4 1,-2-2 56,-2 2 0,2 0 277,-2 3 1,2 0-91,-2 0 0,2 4 608,-2 1 1,5 3-57,2 1 672,-1 4-780,1 1 0,1 0 90,4 1 1,0-3-170,0 2 0,4-3-72,2 1 0,2-2-88,4-1 0,-1-1-690,4 1 1,0-4 365,6-2 1,2-1-1413,3 1 0,-2-2 131,-1 2-2296,1-6 2437,2 2 1,0-7 55,1 2 1162,-1 2 0,-3-7 0,-2 1 0</inkml:trace>
  <inkml:trace contextRef="#ctx0" brushRef="#br0" timeOffset="6669">1738 980 7826,'-12'-3'0,"0"0"2839,0 0-1835,4 3 1,-1 0-14,0 0 1,0 0-474,0 0 0,0 3-458,1 0 0,2 4 6,0-1 1,4-2-164,-1 2 1,4 3 95,5 3-1132,0 0 827,10-4 0,-2 4-276,4 0 1,-1 3 203,1-4 0,0 2 425,-1-1 0,-2-2-190,0 1 0,-2-1 494,2-1 1,-2 0-163,-4 0 0,0 2-22,-1 1 0,-3-3 176,-2-3 364,-6 0-378,-2 3 0,-4-1 118,-3 1 1,-2-3 137,-4 0 0,3-4-161,-3 1 1,5-2-111,-4-1 0,1 0-108,-2 0 0,4 0 3,-1 0 1,1 0-946,0 0 0,1-3 280,4 0-976,0-4 434,4 2 402,1-4-2537,12 1 1488,-2-1 1645,11 0 0,-4 0 0,5 0 0</inkml:trace>
  <inkml:trace contextRef="#ctx0" brushRef="#br0" timeOffset="7364">1905 1120 10654,'0'6'3867,"0"0"-3300,0-1 0,0 1 91,0 0 113,0-4-439,0 6 0,4-6 192,2 4-402,2-4 34,1 6 1,0-7-66,-1 2 0,5-2 91,2-1 1,-2 0-156,2 0 1,-3-1 64,3-2 0,-5-2-232,2-4 0,-2 1 24,-1 2-592,0-2 509,-4 3 1,1-3-10,-3-1-526,0 0 470,-3 0 1,0 0-25,0 1 0,-3-4 37,0 0 1,-2 0 203,2 3 1,-1 4-212,1-1 399,2 4-72,-3-2-239,4 4 106,0 0 0,0 7-50,0 1 918,0 7-549,4-1 0,1 6 108,3 1 0,1 1-112,0-2 1,0 0 262,0 3 0,-3-3-170,-1 0 0,1 2 323,3-1 0,-3 0 7,0 0-193,-4-3-223,2 4 1,-4-4 123,0-1-382,0 1 26,0 0 0,-1-4-72,-2 1 0,-3-5 115,-6-1 0,2-2-23,-1-4 1,-3 0-80,-1-3 1,0-1-625,0-2 0,1-2 84,2-3-921,3-5 949,-4 3 1,8-7-505,2 3 0,2-3 515,1-1 1,4 1-156,2-1 0,6 3 232,2 1 1,3-1 69,1-3 0,-1 1 134,1-1 1,1 3-84,1 1 1,0-1 23,3-3 109,-3-3 47,1 2 0,-3-2 275,0 3 1,-5 0-152,-1 1 1,-2 2 676,-1 0 1,-4 5-326,-2-2 0,-2 5 1441,-1 1-815,0 4 174,-4-2-471,-1 4-362,-4 0-131,0 4 0,4 2 207,2 6-158,-2 1-49,4 5 0,-3 1 165,4 1 1,0-1-50,0 1 0,3-1-200,0-1 1,3-2 90,-3-1 0,3 1-241,-3-4 0,3-1 103,-3-2-679,0 0 309,1 0 267,-3-4-2151,6-1 1407,-6-4 1,6-1-820,-4-2 1,4-2 817,-1-4 0,2-1-1370,1-2 2193,-1-1 0,1-5 0,0 0 0</inkml:trace>
  <inkml:trace contextRef="#ctx0" brushRef="#br0" timeOffset="8419">2479 854 7801,'0'-5'2601,"0"1"-827,0 4-192,0 0-1121,3 4 1,-2 2 543,2 6-538,-2-2-214,-1 10 0,0-5 474,0 6 0,0 1-270,0 2 0,3-2 41,0 2 1,0-2-133,-3 2 1,3-3-563,0-3 1,1 0 174,-1-1-618,-2 1 0,3-4 0,-4-3-1420,0-1 1139,0-1-2128,0 0 2241,0-4 1,-4-1-290,-2-4 0,1 0 127,-1 0 542,0-4 1,-3 0 0,-2-4 426,-1-1 0,0 2 0,3-5 0,1 3 0,-1 0 0,0 0 0,0 0 0,4 0 0,2 1 0,2-1 739,1 0 1,1 1 233,2 2 19,2 2 1,4 1 0,0 0-77,0 2 0,2-1-516,1-1 1,3 2-244,-3-2 1,2 2 48,-2 1 1,4 0-218,-2 0 0,2 0 92,-1 0 1,1-3 1,-1 0 1,2 0 145,0 3-168,1-4-56,-4 3 1,1-6 123,-3 4-158,0 0 1,-3 0 48,0 0 61,-4 0 1,-2 2-147,-3-1 109,0 1 0,-3-4-128,-3 2 1,-2 2 23,-1-2 0,0 3-50,0 3 0,-2-1 107,-1 4 625,0-1-412,-1 4 1,4 1 63,-3 2 399,6-2-411,-2 6 0,7-5 79,-2 4 0,2-4-31,1 0 0,0-1-225,0-1 1,4 0 116,2 0 0,5-2-121,0-1 1,5 1 136,-1-4-282,-2 0 0,3-3 0,-1 0-252,2 0 261,0 0 0,1-1 0,-1-1-65,-3-1 0,3-1 81,-2 1 1,-3 2 163,0-2 1,1 2-42,-1 1 304,-1 0-248,-2 0 426,0 0-142,-4 0-163,-1 0 582,-4 0-238,0 0-461,-4 0 0,3-1 42,-2-2 1,-1 1-342,1-3 101,0-1-127,3-7 172,0 3 1,0-3-440,0 5 0,0-1-29,0 0 52,0-4 0,0 3-169,0-1 315,0 5 1,1-1-117,2 4 466,-2 0 1,4 7 34,-2 2 1,-1 2 55,4 1 0,-3 2 288,3 1 0,-2 1-188,2-1 0,2-4 43,-2 1 0,5 0-96,1-3 1,0 1-107,0-1 0,-1-2 70,4-4 0,-1 0-219,4 0 0,-3 0-20,-1 0-328,-3 0 277,6 0 1,-6-4-171,3-2 1,-3 1 104,1-1 0,-2 0-797,-2-3 649,1 0 1,-1 1 27,-2-1 1,-2 0 29,-4 0 1,3 0 79,0 1-19,0-1 596,-3 0-298,0 4 607,0-3-393,0 7 136,0-3 0,0 8-161,0 2 1,0 2 446,0 1 0,1 2 23,2 1-874,2 4 166,-1-6 1,4 5 210,-2-3-2047,6 0 1247,-2-3 0,6 0 109,-1-1-962,6-3 1,1 0 0,6-3-252,1 1 0,-1 0 1029,5-3 0,-1 0-1953,3 0 2579,1-4 0,-5-1 0,-1-4 0</inkml:trace>
  <inkml:trace contextRef="#ctx0" brushRef="#br0" timeOffset="8891">4332 872 7757,'0'-5'2554,"4"1"0,-1 5-1985,3 2 1,1 6 503,-4 5 1,3 3-357,-3 1 1,1-1 356,-1 1-765,-2 4 0,4-3-37,-2 5 1,-2-5-71,2 2 1,0-2-436,0-2 1,0 0 203,-3-2-845,0-3 0,0-3 0,0 0 7,0 0-1156,0-4 0,-4 1 407,-1-3-190,-3 0 1140,-1-3 1,0 0 665,0 0 0,-4-4 0,0 0 0</inkml:trace>
  <inkml:trace contextRef="#ctx0" brushRef="#br0" timeOffset="9798">4163 1059 7757,'10'-9'0,"2"0"0,-2 4 0,5-1 0,1 1 0,4-1 0,-1-1 0,2 4 0,-3-3 0,0 3 0,-1-3 3175,1 3-2144,0 1 0,-1 2 0,0 0 32,-2 0 1,1 1-599,-1 1 0,1 3 177,-2 4 0,2 0-251,-4 0 0,0 3 146,-4-1 1,-2 4 132,0-3-241,0 3-278,-1-1 1,2 0 152,-4-2-215,4 1-19,-2-3 1,3 3-96,1-4 0,0-3 99,0-1 1,0 0-10,-1 1 1,1-2-65,0-4 1,0 0 329,0 0-237,0-4 20,3-1-360,-2-3 192,3-1 1,-7 0 197,0 0-407,-1 0 179,0 0 1,2 0-396,-4-3 44,0 2 0,-3-6 0,0 4-609,0-2 1,0 2 83,0-2 17,-4 3 535,3-2 0,-6 1-173,4 0-1019,-3 5 422,5-1 474,-3 3-154,4-4 501,0 4 1,1 1-621,2 4 0,1 0 419,5 0 1,0 0 75,0 0 0,0 0 482,0 0-84,-1 0 66,1 0 1,0 4 17,0 2 1059,0 2-774,-1 1 1,0 2-94,-2 1 1317,2 4 0,-7-2 1,2 2 95,-2-1 0,0 2-1004,2-3 0,-2 0 971,2 1-776,-2-4-297,-1 1 376,4-3-488,-3 0 1,3 0 168,-4 0-12,0-5-598,0 0 2,0 0 165,0-3-126,0 3 0,1-5 138,1-2 0,0-2-1052,4-3 1,-3-1 24,3 0-1085,0 0 1238,3 0 0,0-2-102,-1-1 407,1-4 0,0 5 0,0-3-158,0-2 1,0 2 270,-1 0 0,1 3 288,0-1 0,-1 5-205,-2 1 367,2 4-182,-7-2-160,6 4 1206,-6 0-622,3 4 1,-1 2 110,0 6 1270,0 2-1000,-3-1 0,3 4 777,0-2-849,0-3-343,1 5 1,-2-4 507,4 2-375,-4-3-205,6-3 1,-4 0-91,5 0 0,0-1 139,0-3-370,0 3 98,0-7 0,0 3 192,3-4-563,-2 0 265,3 0 1,-4-1-66,3-2-405,-2 2 0,3-7 0,-4 3-256,-1-3 0,-2 2 130,0 0 391,-4 0 0,5-3-220,-4 0 187,0 1 115,-3-1 11,4 0 0,-3-3-133,2 0 298,-2 5-20,-1-1 1,0 6-170,0-4 956,0 4-299,0-2 35,0 4 0,1 3-226,2 0 1,-2 7 678,1-1 1,2 1 71,-1-1-587,4 4-184,-2-3 0,4 2 68,0-3-603,0 0 275,-1-4 1,2 3 227,2-2-2357,-2-2 1395,2 0 1,-3-4-3693,0 0 2302,0 0 411,0 0 0,-1-1 1737,-3-2 0,3-2 0,-3-4 0</inkml:trace>
  <inkml:trace contextRef="#ctx0" brushRef="#br0" timeOffset="10698">5443 1024 7749,'0'9'2416,"0"-1"0,0 1-1159,0 0 0,-1 4-635,-2 2 0,1-2 250,-4 2 1,4-3-70,-1 2-332,-2-3 0,4 2 0,-2-4 328,2 0-742,1-5 296,-4 4-51,3-7-361,-2 3 167,3-4-508,0 0-827,0-4 0,3 2 136,3-4 268,-2 1 0,4-5 0,-2-1-258,2-1 716,1 0 106,-1 0 1,1 1-44,0-4 107,0 4 0,0-5 0,0 2-91,-1 0 0,-2 2 84,0 3 1,-1 0 294,1 0-97,2 4-50,-7 1 960,7 4-404,-7 0-324,2 0 1204,-3 0-903,0 4 0,3 1 41,0 4 306,0 4 0,-3-3 17,0 1-619,4 3 1,-3-4-24,2 2 1,-1-3-108,1 0 1,1 0 258,2 0-742,2 0 355,-3-4 1,6 1 114,1-3-929,0 0 609,1-3 1,0 0-17,5 0-984,0 0 788,-1 0 1,1-1-379,0-2 0,-1 1 343,1-3 1,-1 2 195,1-3 1,-3 0-64,-1-3 293,-3 4-21,2-3 1,-1 3-223,0-3 667,-1-1-364,-2 0 0,-3 0-90,0 0 1054,-4 0-679,2 1 0,-4 2 1122,0 0-1010,0 0 0,-1-2 194,-2 2 1,1-1 99,-4 4-292,0 1-248,-3 2 0,0 2 151,1 1-122,-1 4 1,-3 1 147,0 4-127,1 4 103,2-7 0,1 7 99,2-4-329,-2 3 1,6-5 92,-4 2 1,4-2-756,-1-1 440,2-1-225,1 1 186,0-4 122,0 3-620,4-7 129,1 3 150,4-4-383,0 0 411,0 0 0,2-4-259,1-2 0,0-1 241,-3 1 1,0-4 253,-1 1 0,-2-2-185,0 2 582,0-4-235,-1 4 1,2-7-209,-4 4 204,4 0-36,-6 0 1,3 2-12,-4-2 803,0 2-226,0 5 982,0-2-639,0 6-618,0-3 0,0 8 101,0 2 377,0 1-427,-4 6 1,2 2 185,-4 5 83,0-1-313,1 6 0,-2-2 109,4 3-139,-4-3-84,6 2 0,-4-5 109,3 4 0,1-2-72,-2 2 1,1 0-271,-1-3 0,1-1 57,-4-2-797,0 0 591,-3-1 1,-4-3 68,-1-2-1471,-7-6 1068,-1-2 1,-6-4-42,-1 0-908,1-4 931,-6-5 1,4-2-1187,-3-4 1,0 1 896,4-4 1,-1 0-503,4 1 1,-1-4 1360,1 1 0,-1-9 0,1 2 0</inkml:trace>
  <inkml:trace contextRef="#ctx0" brushRef="#br0" timeOffset="10820">5265 890 7749,'5'-9'1367,"3"4"0,-3 1-721,4 4-1556,4 0 698,-4 0 0,8 0-980,-2 0 1,1 0 154,2 0 1037,0 4 0,3 1 0,2 4 0</inkml:trace>
  <inkml:trace contextRef="#ctx0" brushRef="#br0" timeOffset="11005">6006 1111 7757,'4'5'4223,"1"3"-1356,4-7-2588,-4 7 0,-1-6-135,-4 3 0,0-2-964,0 3 614,0-4 206,-4 6 0,-1-7 0,-4 3 0</inkml:trace>
</inkml:ink>
</file>

<file path=word/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7:55.764"/>
    </inkml:context>
    <inkml:brush xml:id="br0">
      <inkml:brushProperty name="width" value="0.04286" units="cm"/>
      <inkml:brushProperty name="height" value="0.04286" units="cm"/>
      <inkml:brushProperty name="color" value="#CC0066"/>
    </inkml:brush>
  </inkml:definitions>
  <inkml:trace contextRef="#ctx0" brushRef="#br0">9 323 8278,'-4'-5'1678,"3"1"-1111,-3 4 751,4 0 536,0 0-1313,0 8-167,0 2 103,4 8 1,-3-1-1,2 2 792,-2 1-1052,-1 3-10,4 0-26,-3-2 1,3 0 198,-4-1-173,4 5-52,-3-7 1,3 4 14,-4-4-155,0-1 193,4-3-272,-3 3 172,3-8 187,-4 8-883,0-7 314,0 3 184,0-9-1569,0 4 537,4-7 247,-3 3 0,3-4-6,-1 0-1093,2 0 1240,4-4 0,0-1-18,0-3 752,3-1 0,-2-4 0,3-1 0</inkml:trace>
  <inkml:trace contextRef="#ctx0" brushRef="#br0" timeOffset="526">177 332 7801,'0'-9'0,"0"0"0,0 1 0,1 0 1851,2 2-1157,2 2 1,3 1-223,1 0 1,3-1-212,0 1 0,6 2 413,0-2 0,3 2-247,-1 1 1,2 1 265,1 2-339,3 2-100,-8 4 1,1 0 52,-4 0-100,-5 3-185,3-2 1,-8 3 165,-2-4 1,-2 2-106,-1 1 148,0 0-76,0 1 0,-4-4-39,-2 3 0,-5-2-27,0-1 1,-5 0 73,1-1 1,0-2 58,0 0-287,2-4 58,0 6 148,4-7-214,-4 3-1124,8-4 629,1 0-309,12 0 0,2 0 374,7 0 0,1 0 99,0 0 1,-2 3-168,-1 0 681,2 4-147,-8-2 1,7 3-195,-4 1 747,0 4-434,-4-3 1,-2 3 291,0-1 0,-1 2-209,1 4 1,-2-2 404,-4-1 1,-1 1-204,-2-5 0,-2 2 338,-4-1 1,0-2 91,1 1-175,-5-1-311,-1-1 0,-4-3 102,1 0-24,-5-4-118,4 6 1,-4-7-125,4 2 0,4-2 59,-1-1 1,4 0-641,0 0 0,4-3 330,1 0 1,4-4-1469,-1 1 1,3-5 147,3-1-1511,2-3 1928,7 1 0,3-3 15,6 3-1016,-3-3 2008,4 3 0,-1-7 0,2-2 0</inkml:trace>
  <inkml:trace contextRef="#ctx0" brushRef="#br0" timeOffset="754">776 23 7844,'0'-9'1720,"0"1"-809,4 3-390,-3 9-194,3 2-131,-4 6 1,0 1 1193,0 2-901,0 1 1,-1 2 252,-2 0 1,-1 2 0,-2 1-128,0-2 0,1 0-408,-1-1 0,-1-1 0,3 1-97,-1 0 1,3-4 32,-1 1-1369,2-4 935,1 5 1,0-5 247,0 4-3376,0-4 1406,0 1 2013,4-3 0,5 0 0,5 0 0</inkml:trace>
  <inkml:trace contextRef="#ctx0" brushRef="#br0" timeOffset="1025">979 333 9860,'0'13'3446,"-4"-3"-2225,3 6-749,-6-2 1,1 4 993,-6-1 1,1 1-183,-4-1-839,5 1 749,-7 0-730,7-1 0,-3 1 271,5 0-760,-1-1 65,0-3 0,1 2-823,2-5 1,-1 2 571,4-1 0,1-2-2013,2 2 1,1-4 1000,1-2 0,3 2-997,4-2 1,-3-2 2219,0-1 0,4-2 0,3-1 0</inkml:trace>
  <inkml:trace contextRef="#ctx0" brushRef="#br0" timeOffset="1361">944 561 10934,'5'-13'2509,"4"4"-2861,0 6 1,6 1-366,6-1 505,-1 2 982,-2-3 0,-4 3-143,-2-2 424,-3 2 0,3-3 1,0 4 260,-1 0-712,-6 4-296,3-3 0,-6 7 366,4-2-459,-4 2-53,2 4 1,-5-1 170,-2 4 0,-3 0-53,-6 2 1,2 1 55,-5-1 0,1 0-81,0-2 1,-2 1 222,4-5 1,1 1 127,5-3-234,-1 4-131,6-8 1,-3 7 132,4-6-120,4 2-92,4-3 1,3 2 91,4-4-387,4 0 191,-1-3 1,7 0-349,-5 0 1,4 0 220,-4 0 1,1-3-1389,-3 0 1,-2-1 131,-1 1-1035,-2 2 1520,-4-3 0,-1 1-37,1 0-1919,-4 0 865,3 3 1935,-7 0 0,3 0 0,-4 0 0</inkml:trace>
</inkml:ink>
</file>

<file path=word/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8:11.975"/>
    </inkml:context>
    <inkml:brush xml:id="br0">
      <inkml:brushProperty name="width" value="0.04286" units="cm"/>
      <inkml:brushProperty name="height" value="0.04286" units="cm"/>
      <inkml:brushProperty name="color" value="#CC0066"/>
    </inkml:brush>
  </inkml:definitions>
  <inkml:trace contextRef="#ctx0" brushRef="#br0">299 370 8364,'6'-14'0,"-1"1"-620,-1 1 497,3 2 1,-4-3 442,3 4-133,-2-3 1,-4 2 274,0-2 0,0-1 178,0 2-463,0-1 247,-4 3 0,-2 1 189,-5 2-62,-3-2-298,0 7-47,-6-3 0,5 4-86,-6 0 1,0 7 260,0 2-306,1 6 139,-2-1 1,4 3 217,-3 1 34,2 3-281,2 2 0,2 2 240,0-1-89,5 1-79,-3-6-202,8 7 0,0-8 0,3 3 53,-1-3 0,1-3-90,5 0 0,2-2 38,4 2-1323,0-2 910,3-4 1,2 0 75,4-1-1288,3-3 1000,-2-1 1,2-4-157,-3 0-605,4 0 795,-4 0 0,4-3-70,-5 0 0,0-4 137,-2 2 1,0-3 467,-3-1 0,3 0 0,-3 0 0,-1-3 0,-6 2 0,3-3 0,-2 4 0,-2 0 0,0 1 0,-4-1 0,0 0 125,0 0 211,0 4 2253,0-3-1830,0 3 0,-1 1 381,-2 1 0,1 3-454,-4 3 1,0 1-120,-3 5 0,1 1-38,-1 2-40,4 2-284,-3 3 1,7-2 273,-2 0-358,-2-1 84,4 0 1,-2 2-158,6-5 1,1 4 123,2-3 1,2 0-196,-2-4 0,2 1 66,0 0-668,1 0 478,0-4 0,-3-1-90,0-4 147,0 0-81,-1 0 116,2 0-275,-2 0 233,0-4 9,-1-1 1,-4-7 23,0 0 0,0 0-377,0 0 0,0 1 112,0-4 1,-3 4-95,0-4 0,-3 3-162,3-3 198,1 5 98,2-7 1,0 7-204,0-2 379,0 3-119,0 4 1,0-3 410,0 2-253,0 2 432,3 0 1,2 4-86,4 0 765,-4 0-719,3 0 0,-3 1 46,4 2 720,-1 2-606,1 4 1,1 0 313,2 0-366,-2-1-99,-2 1 0,0 0 132,-2 0 1,2 0-127,1-1 0,-3 1-274,0 0 1,-3-3 207,2 0-620,-3-4 318,2 2 0,-1-3 70,0 2-750,0-2 345,-3 3 114,4-4-426,1-4 445,0 3 0,3-7-338,-2 2 1,1-2 207,2-1 1,-3-1-324,0-1 1,-1 1-68,1-2-26,2-2 411,-4 1 1,2-2-151,0 0-73,-4 5 371,6-7 1,-4 7 24,2-2 168,-2 6-181,0-1 1,-2 6 149,4-2 1,-4 3-153,4 3 1,-3 4 1276,3 5 1,-4 4-184,1-1 1263,2 1-1384,-4-2 0,6 5 148,-4-5-5,4 5-445,-6-5 0,5 2 143,-3-1-1055,4 2 431,-2-4 0,3 1-751,-2-2 0,2 0 306,-2-4-292,1 3 0,2-10 42,0 2-1162,0-2 1162,-4-1 1,2-4-260,-4-2-93,3-2 601,-5-4 1,6 1-267,-4-4 171,0 1 214,-3-4 1,-1 0 349,-2 1 0,1-2 0,-4-2 0,4 3 0,-9-12 0,1 3 0</inkml:trace>
  <inkml:trace contextRef="#ctx0" brushRef="#br0" timeOffset="209">773 282 8423,'0'-23'0,"0"3"0,0 5 1052,0 2-606,0 4 0,0 3 526,0 1-501,0 3-169,0-2 1,0 9 491,0 3-330,4 5 67,-3 5 353,3 3-107,0 2 1,-3 3 86,2 1-186,-2-5 0,2 4 1,0-4 479,-1 1-717,3 2-154,-4-6 1,3 3-707,-1-5 1,1 1 326,2-1 1,2 1-834,-2 0 0,-1-5 190,1-1-599,-4 2 741,6-4 1,-7 0-359,5-5-1167,-4 1 492,6-1 759,-7-1-1350,3-4 2217,-4 0 0,-8-4 0,-2-1 0</inkml:trace>
  <inkml:trace contextRef="#ctx0" brushRef="#br0" timeOffset="650">720 502 8382,'-5'-4'-946,"2"3"1836,3-3 0,0 4-62,3 0 709,2 0-908,4 0 1,1 1 244,2 2-122,1-2-371,5 3 0,1-1 134,1 0 0,-1 0-198,1-3 0,2 0-97,-1 0 1,-1 0 243,-2 0-493,-1 0 1,-2 0 0,-1-1 353,-1-2-834,-2 2 434,-2-3 0,-3 1-172,0 0 1,-4-1-159,1 1-155,-2 2 316,-1-6 0,-4 5-275,-2-4 1,-2 3-10,-1-3 383,-3 4 1,2-3-1,-2 3-193,2-1 591,1 0-135,1 3-211,-1 0 674,4 0-426,-3 4 0,7-2 309,-2 4 1,2 1-196,1 5 1,4-2 840,2 5 0,2-4 1,1 1-271,3 1-426,-2-3 1,6 3 125,-4-4-605,3 0 115,-5 3 0,4-5 165,-2 2 0,-2-3 66,5 0 1,-4 1-1599,1-4 0,-2-1 613,2-2 1,-2 0-1073,2 0 1,-3 0 49,0 0 83,0-3 1015,0 2 0,-3-7-112,0 2-428,-4-2 708,2-1 0,-4 0-250,0 1 173,-4-1 537,3-4 0,-11-1 0,2-3 0</inkml:trace>
  <inkml:trace contextRef="#ctx0" brushRef="#br0" timeOffset="833">1161 467 8372,'0'-10'-723,"0"-2"620,0 7 1909,0 1-487,4 0-470,1 4 1,4 1-323,0 2 1,0 0 264,-1 3 0,4 2-297,0-2 0,0 3-107,-4 3 0,1-3 41,0 3-364,0-2 33,0-1 0,0 3 298,-1-1-1079,-3 1 564,3-3 1,-4 0 134,2 0-847,2-5 1,-6 3 0,3-3-2692,-1 1 1693,2-3 831,-1 2 0,1-4 998,0 0 0,0 0 0,3 0 0</inkml:trace>
  <inkml:trace contextRef="#ctx0" brushRef="#br0" timeOffset="1025">1365 476 8360,'-9'-4'1484,"1"3"-928,-1-3 0,-1 4 289,-2 0 56,2 4-465,-6-3 0,2 10 1255,-4-3-859,1 3-389,-5-2 1,6 3 184,-1-1 1,5 1-190,0-3 1,3 0-977,4 0 1,0 0 312,2-1-1173,2 1 1,-2-3 283,6 0-581,2-4 934,3 2 1,1-4-509,0 0-639,0-4 1907,0-1 0,0-4 0,-1 0 0</inkml:trace>
  <inkml:trace contextRef="#ctx0" brushRef="#br0" timeOffset="1215">1311 502 8360,'9'-9'605,"0"1"1,3 2-304,-1 0 1,5 3 648,-1-3 0,1 3-342,2-3 0,3 3-36,-1-3 1,1 3-40,-4-3-179,1 5 1,0-6-1,0 4 345,3 1-944,-6-3 1,8 4 0,-5-2 251,0 2-247,-3 1 1,1-3 0,-4 0-1082,-2 1 1,0 1-121,-1 1 16,0-4 0,-4 2 148,-2-4 1276,-2 4 0,-1-9 0,0 1 0</inkml:trace>
  <inkml:trace contextRef="#ctx0" brushRef="#br0" timeOffset="1397">1567 185 8322,'-9'0'0,"1"2"0,2 3 2536,-1 5-1630,2 8 0,0 3 593,2 3 1,-1 1-738,1-2 0,-1 3 450,1-3 0,2 0-532,-2 0 0,2-3-231,1 0 1,0-1-62,0-1-1336,0-5 781,0 4 0,5-3 134,4 3-2543,0-3 1829,7-1 0,-1-2 171,6 1 576,1-4 0,5 0 0,-1-3 0</inkml:trace>
  <inkml:trace contextRef="#ctx0" brushRef="#br0" timeOffset="2968">2290 440 7927,'-1'-5'0,"-2"-1"588,2 4-405,-3-6 1,3 7 36,-2-2 1438,2 2-375,-2 1-595,3 0 69,0 0-391,0 4 1,-3 2 466,0 6 1,0 1-355,3 5 0,0 0 91,0 3 0,0-2 128,0 1-441,0-5-93,0 2 1,1-8 164,2 3-556,-2-2 180,3-1-252,-1-4 267,2-1 84,4-4 1,-3-1-422,0-2 0,0-3 153,3-6 1,2 1-931,1-3 551,-4-1 167,0-3-34,-3 1 181,0 3 1,1-2-210,-3 4 86,4-3-159,-6 5 229,7-7 217,-7 8-267,7 0 564,-3 5 1,1 5-190,0 2 1,-1 3 918,4 5 1,-3 0-142,0 4 479,0 0-773,3-2 0,-3 3 144,0-4 54,-1 3-318,4-5 1,-3 3 101,0-4 31,0 0-131,-1-5 19,3 4 63,-7-7 173,6 3-379,-6-4 0,3-1-158,-4-2 1,3-5 158,0-3-1653,0-1 993,-3 3 0,0-4-512,0-1 1,3 0 477,0-1 1,1 3-1203,-1-2 0,-1 2 796,4-3 1,1 5-630,4-2 0,-1-1 187,2 1-3,2 1 805,-1 2 1,2 3 505,0 0 0,-1 4 0,0-6 0,0 7 0,-2-2 0,-3 2 0,4 1 0,-4-1-141,0-2 1,-3 2 11,0-2 83,-4 2 255,1 1 145,-3 0 1,-1 0 162,-1 0 0,-3 0 131,-4 0 0,-1 1 49,-2 2 1,1 5-173,-3 4 1,0 4-895,-1-2 1,0 4-843,3 3 1,0-3 1210,3 3 0,4-4 7785,2-2-3782,3 2-1892,0-7-1786,0 2-51,0-3-1227,3 0 680,-2-4 1,7 0 4,-2-2-449,2-2 417,5 3 1,-4-8-172,3-2 22,2-2 124,-4-1 1,3-3-102,-5 1 1,1-2-22,0 1 343,0 2-49,0-6 0,-4 5-197,-3-4 282,3 4-89,-4-5 1,3 6-160,-4-2 388,0 6-149,0-2 471,0 7-248,0-2-115,0 3 0,0 3-30,0 3 1,3 5 813,0 1 0,1 4-63,-1-2 136,-2-1-524,7 0 0,-6-4 281,4-1-468,0 1 211,2 0-385,1 0 1,0-4 88,0-2 0,0 1 10,-1-2 0,1 0-113,0-4-134,0-3 111,0-4 1,0 0-14,-1 0-604,1 0 434,-4 1 0,3-4-27,-2 0-121,-2 0 175,4-1 1,-6 4-136,3-3 0,-2-1 129,3 1 0,-3 2 22,3 4 1,-3-1-80,3 4 302,-4 0-69,2 3-158,0 0 1194,-3 4-692,6 1 0,-6 5 1500,2 1-923,-2-1-490,-1 7 0,0-6 305,0 3 0,-1-2-267,-2 3 1,2-4-653,-1 0 1,-2-1-66,1-1 0,0 0-561,3 0 814,-4-1 90,3-3-3753,-3-1 2319,4 0 1,5-3-155,4 2-1559,-1-2 2033,9-5 0,1-1 1039,5-4 0,11-7 0,2-3 0</inkml:trace>
  <inkml:trace contextRef="#ctx0" brushRef="#br0" timeOffset="3542">3463 449 7786,'0'-9'909,"0"1"-535,0 3 0,1-2 198,2 4-2,-2 0-27,3-1 763,-4 3-641,0-3-326,0 4 0,0 4 481,0 2 0,0 3-244,0 3 0,3-3-15,0 3 0,1 1 1,-1-1-189,-2-1-135,7-2 0,-6 0 70,3 0-296,-3 0 0,6-4 252,-2 1-275,2-4 69,1 2 1,0-4-204,-1 0 1,-2 0 24,0 0-428,0-4 0,3-1 52,0-3 359,-1-5-490,1 3 1,-3-3-42,0 5 304,-4-1 0,3 0-8,-2 0 1,-2 0-346,2 0 169,-2 1 354,-1 3 1,1 1-115,2 4 407,-2 0 0,4 1 1,-4 3-281,2 4 1604,0 1-995,1 4 0,0-3 967,2 2-693,2-3-410,-3 4 0,4-4 325,-1 0 0,2-1-191,2-2 1,-2 0-62,2-3 0,0 1-57,0-1-97,0-2 1,-2 2 0,0-5 216,2-1-447,0-4 60,-3 2 1,-1-3-346,-3-1 1,2 0 184,-4 0 0,3-1-1683,-3-1 925,0 1 513,-3-3 0,0 4-694,0 0 1,0-2 38,0-1-207,0 0 1,1 4 0,1 1-248,1 2-317,0-1 1790,-3 1 0,4 1 0,1 4 0</inkml:trace>
  <inkml:trace contextRef="#ctx0" brushRef="#br0" timeOffset="4233">3887 433 7786,'0'8'0,"0"1"895,0 0-105,0-4-224,0 3 731,3-7-802,-2 3 0,7-4 469,-2 0 0,2 0-460,1 0 1,0-1 224,-1-2 0,1-2-253,0-4 1,3 0 144,0 0-416,-5 1 1,1-1-527,-3 0 336,0 4 0,2-3 96,-4 2-170,0-1 169,-3 2-33,0-3-240,-4 7 76,-1-3 0,-2 4-353,-2 0 1,2 4 178,-4 2 1,-2 2 315,1 4 1,0-1-148,4 4 237,3-1 1,-2 4-1,4-1 30,1-3-43,1 3-90,1-3 1,0 0-45,0 1 1,4-4 63,2 1 0,2-5-194,0-2 1,4-3 84,0 1-32,4-2 0,-6-1 0,5-2-28,1-3-173,0-1 123,2-11 0,0 6 72,-1-4 19,1 1 1,-3-4 0,-1 1 44,2-1 0,1 3-47,0 0 0,-2 1-26,0-4 1,-4-2-4,0-1-172,-1 0 26,-1 4 0,-1-1-110,-2 0 347,-2 5-74,-4-4 0,0 10-83,0-2 610,0 6-320,0 0 1,-4 3-141,-2 0 548,-2 7-372,-1 3 0,-3 9 271,1 1 0,-1 2-153,3 1 1,0 3 218,0-3 1,3 0 64,1 1-252,3-5-158,-2 3 0,4-6 156,0-1-594,0 2 260,4-7 1,-2 2 213,3-3-652,1 0 352,3-4 1,-2-1-54,2-4 1,-2 0 16,4 0 1,3-1-179,1-2 1,-1-3-110,0-6-380,1 2 505,3-6 1,-2 5-202,-1-4 173,2 1 96,-8-4 0,7 0-86,-4 1 104,0-1 0,-4-4-88,-3-1 165,3-3 0,-4 1-74,2 1 0,-1 0 55,-2 3-62,-2 1 1657,3 6-1003,-4 1 1,-1 8-106,-2 2 1076,2 6-890,-7 6 1,3 6 313,-4 5-246,0-1-285,1 7 1,2-5-263,0 3 1,4 0 26,-1-3 0,2 0-197,1 0 0,4-5 223,2 1-2243,6-5 1372,1 5 1,9-9-136,1 1-1627,3 0 1637,0-8 0,6 3 19,3-4 893,4 0 0,5-8 0,0-2 0</inkml:trace>
  <inkml:trace contextRef="#ctx0" brushRef="#br0" timeOffset="4656">5059 344 7765,'5'-8'0,"-2"-1"0,2 4 1982,-4-3-1274,3 3 1,-4-1 41,0 0 659,0 4-300,0-5-400,0 6 1,-4-6-292,-2 4 1,-2 1 168,-4 5 0,1 0 97,-4 6-340,4-3-192,-5 11 1,6-3 203,-2 3-612,2 1 236,2 4 1,3-7 209,2 3-1297,2-2 790,1 1 0,1-3-481,2-2 0,5-2 320,3-2 0,5 0-969,-1-2 1,1-2 415,2-4 0,1 0 11,1 0 0,-1-1 332,1-2-282,-1-2 486,-1-4 484,-1 1 0,1-5 0,0-1 0</inkml:trace>
  <inkml:trace contextRef="#ctx0" brushRef="#br0" timeOffset="5284">5254 360 7765,'-6'-9'0,"0"0"1281,0 5 0,-3 0 0,0 4 237,0 0-660,1 0 0,-1 0 1,0 1 232,0 2-580,0 1 0,-2 5 1,-1 1-23,1 2 0,4 1-286,1 1 1,4 0-103,-1-2 1,2 0 151,1 3-476,0-2 215,4 0 1,1-4 206,4 3-641,0-2 276,4-5 1,-4 3 42,3-2-326,-2-2 296,-1-1 0,3-3-514,-1 0 350,1 0 118,-3 0 59,0 0 0,-3-1-84,-1-1 68,-3-3 0,2-4 0,-4 0-137,0 0 178,0 0 18,0 1 0,0-1-138,0 0 0,0-3 48,0 0 0,0-2 26,0 2 1,0-4-59,0 2 212,0 1-111,0-4 0,1 8-113,2 0 542,-2 1-228,3 3 0,-1-1-108,0 0 254,0 4 0,1-2 62,2 4 32,-2 0 1,3 1-107,-5 2 1,5 3 558,-1 6 0,-1-2-11,1 5 247,0 0-582,-1 3 0,3-4 178,-2 1-245,-3 0-211,5-2 0,-3 3 204,4-4-304,-4 0 25,3-4 0,-3 0-248,3-2 281,-3 2-694,3-3 310,-7 0-109,7-1 1,-6-5-11,4-2-716,-4-2 686,6 0 1,-6-6-130,3 2-78,-3-1 301,6 1 1,-4-4-300,2-2 131,2 3 209,-3-5 0,1 3 84,0-3 0,-2 3 125,2 2 360,2 2-340,-7 1 1057,7 5-744,-7 0 1,3 8-41,-4 5 976,0 0-745,0 8 0,3-3 148,0 3 1,1 1-157,-1-1 1,1-2-700,1 0 1,3-4 206,-2 0 1,-1-1-772,1-1 0,0-1 164,3-2-1774,3 2 1570,-2-7 1,3 2-170,-4-3-1171,3 0 1428,-2 0 0,6-3-27,-4-3 805,3-2 0,-5-5 0,3-1 0</inkml:trace>
  <inkml:trace contextRef="#ctx0" brushRef="#br0" timeOffset="5620">5844 264 7765,'-8'-13'0,"2"6"2013,0-1 1,1 4-241,-1-2-832,-2 4-546,3-2 1,-3 4 211,-1 0-909,0 0 264,-4 0 1,3 4 198,-1 2 1,2 2 54,3 0 0,-1 1-168,4 0 1,0 1 115,3 2 0,1-2-426,2 5 1,2-3-58,4 3-86,0-5 263,-1 3 1,0-1 76,-2 0 307,2-1-133,-7 2 0,6-3-113,-4 2 444,0-3-263,-3 4 1,0-3 392,0 2 1,0-2-228,0-2 0,-4 1 174,-2 0 0,-2-3 46,-1 0-106,0 0-292,1-1 0,-4 1 165,0-3-755,0 0 0,6-3 0,1 0-1185,-2 0 1,3-1 835,1-2 1,2 1-782,1-4 1,1-2 206,2-4 161,2-4 742,3 6 1,5-6 444,2 1 0,2-6 0,0-1 0</inkml:trace>
  <inkml:trace contextRef="#ctx0" brushRef="#br0" timeOffset="5803">5950 290 7765,'0'9'1523,"0"0"0,0 0-1054,0 0 493,0 4 1,0 0-1,0 4-181,0-2 1,0 1-433,0-1 1,0-1-494,0 0 1,0-3 171,0 1-1285,0-2 904,0-1 0,0-4 246,0 1 1,1-4-718,2 1 451,-2 2-150,7-4-1512,-3 3 1303,4-4 1,0-4 731,-1-2 0,1-2 0,0 0 0</inkml:trace>
  <inkml:trace contextRef="#ctx0" brushRef="#br0" timeOffset="6181">6197 299 7765,'0'-14'940,"0"-1"0,-1 7-188,-2-1 637,2 2-580,-7 2-1,4 2 22,-5 3-382,-4 0-149,3 0 1,-4 2 5,3 3 139,1 1-172,-7 7 1,7 0 82,-1 1-29,1 3 1,4 1 0,1-1 23,1 1 0,1-3-122,3-1 1,0-2-219,0 3 1,1-4 62,2 0-439,2-1 345,0-1 0,3-3-16,-2 0-259,2-4 220,0 2 1,4-4-60,0 0 100,4 0 23,-7-4 1,7-1 143,-4-4 0,2-3-70,-2 1 1,3-5 139,-3 1 1,-1 1 97,-2 0-84,0-1-62,0-3 0,-3 0 12,0-3-148,-4 3 1,5-5-1,-5 3 20,0 0-235,-1-1 145,-1 4 0,0 2-735,0 0 426,0 4-1351,0-1 882,0 7-1763,0 1 1668,0 4 1,1 1 22,2 2-1135,-2-2 1311,7 7 1,-7-3 725,2 3 0,2 5 0,0 1 0</inkml:trace>
  <inkml:trace contextRef="#ctx0" brushRef="#br0" timeOffset="7335">6312 318 7765,'0'9'0,"0"0"0,0-1 2513,0-3-1639,4 3 0,1-4-133,3 2-340,1 2-249,0-7 1,3 3-76,0-4 0,0 0 227,0 0-95,2 0-57,0-4 1,2 2 152,-1-4-108,-2 0 1,-1-3-1,-2 0-82,2 1 1,-5-1-45,2 0 1,-6 0 116,0 0 0,-2 0 16,-1 1 0,-4 2-162,-2 0 1,-3 3 91,-3-3-616,2 4 341,-2-2 0,3 4 46,0 0-184,0 4 156,4 1 0,-2 1 159,4 0 0,0 1-54,0 4 1,2-1 10,-2 2 0,2-2-11,1-1 0,1 0-59,2 3 0,1-5 116,1 2-56,3-2 35,-3 2 0,4-2-11,0-1 244,0 2 1,0-7 64,3 2 122,-2-2 1,3 2 138,-4 0 407,-1 0-423,1-3-186,0 0-122,-4-4 0,0 0 52,-2-2-259,-2-2 2,3 3 1,-4-6 256,0-1-308,4 0 168,-3 3 0,3-3 154,-1 1-1455,-2-5 780,7 6 0,-6-3-1238,4 1 0,0 2 704,3-2 0,0 2-172,-1 2 0,1 3 163,0 2-117,0-2 235,0 4 191,-1-3 22,1 8 265,0-3 1,-3 7-761,0-2 698,-4 1 0,2 2 415,-4 0 0,3 0-62,0 0 293,0-1 470,-3-3-685,3 3 1502,-2-3-1048,7 0 1,-6-1 45,4-4 881,0 0-881,-1 0 1,3 0-114,-2 0 0,1-1-147,2-2 1,0 1-94,0-4 0,-3 1-10,0-1 0,-3 0 141,2 3 12,-3-4-250,2 2 46,-4 0 1,-4-2 151,-1 4-556,-3 0 263,-1 3 0,0 0-101,0 0 0,0 4 62,1 2 1,-1 2-44,0 1 0,0 0 6,0 3 1,4-2 59,3 2 1,-2 1 41,1-2-295,0 5 157,3-6 1,1 3 28,2-5-132,-2 1 94,6 0 1,-2-1-23,4-2 0,3 1 82,0-5 1,3 1-166,0-3 1,3 0 66,2 0 0,0 0-76,3 0 0,-2-3 36,3 1 139,-1-5-30,0 2 0,1-4-80,-3 0 314,-1 0-111,-2 1 0,-1-1 257,-3 0 0,-1 0-148,-4 0 1,-1 0 101,-3 1 0,-1-1 84,-4 0 59,0 0-224,0 0 0,-4 1 218,-1 3-435,-3-3 152,-1 7 1,-1-3 124,-2 4-304,3 0 76,-8 4 1,6 2 180,-4 5 1,4 0-104,-4 4 1,4-3 148,-1 2 0,4 0-88,2 1 0,1 0-192,2-3 0,2 0 179,-2-3-759,2 0 456,1-1 1,4-2-36,2 0-134,2-4 177,0 2 0,2-4-210,2 0 1,1-4 102,1-2 1,3-2-269,-2 0 1,1-4-30,-2 0 247,3-4 79,-7 7 1,5-8-118,-3 2 318,0-1-113,1-2 1,-4 0-153,3 1 289,-2-5-137,-1 3 1,-1-6 132,-2 1 1,0-1-89,-3-1 1,0 2 180,-3 1 1,0 3 82,0-1 838,0 7-688,0 1 1,-3 4-42,0 0 294,-3 4-324,5 1 1,-7 8 123,2 2 354,-2 6-370,-1 2 1,0 4 337,1 3 1,-1 0-245,0 3 1,1 1-94,2-1 1,2 0-41,4 0-293,-4-2 154,3-1 0,-3-3 165,4-1-872,4 1 461,1-4 0,1-1 106,0-1-630,0-2 388,7-1 0,-3 0-1383,5 0 1,-1-4 655,1 1 0,1-4-764,-1 1 0,2-2 305,0-1 1403,1-4 0,-1-1 0,1-3 0</inkml:trace>
  <inkml:trace contextRef="#ctx0" brushRef="#br0" timeOffset="7473">7440 370 7765,'-5'0'4573,"-3"0"-1537,7 0-1639,-3 4-2445,4-3 539,0 7-1862,0-7 1233,0 6-1124,0-6 2262,0 7 0,4-7 0,1 3 0</inkml:trace>
  <inkml:trace contextRef="#ctx0" brushRef="#br0" timeOffset="9325">8314 157 7930,'5'-16'0,"-2"1"0,-2 3 0,-1 5 3217,0 1-1187,0 4-1095,0-5-62,0 6-514,-4-3 0,-1 4 82,-4 0-118,0 4-159,0 0 1,-3 9 658,-3 2-494,2 2 0,0 4 14,1 3-124,6 1 1,-6-2-28,11 2 0,-6-3-444,4 1-180,0-1 1,7-2-158,2 1 0,6-3 0,3-5-790,1 0 0,2-4 156,0-3 805,-1-4-913,5 2 583,0-4 264,5 0 0,-1-4-1014,-3 3 639,2-7 265,-2-1 594,-1-1 0,4-6 0,-4 2 0</inkml:trace>
  <inkml:trace contextRef="#ctx0" brushRef="#br0" timeOffset="9920">8605 307 7930,'0'-12'0,"0"1"1410,0-1-594,0 3-299,-4 4 586,-1 1 0,-4 4-191,0 0 0,0 1 577,-3 2-1143,-2 2 0,-1 5 1148,1 2-674,-1-3-451,1 8 1,2-3 796,3 3-596,4 1-261,1 0 1,4-2-154,0-1 0,1 1 92,2-5-260,6 5 75,4-6 0,2 2-309,0-6 0,0 1 226,2-1 0,-2-2-582,0-1 1,-4-2 272,4-1 1,-4 0-938,1 0 620,-3 0 286,-4 0 1,2-4-222,-4-2 192,0-1 170,-3-2 146,0 0-106,0 0 1,-1-3 8,-2 1 0,1-2 221,-4 1-270,0 2 307,1-6-113,-2 6 31,2-7 0,-1 7-474,0-1 327,4 1-39,-2 1 475,4 0-169,0 0 201,0 4-234,0-2 0,1 6-103,2-2 138,2 2 1,4 1-132,0 0 1,-1 1 772,1 2-492,0 1 0,0 5 175,0 0 524,3 4-413,-2-3 238,3 2-319,-4-3 0,3 4-318,-2-3 0,3 3-42,-4-5 1,0 0 160,-1-2-425,1 2 1,0-4 104,0 2-12,-4-2 120,3-4 0,-6 0 1,4 0-220,0 0 19,2 0 33,1-4-852,-4-1 631,3 0 0,-3-6-742,3 2 560,-3-1 117,3 1 71,-3 0-289,4-4 165,-4-1 1,3 1 181,-3-4-23,-1 7 32,4-3 23,-7 5 139,7-1 1,-7 4-140,7 1 346,-7 4-145,7 0 871,-7 4-441,7 1 1818,-3 4-1025,-1 3-758,4 2 0,-4 4 225,2-1-383,2 1-123,-3-4 0,4 1-603,-1-3 0,1 1 315,0-1 1,0-3-855,0-1 834,0 1 1,-1-5-2099,1 2 1,0-2 100,0-4-615,0 0 1212,-1-4 1543,-3-1 0,3-8 0,-3 0 0</inkml:trace>
  <inkml:trace contextRef="#ctx0" brushRef="#br0" timeOffset="10154">9161 122 7914,'0'-13'4755,"0"7"-4120,0-2-192,3 16-280,2-2 1,1 11 492,0-2-274,0 5 190,-1 3 1,2 0 1034,-4 1-1076,4-5 418,-3 7-366,5-8-269,0 8 1,0-8-455,0 3 65,0-2 128,-5-2 1,4 0-1616,-2-2 926,-2-3 396,0-3-2621,0 0 1396,-3 0-602,3-4 1298,-4-1 1,0-3-21,0 2 789,-4-2 0,-1-1 0,-4-5 0</inkml:trace>
  <inkml:trace contextRef="#ctx0" brushRef="#br0" timeOffset="10898">9081 275 7909,'4'-14'1656,"1"1"-1284,4 5 1,4-1-562,1 0 0,0 1 0,1 2 0,0 2 636,2 0 1,1 3-1,-1-2 1987,1 2-2019,0 1 1,-1 1 350,1 2-521,-1 2 0,1 4 1,0 0 75,-1 0 1,-3 3 0,-2 0 0,-2 1 245,-2 0 1,-2 2-271,0 0 0,-4 1 27,1-2 0,-2 3-93,-1-2 0,0-2-110,0-2 1,0 0 57,0 1 0,0-2 63,0 1 0,0-4-196,0-1 1,0 0 104,0 3 1,1-1-229,2-2 1,-1 0 22,4-3 0,0 3-397,3-3 258,-1 0 110,1-3-730,4 0 543,1 0 0,0 0-290,1 0 0,0-1 207,2-2 1,1 1-3,0-4 0,-4 1 2,1-4 1,-4 2 192,1-2 0,-6 2-58,0-5 1,-4 2 81,1-2 1,-2 1-246,-1-4 287,0 5 0,-4-7 0,-2 3 162,-1 1 0,-5-3-61,0 4 1,-4 0 8,2 3 1,-3 2-74,-1 1 1,1 2 48,-1 4 1,4 0-55,3 0 1,1 0 372,1 0-104,4 0-231,1 0 0,4 4 0,1 1 383,2 0-173,2 2-90,8-2 1,-2 0 26,3-2 0,1 1-76,3-1 1,-1 0-21,1-3 0,2-1 45,1-2 1,4 1-275,-2-4 1,-1 0-52,-2-3-319,-1-3 378,-2 2 0,0-3-179,-2 4 0,-2 0 59,-5-3 0,0 2 280,-2-2 0,1 0-130,-4 0 1,0-1 114,-3 1 1,0 1-50,0-3 1,-1 0 109,-2-1 1,2 0-12,-2 3 101,-2 0-51,4-1 0,-4 4 106,2-3-144,2 2 1,-3 4 352,4 0-299,0 4 1,0 2 741,0 6 1,0 6-68,0 3 495,-4 5-717,3 3 0,-2 3 730,3 1 0,0-1-603,0 1 1,0-1 252,0 1 1,0-2-359,0-1 0,0 0-642,0-3 1,2-1 140,1-2 1,4-3-877,-1-1 1,2-3 589,1 1 0,1-2-1866,1-2 0,3-2 12,4 0-340,-1-4 1110,5 2 1329,0-4 0,9 0 0,0 0 0</inkml:trace>
  <inkml:trace contextRef="#ctx0" brushRef="#br0" timeOffset="12109">10580 157 7861,'5'-7'735,"-2"-1"3457,-2-2-3346,-1 0 0,-1 5-374,-2 2 1,-2 2-169,-3 1 1,-5 3-92,-2 0 0,0 4 69,0-1 1,-1 2 36,4 0-802,1 1 425,2 0 1,4 0-882,2 0 0,2-1 519,1 1 0,5 3-198,4 0 0,0 0 210,2-4 0,2 2 114,-1 2 0,0-2 48,-4 2 1,1-3 428,0 0 0,-1 0-165,-2 0 998,-2 4-722,-4-4 1,0 4-67,0-4 1294,0 0-967,-4 0 0,-1-1 327,-4 1 0,-4-3-359,-1 0 1,0-3-82,-1 3 1,0-4-127,-2 1 1,2-2-196,0-1 0,5 0 120,-2 0-2060,2 0 845,1 0-1020,4 0 1,1-1 1001,4-2 1,1 1-562,2-4 0,3 0 771,6-3 0,1 0 324,1 1 1,3-1 457,-2 0 0,-1 3 0,0 0 0,-3 0 0,1-3 0,1 5 0,-3-4 1028,3 7-629,-4-7 1312,0 7 1,-4-2-703,-3 6 1,2 2 409,-1 4-777,4-1-276,-6 1-104,7 0 1,-3-1 56,4-2 132,0 2-291,-1-7 0,1 3 67,0-4 0,3 0-15,0 0 1,2 0-261,-2 0 0,1-4 131,-2-2 0,-1 1-316,2-1 1,1 0 78,-1-3-343,-5 0 352,1-3 1,-3 2-143,4-2 116,-4 2 43,-1 1 0,-1 1-136,0-1 0,0 0 49,-3 0 0,0 3 145,0 0 0,-1 4-47,-2 0 0,1 1-46,-4 1 0,3 3 11,-3 3 595,4 6-325,-6 2 1,7 3 3,-2 1 209,2 4-200,1-4 0,-3 7 27,0-5 1,0 4 98,0-4 0,1 4 273,-4-3 0,4 3-163,-1 0 0,-1 1-52,1 2 0,-3-1-51,3 0 1,-4-2-252,1-1 1,-1-3 31,-2 1 106,-4-7-17,3-1 0,-5-4 126,3 0-42,-4-4-126,2-1 1,0-4-29,-1 0 0,3 0 85,-2 0 1,3-4-704,-1-2 1,5-2 329,1-1 1,4-3-720,-1 1 0,5-5 89,1 1-478,8-5 809,-5-3 0,11-3 88,-3-1 0,4 1 54,2-1 1,3 1 149,3-1 0,1 1 5,-1-1 0,2 1 198,1 0 1,-4 0-137,1 3 0,-5-2 276,-1 4 0,1 1-130,-3 2 960,1 4-662,-9-2 1,3 6-31,-4-2 636,-1 2-242,-3 2 221,3 3-481,-7 1 1,3 5-2,-4 2 1,0 3-50,0 5 1,0 4 313,0 6 1,0-3 8,0 3 113,0 1-424,0-3 1,3 3 208,0-5-536,0-3 141,-3 3 0,3-5-411,0 3 0,1-2 186,-1-4-481,-2-1 492,6 1 1,-6-3-134,2 0-23,-2-4-4958,-1 2 3433,0-4 0,0-1 177,0-2-817,0 2 2375,-4-7 0,-1-1 0,-3-4 0</inkml:trace>
  <inkml:trace contextRef="#ctx0" brushRef="#br0" timeOffset="12292">10951 335 7861,'9'-9'1010,"-3"3"126,-1 0 0,5 3-101,5-3 1,2 3-499,0-3 1,2 3-506,1-2-1,3 2 61,3-3 1,-2 0 208,-1-3 1,0 3-25,1 0-613,-3 0 284,-3-2 1,-5 2 153,-1 0-2121,-2 0 750,-1-3-131,-4 0 0,-1 0 691,-4 1 1,0 2 25,0 0 1,-4 0 682,-2-3 0,-6-4 0,-2 0 0</inkml:trace>
  <inkml:trace contextRef="#ctx0" brushRef="#br0" timeOffset="12487">11189 53 7861,'-9'0'615,"3"4"843,0 2 0,4 3-635,0 3 1,0 1 677,-1 5 1,2 4-204,-2 1-101,2 3-703,1-4 0,0 3 866,0-5-688,0 5-340,0-7 0,0 4-36,0-4 1,3-4-85,0 1 1,3-4 0,0 1 0,-1-3 26,1 0 1,-1 0 185,1 0-199,2-4 0,-6 0 226,4-2-133,-4-3-9554,1 4 9235,-3-4 0,4-4 0,1 0 0</inkml:trace>
  <inkml:trace contextRef="#ctx0" brushRef="#br0" timeOffset="13199">11268 379 7861,'0'-9'0,"1"4"1612,2 2 1,2-1-746,4 1 0,3-4-1115,0 1 1,2 2 165,-2-2 0,4 3-75,-2-3 1,2 0 22,-1-3 1092,-3 0-606,-3 0 0,0 1 158,0-1-566,-4 0 328,3 0-203,-7 0 1,2 2 103,-6 1 0,-2-1-191,-4 4 1,0 0 6,0 3 0,0 3-45,1 0 0,-1 4 0,0-1 572,0 5-315,0-1 1,4 7-14,-1-3 317,4 3-242,-2 1 1,4-4-144,0 1 0,0-4 33,0 1 1,1-1 69,2-2 1,-1 2 109,4-5-109,-5 2-86,7-3 0,-6 0 135,4-2-197,-4-3-32,6 4 1,-6-4-82,4 0 134,0 0 0,2 0-201,1 0 1,0-1 63,0-2 0,0 2-2,0-5 0,-1 3 56,1-3-377,0 0 216,0-3 0,0-3 32,0 1-435,-1-5 333,1 6 1,-1-4 227,-2 3 1,2 1-133,-2-2 640,-3 2-265,5 1 355,-7 5-223,3 0 60,-4 4-105,0 4 497,0 0-465,0 5 1,0 0 43,0 0 1,0 0-122,0 0 1,0-4-200,0 1 0,1-1 77,2 1 0,-1 1-181,4-4 1,-3 1 138,3-1-128,0-2 0,3 3 22,-1-4-512,1 0 323,0 0 0,0-1 2,0-2-530,3 2 423,-2-7 0,3 4-158,-4-2 1,2-2 146,1 2 0,1-1-88,-1-2 0,-2 0-50,1 0 442,-1 0-71,-1 0 0,0 4-224,0-1 326,-5 4-151,4-2 1003,-7 4-616,3 0 1,-4 5 1073,0 4 0,0 0-614,0 6 0,0-3-221,0 3 1,0-2-179,0 2 0,1 1-939,2-5 1,1 1 251,2-3 1,2-1-62,-2-2 0,-1 1 227,0-5-2864,-3 5 1838,6-6 1,-3 3-743,4-4 1,-3 0 133,0 0 301,0-4 0,2 0 235,1-1 1266,-4-3 0,3 3 0,-3-4 0</inkml:trace>
  <inkml:trace contextRef="#ctx0" brushRef="#br0" timeOffset="13471">12045 263 7838,'5'-13'0,"2"3"0,-4-1 2636,0 1-805,1 1-909,-3 0 334,3 4-319,-4 1-754,0 4 0,-4 0 264,-2 0-404,-2 0 0,-1 4 107,1 2 0,3 0 44,2 3 1,-1-2 147,1 5-254,0-3 47,3 4 1,0-3 186,0 2 0,0-2-102,0 2 1,0-2 165,0 2 0,3-2-25,0-2 1,0 1-27,-3 0 1,3-3-126,0 0 1,0 0-235,-3 3 1,-1-4 68,-2 1-1406,-2-4 980,0 6 1,-6-6 135,2 4-3013,-5-4 2135,-4 2 1,-5-1-2858,-3 0 3980,0 0 0,-9-3 0,-1 0 0</inkml:trace>
  <inkml:trace contextRef="#ctx0" brushRef="#br0" timeOffset="14571">32 1112 8288,'-1'-11'0,"-1"1"-47,0 2-32,-1 1 0,3 2 2788,0-1-1084,0 4-698,0-2-577,0 4 0,0 1 116,0 2 1,0 3-212,0 5 1,0 2 283,0 2 1,3 0-82,-1-3 0,2 0-317,-1-3 1,-1 0 241,4-1-518,0-3 212,-1 3 0,0-7 208,-2 2-628,2-2 323,4-1 1,-1-1-174,1-2 1,0-2 84,0-4 0,0 1-752,-1-1 0,1 1 50,0 2-208,-4-2 347,3 3 1,-3 0-131,4 2 91,-1 3-76,1 0 290,0 0 1049,0 3-492,0 2 0,-1 4 192,1 0 0,3 0-250,0 0 1,0-1 1034,-4 1 0,0-3-94,-2 0 494,2-4-293,-3 2-339,0 0 7,-1-3 47,-4 3-345,4-4 764,-3 0-773,2-4 0,-3 1-279,0-6 0,0 2 8,0-5 0,0-1-206,0-2 1,0-2 242,0 0-631,0-1 1,-2 0 292,-1 1 101,0-1-1270,-1 1 0,3 0 82,-2 2 814,-2-2-2324,4 8 751,-3-4 154,4 4 0,1 1 311,2 2 169,-2 2 755,7 4 0,-3 1 523,3 2 0,1 2 0,0 4 0</inkml:trace>
  <inkml:trace contextRef="#ctx0" brushRef="#br0" timeOffset="15230">385 1041 8210,'5'9'108,"3"0"1,-2-1 1708,6-3-724,-3 3-454,4-7 253,-4 3-505,4 0 0,-4-3 226,3 2 42,-2-2 1,2-2 0,0-2 413,-2-3-508,0 2 0,-1-4 0,-1 3-248,-2-3 1,1 2-84,-5 0 1,1 3-602,-3-3 408,0 0-387,0-2 311,-4 3 0,0 1 129,-5 4-1261,-4 0 691,-1 0 0,0 1-190,-1 2 192,4 2 0,-3 3-207,3 1 694,5 4 1,-5-2-177,8 3 0,0-2 325,3 3 1,1-1-107,2 0 319,6 3-235,1-7 1,6 2 23,-1-3 41,2 0-72,-4-4 1,4 0 122,-2-2 27,1-2-89,2 3 1,-3-4 491,-1 0-307,-3 0-168,2-4 0,-4 2 292,0-4 1,-4 1 47,1-1-91,-4-2-281,2 3 0,-4-3 201,0-1-402,0 0 1,0 3 212,0 0 32,0 0-356,0-2 141,0-1 1,0 0-1327,0 0 1,0 3 671,0 0 1,0 0-849,0-2 0,1 3 81,2 2 42,2 2 610,4 1 262,0 0 663,0 0-190,3 4 0,-2 1-229,2 3 509,2 1-276,-5-4 0,8 2 661,-2-4 1,1 0-319,2-3 0,0 0 896,-1 0 0,1-1-53,0-2 41,-5-2-722,4-4 1,-7 0 288,1 1-1016,-5 3 240,2-3 1,-7 3 234,2-4-434,-2 4 235,-1-3-41,0 4 1,-4-2-9,-2 0 1,-5 4-205,-4-1 1,-2 2-111,0 1 358,-1 0 2,0 4-65,1 1 55,3 4 405,1-1-241,4 1 1,1 1-7,-1 2 988,4-3-713,1 8 0,4-6 658,0 4-479,4-1-317,1 0 0,7-1-217,3-4 0,4-1 122,4 1-1992,1 0 1301,10-4 0,-3-1 291,5-4-3102,-1 0 2142,0 0 0,2-1-131,1-2-1159,-2 2 1538,7-7 1,-5 4-1453,6-2 2349,-5-1 0,4 2 0,-8-4 0</inkml:trace>
  <inkml:trace contextRef="#ctx0" brushRef="#br0" timeOffset="16518">1629 995 7951,'0'-5'1633,"0"1"-1111,0 4 1,0 4 827,0 2 1,0 6-632,0 2 1,0 3 280,0 1 1,0-1-100,0 1 199,4 0-645,1-1 0,3-3 235,1-2-595,0-2 71,4-2 1,-1 0 165,3-2-635,2 2 288,-3-7 0,3 3-418,1-4 1,-1-1 358,1-2 1,-1-2-366,-3-4 1,0-3 47,-2 1 0,-2-2-210,2 1 1,-3 2 4,0-1 225,-4-3 121,3 4 1,-7-3-193,2 5-56,-2-1 158,-1 0-10,0 0 1,0 3-123,0 0 396,0 4 0,0-1-151,0 6 1358,0 2-831,0 8 1,1-2-138,2 4 941,2-5-723,-1 7 0,4-7 58,-2 2 168,2-3-318,1 0 1,0-3 150,0 0 1,-1-4 186,1 1-278,0-2 1,0-1 59,0 0 19,-5 0-248,4-4 0,-6 2 180,4-4-585,-4 0 223,6-3 1,-7-2 222,2-1-507,-2-4 252,-1 6 0,0-5-569,0 3 0,0-3 302,0 3 0,0 0-950,0 0 0,-1 2 55,-2-2-653,2-1 1146,-3 3 1,3 0-38,-2 4-446,2 4 251,-3-2 186,4 4 344,0 0 1,3 4-1,1 2 187,1 2 1,-2 4 30,3-1 0,-3 5 626,3-1 1,0-2-243,2-2 1394,1-1-1111,0-1 0,0 0 32,0 0 1536,3-5-1298,-2 0 1,7-4 192,-2 0-344,-3 0 1,2 0 80,-2 0-376,-2-4 0,5 0-9,-3-5 1,1 0-234,-2 0 1,-4 1 106,2 2 0,-3-1-361,0 1 1,1 1 171,-4-1-518,0 4 398,-3-6 0,-1 7 37,-2-2-688,-2 2 515,-4 1 1,0 0-34,0 0 1,1 4 37,-1 2 0,-3 3 295,0 3 1,1-2-187,6 5 826,-3-4-471,7 6 1,-3-5 74,4 3 87,0 2-195,0-8 1,1 5-40,2-2 0,-1-2 3,4 1 0,-1-2-287,4-3 1,1 1 95,2-4 1,-1 0-3,3-3 0,1-1-23,3-2-237,3-2 161,-2-8 1,3 3-77,-1-5-37,1 0 91,1-2 0,2-1-18,-5 0 271,1 5-66,-4-8 1,-2 6 35,0-5 0,-5 1-120,2 1 0,-5 4 6,-1-1 0,-4 1 1,1 0-42,-2-3 87,-1 7 0,-4-3-10,-2 5-87,-2 3 29,-1 1-37,1 4 288,-5 0-206,7 4 0,-6 1 430,6 3 1,-2 5-57,0 2 522,3 1-530,1 2 1,4 1 67,0 1 138,0-1-246,0 3 0,0-5-18,0 1 1,4-2-20,2-1 0,1-2-298,2-4 0,1 0 103,2-1 1,-1 0-161,3-2 0,-2-2 5,3-4 0,0 0-95,2 0 0,1-1 89,-1-2-334,1-6 258,0-1 0,-1-3-38,1 1-21,0 2 55,-1-7 1,0 4-140,-2-5 1,0 3 52,-3 1 1,-1-1-33,-5-3 0,1 1-192,-4-1 198,-1 0 164,-2 1 0,-1-1-197,-1 1 585,-3-1-193,-4 4 0,-1-1-189,-2 3 1304,6 4-820,-5 4 1,6 4 73,-4 0 0,3 1-175,0 2 0,1 3 392,-1 6 0,2 1-171,4 5 0,0 0-114,0-1 0,1 1-10,2-1-1148,2 1 625,8 0 0,-2-1 191,3 1-1952,1-4 1308,7 2 1,-3-7-2,5 0-1389,-5 0 1300,7-4 1,-6 1-85,3 0 0,1-5 347,2 2 0,1-2-919,3-1 1389,-3 4 0,8-3 0,-4 3 0</inkml:trace>
  <inkml:trace contextRef="#ctx0" brushRef="#br0" timeOffset="17039">3772 1023 7905,'0'-14'0,"0"-2"478,0 4 1,0 1-96,0 2 1461,0 0-1173,-4 4 1,-1-3 60,-4 2 291,0-2-581,1 4 0,-2-3 186,-2 4 273,2 0-525,-6 3 1,3 2-27,-2 4 0,-1 0-133,5 5 0,-1 3 152,3 1 1,1-2 111,2 2-492,2-4 59,4 6 0,0-8 278,0 3-671,0-2 359,4-1 1,0 0-440,2-1 258,6 1 97,-6-4 0,8 2-163,-3-4 0,0 0 95,4-3 1,-1-1-110,4-2 1,-3-2-134,0-4 585,-5 0-247,7 1 1,-6-5-46,3-2 237,-3-1-85,2-2 1,-5 3 364,-2 0-206,2 1-89,-8-8 1,4 5-90,-4-1 1,0 0 30,0 4 1,-1-3-175,-2-1 1,-1 4 127,-5-1-869,0 4 565,4-2 1,-3 5-373,2-1-399,-2 0-1973,0 0 2214,3 4 0,1 5-652,4 6 1,0 3 200,0 3 1254,0-3 0,4 4 0,1-4 0</inkml:trace>
  <inkml:trace contextRef="#ctx0" brushRef="#br0" timeOffset="17623">3806 942 7905,'5'9'213,"3"0"-213,-2 0 0,2-5 1282,0-1 1,1-2-45,0-1-28,0 0-738,0 0 1,3 0 225,3 0-167,-2-4 1,3 1 0,-4-4 358,2 1-436,-3 0-160,5-3 1,-6 0 46,2 0-124,-2 1 0,-2-1-252,-2 0 0,0 3 69,-3 0-73,0 4 1,-4-6-1,-2 4 263,-3-1-995,-1 1 534,-2 4 0,0 0 14,0 0-23,0 0 1,1 0 0,-1 1 109,0 2 0,1 2 40,2 3 0,-1 1 459,4 0 1,0 3-77,3 0 255,0 3-350,0-5 1,3 6 112,0-5-479,8 1 267,-5-3 0,8 0 120,-3 0-705,3-4 370,4-1 1,-1-4-169,1 0 0,3-1 47,-1-2 0,2-2-510,-2-4 1,2-3-17,1 0-30,3-3 454,-4 1 1,2-4-200,-1 1 453,-3 3 1,1-3 0,-7 3 33,-2-3 0,-2 2-46,-1 1 1,-4 2 140,-2-3 0,-2 0-40,-1-2 1,-4 2 39,-2 0 0,-3 2 43,-3-2 503,2-2-383,-2 7 0,3-1 6,0 5 87,0-2-141,0 7 0,3-3-135,1 4 1,0 1 70,-1 2 0,-1 3 510,4 6 1,-1 1-3,1 5 425,2 0-580,-3 3 1,4-1 246,0 3-216,0 1-182,4-2 0,-3 4 89,2-3 127,2-1-236,-4 3 1,4-5-297,-2 4-1,1-2 103,2 2 0,1-2-708,-1-1 0,1-3 385,-1 3 0,1-5-1060,-4-2 1,1-3 23,-1 1 55,-2-6 700,3 2 1,-4-7-145,0 5-772,0-4 897,0 2 0,-1-4-565,-2 0 1,-2 0 78,-4 0 1032,0-4 0,-4-1 0,0-3 0</inkml:trace>
  <inkml:trace contextRef="#ctx0" brushRef="#br0" timeOffset="17866">4133 986 7905,'4'-13'0,"-2"4"40,4-3 0,1 2-119,5 1 1,-1 1 402,3 3 0,-2-2-53,3 4 609,-4-4 0,4 6 0,-2-2 306,1 2-221,0 1-569,4 4 1,-3 1 617,-1 4 1,0-1-433,1 1 1,1 3 123,-5 0 0,4 0-263,-3-4 0,-1 1-100,-2 0 1,0 0-19,0 0-680,-4 0 339,3-1 0,-3-2 181,3 0-1643,-3-4 625,3 6-180,-7-7 1,4 4-206,-2-2-1888,-2-2 1540,3 3 1586,-4-4 0,0-4 0,0-1 0</inkml:trace>
  <inkml:trace contextRef="#ctx0" brushRef="#br0" timeOffset="19041">4513 889 11996,'5'9'197,"-1"4"1,-2-3 884,1 1 1,0 2-432,-3-1 1,3 1 165,0-2 1,1-1-306,-1 2 1,1 1 263,2-2 1,2 1-52,-2-3-755,-3-4 141,5 3 256,-3-7-535,4 7 0,0-8 333,0 3 0,-3-5 315,-1 0-904,1-5 1,2 2 32,-2-4 0,1 0-1218,-4 0 1,3 1 113,-3-1 718,4-4 387,-6 3 0,5-4-115,-3 3 270,0 1 1,0-3-1,1 4 205,1 0 1,-2 2-36,3 1 0,-3 2 902,3 4 1,-3 0-132,2 0 398,-3 0-662,6 0 0,-3 4 175,4 2 1036,-4 1-1024,3 2 1,-3 0 125,3 0-319,1 0-267,0 0 0,0-1-242,0 1 0,0 0 124,-1 0 1,1-3-950,0 0 1,-1-3 136,-2 2-1651,2-3 1529,-4 2 0,2-4-216,0 0-22,-4 0 166,6 0-245,-7 0 1,4 0-78,-2 0-517,-2 0 1794,3 0 0,-4 0 0,0-1 0,0-2-86,0 2 128,0-2-152,0-1 1084,4-1-796,-3 0 0,4 1 1507,-3 4 1,3-3-628,4 0 1,0-1-285,0 1 1,3 2-343,-1-2 0,2-1-43,-1 1 0,1-1 88,1 1-446,3-1 0,-6-2 216,3 0-21,-3 4-438,-2-6 246,-1 3 0,-4-1 8,2 0 1,-2 3 236,-4-2-226,0-1 1,-4-2 19,-2 2 1,-3-1-317,-3 4 0,1 0 103,-3 3-468,3 0 418,-2 0 0,1 0-58,1 0 568,-1 4-230,3 1 0,3 4 364,0 0 38,0-1-305,2 1 0,0 3 62,4 0 0,1 0-83,2-4 0,-1 4 22,3 0 1,4-1 133,3-5-410,0 1 1,0-3 219,3 2 27,6-2-774,-3 0 454,8-3 1,-7 3-267,5-4 0,-3 0 173,2 0 1,0-1-17,0-2 1,0 2 87,-3-2 0,-1-1-56,1 1 1,2-3-23,-1 3 337,-5-3-76,1 1 0,-6-1-213,3 0 836,-7 0-465,5-3 1,-11 3 405,2 0 0,-2 0-281,-1-6 0,-1 2 9,-2-2 0,-2 2-90,-4 2 1,-1-1-21,-1 0 1,-2 3 114,-2 0-949,-1 4 501,2-2 1,-3 4 38,3 0-230,-3 4 232,7-3 1,-6 7 269,5-2 1,-1 5-132,3 1 1,3-1 166,0-2 0,4 3-55,-1 0 0,2 0-78,1 0 1,0-2 23,0 2-309,0-6 156,4 1 0,1-3 233,4 2-579,0-2 239,0 0 1,0-3-388,-1 2 0,4-3 248,0-3 0,3 1-256,-4-4 0,4 0 174,-3-2 0,2-2 306,-2-2 0,0 2-196,-3-2 214,0-1-35,-1 3 0,-2-6-247,0 4 556,-4-3-157,2 1 0,-4-1 110,0 1 16,0-1-100,0-3 1,-3 2 123,0 1 0,-3-2-135,3 3 1,-2 1-126,2 1 65,-4 2 141,6 1 35,-7 5-148,7 0 642,-7 8-431,7 4 0,-3 3 138,4 4 1640,0 0-1233,0 2 1,0 1-69,0-1 1,4 1-315,2 0 1,2-4-625,1 1 1,-1-4 190,1 1-1470,4 1 1128,1-3 1,-1 0 221,-1-4-1024,2 0 669,-4-1 0,2 2-367,-3-5-1605,0 1 1588,-4-3 1,-1 1-699,-4 2 0,0-1 1585,0 4 0,-4 0 0,-1 3 0</inkml:trace>
  <inkml:trace contextRef="#ctx0" brushRef="#br0" timeOffset="20051">6337 882 7856,'4'-5'3239,"-3"-2"-2288,3 6-242,-4-3 138,0 4 1301,0 0-1797,-4 4 0,-1 1 274,-4 3 1,-2 1-210,-1 0 1,-3-3-1,4 0 0,-4 0 7,3 2-722,0-3 262,3 3 255,1-7-1427,-1 3 584,4-4 397,1 4-692,4-3 637,0 3 0,0-8-475,0-2 0,4-2 193,2-1 0,2 0 37,0-3 0,2 1-87,2-4 185,-2 1 257,3 0 0,-5-3-173,1 3 418,0-3-125,-4-1 1,2 4-250,-4-1 306,0 4-56,-3-2 1,0 5 660,0-1 0,-1 4-314,-2 2 1,1 2 967,-4 1 0,0 1-83,-3 2 736,0 6-1198,1 1 1,2 6 26,0-1 744,4 2-931,-2 0 0,4 1 134,0-1-681,4 1 50,1 0 0,4-4-271,-1 1 1,5-3 237,2 3 0,1-5-1419,2 2 0,4-2 313,1-1-2895,3-4 2611,4-1 1,1-4 1361,5 0 0,3 4 0,1 0 0</inkml:trace>
  <inkml:trace contextRef="#ctx0" brushRef="#br0" timeOffset="23247">7106 908 7617,'4'-5'2064,"-3"-3"-1371,5 2 493,-4-2-723,2 0 1,-1-1 636,0 0 0,0 0-508,-3 0 0,0 3 766,0 1-699,0-1-596,-4 1-3,3 1 0,-10 4 270,3 0-490,-3 0 195,-2 4 1,2 2 14,-3 5 386,3-1-163,-2 7 0,4-3-26,0 3 1,5 0-127,1-2 0,2 1-164,1-1 1,1-2 98,2-2-110,-3-1 0,8-2 0,-2-1 222,2-1-213,5-4 35,-3 2 1,5-5-279,-3-2 90,4-2 109,-3-4 1,4 0-414,-2 0 1,0 1 204,-3-1 1,0 0-146,-3 0 0,0 0-36,-1 0 61,1 1 111,-4-1 1,-1 3-240,-4 0 269,4 0-187,-3 1 479,3 1-79,-4 4 377,0 0-266,0 4 1,0-2 706,0 4 0,1 0-136,2 3 257,2 0-542,4-1 0,3 1 255,3 0-242,2-4-83,0 3 1,1-6 132,0 4-414,3-4 61,-2 2 1,6-4-7,-1 0 0,-2-1 67,2-2 0,-4 1-487,4-4 1,-5 0 111,2-3-545,-6 0 541,1 0 1,-6 4-154,2-1 151,-2 0 185,-5 1 1,-1-3 73,-4 2 1,0-2-70,0 0 1,-2 2-111,-4 0 0,-1 1 98,-8-1 0,0-1-99,-2 4 0,-1 0 54,1 3-22,-1 0 90,0 0 1,1 1-75,-1 2 200,4-2-76,-2 7 1,5-3 145,-4 4 184,4 0-208,3-1 0,1 1 207,4 0 0,0 1-122,3 2 0,1-3-5,2 3 0,2-2 174,3-1-420,1 0 71,4-5 1,0 3 160,1-4-545,3 4 257,-3-6 0,3 3 7,1-4-553,0 0 419,-1-4 1,1-1-248,0-4 0,0 0 161,3-3 1,-5 1 73,1-4 0,-5 5-167,0-2 722,-2-2-261,-2 4 0,-3-3-188,-2 1 525,-2 2-293,-1-3 1,0 2-13,0-1 175,-4-4-121,-1 6 0,-1-3-106,1 1 0,-1 2 15,-3-2 1,3 3-226,0 4 1,3-2 11,-3 4 117,4 0 22,-2 3 1,3 1-91,-2 2 410,3 2-198,-4 3 1,4 2 542,0 2 216,0 2-530,4 3 0,-1-2 484,3 0 0,2-1 34,-2 4-359,6 0-178,-2-1 1,3-2 90,-1 0-261,2-4 47,-1 1 1,4 0 160,-2 0-438,5 0 180,-1-8 0,4 3-173,-3-4 0,-1 0 105,1-3 0,2 0-411,-1 0 1,-1 0 182,-2 0 1,-2-3-13,-1 0 1,1-4-11,-4 2 422,-1-3-116,-2-1 1,-3 0-165,0 0 244,-4 0-167,2-3 0,-4 2-58,0-2 0,-4-1 115,-2 2 0,-3-4-277,-3 3 0,-1-1-90,-5 2 64,0 1 211,1-3 0,-1 8-69,0 2 27,1-2 42,3 4 0,-2-1-147,5 4 388,-5-1-129,6 7 0,-6-2-99,5 6 305,-1-2-149,7 6 0,-2-5 284,4 4 0,0-3-156,3 2 0,0-2 175,0 3 1,3-4 124,0 0-298,4-1-108,-2-1 1,5-1 135,2-2-348,-3 2 100,4-8 0,-1 4-106,0-4 1,2 0 74,-2 0 0,1-1-176,-1-2 1,0-1 19,3-5 1,-2 0 385,-4 0 1,1-3 56,-1 1 348,2-5-391,-6 6 1,1-6 104,0 5-13,-4-5-209,1 2 0,-4-2-48,-1 1 1,-3-2 88,-4 3 0,0-3-140,0-1 1,0 2 97,1 1-1269,3 2 803,-3 4 0,4 1 34,-2-1-1343,-2 4 448,7 1 495,-3 4-1828,4 0 1681,0 4 0,0 1-582,0 4 0,1-1 735,2 1 1,-1 3 73,4 0 1,0 0 35,3 0 613,0-2 0,-5 3 0,4-3 0,-2 1 0,2-1 0,-3-1 70,3 3 0,-4-6-151,2 5 0,0-1 1385,-3-1 0,4 0-464,-1 0 0,-1-1 764,1 1 1,-3 0-221,3 0-672,0 0-339,2-1 1,1 4 72,0 0-39,0-4-150,0 0 0,-3-4 118,-1 1-11,-3-1 107,2-4 423,0 4-132,-3-3-697,3-1 1,-4-5 98,0-3 1,0-1-107,0 0 1,0-3 140,0 0-164,0 1 33,0-2 0,-3 3 185,0-2-876,0 3 433,3 0 0,0 0-646,0 0 1,0 0 381,0 0 0,0 4-123,0-1 208,0 4 431,4-2 1,1 4-146,4 0 318,-4 0-199,3 4 0,0 0-86,3 2 697,1 1-398,-3-6 1,3 6 144,-1-4 1,4 1-99,-3-1 0,4-2 58,-2 2 0,3-2 36,1-1-466,-1 0 100,1-4 1,-1 2 200,1-4-544,0 0 232,-1 1 0,-3-1 114,-2 3-224,-6-4 48,2 6-171,-7-7 192,2 3 6,-3 0 1,0 0-234,0 2 0,-3 2-144,-3-2 108,-2 2 0,-4 2-141,0 2 1219,1 2-526,2 4 0,-1 0 163,-2 0 0,5-1-181,-2 1 1,4 3 224,-1 0 1,-1 0-117,4-4 1,0 1 38,3 0 1,1 0-64,2 0 0,-1-1-181,4 1 1,1-3 75,4 0-522,-1-4 308,3 2 1,-1-4-32,-1 0-796,5 0 614,-6 0 0,6 0-98,-5 0 1,4-4 83,-3-2 0,1 1 10,-2-1 1,-1 0-64,2-2 494,-2-1-143,-2 0 1,1 0-204,0 0 519,0 1-264,-4-1 1,2 0-31,-4 0 505,3 0-352,-5 4 0,6-2 17,-4 1 1,0 1-20,-3-1 0,1 4 400,2-1-190,-2 2 46,3 1-14,-4 0 11,0 0 0,0 4-158,0 2 349,0 2-297,0 0 1,0 1 92,0 0 1,1 0-163,2 0 1,-2 0-7,2-1 1,1 1 95,-1 0-629,0 0 256,1 0 0,-2-3 235,3-1-701,-3-3 296,2 6 87,0-7-365,-3 3 337,7-4 0,-6 0-328,4 0 0,-3 0 159,3 0 1,0 0-102,2 0 0,-1-3 90,2 0 0,-2-4 20,5 2 1,-3 0-60,0-1 422,0 0-221,0-3 0,1 0-194,1 0 542,-1 1-172,3-5 0,-4 3 120,0-2 1,-3 2-86,-1 2 0,0-1 62,1 0 1,1 0 85,-4 0 18,0 4-198,-3-2 1,1 6 18,2-2 187,-2 2-185,3 1 6,-4 0 307,0 0-271,-4 4 1,3 1 423,-2 3 0,2 1-173,1 0 0,-3 1-148,0 2 1,0-3 5,3 3 0,1-2 80,2-1 1,-1 0 60,4-1 1,-3-2 170,3 0 1,0-1-105,2 1 0,1 1-164,0-4 0,0 1-1,0-1 1,0-2-1661,3 2 0,-2-3 847,2 0-900,-2 0 1081,-2 0 0,4 0 0,0 0 0,-1-2-773,-1-1 927,-2 0 83,1-1 0,3 3 165,0-2 1,-1-1-65,-2 1 0,0-3 173,0 3 0,-3-3-98,0 3 399,-4 0-283,5-1 0,-6 3 96,2-5-21,-2 4-56,-1-6 0,0 6-114,0-4 9,-4 4 6,3-6 1,-6 6-115,1-4 1,-2 4 104,-1-1 0,0 2-244,0 1 1,1 0-96,-1 0 269,4 0 9,-3 4 0,4-2-50,-2 4 372,-2-4-196,4 6 1,-1-6-66,2 4 108,2-4 21,1 6 54,-4-3 1,3 3-16,-2 1 0,6-3 55,3 0 1,2-1 20,0 1-458,1 2 153,0-7 0,4 5 99,1-3-495,-1 0 317,4-3 0,-3 3-33,3 0-314,1 0 298,-1-3 0,1 0-102,0 0 0,-3 0 19,3 0 0,-5-1-68,4-2 0,-2 2-166,0-2 544,-2-2-73,-1 4 1,-5-3-229,2 1 516,-2 2-120,-2-3-208,3 0 781,-7-1-507,2 0 1,-3-3 57,0 2 0,-1-2-64,-1 0 0,0 2-222,-4 0 0,0 0 100,-3-3-260,0 0 1,0 3 8,1 1 225,-5 3-458,3-2 261,-3 4 0,4 0-88,1 0 32,-1 4 123,0 0 1,0 2 349,0 0 1,2 0-139,1 3 0,-1 0 187,4 0-105,0 3-333,3-2 153,0 3 1,1-5 68,2-2-409,2-3 200,4 1 1,0-3 78,3 2-645,-2-2 431,7-1 1,-5 0-438,3 0 0,2-1 224,-3-2 1,-1-1 298,-1-1 0,1-3-173,-2 2 359,1-2-96,-3-1 0,0 0-294,0 1 629,-1-1-204,-3 0 1,0 0-53,-2 0 153,-2 0-93,3 1 1,-4-2-243,0-2 0,0 2 88,0-1 1,0 0-179,0-1 0,0 2-32,0-2 144,0 3-55,0 0-46,0 4 531,0 1-152,0 4 601,0 0-667,-4 8 1,3-1 864,-2 7 0,1 1-404,-1 3 1,2-2 106,-2-1 1,2 2 12,1-3-689,4-1 186,-3 0 1,7-1 160,-2-1-334,2 1 68,1-3 0,2-3 196,1 0-1351,0 0 766,-3-1 1,0 1-1328,-1-3 0,3 1 728,-2-1 1,2-2-664,-5 2 1,-1 1 256,0-1 1339,1 0 0,3-3 0,0 0 0</inkml:trace>
  <inkml:trace contextRef="#ctx0" brushRef="#br0" timeOffset="23391">9716 924 7872,'-5'0'3632,"1"0"-1176,4 0-491,0-3-929,0 2-2489,0-3 973,0 4 1,0 1 182,0 2-2065,0-2 1101,-4 6 1261,3-2 0,-2 0 0,3-1 0</inkml:trace>
</inkml:ink>
</file>

<file path=word/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8:43.845"/>
    </inkml:context>
    <inkml:brush xml:id="br0">
      <inkml:brushProperty name="width" value="0.04286" units="cm"/>
      <inkml:brushProperty name="height" value="0.04286" units="cm"/>
      <inkml:brushProperty name="color" value="#CC0066"/>
    </inkml:brush>
  </inkml:definitions>
  <inkml:trace contextRef="#ctx0" brushRef="#br0">369 248 7863,'4'-9'0,"1"0"619,0 0-345,3-3 0,-4 1 541,5-4 1,-1 3-308,-2-2 0,-2 0 128,-4-1 0,0 2-34,0 5 646,0-1-752,-4 4 0,-1-2 238,-4 4-58,-7 0-343,1 3 0,-7 4 102,5 2-216,-5 6 0,3 1 100,-5 5-476,4 0 178,-5-1 0,2 2 259,-3 2-292,3-3 59,-2 4 0,7-5 273,1 1-635,3 0 221,5-1 0,4-2-384,2 0 0,4-5 206,5 2 0,8 1-410,9-1 0,3 0 48,0-4 201,1 1 188,3 0 1,-3 0-232,-1 0 329,-3-5-5,-2 4 1,-5-6-210,2 4 295,-7-4-171,-2 2 852,-1 0-414,-7-3 919,3 3 0,-8-1-63,-2 0-744,-6 4 482,-1-6 1,-6 5 81,-2-3-456,-1 0 214,-5-3 1,1 0 63,-1 0-262,1 0-264,0 0 0,0 0-450,3 0 0,-2 0 238,4 0 0,2 0-1376,4 0 0,5-3 50,4 0-986,5 1 1,-1 2 1173,7 0 0,2-3-276,8 0 0,3 0 1453,2 3 0,5 0 0,-3 0 0</inkml:trace>
  <inkml:trace contextRef="#ctx0" brushRef="#br0" timeOffset="1213">528 379 7863,'4'-9'0,"-3"0"3313,3 1-2172,-4 3 1,0 0-21,0 2 455,0 2-681,-4-3-341,3 4 257,-7 0-438,7 0 0,-7 1 168,2 2 1,-2 3-155,-1 6 1,1-2 37,-1 5 0,0-3-101,0 2 1,3 1 56,0 3 1,4-4-42,0 1 1,1-4-320,1 1 1,0-2 127,0-2 0,0 1-312,0 0 1,3-3-331,3 0-40,2-4 1,1 3-143,0-2 0,0-2 91,-1 1 275,1-1-97,-4-1 115,3-3 0,-4 1-318,2-4 346,2 0 0,-4-3-125,1 0 308,3 0-187,-7 1 107,3-1 1,-1-3-195,0 0 141,0-4 40,-3 7 0,3-5 70,0 2 0,1 1-211,-1-3 331,-2 3-51,3-2 1,-1 7-212,0 0 940,3 5-504,-5-7 0,4 7 448,-2-2 136,-2-2-481,7 4 1,-6-3 1068,4 4-630,0 0-204,3 0-251,-1 4 0,1 1 121,0 4 204,0 3-284,-4-2 1,3 6 124,-3-4-5,3 3-280,-3-1 1,3 1 293,-2-1-53,2-3-241,1 2 1,-4-4-99,1 0 117,0-1 1,0 0-222,0-2 81,-4-2-692,2-4 474,-4 0 1,1 0 17,2 0-452,-2 0 393,3 0 0,-4-1-53,0-2-312,0-2 334,4-4 1,-3-3-508,2-3 0,-2 1-76,2-1-158,-2 1 390,3-4 196,-4 1 0,0-1-179,4 4 260,-3-3 1,3 11 66,-4-3 1,1 3-166,2 0-52,-2 2 264,3 4 0,-3 0 0,2 0 0,-2 4-27,2 2 1,1 5 26,-1 0 0,3 4 0,-4-3 0,4 4 618,-3-2 1,4 0 777,-1 1 0,1-4-1184,-1 4 0,2-4 0,-2 1 4665,1-2-3473,6-2 1,-3-2 0,2-1-511,-3-1 0,0-1-1014,0-3 232,4 0 0,-3-1-56,1-2-397,-1 2 0,-1-7 24,0 2 374,0-5-437,-1 1 1,1-4-67,0 2-171,0 3 465,0-8 0,-1 3-31,-3-3 0,2 0 3,-4 2 0,3-1-197,-3 5 1,0-1 195,-3 3 0,3 3 221,0 0 71,0 4-109,-3-2 1197,0 4-771,0 0 1,0 4 2287,0 2-1684,0 2 0,0 4-45,0 0 0,0 3 115,0 0 1,0-2-470,0-1 1,0-2-212,0 2 0,0-2-896,0 2 626,0-3 0,3 0-1061,0 0 1,1-4-1249,-1-2 592,-2 2 1,3-4-185,-1 2-47,-2 2 1180,3-4 191,0 3 0,-2-4 22,4 0 1,-4 0 33,2 0 177,0 3 820,-3-2-392,7 3 1,-6-4 832,4 0 1,-1 0-600,4 0 1,1-1 1073,2-2 0,-1-1 100,3-5-338,-3 0-661,6 0 1,-7-3 212,5 1-312,-4-5-177,6 6 0,-8-6 156,3 5-378,-2-1 132,-5-1 0,2 3-150,-4-1 1,0 1 128,-3 1 1,0 3-47,0 0 0,-4 3-5,-2-3 0,-2 4 177,-1-1 0,-3 2-122,1 1 958,-1 4-641,-1 1 0,2 5 805,-3 2-575,3-2-257,-2 6 0,4-2 694,0 4 177,5-1-742,0 1 1,4-1 565,0-3-666,0-1 1,4-2-196,1-2-672,7 1 354,2-5 176,4 0-2146,-1 3 1502,5-7 0,1 2 203,7-6-1790,-3-2 1162,7-4 1,-4 1-1945,5-1 1,-1-3 651,8 0 2329,-1 0 0,3 0 0,0-2 0</inkml:trace>
  <inkml:trace contextRef="#ctx0" brushRef="#br0" timeOffset="1643">1921 361 7815,'4'-4'3115,"-3"0"-2352,7 4 1040,-7 4-1148,7 0 0,-7 6 56,2 2 1189,-2-2-1189,3 6 0,-3-3-8,2 2 0,-2 1-301,-1-5 1,2 4-848,1-3 1,1 0 329,-1-4 1,-2 1-852,2 0 806,-2 0-3929,3 0 2088,-3-4 1054,7-2-1399,-7-3 2346,3 0 0,-4-3 0,0-2 0</inkml:trace>
  <inkml:trace contextRef="#ctx0" brushRef="#br0" timeOffset="2050">2009 371 7815,'9'0'2478,"-3"3"-1300,0 0 359,-4 4-953,6-2 1,-4 4 85,2 0 421,1-1-659,-6 1 0,6 0 212,-4 0-39,4 0 0,-5-2 1,3 0-12,-1-1 1,0-1-259,-1 1 0,-2-1-408,2-2 1,-1-2 32,1 2-716,-2-2 717,2-1-597,1 0 394,-3 0 1,4-4-98,-2-2-21,-2-2 1,6-1-1,-3-1-594,1-1 1,1 0 430,3-4 1,-4 1-158,1 0 0,-1-3 28,1 2-213,2-1 489,-3-2 1,3 4-210,-2 3 769,1 1-203,-6 5 457,7 1-465,-3 4 1,1 1 1482,0 2 0,-4 6-674,1 5 0,1 0 889,-1 1 1,1-3-271,-2 2-240,-1 1-695,7-1 0,-6 1 229,4-3-1247,-4 0 470,2 1 0,0-4 108,2 3-2159,-2-6 949,0 2-1689,0-7 1022,0 3-1643,5-4 3493,-4-4 0,-1-5 0,-4-5 0</inkml:trace>
  <inkml:trace contextRef="#ctx0" brushRef="#br0" timeOffset="2213">2124 124 7719,'-8'-11'0,"2"-1"0,-1 4 3213,6 4-1031,-3 4-1130,4 0-1048,0 0 73,4 4 0,1 1-217,7 4 1,-1-1 164,4 1-2302,-5 4 1196,7 1 1081,-3-1 0,3 4 0,1-3 0</inkml:trace>
  <inkml:trace contextRef="#ctx0" brushRef="#br0" timeOffset="2584">2601 230 7720,'5'-9'0,"-1"3"1941,-4 1 1,-3 2-912,0-3 0,-4 1 67,2-1 1,-3 1-152,-1 2-367,-4 2-263,3-3 1,-3 4 77,1 0-391,2 4 48,-3-3 0,5 7 297,3-2-1442,1 2 839,4 0 0,0 1-454,0 0 0,7 3 322,1 0 0,3-1-169,-2-2 1,3 0-166,-1 0 829,1 4-159,-3-4 1,0 4-248,0-4 577,0 0-248,-1 0 0,0-1-62,-2 1 1232,-2 0-746,-4 4 0,0-3 661,0 1 0,0-1-439,0-1 0,-4-3 221,-2 0 0,-2-1-325,0 0 1,-4-1-43,0-4 1,-3 3-5,4 0-531,-5 0 52,6-3 1,-3-3 298,4 0-1630,1-4 969,-1 7 0,3-7-1480,0 4 0,4-4 816,-1 1 1,3-1-1071,3 1 1,5-2 337,4 3 1710,3-3 0,-1-5 0,4-1 0</inkml:trace>
  <inkml:trace contextRef="#ctx0" brushRef="#br0" timeOffset="2788">2644 308 10535,'6'3'911,"0"0"1537,-4 4-719,6-6-844,-7 7 263,7-3 1,-7 1 0,2 0 25,-2 1 0,0 0-686,2 2 1,-2 0-780,2 0 1,0 1 152,0 1-1888,0-1 1464,-3 3 0,3-4 291,0 0-2819,0-5 1983,1 4 0,0-6-274,2 4-751,2 0 1379,-3-1 0,3-1-84,1-4 1,0 3 110,0 0 726,0 0 0,3-3 0,2 0 0</inkml:trace>
  <inkml:trace contextRef="#ctx0" brushRef="#br0" timeOffset="3259">2927 416 7720,'5'-17'1767,"-2"0"-1232,-3 2 1,3-1 90,0 1 0,0 1-220,-3 0 1,0 0 711,0-1 0,-1 2-126,-2 5 753,2-1-455,-6 4-581,2 1-424,-8 4-136,3 0 0,-3 5-66,5 4 1,-1 0 85,0 6 0,1 0-44,2 2 0,-1 1 173,4 0-669,0-1 326,3-3 0,0 2 111,0-4-980,4-1 566,-3-2 0,7-3-27,-2 0-477,2-4 538,1 2 1,-2-4-242,1 0 0,-4-1 158,5-2 1,-2 1 87,2-4 1,-1 0-40,-2-3 367,1 1-60,-6-1 1,6 0-258,-4 0 619,0 0-302,-3 0 1,3 4-68,0-1 244,0 4 38,-3-2-205,0 4 1,0 7 469,0 1 0,0 7-38,0 0-12,0 2-236,0 0 0,0 4 80,0-1 117,0 1-157,0-3 1,0-1 248,0 1-150,0-4-92,0 2 0,0-2 70,0 4 0,-1-4 38,-2 1-145,-2-4-74,0 1 0,-6 0 199,3 0-461,-7 0 145,1-7 1,-4 0-29,-3-3 0,2-1-168,-1 2 1,-2-3-1172,2-3 1,-1-1 648,3-5 1,5 2-930,1-2 0,3 2 235,3-5-698,2 3 1342,4-4 0,5-1-82,4-3 818,4-1 0,4-8 0,1-1 0</inkml:trace>
  <inkml:trace contextRef="#ctx0" brushRef="#br0" timeOffset="3697">3015 62 7770,'3'15'2216,"0"3"0,1 5-1505,-1 1 0,-2 1-281,1 2 1,0 2 639,1 1 0,-2-2-93,2-4 112,2 1-660,-4-2 1,6-1 208,-4-1-452,4-3-34,-2-4 1,1 2-189,0-5 203,-1 1-134,4-3 0,-3-4 154,0-2-494,-4-2 0,3-1-20,-2 0 1,-2-1-443,2-2 1,-1-2 145,1-4-501,-2-4 687,6 4 1,-5-8-156,4 2 192,-4 3 136,6-5 1,-6 3-141,4-3 1,-1-1 137,1 0 0,2 5-68,-3 1 1,0 3 2,1 3 1065,-4-2-594,6 7 0,-7-2-94,2 6 1840,2 2-1281,-4 8 0,6 1-35,-4 3 1424,3-3-1269,-5 3 0,6-4-187,-4 5 0,3-3-209,-3-1 0,3-3-306,-3 1 0,3-2 76,-3-1-1445,4-1 684,-7-3 580,4 3-2668,0-7 1795,-3 3 0,4-4-739,-2 0 1,-2-4 900,2-2 1,-2 0-324,-1-2 1,0 1 535,0-5 1,0-1 579,0 1 0,4-7 0,1 0 0</inkml:trace>
  <inkml:trace contextRef="#ctx0" brushRef="#br0" timeOffset="3914">3297 45 7770,'0'-9'2019,"0"4"0,1 15-1384,2 8 713,-2 3-838,7 1 0,-7-1 848,2 3 1,1 0-643,-1-3 1,2 2 216,-2-2 1,4 0-427,-1-4 1,2 0-249,1-2 1,0 0 46,-1-3-1480,1 0 896,-4-3 0,3 1 290,-2-1-983,-2 2 756,4-6 1,-6 0-99,3-2-3170,-3 2 908,2-4 1382,-4 3-939,0-4 964,-4 0 1168,0 0 0,-5 0 0,0 0 0</inkml:trace>
  <inkml:trace contextRef="#ctx0" brushRef="#br0" timeOffset="4072">3315 273 7770,'6'-11'2110,"-1"3"1,1-3-1462,3 5 649,0 2-803,0-4 0,0 7 135,-1-2-852,-3 2 205,7 1 0,-6 0 183,6 0-487,-2 4 255,-2 1 1,1 5-1275,0 2 1,-3-2 682,0 5 1,-1-4-1825,1 1 2481,-3-3 0,1 4 0,1 1 0</inkml:trace>
  <inkml:trace contextRef="#ctx0" brushRef="#br0" timeOffset="4235">3607 397 7770,'9'4'0,"-1"-2"0,1 3 4563,-4-3-3048,3 6 0,-6-7 23,4 2 0,-4 2-831,1 1 0,-3 3-526,-3 3 0,-2-2 35,-4 5 1,-1 0-1396,-2 2 0,0-2 368,-3 0-3256,2-1 4067,4 0 0,-3 3 0,-2-3 0</inkml:trace>
  <inkml:trace contextRef="#ctx0" brushRef="#br0" timeOffset="4956">4153 249 7782,'0'-14'0,"0"2"1525,0 6-1048,0 2 0,-4 4-96,-2 0 1022,-2 0 0,-1 1-97,0 2-539,0 2 0,-2 4-230,-1 0 0,0 0-26,3 0 0,4 2 91,3 1-1087,-3 0 449,4-3 0,1 2 85,6 1-861,1 0 647,6-3 1,1 3-366,3-1 0,1 1 173,0-3 1,0-1-611,3-2 0,-2 1 329,1-1 1,-4-1 533,-2 1 1,-4-3-103,-1 3 453,0-4-266,-8 2-175,3 0 996,-8-3 1,-5 6-1,-6-4 17,-1 2-13,2-3 1,-6 3 0,3-3 20,-2 1 0,1 3-113,0-3-735,0 0 62,1 1 0,0-3 267,2 2-1466,-1 2 665,6-4 459,-3 3-2561,4-4 833,4 0-2427,1 0 3226,16 0 1,-1 0 962,10 0 0,-3-8 0,0-2 0</inkml:trace>
  <inkml:trace contextRef="#ctx0" brushRef="#br0" timeOffset="6055">4320 380 7782,'0'-5'6785,"0"1"-5794,0 4 5094,0 0-5507,0 4 1,0 4-123,0 4 1,0 0-201,0 0 1,4-1-200,2 4 1,-1-5 10,1 2 0,1-2-26,4-1 1,2 0 264,2 0-685,-3-1 297,1-3 0,-2-1-98,4-4-702,-5 4 525,3-3 0,-4 3-493,0-4 1,0 0 365,0 0 1,-4-3-119,1 0 0,-4-4 204,1 1 1,-2-1 282,-1-2 1,0-1-110,0-2 145,-4 2 13,3-6 0,-7 5-242,3-4 386,-3 1-139,-1 0 0,3 0 171,0 2 0,1 3-58,-1-3 0,1 3 207,2 3-92,3-2-13,-4 3-74,4 0 1,1 1-90,2 1 102,1 2-99,1-3 0,3 4 14,-2 0 160,2 0-49,1 0 0,0 0 355,-1 0 0,4 1-177,0 2 0,1 1 501,-2 5 0,-1 0 3,2 0 30,2 0-483,-5 0 1,4 2 192,-4 1-359,0 0 0,1-3 0,0 0-45,2-1 0,-3 1 219,-3 0-693,0-4 361,3 3-865,-5-7 497,0 3-215,-4-4-891,0 0 1191,0-4 0,0-1-499,0-4 345,0 0 126,0 0 1,0 0-42,0-3 1,3 2 116,0-2 1,0-1-198,-3 2 1,1-4-18,2 3-139,-2 0-13,3 4 128,0-1 697,-3 4-215,3-3 25,-4 7 549,4-3-509,-3 8 1,4 1 457,-2 4 0,-2 1-275,1 1 1,2 0 698,-1 4 1,3-3 14,-3 2-382,4-3-308,-6 2 1,7-1 154,-2-1-477,2 1 1,0-4 120,1-2-235,0 2 1,0-6 190,0 4 0,-3-5-543,-1 2 1,1-2 9,3-1 31,0 0 1,0-1 103,0-2-594,-5-1 557,4-5 0,-4 0-323,2 0 360,2 0 117,-7 1 1,6-1-89,-4 0 357,4-4-102,-6 3 1,3-3 59,-1 1 0,-2 1-68,2-4-65,-2 5 59,-1-3 415,0 4-73,0 4-166,0 1 188,0 4-46,0 0-107,0 4 793,0 5-573,0 1 0,0 3 337,0-1 0,3-1-224,0 4 0,1-4 0,-1 4 0,2-3 53,4 3-444,0-5 67,-1 7 1,1-7 204,0 2-496,0-3 163,4-4 0,-3 3-332,5-2 0,-3-2 214,3-1 1,-5-2-553,2-1 0,-1 0 308,1 0 1,-3-4-231,3-2 0,-3-2-54,-3-1 322,2 1 16,-3-1 1,0 0-131,1 0 259,-4 0 0,2 1 1,-4-1-155,0 0 44,0 0 110,0 0 1,-3 0-94,0 1 0,-3 2 32,4 0 1,-4 3 401,3-3-186,-4 4 1,2-2 673,-4 4 1,3 4-124,0 2 559,4 2-692,-5 1 1,6-1 131,-2 1 929,2 0-938,1 0 1,1 1-210,2 1 0,2-4-116,3 2 1,2-2-693,2 2 1,2-3 228,3 0-2110,-3-5 1537,7 3 1,-6-4 7,9 0-2543,-1 0 2216,4 0 1,2-3 42,1 1-544,-1-1 1639,-3 3 0,5-4 0,0-1 0</inkml:trace>
  <inkml:trace contextRef="#ctx0" brushRef="#br0" timeOffset="6711">5767 397 7736,'5'-9'870,"1"0"1,-3 0-603,3 0 1603,-4 1-1215,2 3 1,-3-3 372,2 2 0,-2 1-476,2-1 0,-3 4 296,-3-1 0,1 2-59,-4 1-32,-4 0-409,0 0 1,-2 3 160,3 0-371,-4 8 11,3-5 1,-2 10 199,3-5-711,4 5 336,-3-2 0,7 0-589,-2 1 0,2-4 312,1 1 1,0-3-181,0 0 1,4-1-19,2-2-554,2-2 559,1-4 1,-1 0-89,1 0 187,0-4 148,4-1 0,-3-5-103,1-2 342,3 3-46,-4-4 1,3 1 273,-5 0 1,-2-2-207,0 2 1,-3-1 633,3 1-359,-4 3 731,2-4-197,-4 4-269,0 4-216,0 1 175,0 4 67,0 0-1248,0 4 534,0 1 0,0 5 58,0 2 0,0 2 90,0 7 0,-1-1 175,-2 3 1,2-2-189,-2 2 195,2-3-95,1 5 1,3-5-3,0 3 358,0-3-207,1 2 0,-3-5 273,2 1-533,2-1 81,-4-3 0,3 2-30,-4-4 1,0-1 190,0-2-66,0 0-15,-4 0-28,-1-4-30,-8-1 0,2-4 38,-4 0-452,1-4 232,0-1 0,0-3-1356,3 2 749,1-2 434,-3 3 1,8-3-1177,2-1 0,-1 0 658,1 0 1,1-1-673,5-1 1,3 1 200,6-2-571,-2-2 1181,6 4 1,-1-3 641,6 1 0,1 2 0,5-3 0,-1 1 0,1-2 0</inkml:trace>
  <inkml:trace contextRef="#ctx0" brushRef="#br0" timeOffset="7091">6040 460 7736,'14'-17'0,"1"0"0,-3 2 1413,4-1-900,-6 2 0,-1-1 78,-3 1 1088,-4 3-1055,2-6 1,-4 7 70,0-1 244,0 5-559,-4-2 1,2 6 509,-4-4 1,-2 4-394,-4-1 0,-3 3-409,3 3 0,-3 0 77,0 6 0,-1-1-61,2 6 1,-2 1 124,4 3-171,0 3 105,7-2 0,-1 3 162,3-5-701,0 1 301,3-1 0,0-3-107,0-2 1,0-2 90,0-1 1,4-2-207,2-1 0,1-2 50,2-4-354,0 0 375,0 0 0,0-4-180,-1-2-184,5-1 322,-3-2 0,3-1-213,-4-2 492,-1 2 0,1-5 0,0 3 13,0 1 1,-3 1-130,0 2 1061,-4-1-568,1 0 211,-3 4-162,4 1-41,-3 4-729,3 0 263,-4 0 0,0 4 151,0 2-178,0 2 54,0 1 1,0-1-757,0 1 0,4 3 365,2 0 0,-1-1-413,1-2 0,-1-3-19,1 0-1008,1-4 1216,-2 6 1,1-7-49,0 2-692,0-2 599,3-5 799,-4-1 0,6-4 0,-1 0 0</inkml:trace>
  <inkml:trace contextRef="#ctx0" brushRef="#br0" timeOffset="7517">6235 423 7736,'5'-14'0,"-2"3"1664,-2 1-449,-1 5-549,0 1 1383,0 4-602,0 0 1,0 5-1058,0 4 0,0 4 410,0 4 1,0 1-332,0-1 0,0 1-96,0 0 0,0-1 56,0 1-593,4-4 178,-3 2 0,3-5 195,-4 4-874,0-4 570,3 1 0,-2-6 71,2 0-2061,-2-4 529,-1 6-1894,0-7 2624,0 3 0,-3-5-302,1-2 1,-2-2 90,1-4 452,2 0 290,-3 1 1,3-4-103,-2 0 297,2 0-75,-3 0 0,4-2 175,0-4 513,0 1-464,0-1 0,0 0 639,0 1 1,1-4-315,2 0 0,2 1 838,4 2 0,-4 2 130,1 1-420,0 2-546,3 4 0,0 1-9,0 3 0,-1-2-110,1 4 0,0 0 43,0 3 173,0 0-221,0 0 1,-1 4 443,1 2 0,-3 1-277,0 2 0,-1 1 348,1 2 0,1-1 3,-4 3-337,0-3-283,-3 2 0,0-3 150,0 1-761,0-1 430,-4 3 0,2-4-631,-4 0 422,0-1 225,-3 1 0,0-3-1727,0 0 1,4-4-325,-1 1-1666,0 2 2178,1-4 1554,1-1 0,8-5 0,1-4 0</inkml:trace>
  <inkml:trace contextRef="#ctx0" brushRef="#br0" timeOffset="7811">6587 258 7736,'0'-13'0,"0"3"4726,0-3-3177,0 8 1,-4-1-131,-2 3 75,2 0-927,-8 3 0,6 0-315,-5 0 0,0 4-52,-1 1 0,2 3 13,-2 1 1,6 1 111,0 2-1025,4-3 569,-2 8 0,4-6 93,0 4-516,4-5 362,1 3 0,4-3-104,-1 2-33,1-3 183,0 4 1,3-4 104,-1 0 1,-2 0-230,-3 0 417,0-1 0,-1 1 96,-2 0 605,-2-4-546,-1 3 0,-1-4 57,-2 1 304,-2 3-393,-4-3 1,0 1-925,1 0 0,-2-1 405,-2 1 1,2 1-1718,-2-4 1,3 2 911,0-2 0,4 1-1572,2-1 2626,2-2 0,5 3 0,1-4 0</inkml:trace>
  <inkml:trace contextRef="#ctx0" brushRef="#br0" timeOffset="8574">7037 62 7739,'0'-9'0,"0"0"2487,0 0-757,0 4-1183,0 1 0,2 10-239,1 6 0,1 6 769,-1 8 1,-1 1-458,4 3 0,-3-2 9,3 5 1,-1-5-22,1 1-558,2-5 49,-4 1 1,2-5 201,0 4-1168,-4-5 683,2 3 1,-4-5 267,0 1-2228,0 0 726,0-5-396,0 4 828,0-7 565,0-1 1,-1-5-550,-2-4 0,1 0 445,-4 0 1,1-4-80,0-2 1,-3-3 29,2-3 591,2-2-71,-4 1 0,6-4-272,-4 2 1275,4-1-740,-2-2 0,4 1 863,0 3 0,0-3-519,0 2 1,4 3 293,2 0 0,2 2-276,1 1 0,1 4 118,1 2 0,0-1-42,4 2 263,-4-1-526,5 3 1,-2 3 207,4-1 383,-1 5-582,1-2 0,-3 4 91,-1 0 1,-3 0-139,1-1 1,-5 1-140,-1 0 0,-4 0 6,0 0 0,-1 0-157,-1-1 0,0 1 140,0 0-129,-3 0 28,-2-4 1,-5 3 230,-2-3-1077,2-1 554,-6 4 0,5-7-1228,-4 2 1,4-2-30,0-1-1543,1 4 2231,1-3 1,4 2-203,2-6 0,2 1 112,1-4-1098,4 0 876,-3-2 1078,11-1 0,-6-4 0,6-1 0</inkml:trace>
  <inkml:trace contextRef="#ctx0" brushRef="#br0" timeOffset="8916">7275 337 7739,'10'0'0,"-1"0"2375,-6 0-1561,5 4 1,-6-2 17,4 4 503,-4-4-818,6 6 0,-7-4 93,2 5 437,1 0-632,-3 0 0,6 0 298,-4 0 1,4-2-277,-1-1 0,2 2-83,1-2 0,3-2-141,3-1 0,1-2-200,-2-1 1,3 0 47,-2 0-165,1 0 152,2-4 1,-3 0 200,0-2-1275,-5-6 676,3 10 1,-5-9-535,-2 5 0,-1-3 363,-2-3 1,-2 2-20,2-1 0,-5 0 128,-1-1 1,-4 2 161,1-2 0,-2 2-51,-1-2 443,4 2-236,-3-3-121,7 5 367,-6-1-143,6 4-56,-3 1 773,4 4-476,4 0 1,1 0 316,3 0 0,4 0-236,0 0 0,4 0-187,-2 0 0,3 0 137,1 0-1258,-1 0 708,1 0 0,0 0-86,-1 0 1,0 0-308,-3 0 1,2 0-2854,-4 0 1764,0 0 1751,-3-4 0,-1-1 0,1-4 0</inkml:trace>
  <inkml:trace contextRef="#ctx0" brushRef="#br0" timeOffset="9109">7663 18 7739,'-9'-8'2980,"0"3"-1607,0 1-44,0 8-801,5 5 0,-1 9 55,2 9 696,2-1-792,-3 4 0,4 0 742,0-1 0,0 1-607,0-4 0,0 1-278,0-1 1,3-2-87,0-1 0,4-3-1225,-2 0 1,3-1 333,1-1-2744,4-1 2292,1 1 0,4-5-25,3-1 1110,1-2 0,9-1 0,0 0 0</inkml:trace>
  <inkml:trace contextRef="#ctx0" brushRef="#br0" timeOffset="9813">8262 294 7722,'0'-9'2517,"-1"1"-1316,-2 2-456,3 2 82,-4 4 0,0-3 14,-2 1-140,-2-1-382,-1 6 0,-4 0 93,-1 6 422,-3-2-474,3 10 0,-2-4 241,1 5 0,2 0-227,1-1 0,6 1-398,0 0 1,4-2 22,-1-1-349,2 2 328,1-8 0,4 4 114,2-4-53,1-4-10,-2-1 1,4-1-23,0 0-478,0 0 259,4-7 1,-2 2-374,1-4 0,0 0 247,-3-3 1,-1-3-269,1 1 0,-3-2 202,0 1 0,-4 1-2,1-3 1,-2 3-4,-1-1 369,0-2-5,0 5 1,0-7-254,0 4 206,0-3-70,0 5 1,-1-2 293,-2 6-146,2-2 698,-3 7-423,4-3 580,0 8-561,4 1 1,1 5 135,4 2 344,0-2-453,-1 6 0,2-3 223,2 2 34,-2 1-253,6-6 0,-5 4 34,4-2 0,-3-3-113,2 3 1,0-3 62,1-3 1,0 1 2,-3-4-224,0 4 59,1-7 1,-6 4 214,1-4-117,-1 0 67,-2 0 0,3 0 124,-7-4-248,3 0 0,-4-6-105,0-2 0,0 1 85,0-3 1,0 2-322,0-3 0,0 0 103,0-2-989,0-1 739,0 4 0,-3-2 78,0 1-2264,0-2 1616,3 4 0,-1-3-109,-2 4-1712,2 0 791,-3 4-1466,4 3 1781,0 1 1599,4 12 0,-3 1 0,3 9 0</inkml:trace>
  <inkml:trace contextRef="#ctx0" brushRef="#br0" timeOffset="11085">8501 292 7722,'2'14'0,"1"-3"421,4-1-136,-2-1 0,4-1 733,0-2 1,1-1-452,1-2 1,0-3 160,4 3 0,-3-2-59,2-1 158,1 0-205,-1-4 1,1 1 103,-3-3 213,4-2-558,-6 3 0,2-1 194,-3 0-469,-4 0 242,3 1-426,-7-2 0,3 5 110,-4-4 1,-1 3-401,-2-3 0,-2 4 73,-4-1-184,0 2 266,-3 1 1,1 0-149,-4 0-174,4 4 258,-1 1 0,3 4-171,0-1 536,0 5-101,4-3 0,0 7 154,2-3 0,2 0-76,-1 1 1,4-1 24,4 0 1,2 0 124,1-2 4,0-3-188,0 4 1,0-5 69,3-2 221,-2 2-160,7-7 0,-5 4 27,3-2 168,2-2-187,-7 3 1,2-4 564,-3 0-144,0 0-243,0-4 1,-4-1 196,-2-4-482,-2 0 103,-1 0 0,-4-3-11,-2 1 1,1-2-122,-1 1 1,-2 2 264,-1-1-1474,-1-3 809,5 4 0,-3-4-517,2 3 0,2 1-93,4-2 407,0 2 1,1 2-28,2 3 426,2 1 8,8 4 1,-3-3-162,5 0 526,0 0-202,2 3 1,1 0-200,0 0 154,-1 0 43,1 0 1,3 0 231,-1 0 1,1 0-120,-4 0 0,-2 0 381,0 0 1,-5-1-59,2-2 277,-2 2-94,-5-3-121,-1 4-331,0 0-53,-3 0 0,2 0 216,-6 0-277,-2 0 15,-4 0 1,-1 3-382,-2 0 1,2 4 196,-5-1 1,0 4-95,-2 2 0,-1 2-100,0 1 258,1-5 27,3 7 0,0-5-42,3 0 150,1 3-101,1-5 0,2 3-20,4-4 50,0-1-1,3 1-111,0 0 1,1-1 95,2-2 1,3-2-183,6-4 0,-1 0 26,3 0-155,1-4 157,-1 3 0,2-7-25,-1 2-146,-2-2 126,3-5 0,-6 4-11,2-3 258,-2 2-57,-1 1 0,-4-2-3,1-1 1,-4 0-76,1 3 1,1 0 190,-1 1 0,0 2 33,-3 0 205,0 4-141,0-2-32,0 0 237,0 3-222,0-3 1,0 5 362,0 2-294,-4 2-90,3 0 0,-3 6 183,4-3 1,0 4-33,0 0 0,1-2-156,2 2 1,-1-2 136,4 2-448,-4-2 181,6 3 1,-3-6 102,4-1 1,-1 1 39,1-4 1,3 0-17,0-3 1,3 0-59,0 0 0,2-1-230,0-2 0,-2-3-129,0-6 1,-1 2 14,4-5 0,-1 3-90,-3-2 1,2-1 361,-4-3 1,0 1-21,-4-1 0,1 0 0,0 1 0,-3-1 0,0 0-2034,-4-3 1556,2-2 0,-4 0 0,0-1 87,0 0 426,-4-2 0,2 1-161,-4 1 1,4 4 91,-1 5 1,-1 2-15,1 4 0,-4 5-47,1 1 184,3 2-125,-5 5 1,3 1-46,-4 7 859,0 2-520,0 11 1,1-1 486,-1 5 0,1 0-303,2 0 0,2-3-8,4 3 1,0-6 123,0 3-764,0-5 228,0 0 1,1-3 51,2-1 1,1-2-48,2 0 0,2-4 223,-2 0-1105,1-1 552,2-1 0,1-4-411,2-2 1,-2 1 295,1-1 1,0 0-226,1-3 0,-1-4-56,3-2 217,-3-2 216,2-5 1,-3 2-33,1-3 225,-5 3-25,10-6 0,-13 7 185,6-5-81,-2 0-53,-3-6 1,0 2 247,-4-2 0,0-1-132,0-2 0,0-1-63,0-2 1,0 4 20,0-1 97,0 1-141,0 4 0,0 3-9,0 7 1222,0 4-400,-4-3-420,3 7 149,-6 1-298,6 9 0,-7 7 986,2 5 0,2 4-561,1-2 1,-1 5 517,1-2 1,0 2-135,3-4-648,0-3-169,4 5 0,1-8 79,4-1-1809,0 1 1138,0-8 1,4 2 268,5-3-1222,0 0 917,7 0 1,1-1-2408,3-2 1,3-2 470,-2-4 2345,3 0 0,-2 0 0,5 0 0</inkml:trace>
  <inkml:trace contextRef="#ctx0" brushRef="#br0" timeOffset="13071">10282 310 7682,'8'-5'0,"-1"-1"1295,-1-1 0,0 2-69,2-1 262,-3 0-646,3-3-494,-7 1 1,3 2 234,-4 0 178,0 0-438,0 1 0,-1-2 338,-2 4-317,-6 0 49,-1 3-396,-6 0 50,2 0 0,-3 7 245,3 2-191,-3 2 1,4 1 0,-1 3-15,2 2 1,3-2 8,3-1 0,-1-2-295,4 3 1,0-5-8,3 2-181,0-2 0,3-1 85,0 0 81,8-4 0,-4-1 0,8-4-45,0 0 0,2-4-3,1-2 0,2-2-106,1-1 166,-1 0 75,-2-4 1,0 3 261,-1-5 1,-2 3-79,0-2 0,-6 2 465,0-3 0,-1 3-65,-5-2 445,4 3-274,-6-2-208,3 4-152,-4 0 271,0 5-505,0 0 204,0 4-681,0 0 1,0 5 236,0 3 1,0 2 95,0 5 0,0 1-64,0 4 793,0-1-422,0 6 1,0-2 14,0 3 39,0 1 1,0 2-1,0 1 264,0 2-275,0-4-65,0 3 1,0-8-235,0 1 0,3-2 69,0 2 0,0-3 130,-3-3 0,0-1 41,0-3-914,-4-1 0,-1-5 58,-4-2 474,-4-2 280,0 0-58,-1-3 1,-6 1-132,3-4-114,-3-3 94,2-4 0,2-1 2,1-2 1,2-1 89,4-5 0,1 3-268,-1 1 0,4-1-96,2-3-309,2 1 417,5-5 0,1 2-227,4-3-7,3 3 279,-2-1 1,7 0-110,-3 1 470,3-1-151,1 3 0,-1 4 62,1-1 0,1 4-100,1-1 0,-1 2 374,1-2 0,-2 2 71,-3-2 290,1 6-432,-2-1 0,1 3 155,0-2 283,-5-2-373,7 7 0,-7-6 244,2 4-62,-3 0-200,0-1 1,-3 3 384,0-2-456,-4 2 0,3 1 104,-2 0 18,-2 0-300,3 0 276,-4 0-1,0 0-474,-4 0 138,3 0 1,-4 4-80,2 2 0,-2 2 89,-4 1 0,0 1 147,1 1 1,0 0-59,2 4 0,-1-3 16,4 2 1,0-2-7,3 3-133,0-4 42,0 5 1,1-6 155,2 2-222,-2-2 64,7-2 0,-3-2-38,4 0 1,2-1 85,1 1 0,4-2-305,-2-4 1,0 0 108,1 0 1,-3-3-349,2 0 1,-3-4 160,1 1 1,-2-2-15,-2 0 0,-2-1-141,0 0 42,-4 0 224,2 0 0,-4 0-73,0-3 0,-4 1 106,-2-4 0,-2 4 47,-4-4 0,-1 4-120,-2-1 422,-1 2-179,2 2 1,-1-1-163,1 0 469,3 0-219,-2 4 0,5 0 563,2 2-321,-2 2-8,7-2 37,-2 3-244,3 0 0,4 0 117,5 0 0,1 0 61,5 0-56,-1 0-125,4 0 0,1 0 30,1 0-160,-1 0 104,2 0 1,-2 0 53,2 0-136,-7 0 104,7 3 1,-8-2-72,1 2 1,-1 1 68,-4-1 0,0 3 103,0-3 0,-4 4-21,1-1 100,-4 2-91,2 0 0,-4 1-38,0 0 143,0 0-92,0 0 1,0 0 37,0-1-237,0 1 52,0 0 1,-3 0 0,0 0 1,0 0 60,3-1 0,1-2-337,2 0 174,2 0 0,4 2-97,0-2 0,3-1-75,-1-2-254,1-3 322,1 4 1,0-4-136,1 0-9,-1-4-81,-4 4 316,0-8 1,-1 3-67,-3-4 0,-1 0 142,-4 0 1,0 1-78,0-1 0,-4-1 41,-1-2 1,-7 2-99,-3-1 83,2-3 2,-7 4 0,5-3-50,-6 4 1,3 1 24,0-1 0,1 3 308,-1 0 0,4 3-112,2-3 0,3 4 1,0-1-172,4 2 168,1 1 38,4 0-108,0 0 120,8 0-55,-2 0 1,10 0-34,-1 0 286,6 0-188,1 0 0,5 0 13,-1 0-189,5 0 62,0 0 0,5 0-50,2 0 0,-4 3 95,1 0 0,-3 0-156,1-3 0,0 0 70,-4 0 1,4 0 84,-4 0 0,0 0-147,-6 0 368,3 0-174,-12 0 0,3 0 295,-8 0-292,0 0 0,-5-1 128,-1-2 1,-10 2-24,-4-2 1,-6 2-294,-4 1 1,-2 0 32,-6 0-168,1 4 143,-2-3 1,4 7 48,3-2-148,-3 2 63,4 1 1,-1 2 132,3 1 0,1 1-54,1-1 1,3-3-27,3 3 0,1-1 27,8 1 1,0-5-108,3 1 1,1-1 131,2 2-214,6-4 84,5-1 1,6-4 59,1 0-453,3 0 304,-1-4 0,3-4-772,1-4 1,-2 1 387,-1 2 1,3-4 49,-3-2 1,2 0 146,-5 0 1,-1-1 375,-2 5 0,-1-5-45,-3 1 103,-1-1-131,-8-2 1,2 3-153,-4 1 510,0-1-262,-3-3 1,-1-1 435,-2 1 1,1-1-189,-4 8 1,3-3 857,-3 5-549,0-2 94,-2 10-374,-1-3 0,3 9 255,0 4 358,0 4-514,1 4 0,0 1 166,2 0-19,2 3-265,-3-2 1,5 3 326,2-1 0,-1-2-237,4 1 0,1-1-584,5-2 0,-2-2 39,1 0 1,2-3-867,-1 2 1,4-3 400,-2 1-2858,3-2 2297,-3-5 1,-1 1 73,-1-3 1132,-2 4 0,7-6 0,-4 3 0</inkml:trace>
  <inkml:trace contextRef="#ctx0" brushRef="#br0" timeOffset="13192">11790 398 7682,'4'5'7057,"-3"-1"-3645,3-4-2971,-4 0-282,0 0 0,-4-4 0,-1-1 0</inkml:trace>
</inkml:ink>
</file>

<file path=word/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9:06.216"/>
    </inkml:context>
    <inkml:brush xml:id="br0">
      <inkml:brushProperty name="width" value="0.04286" units="cm"/>
      <inkml:brushProperty name="height" value="0.04286" units="cm"/>
      <inkml:brushProperty name="color" value="#CC0066"/>
    </inkml:brush>
  </inkml:definitions>
  <inkml:trace contextRef="#ctx0" brushRef="#br0">168 115 7912,'-6'0'204,"0"0"1,4-1 208,-1-2 233,-1 2 0,0-4 384,-2 2-785,-2 2 0,6-3 665,-4 4-550,4 0 1,-3-1 861,2-2-602,2 2-236,-3-3 108,4 4-111,0-3-514,4-2 164,1 0 1,4-3-22,0 2-5,4-2 186,-4 3 0,8-3-141,-2 3 0,-2 0 38,2-1 0,-3 1 8,3-1 1,-5 1 35,2 2 134,2 2-176,-4-3 0,2 4 122,-3 0-326,4 0 91,-3 0 0,2 4 31,-3 2-77,-4 2 151,3 1 1,-6 0 36,4-1 1,-3 2-49,3 2 0,-4-1 119,1 3 1,-2 1-90,-1 3 0,0-2 122,0-1 1,-4 2-63,-2-3 111,-2 3-92,-1 1 1,0-4 39,0 1-161,1 0 48,-5 3 1,2-4-20,-4 1 0,4-3 49,-4 2 1,0-2-186,-2 3 0,-1-4 96,0 0 0,-2-1-105,-1-1 1,1 0 17,2 0-309,0-1 212,1-3 0,0 0 80,2-2-313,3-2 23,3 3-345,0-4 170,0 0-307,0-4 515,4-1 1,2-4-411,3 1 222,0-1 196,3 0 136,2 4 0,7-2-158,0 4 503,4-4-172,-3 6 1,5-2 461,0 3 1,-1 0-279,1 0 0,-1 1 648,1 1 1,1 0-391,1 4 0,-1 0 218,1 3 0,-1 0-168,-1 0 0,2-1-132,1 1 0,-1 0-37,-2 0-54,0-4-110,-1 3 0,1-3-541,0 3 0,-2-2 311,-1 0 1,1-4-1295,-5 1 1,4 1 646,-3-1 1,3 0-1213,-4-3 0,1 0 718,-3 0 1,0 0 285,0 0 0,-1-3 282,1 0 640,0-4 0,0-2 0,0-4 0</inkml:trace>
  <inkml:trace contextRef="#ctx0" brushRef="#br0" timeOffset="899">874 53 7919,'-5'-4'0,"1"3"731,0-3-362,3 4 1,-4-3 114,2 1 155,2-1-318,-7 3 1,3 1 268,-3 1-317,-5 3-109,3 4 0,-6 0 319,5 0 0,-4 4-93,3 1 1,-3 0 19,4 1 0,-2-1-86,1 4 1,3 0-94,0-1 1,1 1 123,2 0 124,2-1-315,0 1 0,1-3 147,0-1 1,0 0-80,3 1 1,0 0-148,0-3 1,4 3 242,2-3-293,2 3 9,1-5 0,3 3 248,3-4-575,2-1 234,4-3 1,-1 2 103,3-4-153,1 0 66,-2-3 1,4 0-280,-3 0 1,0-4 142,0-2 0,-6-2-65,1 0 1,-4-1-114,1 0 348,-2 0 130,-4 0 0,-3 1-132,-1-1 0,-3 0 356,1 0 0,-2 0-94,-1 0 1,-4 2 22,-1 1 0,-7-1 214,-3 4 0,-3 0-146,-2 3 1,0 0-343,-3 0 1,-1 1-375,-2 2 1,2 2-631,1 4 0,4 2 543,2 1-2829,3 0 2131,5 1 1,4-3 55,2 5 1092,6-4 0,10 2 0,5-5 0</inkml:trace>
</inkml:ink>
</file>

<file path=word/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9:12.513"/>
    </inkml:context>
    <inkml:brush xml:id="br0">
      <inkml:brushProperty name="width" value="0.04286" units="cm"/>
      <inkml:brushProperty name="height" value="0.04286" units="cm"/>
      <inkml:brushProperty name="color" value="#CC0066"/>
    </inkml:brush>
  </inkml:definitions>
  <inkml:trace contextRef="#ctx0" brushRef="#br0">35 284 8015,'-5'-5'788,"1"-3"-619,4 7 1,0-4 226,0 2 25,0 2-154,0-7 1,0 6 666,0-3 22,0 3 494,0-6-799,-3 7 35,2-3-8,-3 4 0,4 1-32,0 2 158,0 6 0,-3 8 99,0 7-423,0 1 219,-1 2-353,3-1 1,-3 1 111,4-1 182,0 1-337,0-5 1,1 0-245,2-5 0,1-2 140,2 0-155,2-5-271,-4 3 226,5-4 1,0-4-272,0-1 0,0-1 219,0 0-43,3 0-596,-2-3 431,7-4 0,-6-2-214,3-6 0,-2 1 149,3-3 0,-5 2-734,2-3 520,-2 0 105,-1-2-60,0-1 219,-4 4 0,1-1-63,-3 3 369,0 0-86,1 3 1,-3 4-312,2-1 478,-2 4 1,0-2-114,2 4 1048,-2 0-559,7 4-344,-7 5 0,7 1 274,-2 5 0,0-1-20,0 0 259,6 3 0,-6-4 94,6 2-448,1 1 136,-3-6-276,7 3 1,-6-4 162,3-1-303,-3-3 130,6-1 0,-7-4-52,1 0 1,-1 0 83,-1 0 1,0-4-128,0-2 72,-4-1 63,2-6-402,-6-1 0,3-4 107,-4 1 64,0-1-231,0-3 191,-4 2 1,-2-3 86,-5 5-340,1-1 196,-7-3 0,6 2-988,-3-2 539,-1 3 357,1 0 0,-1 3-1709,3 1 899,-4-1 408,6 1-656,2 6 322,0 0 252,7 7-1619,-3-3 1477,4 4 1,4 5-8,2 4 861,2-1 0,4 9 0,2-3 0</inkml:trace>
  <inkml:trace contextRef="#ctx0" brushRef="#br0" timeOffset="735">511 443 7958,'4'3'0,"3"-1"1683,-4 4-845,4-4-422,-2 2 1529,0-4-537,3 0-660,-3 0 117,3-4-474,1 3 0,-1-7 177,-2 3-202,2-3 0,-6 0-160,4 2 1,-4-2-211,1 2 153,-2-2-163,-1 0 0,0 2-243,0 0 0,-1 4 111,-2-1-252,-2 2 0,-4 6 145,0 4 1,3 1-6,0 4 1,1 2 165,0 4 0,1-1 269,4 2 1,0-3-78,0 0 0,4-1 151,1-3 0,3 1-95,1-6 1,3 4-65,0-8 0,3 4-159,0-6 1,-1 0 89,0-3 0,1-1-138,3-2 0,-4-3 70,1-5 0,-1 0-266,1-4 1,1 0 8,-1-2 0,-2-1 3,-2 0 1,2-2 152,-1-1 0,-3-3 103,-3 0 0,-1 3-74,0 0 1,-1 0-3,-4 0 0,0-1 174,0 2 0,-1 1-93,-2-1 1,1 1 87,-3 1 1,0 5-18,-1 1 1,-2 2 154,2 1 0,1 4 22,-1 2 0,1 3-134,0 3 1,-3 6 233,2 6 1,1 3-69,-1 2 1,4 3 313,-1 3 0,2 4-138,1-1 0,0 4 30,0 0 1,0-3-18,0-1 0,4-2-57,2-4 1,2 2-269,1-5 0,-1 0-168,1-5 1,0-3-153,0-3 0,1-1 176,1-2 1,-1-2-288,2-4 0,2-1 133,0-2 1,0-3-310,1-6 1,-3-1 138,2-5 0,-3 0-20,1 1 0,-2-2-54,-2-1 0,-2-3 91,0-3 1,-4 2 95,1 1 1,-2-1 16,-1-2 1,0-1 129,0 1 0,-4 2-140,-2 1 0,1 4 543,0 1 0,0 2-25,-1 4 1,1 4 136,2 5 0,1 2 769,-4 1 1,1 6-522,-1 6 0,-1 2 454,4 10 1,0 1-528,0 4 1,2-1-158,-2 5 1,3-4-85,3 3 0,2-6-784,3 0 0,2-2-386,2-1 1,2-1-806,3-4 1,2-5-108,1-1 1,3-2 765,3-1 0,2-3-2224,1-1 3193,-1-3 0,10-2 0,-2-5 0</inkml:trace>
  <inkml:trace contextRef="#ctx0" brushRef="#br0" timeOffset="1393">1754 477 7656,'0'-9'2214,"0"0"-1126,0 0-686,0 1 486,0-1-494,0 0 1,-3 0 171,0 0 631,-4-3-732,6 2 0,-6-2 589,1 6-563,-2-2-229,3 3 0,-3 0 312,2 3-366,-2 1 51,0 1-184,-5 0 14,3 0 0,-4 4 223,3 5-76,1 0-55,-3 8 1,7-1 121,0 5-95,0 0-53,1-4 1,2 1-34,3-1-72,0-3 0,0 3-264,0-7 0,2 2 43,1-3 303,4 0-675,-2-4 391,4 3 1,0-7-51,0 2-100,-1-2 0,4-2-30,0-2-79,0-2 97,0-8 85,-2 3 0,3-5-810,-4 3 442,0-4 202,-1 2 63,-3 1 1,2-1-149,-4 2 272,0 2 226,-3-6-104,4 6-225,-3-3 1037,3 4-551,-4 5 867,0 0-500,0 4-365,0 4 1,0 1 629,0 7-289,4 2-216,-3 4 295,3-1 0,0 1 144,2-1-331,-3-3-651,5 3 1,-3-7 234,4 1 55,0-1-1238,0-1 1,-1-1 201,1-2-1706,0-2 1151,0-4 952,4 0 1,-4-1-934,3-2 814,-2-2 250,-5-4-1057,3 0 1516,-7 0 0,7-3 0,-4-2 0</inkml:trace>
  <inkml:trace contextRef="#ctx0" brushRef="#br0" timeOffset="1736">1913 371 7811,'0'9'2851,"0"0"-1870,0 3 1,0 1-9,0 2-35,0 1 1,0-3-22,0 2 429,0 2-569,0-8-431,0 8 1,0-7 329,0 2-334,4-7 0,-3 3-252,3-3 248,-4 0-1,0-1-281,0-4 642,0 0-543,0-4 1,0 1 156,0-6-1547,0 2 843,0-5 0,0 0-1018,0 0 969,0-3 0,0 1-250,0-4 0,0 1-13,0-1 337,0 4-76,-4-2 287,3 2 0,-3 0-208,4 2-58,0 3-105,0 4 215,0 1 52,0 4 78,4 0 1,-2 1 102,4 2 40,-1 2 0,1 3-638,0 1 1,0-3 227,3 0 1,-3-3-800,0 3 828,0-4 0,-1 3-260,1-2 65,-4-2-2,6 2 617,-7-3 0,7-3 0,-3-2 0</inkml:trace>
  <inkml:trace contextRef="#ctx0" brushRef="#br0" timeOffset="1908">2000 336 7811,'12'-6'476,"0"0"1,0 4 699,0-1 1,-1-1-359,4 1 0,-2-1 254,2 1 1,2 2-519,-3-2 0,3 0-16,1 0 0,-2-1-801,-1 1 1,1 2 230,-5-2 0,1 1-1038,-3-1 1,0 2-310,0-2-483,-4 2 318,-2-3 1,-3 2 1543,0-4 0,-3 0 0,-2-2 0</inkml:trace>
  <inkml:trace contextRef="#ctx0" brushRef="#br0" timeOffset="2135">2133 98 10071,'0'12'1017,"0"-1"259,0 4 0,0 3-114,0 6-741,0-2 553,0 3 1,0-3 7,0 1 4,-4 3-389,3-4-195,-2 1 583,3 2-602,0-6 0,0 5 200,0-3-621,0-5 0,0 0 169,3-4 76,-2 0-1197,7-4 0,-6 0 384,4-2 585,-4-2-3332,6 0 2186,-3-3 1,7 2-2769,-1-6 2180,1-2 1755,-3-4 0,0-3 0,0-2 0</inkml:trace>
  <inkml:trace contextRef="#ctx0" brushRef="#br0" timeOffset="2327">2292 300 7821,'-3'6'0,"0"0"3391,0 4-2227,3 0 0,0 3-29,0-5 242,0 1 0,-1 1-87,-2 2-225,2-2-375,-3 2-373,4 1 0,0-3-1347,0 2 513,0-3 363,0 0-3635,0 0 2384,4 0 1140,1 0-1669,4-4 42,-4-2 908,7-3-792,-2 0 1776,-1 0 0,7-3 0,-6-2 0</inkml:trace>
  <inkml:trace contextRef="#ctx0" brushRef="#br0" timeOffset="2810">2486 353 7821,'0'-8'0,"0"2"1975,0 0-590,0 4 962,0-6-1228,0 7-455,-4-3 1275,-1 4-891,-4 0-420,1 0-209,-1 4 576,-4 1-393,3 4-145,-6 3-51,6 2-348,-3 4 99,4-1 0,3 1-270,1 0 90,3-1 1,-2-2-155,4 0 1,4-4-335,1 0 1,3-1-841,1-1 0,1-4 657,2-2 1,0-2-831,3-1 1,2-1 758,-3-2 1,3-2-124,1-4 1,-4-3 76,1 1 0,-4-4-181,1 3 1,-3-3 663,0 4 1,-1-2 327,-2 1 0,1 2 0,-4-1 0,0 1 0,-3 1 1293,0 0-999,0 0 1494,0 4 1,0 3-603,0 4 0,-3 3-450,0 4 1,0 4 82,3 2 1,0-2-322,0 2 1,0 0 68,0 2 0,1-2-185,2 0 0,2-4-8,4 0 0,-1-1-102,1-1 1,0 0 61,0 0 0,3-5-147,-1-1 1,1-2-68,-3-1 0,0 0 40,0 0 1,-1-4 12,1-1 0,0-3-295,0-1 1,-3-3 99,0 0 1,-3-3-344,2 0 0,-3-1 183,1 2 0,-2-6-967,-1 2 1,0 0-79,0 3 0,-3-2-404,0 3 0,-2-4 739,2-2 1,0 1 891,3-2 0,0-1 0,0-1 0</inkml:trace>
  <inkml:trace contextRef="#ctx0" brushRef="#br0" timeOffset="3593">2857 159 7815,'0'9'0,"0"7"0,0 1 0,0 3 2425,0-2 1,0 2-1209,0 1 1,0-1 1277,0-2-1714,0 0 0,0-1 260,0 1-604,0 0-167,0-1 1,3 1-1169,3 0 554,2-5 250,1 0-760,0 0 678,0-7 1,-1 5 222,1-5-2468,0-2 821,4 0 748,-3-4-65,6 0-575,-6 0 921,7 0 1,-6-1-89,3-2-662,-3 2 818,2-7 0,-2 4-492,1-1 594,0-3 401,-3 3 0,0-4 0,-1 0 0,-3 0 0,3-3 0,-7 2 0,3-3 0,-4 1 0,0 1 985,0-5-650,0 6 0,-1-3 2071,-2 5-1572,-2-1 1,-4 1 124,1 2 0,-1 2 189,0 4 1,-1 1 359,-2 2-1043,3 2 1,-4 5 217,4 1-316,0 3-213,0 8 1,1-4 154,-1 3 150,4-2-165,1-2 0,4-2-301,0 0 43,0-5-1,0 3-309,0-8 0,1 2 292,2-4 17,-2 4-533,7-6 0,-3 3 108,3-4 209,-3 0-882,3-4 659,-3-1 0,4-4-134,0 0 22,0 0 181,-5-3 1,3 2-245,-4-2 601,4 2-177,-6 1 1,6 1 0,-4-1-51,0 0 342,-3 4-164,0 1 768,0 4-507,4 4 1,-3 2-48,2 6 737,-2-3-591,-1 8 1,1-6 67,2 4-187,-2-5 1,5 3 199,-3-4-983,4 0 464,-2-4 1,4 0-744,0-3 0,-3-1 459,0 2 0,-1-3-718,4-3 0,0-1-39,0-5 696,0 0-827,3-4 761,-2 3 1,3-6-352,-4 1 553,-4-2 1,3 0-101,-3-1-65,-1-3 51,4 2 222,-7-3 160,7 1 0,-6 1-190,4-3 236,-4 3 313,2-1-332,0-1 1,-3 3-199,2-1 1365,-2 5 1,-1 2-122,0 5 1353,0 3-1008,0 1-334,0 4-195,0 0-469,0 4 0,0 4 273,0 6 0,-3 7 0,0 0 310,1 2 271,-3-4-755,4 7 1,-3-6 217,4 3-363,0-3 0,0 1 113,0-3-809,4-1 286,-3 1 129,7 0 0,-4-4-647,1 1 361,3-4 223,-7-2-2907,7-1 1472,-7-4 429,3 1 17,-4-1-1873,4-4 1337,-3 0 1541,3 0 0,-4 0 0,0 0 0</inkml:trace>
  <inkml:trace contextRef="#ctx0" brushRef="#br0" timeOffset="3980">3253 353 12822,'9'0'-1044,"0"0"587,-4 4 177,3-3 114,-3 3 0,4-3-167,-1 2 1021,1-2-508,4 3 0,-3-1-13,1 0-108,-1 0 1,2-3-65,0 0 373,0 0-194,0 0 0,-2-4 576,3-1-458,-4-4 0,-1 3 132,1 0-258,0 1 60,-4-4-58,3 0-313,-7 4 141,3-3 320,-4 3-508,0 0 1,-4-1 0,-2 3 75,-2 1 179,-1 1-83,0 1 0,1 1 1190,-1 2-555,0 1-273,0 5 660,0 4-575,4-3 0,-1 5 160,3-3-168,-4 4 1,6-6 206,-2 1-422,2 3 30,1-4-80,0-1 0,1-1-205,2-2 0,-1 0 115,4 0 0,-1-1-724,0-2 365,3-2 118,-3 3-916,4-4 1,0 0 0,0 0-294,-1 0-289,1-4 0,-3 3 151,0-2 1015,0-2-912,-1 4 1421,3-3 0,-7 0 0,3 0 0</inkml:trace>
  <inkml:trace contextRef="#ctx0" brushRef="#br0" timeOffset="4447">3738 362 8031,'5'-4'1350,"-2"-2"-1022,-2-1 0,-1 1 551,0 0-438,-4 0 1,3 1 445,-6-3 1,-1 4 21,-4-2-560,0 2 531,-1 4 0,3 0-336,-5 0 1,3 1-112,-2 2 0,3 3-6,-1 6-460,2-2 199,1 3 1,1-4-41,-1 3 1,4-2 77,2 2 1,2-3-367,1 0 1,0 0 169,0 0 0,4-1-885,2-2 1,4-2 104,2-4-1511,4 0 1480,-6 0 1,6-4-102,-1-2-1487,2-2 1094,0-1 1297,1 0 0,-4-3 0,-2-2 0</inkml:trace>
  <inkml:trace contextRef="#ctx0" brushRef="#br0" timeOffset="4669">3774 123 7724,'-5'0'2487,"1"0"0,1 7-2020,0 2 0,0 5 303,3 1 1,-1 6-55,-2 2 690,2-1-855,-3 3 0,4-5 210,0 3 0,0-3-319,0 1 0,0-3-334,0 0 1,3-2 35,0-1 0,3 1-923,-3-4 1,1-1 562,-1-2 1,-1-1-1792,4-2 893,-4 2-2574,5-3 1695,-6 0 1993,7-2 0,-3-3 0,4 0 0</inkml:trace>
  <inkml:trace contextRef="#ctx0" brushRef="#br0" timeOffset="4824">3915 397 7724,'0'5'4497,"0"-1"-2174,0 0-697,0-3 112,0 3-1246,0-4 1,-1 3-567,-2 0 1,1 1 111,-4-1-1581,4 2 1173,-6 0 0,6 1 370,-4-3 0,1 4 0,-4-2 0</inkml:trace>
  <inkml:trace contextRef="#ctx0" brushRef="#br0" timeOffset="5535">4480 195 7713,'-9'-9'2146,"-3"0"-1476,2 4 1,-3 1 74,4 4-547,1 0 0,-2 1-15,-2 2 787,-2 2-412,-3 8-179,-5 0 330,3 5 0,-2 4 36,3 1-273,5 3-177,0-4 0,8 4 99,2-3-196,2 3-152,1-4 127,0 0 0,1-5 124,2 1-333,6-4 0,2-3 0,3-4-275,2-1 0,1-4 127,0 1-514,1-2 141,-1-1 0,1-4-32,0-2 36,-1-2 0,0-1 0,-1-2-326,-2-1 816,-3-4 1,2 7 0,-5-3-282,-2 2 477,2 1-170,-8 0 0,4 4 1294,-4-1-685,0 4 523,0-2 0,0 11-39,0 1-244,0 11 1,0-4-1,0 5 245,0-1-837,0-1 1,0 0-1,0 2 219,0 0-512,0-3 132,0 0 1,0-6-1124,0 3 603,4-3 404,-3 2 0,4-4-3732,-2-1 1966,-2-3-2344,3 3 2551,-4-7 1616,0-1 0,-4-9 0,-1-4 0</inkml:trace>
  <inkml:trace contextRef="#ctx0" brushRef="#br0" timeOffset="6654">4337 424 7713,'0'-9'0,"0"0"1683,0 4 0,1-2-795,2 1 1,5 1-477,4-1 1,2 1-7,-2-1 255,8-2-339,-6 7 1,8-6 90,-4 4-76,-1 1 0,1-1 1,0 0 246,-1 1-28,-3 1-261,3 1 1,-5 0 138,3 0 0,-2 1-129,-4 2 1,-1 2-105,1 3 0,-4 2 120,-2 2-319,2-2 1,-4 6 0,2-1 263,-2 2-235,-5-4 8,3 4 1,-3-6 171,4 4-174,-4-5 0,3 3 0,-2-4-45,2 0 43,1 0 1,4-2-65,2-1 1,2 1 71,1-4-174,0 0 190,3-3 0,-1 0 44,4 0-724,-1 0 411,0-4 1,2 2-285,-4-4 88,-1 0 177,-2-2 1,-3-1-172,0 0 0,-4 0 116,1 0 1,-2 0-164,-1 1 0,-1-2-135,-2-2 220,-2 2 213,-8-2 1,2 0-199,-3 0 22,3 0 176,-2 7 1,1-2-23,1 1 182,-1 2-149,3-4 459,0 7-258,1-7 126,3 7-142,1-3 0,5 3 23,2-2 23,5 2-26,6-3 0,1 1-35,0 0 28,-1 1-55,4-2 0,-3 3 2,-1-2 47,1 2-59,-1 1 0,1 0 216,-3 0 0,1 0 51,-1 0-58,-3 0 39,0 4-201,-1-3 90,-3 6 147,0-2-211,-1 4 0,-1 1 98,0 2 123,0-2-106,-3 2 1,0 0 243,0 0-21,0 3-173,0-5 1,0 6-19,0-4 0,1-1 66,2-2-531,-2 0 240,2 0 1,1-1 159,2-2-533,-2 1 303,8-6 1,-6 6 25,6-4-320,-3 0 254,0-3 1,3-1-38,0-2 0,2-2 2,-2-3 1,0-1 66,-3 0 0,0 0 16,-1 0 0,-3 0 20,-2 1 0,-2-2-37,-1-2-122,0 2 85,-4-6 1,-1 5 18,-3-4 189,-5 0-133,3 2 0,-6 0 112,5 4 1,-5-2-83,1 3 1,1-3 12,0 5 0,0-1-38,-1 1 1,0-1 59,3 4 0,3 0-50,3 3 42,4 0-26,-2 0 5,4 0-469,4 0 304,1 0 1,5 0-95,2 0 513,-2 0-173,6 4 1,-2-3-74,4 2 1,2 1-82,1-1 57,3 0 8,-5 1 1,6-2-43,-1 4 206,1-4-154,2 2 1,-2-4-2,-1 0 120,1 0 1,-5 0-67,3 0 59,-3 0 1,-1 0-67,-5 0 1,0 0 248,1 0 0,-6 0 92,-3 0-135,-4 0 77,2 0-75,-4 0-115,0 0 1,-5 1 253,-3 2-11,-1-2-119,-8 6 1,6-2-278,-3 4 47,-1 0 3,-3 0 1,2 1-193,1 1 1,-1 0 60,4 4-136,5-4 141,-1 5 0,7-5-28,-2 4-198,2-4 157,1 1 1,1-3-80,2 0 255,2 0-71,4-4 0,-1-1-129,1-4 610,4 0-266,-3 0 1,5-1 69,-3-2 1,1-3-28,-1-6 0,-3 1 25,3-3 0,-2 0-62,-1-1 193,0-2-150,-1 4 1,-3-5 126,-2 0 289,-2 1-332,-1-1 0,0 1 224,0-1 37,-4 0-283,-1 1 0,-3-1-730,-1 0 1,0 2 376,0 1 0,1-1-1747,2 5 0,0-2 179,3 1-519,0 6 596,3-6 1585,0 8 0,8-5 0,1 0 0</inkml:trace>
  <inkml:trace contextRef="#ctx0" brushRef="#br0" timeOffset="7102">5934 345 9456,'-4'4'2303,"-2"-1"-1517,2 2-430,0 0 1,3 9 745,-2 4 1,2 0-113,-2 6 783,-2-1-1109,4 4 1,-3-4 25,4 1 28,0-1-395,0 0 1,0-2-994,0-3 488,0 0 0,0-4-5,0 1 1,1-4-503,2 1-2976,-2-3 1514,7 0-1623,-7-4 3774,3-1 0,0-12 0,1-2 0</inkml:trace>
  <inkml:trace contextRef="#ctx0" brushRef="#br0" timeOffset="7402">5793 406 7707,'9'-11'1539,"0"-1"0,4 0-307,1 3 0,3 0-736,5 4 1,-3-1-113,5 3 0,-4 0-187,4 3 0,-4 0 98,0 0 1,-4 4-99,-2 2 0,-2 1 139,3 2 0,-7 1 102,1 2-54,-3-2-143,3 6 1,-4-6 120,-2 2 1,-2 0-86,-1 0 0,-1 3-42,-2-3 1,-3-1-39,-5-2 1,0 0-88,-4 0 1,0-1 86,-2-2 0,-1-1-213,0-3 1,1-1 105,-1 2-557,1-2 366,3-1 1,-2-3-15,4 1-1782,1-5 1257,6 2 0,0-4-1293,2 0 0,3-1 1002,0-1 1,5 0-671,7-4 1,2 3 1600,7-2 0,-3-1 0,4-3 0</inkml:trace>
  <inkml:trace contextRef="#ctx0" brushRef="#br0" timeOffset="8715">6111 380 7707,'0'9'0,"0"3"0,0 3 0,0-1 0,0 0 4207,0 1-2806,0-1 0,3-1 972,0-5-1123,0 1 428,-3 0-712,0 0-670,0-4-138,4-1 1,-2-5-174,3-2 0,1 0-41,3-6 0,-3 2-42,0-5 0,0 2 198,3-2-1250,-1-2 694,-3 0 0,2-1-293,-4 3 1,3-1 274,-3 2 0,1 1 130,-1-2 1,-2 2-51,2 1 415,-2 4-24,3 2 41,-3 3 1,5 1-27,-3 1 1354,4 3-883,-6 8 1,7-3 268,-2 2 1,2 0-287,1 0 1,-1 0 40,1-3 1,3-1-148,0-3 1,0 2-69,-4-4 0,4 0 28,0-3-530,0 0 205,-4 0 0,1 0 199,0 0-292,0-4 93,0-1 0,-3-1-524,0 1 1,-5-1 261,2-3 1,-1 0-375,1 0 0,-2 2 250,2-1 0,-2 4-166,-1-5 0,-3 2 159,0-2 1,-4 1 171,2 2 0,0 0-81,-1 3 153,0 0 0,-3 3 362,0 0 0,3 5-183,1 3 0,2 2 780,-3 5 0,4 0-378,-1 2 1,2 0 439,1-2 0,0 0-11,0-3-499,4 0-129,-3-3 0,7-1 117,-3 1-96,3-4-101,1 3 0,0-7-43,0 2 1,0-2 116,-1-1 0,4 0-490,0 0 1,1-4 167,-2-2 1,0-2-528,4-1 1,-3 1 97,2-1-682,-3-4 764,2 3 1,-4-3-138,0 1-17,-1 2 301,1-7 1,-3 7 128,0-5 0,-1 4-51,1-1 0,1 3 128,-5 0-53,1 4 0,-3 0 896,0 2-574,0 2 0,0-2 402,0 6 1,0 2-50,0 4 564,0 3-670,0-2 0,0 6-26,0-4 1,0 3-124,0 0 1,0-2-257,0-1 1,0-3 62,0 0-1230,0 0 844,0 0 1,1-1 90,2-2-2092,-2 1 700,7-6 682,-7 3-705,7-4 438,-7 0 381,7 0 0,-3 0 327,4 0 0,-5-1 255,-1-2 1,1 1 31,-1-3 0,3 2 204,-3-3 0,3 3-29,-3-3 1196,4 0-894,-6 1 0,6-3-49,-4 2 1456,3-1-998,-1-2 1,4 0 201,0 0 1,-3-3-373,0 1 1,0-1-233,2 3 1,-3 0-91,-2 0 1,1 0-75,-1-3 1,0 5 106,-3-2-322,0 6 172,0-1 193,0 0-197,0 3-5,0-3 1,-4 9 115,-2 4 1,-2 1-78,0 5 0,-1-1 144,0 4 0,3 0-83,0-1 1,4 0-164,-1-2 0,2 0 61,1-3 0,0 0-54,0-3 0,1-2 174,2-1-315,-2 2 65,7-7-119,-3 7 1,4-7 88,0 2 1,-1-3-397,1-3 0,0-2 215,0-4 0,1 0-414,1 1 1,-1-1-1,2 0 243,-6-4 171,2 3 1,-3-3-123,3 1 213,-3 2 33,3-3 0,-4 2 69,2-1 0,1 3-253,-4 3 897,4 0-345,-6 1 645,2 2 1,0 4-79,0 1 1129,0 7-1171,-3 1 1,0 6-157,0-4 1,3 2-235,0-2 0,0 1 899,-3-2-836,0-1 0,0 3-348,0-4 1,3-3 37,0 0 1,1-4-431,-1 0 1,-1-1 192,4-1-742,0 0 620,2 0 0,1-3 22,0-3-623,4-2 503,-3-1 0,5 0-449,-3 0 0,3 1 309,-4-1 0,1 0 435,-3 0 1,3 0-37,0 0 0,-1 1 143,-2-1 1,0 4-35,0 2 690,4 2-524,-4 1 1,4 0-63,-4 0 849,4 4-625,-4 1 0,5 3-74,-2-2 0,2 1-83,3-1 1,1 1-803,0-1 0,-1 1 364,1-4 1,-1 0-1486,1-3 0,-4 0 143,-2 0-1564,-3 0 960,0 0 1159,-4-4 1035,-1-1 0,-4-8 0,0-1 0</inkml:trace>
  <inkml:trace contextRef="#ctx0" brushRef="#br0" timeOffset="8910">7205 248 7707,'3'-5'5207,"3"-2"-3916,6 4 0,2-3-346,3 3 1,1-3-99,0 3-525,3 0-113,6-1 0,0 2 1,4-4-99,-1 0 0,0 1 49,3-1 0,-3 3-853,-4-3 395,-3 4 248,2-6-2805,-6 7 1872,3-3 0,-6 3-171,-1-2 44,-2 2 1,-7-2 0,-1 2-262,-2-2 1371,0 2 0,-7-7 0,0 3 0</inkml:trace>
  <inkml:trace contextRef="#ctx0" brushRef="#br0" timeOffset="9413">7496 1 7707,'-5'4'0,"-6"5"3947,2 0-1826,2 4-1387,-1 5 0,3 3 675,-3 3 0,-1 1-237,0 2-409,0-5-454,0 4 0,4-5 181,3 3-1282,1 1 643,1-6 1,0 2 221,0-3-1580,3 0 1122,6-5 1,1 3-696,2-4 99,2-1 484,-5-2-904,8 0 632,-7-4 0,6 0-73,-1-2-323,-2-2 715,4 3 0,-7-5-209,5-2-148,0 2 443,-2-7 1,3 3 141,-4-4 176,4 4-102,-7-6 0,7 5 740,-4-6 1,0 2-255,-4 1 250,1 1 1,-4-1 201,-2 0 1726,-2 4-1631,-1-3 1,0 6 77,0-4 746,-4 4-1064,-1-2 0,-4 4 344,1 0 1,-4 0-479,0 0 1,-3 4-23,4 2 0,-1 2-153,3 1 1,0 0 100,0 0-99,1-1-92,3 1 84,1 0 99,0-4-134,3 3-876,-3-3 440,4 0-118,0-2-57,4 1 0,-2-3 71,4 2-675,0-2 455,2-1 235,1 0 1,0 0-305,0 0 253,0 0-62,-1-4 102,1 3 67,0-3 0,0 4-124,0 0 47,0-3 0,-1 2 1,1-2-525,0 2 426,0 1 125,0 0 1,0 3-917,-1 0 545,1-1 199,0-2-1529,0 0 1237,0 0 1,-1 0-91,1 0-525,-4 0 809,3 0 0,-6-3 494,4-3 0,0-2 0,3-1 0</inkml:trace>
  <inkml:trace contextRef="#ctx0" brushRef="#br0" timeOffset="9598">7831 256 7707,'9'-1'0,"-1"-2"0,2 1 2559,2-3 1,0 3-1266,5-1 1,-1-1-845,5 1 1,-2-1-155,2 1-1300,1 2 727,1-3 0,2 1 128,-1 0-198,-3 0 216,5-1 0,-8 3-196,3-2 0,-5-1 136,-2 2 0,-4-2-1991,-1 1 1013,-4 2 665,-5-3 0,0 0 504,0-2 0,0-2 0,0-1 0</inkml:trace>
  <inkml:trace contextRef="#ctx0" brushRef="#br0" timeOffset="9818">8078 26 7707,'-4'5'3195,"3"3"-2098,-7-3 0,6 4-27,-4 3-251,0 6-311,-3 4-155,1 5-1,-1-5 31,4 4 0,-3-7 1,3 4 273,0-1 0,-2-2-272,4-2 1,0-2-129,3-1 1,0 1-61,0-4 0,0-1-467,0-2 1,1 0 206,2 0-2157,-2 0 1533,7-4 0,-3 1 78,4-3-755,0 0 0,0-3 0,-1-1-1603,1-2 1913,4 2 428,-3-6 626,6 2 0,-6-8 0,3-1 0</inkml:trace>
  <inkml:trace contextRef="#ctx0" brushRef="#br0" timeOffset="9997">8245 265 7707,'0'5'5642,"-1"2"-3208,-2-4-1733,2 4-384,-7-2 1,7 3 191,-5 1-752,4 0 225,-6-4 1,7 3 252,-2-2-975,2-2 507,1 3-1072,0-2 0,1 1-1500,2 0 1624,2-4 492,4 2-420,-1-4 651,5 0 1,-3 0 457,2 0 0,-3-4 0,0-1 0</inkml:trace>
  <inkml:trace contextRef="#ctx0" brushRef="#br0" timeOffset="10406">8351 309 7707,'0'-5'5600,"0"1"-4526,0 4 1924,0 0-1719,-4 0 0,-1 4-195,-4 2 0,1 2-58,-1 1-545,0 0 0,1 0 86,2-1-1147,2-3 439,4-1 145,0 0-653,0 1 416,0 0 261,4-1-460,1-4 205,4 0 0,3 0-1234,-1 0 721,1 0 307,1 0 1,-2-3-255,3 0 344,1-4 122,3 2 0,-1-1 156,1 0 1,-3 3-127,-1-2 169,1 3-126,-1-6 0,2 7-197,-5-2 368,1 2-72,-3 1 1,0 0 582,0 0 601,-1 0-747,5 4 1,-3-2 755,2 4 0,0-3-43,0 2 25,0 1-663,1-1 0,-3 0 182,5-2-184,-4-2-214,6 3 0,-5-4 165,3 0-377,2 0 32,0 0 0,2 0-86,1 0 1,-1 0 91,-1 0 0,-1-3-807,1 0 1,0 0 119,-1 3-562,1 0 0,-3-3-21,-1 0 764,-3 0-2222,-2 3 1726,-1 0 1,-6 0-7,4 0-1789,-4 0 1786,2 0 1,-5-3 937,-2 0 0,-2-3 0,-4 1 0</inkml:trace>
  <inkml:trace contextRef="#ctx0" brushRef="#br0" timeOffset="10555">8589 159 7678,'-9'-8'3860,"1"3"2121,3 1-3467,1 4-6325,8 0 2573,1 4 1,0-3-545,1 2 0,4 0 969,5 0 0,2 0 813,4-3 0,2 4 0,3 1 0</inkml:trace>
  <inkml:trace contextRef="#ctx0" brushRef="#br0" timeOffset="11628">9691 212 9377,'4'0'1108,"0"0"-210,-4 0-195,0 0 1090,0 4-1203,-4 1 0,-1 4 107,-7 0 211,2 0-539,-7-1 1,7 4 191,-5 0-57,0 0-217,2-7 1,-3 2 189,4-1 1,0-1-136,3 1 1,1-4-429,-1 1 0,3-2 111,0-1-527,4 0 0,-2-4 264,4-2-1672,0-2 1257,4-1 1,1-3-346,4-3 1,0 1 463,-1 0 0,1-1 135,0-3 0,-1 4 147,-2-1 0,1 0 81,-4-2 1,1 2-222,-1 0 630,-3 4-329,4-1 1976,-4 7-1300,0 1 0,-3 5-49,1 2 1751,-5 2-1460,6 7 0,-6 5 683,4 4 0,0 0-785,3 0 1,1-3-187,2 3 0,3-2-187,6-2 0,-2-2-579,5 0 0,0-5 197,2 2-2569,1-6 1872,4 2 1,-3-7-2371,5 2 0,-4 1 3097,4-1 0,-1-4 0,4-4 0</inkml:trace>
  <inkml:trace contextRef="#ctx0" brushRef="#br0" timeOffset="12153">10486 177 7723,'0'-9'0,"-1"0"0,-2 1 0,-2 3 0,1 1 0,-7 4 0,2 0 0,-6 1 0,1 2 0,-6 2 0,-1 3 0,2 1 0,4 0 0,2 0 0,5 0 0,3 2 0,2 1 0,6 1 0,3-1 5459,5-3-3666,3 8 0,4-7-1890,-1 2 0,3-3-700,-2 0 1,0 0 309,-6 0 0,0-1 203,-3-2 0,-5 1-14,-1-1 620,-2-2-294,-1 4-161,0-3 1542,-7 4-961,-3 0 1,-8-4 190,0-3 0,0 2-230,-3-1 0,3 3 62,-3-3 0,-1 0-133,2-3 0,0 0-876,6 0 1,0 0 226,2 0-2910,6-4 2160,-6-1 0,12-4-2572,-3 1 1991,6-1 1642,1 0 0,9-4 0,1 0 0</inkml:trace>
  <inkml:trace contextRef="#ctx0" brushRef="#br0" timeOffset="12329">10556 248 7723,'9'0'2401,"0"0"0,-1 0-1164,1 0 0,4-3-771,2 0 0,-3 0-216,0 3 1,-2 0-353,-1 0 0,0 0 139,-1 0-1710,-3 0 1160,3 0 0,-6 0 130,4 0-710,-4-4 1,3 2-486,-2-4 0,-2 0 844,2-3 0,-2 3 734,-1 0 0,-4-3 0,-1-5 0</inkml:trace>
  <inkml:trace contextRef="#ctx0" brushRef="#br0" timeOffset="12527">10618 89 9148,'0'13'2236,"0"1"0,0 4-1325,0 2 1,0 2-104,0 2 72,0 1 1,0-3-1,0 1 445,0-2 1,3 0-768,0 0 0,0-2-537,0-4 0,1 2 52,2-3 0,2-1-1315,-2-1 1,2-2 387,1-1-1269,-5-1 1,4-2 172,-2 0 502,2-4 896,-3 2 0,0-5-83,-2-2-1533,-2-2 2168,7-4 0,-7 1 0,2-1 0</inkml:trace>
  <inkml:trace contextRef="#ctx0" brushRef="#br0" timeOffset="13156">10768 353 7723,'0'5'0,"1"0"2592,1-2-1695,-1 2 0,4 4 1281,-2 0-1639,-2-1 0,3 1 534,-4 0-681,0 0 1,3-3 1349,0 0-916,0-4-209,-3 2 20,0-4-377,0 0 1,0-4-840,0-2 1,3-2 433,0-1 1,1-1-797,-1-1 1,2 0 3,3-4 150,-3 4 0,3-2 0,-2 2-236,2-1 705,1 0 1,-3 6 0,0 1-412,0 2 331,2 0 642,1 3-334,0 0 641,0 4 0,-1 0-146,-3 5 835,-1 0-805,0 0 0,0 0 90,2 0-10,2-1 0,-3 1 98,4 0 0,-1-1-257,1-2 0,0 1 14,0-4 0,0 0-123,0 0 1,2-2 91,1 2 1,0-2 201,-3-1-179,-1 0-64,1 0-177,0-4 53,-4 3 0,-1-6-212,-4 1 1,0 1 91,0-1 0,0 0-245,0-3 0,-3 0 114,0 1 1,-3-1-727,3 0 1,0 0 355,3 0 1,0 0-512,0 1 0,0 2-5,0 0 288,4 0 322,1 1 1,4-2 187,0 4 1,2 0-4,1 3 1,1 0 266,-1 0 1,-2 0-138,1 0 1,-1 0 198,-1 0-169,0 0 605,0 4 0,-2-2-35,-1 4 20,-2 0 0,-4 0 1,0 0 376,0 1 1,0 0-491,0 2 0,0 0 54,0 0 1,0 1-178,0 1 0,0-1-251,0 2 1,4-2 93,2-1 0,2-1-246,1 1 1,3-3 48,3 0-979,2-4 704,0 6 0,1-7-26,0 2-2432,-1-2 1699,5-1 0,-3-1-1200,5-2 0,-4 1 1214,0-4 0,-5 3-1527,-3-3 2555,-3 0 0,0-6 0,0-2 0</inkml:trace>
  <inkml:trace contextRef="#ctx0" brushRef="#br0" timeOffset="13339">11375 248 11413,'13'0'2388,"1"-4"-2058,-1 3 1,4-3-31,-2 4 1,5 0-90,4 0 0,-2-3 130,2 0 1,2-3-100,4 3 1,-2-1-380,-4 1 0,0 2 181,-3-2-2541,-1-2 1789,-2 4 1,-1-3-274,-3 4-1004,-1 0 764,-8 0 1221,-1 0 0,0-3 0,1-2 0</inkml:trace>
  <inkml:trace contextRef="#ctx0" brushRef="#br0" timeOffset="13558">11623 89 10120,'0'10'2089,"0"1"-667,0 7 1,-3 2-90,0 3-218,0-3-679,-1 1 1,3-2 206,-2 1 111,2-1-446,1-1 0,0-3 181,0-3-290,0 0-37,0-3 1,1 2-658,2 1 0,-1-3 376,4-3 1,-3-1-1954,3 1 0,-3-1 912,3-2 1,0-2-836,3 1 0,-1-2 397,1-2 1598,0 1 0,4-11 0,0 2 0</inkml:trace>
  <inkml:trace contextRef="#ctx0" brushRef="#br0" timeOffset="14390">11763 274 7734,'4'5'3194,"-3"3"1,3-6-2959,-4 4 0,0-1-124,0 4 0,3-3-46,0 0 1,0 0 88,-3 3 0,4 0 245,2-1 1,-1 1 16,0 0 130,1 0 0,3-3 0,0-1 415,0-1-636,3 2-113,-2-5 0,3 3-272,-4-4 0,3 0 128,-1 0 1,1 0-64,-3 0 1,-3-1 77,0-2 0,-1-2 5,0-3 1,0-1 49,-2 0-936,-2 0 549,3 0 1,-4-2 7,0-1-503,0 0 1,0 0 0,0 1-723,0 0 0,1 1 786,2 1 1,-1 1-1241,4 2 1400,0-1 0,3 6-4,-1-2 1,-2 3-84,0 3 569,0 2 1,2 4-314,-2 3 1058,2-2-575,-7 3 1,4-5 764,-3 1 1,-1-3-449,2 0 0,-1-1 1857,1 1-1631,-2 2 1,4-7 554,-2 2-665,-2 1-176,3-3 100,0 3-140,-3-4-344,7 0 144,-7-4 0,4 1-209,-2-3 1,-2-2 127,2 2 1,0-2-428,0-1 1,0 0 206,-3 1 1,1-1-769,2 0 0,-2 3 29,2 0 137,2 0 400,-4 1 0,4 1-314,-2 1 670,-2 2-100,3-3 364,0 4 1,-2 0-260,4 0 1,-4 4 588,4 2 1,-3-2-307,3 2 0,0-1 86,3 1 0,0 1 113,0-4-168,-1 4-101,5-6 1,-3 3 30,2-4-91,1 4-24,1-3 1,1 2-145,-1-3 0,-3-2 23,1-1 0,-2-3-450,-1 3 204,-1-4-103,-3 2 123,-1-4 127,-4 0 43,-4 4 0,-1-1-20,-3 3 118,-1 0 0,0 3 0,0 0 39,0 0 1,1 0-92,-1 0 0,0 4 43,0 2 0,1 1-10,2 2 0,2 0 9,4 0-5,0 0-1415,0-1 909,4 1 1,2-1-843,6-2 0,2-2 627,3-4 0,5 0 5,1 0 1,0 0 256,0 0 1,-2 0-335,3 0 0,-4 0 750,4 0 0,-5 0 0,2 0 0,-3 0 0,0 0 268,-4 0-163,2 0 1,-5 0 1541,4 0-59,-4 0 0,1 0 0,-4 1 4433,-2 2-3639,2-2-53,-3 3-1134,0-4 692,-1 0-1036,-4 4-4672,0-3 2883,0 3-3368,0-4 3792,0 0 1,4 0 0,1 0-1</inkml:trace>
</inkml:ink>
</file>

<file path=word/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9:33.276"/>
    </inkml:context>
    <inkml:brush xml:id="br0">
      <inkml:brushProperty name="width" value="0.04286" units="cm"/>
      <inkml:brushProperty name="height" value="0.04286" units="cm"/>
      <inkml:brushProperty name="color" value="#CC0066"/>
    </inkml:brush>
  </inkml:definitions>
  <inkml:trace contextRef="#ctx0" brushRef="#br0">18 79 7749,'-5'0'1857,"-3"0"-1230,8 0 511,-4 0-337,4 0 618,0 0 1,4 0-1023,1 0 0,7 0 139,3 0-294,2 0-91,4 0 0,-2-1 151,1-2-389,3 2 142,-5-7 1,4 4 200,-4-1-361,-1-3 94,-3 7 1,2-6-121,-5 4 0,1-3 88,-3 3 0,0 0-168,0 3-9,-1 0 91,-3 0 50,3 0 0,-7 1 77,2 2 223,-2 2-116,-1 8 1,-1 0-119,-2 5 715,2 0-443,-7 3 1,4-1 224,-1 3 1,-2-3-148,4 1 0,-3-3 87,3 0 0,-3-1 159,3 1-571,0-4 19,3 3 1,0-5 270,0 3-617,0-2 279,-4-4 42,3 3-159,-3-2 112,4 3 1,0-7-623,0 0 0,0-4 8,0 4-1722,0-4 1120,0 2-845,0-4-165,0 0 427,4 0 768,1 0 1072,4-4 0,4-5 0,0-4 0</inkml:trace>
  <inkml:trace contextRef="#ctx0" brushRef="#br0" timeOffset="202">512 229 7690,'-5'-5'2739,"1"1"-1253,4 4-990,0 4 1,0-2-33,0 4 631,0-4-191,0 6-273,0-3-669,0 3 68,0-3 0,0 3-282,0-2 0,0-1 161,0 1-1525,0-4 1,4 3 268,2-2 1347,2-2 0,5-1 0,0-5 0</inkml:trace>
  <inkml:trace contextRef="#ctx0" brushRef="#br0" timeOffset="896">777 62 10836,'4'-4'1170,"-2"0"-569,3 4 5,1 0-304,3 0 0,0-3 100,0 0 464,0 0-524,-1 3 1,1-3 189,0 0-415,0 0 208,0-1-658,0 3 1,-1-6 260,1 4 0,-3 0-984,0 3 642,-4-4-747,6 3 288,-7-2 293,3 3-335,-4-4 89,0 3 210,0-3 154,-4 4 1,2 0 0,-4 0-29,-1 0 0,-1 0 289,-1 0 1,1 0 251,-1 0 1,2 1-60,-2 2 907,2-2-706,-6 6 1,4-2-118,-3 4 686,2 0-428,-3 0 0,2 3 767,-1-1 0,-1 5-422,1-1 0,3-3 221,-3 0 1,3-1-418,3 1 0,-1-5 155,4 1 1,-1-2 2,1 0-640,2 2 299,-2-7 0,3 3-472,0 0 163,0-3 1,3 3 203,3-4-239,6 0 84,-2 0 1,7 0-577,-3 0 0,4 0 217,2 0 1,-1 0-352,2 0 0,-4 0-12,-2 0 527,2 0 15,-4 4 0,2-1-192,0 5 600,-4-1-213,1 6 0,-1 0-177,-2 1 217,2-1-44,-6 4 1,-1-3 365,-1 3 1,-2 2-174,-1 1 0,-1-1 289,-2 2 0,-1-3-18,-5 0-76,0 0-199,-4-1 1,-1-3 154,-3-2 399,-1-3-459,1-4 1,-4 2 187,0-4 5,-3 0-230,5-3 0,-2 0-191,3 0 0,1-1 48,3-2 1,-2-1-599,4-2 0,1-1 208,6 1-2448,-3-2 1805,7 3 0,-3-3 6,4 2-2810,0 2 3682,4 0 0,5-4 0,4-1 0</inkml:trace>
</inkml:ink>
</file>

<file path=word/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50:33.169"/>
    </inkml:context>
    <inkml:brush xml:id="br0">
      <inkml:brushProperty name="width" value="0.04286" units="cm"/>
      <inkml:brushProperty name="height" value="0.04286" units="cm"/>
      <inkml:brushProperty name="color" value="#CC0066"/>
    </inkml:brush>
  </inkml:definitions>
  <inkml:trace contextRef="#ctx0" brushRef="#br0">203 27 8536,'-9'-8'0,"0"3"0,0 1 992,1 0-656,3 3-142,-3-3 389,3 8 0,-4 1 1,0 3 428,1 1-716,-1 4 0,-1-2 0,-1 4 682,-1 0 1,1 2-444,2 1 1,-3 2-15,0 1 1,3 0-128,4 0 1,0-2-236,-1 5-111,-2-4 79,7 1 1,-3-2 3,4 1 1,0-1 202,0 1-617,0 3 260,4-4 0,0 5-297,2-3 0,2 2 153,-2-2 0,4 2-238,2-2 0,3-2 162,-3-4 1,2 1-51,-2-4 1,4-2-91,-2-4 332,-1 2-58,4-7 1,-4 3-67,5-4-78,-4 0 159,2 0 1,-5-4-22,4-2 1,-4-3 6,0-2 0,-1 0 266,-1-4 0,0 1 12,0 0-33,-4-3-76,-1 3 1,-4-2-125,0 1-37,0-2 0,-1 8 93,-2-3-18,-2-2-225,-4 8 240,0-6 0,-3 10-55,1-3 1,-5 3-4,1-1 0,-1 3 602,-2 3 0,0 3-77,1 5-217,-1-1 0,-3 6 0,2-4 148,2 2-564,3 1 0,6 0 0,0-1-1003,2 2 1,2-2 635,4 0 0,4-2-442,2 3 1,7-3-12,4 2-205,1-3 0,7-1 1201,-1-4 0,-3-4 0,1 2 0</inkml:trace>
  <inkml:trace contextRef="#ctx0" brushRef="#br0" timeOffset="568">653 54 7958,'-4'-5'391,"2"1"287,-4 4 0,3 2 82,-3 4-261,4 0-143,-6 10 1,3-2 205,-3 4 550,3-1-685,-3 1 1,3 1 502,-4 1 0,0 0-366,1 3 0,0-3-4,2 0 1,-1-1-183,4-1 0,-1-1-112,1 1 1,2 0 94,-2-1-324,2 1 129,1 0 1,0-1 167,0 1-476,0-1 151,0 1 1,4 0 219,2-1-764,-2 1 367,4-4 0,-3-2-168,4-3 0,-1 0 137,1 0 1,1-3-10,2 0 0,-2-4-10,5 1-29,0-2 196,3-1 1,-1-4-56,1-2-214,-1-2 257,5-1 0,-4-3-39,-1 1-272,1-5 190,-8 6 0,2-6-63,-3 5 0,-1-4 96,-2 3 0,-2-1 289,-4 2 1,-1 2-27,-2 0 840,-6 0-661,-5 4 1,-4 0-23,-3 3 387,-1 1-393,-5 1 0,1 3 334,-1 3 0,4 2-143,-1 1 0,5 4-544,-2 1 1,6 1 134,4 3 1,2-2-1788,3 8 1,2-2 270,4 2-2385,4 1 1817,5-2 2039,5 3 0,3-3 0,1-1 0</inkml:trace>
</inkml:ink>
</file>

<file path=word/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08.482"/>
    </inkml:context>
    <inkml:brush xml:id="br0">
      <inkml:brushProperty name="width" value="0.04286" units="cm"/>
      <inkml:brushProperty name="height" value="0.04286" units="cm"/>
      <inkml:brushProperty name="color" value="#CC0066"/>
    </inkml:brush>
  </inkml:definitions>
  <inkml:trace contextRef="#ctx0" brushRef="#br0">1 1394 6478,'0'12'804,"0"0"62,7-1-590,-5 7 0,8 0 79,-4-1 1,-4-5 143,4 0-222,4 0 1,-6 5 70,7 1-119,-7-1 0,10 1-213,-8 0 1,6-7 110,-6 1 1,1-2-259,-1 2 161,-4 3 0,12-11-154,-8 8 121,0-8 48,-6 4 0,2-8-1,4 0 152,3 0-158,1 0 0,12-4 213,-5-8 1,19-1-96,-1-17 0,10-1-226,-4-10 1,8 1 108,-2-7 0,4-6-115,2-5 1,-6-1 75,0 6-1315,-8 0 1336,12-8 1,-6 4 11,8-7-278,0 7 237,0-4 0,6 2-306,0 1 1,0-1 292,-7 6 0,-1 0-249,-4 0 1,-2 6 111,-3 0-138,-13 8 244,12-4 0,-19 13-59,7 1-45,-7 7 93,11-11 1,-11 11 918,7-7-1189,-7 7 356,3-3 0,-1 7-316,-1 1 0,6-1 198,-5 0 1,0 1-446,-7-1 1,1 6-209,-1 1 748,1-1 0,0-6 0,-1 1 0</inkml:trace>
</inkml:ink>
</file>

<file path=word/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38.640"/>
    </inkml:context>
    <inkml:brush xml:id="br0">
      <inkml:brushProperty name="width" value="0.04286" units="cm"/>
      <inkml:brushProperty name="height" value="0.04286" units="cm"/>
      <inkml:brushProperty name="color" value="#CC0066"/>
    </inkml:brush>
  </inkml:definitions>
  <inkml:trace contextRef="#ctx0" brushRef="#br0">424 901 8398,'-18'-6'0,"1"0"69,-9-8 0,7 10 197,-5-8 0,2 9-53,-1-3 1,1 4 69,-7 2 0,7 2-157,-1 4 1,-3 5 179,3 13-40,-1-5 1,7 17-1,-1-1 1,1 6 66,-1 6 0,0-4-67,8-7-399,3-1 0,7-2 58,0-3 222,0-5-372,7-7 1,-3-3 0,8-3-115,2-6 281,2-4-42,9-2 1,-5 0-120,3 0 0,-3-8-108,-3-4 30,1-3 183,0-3-18,-1 0 182,1 9 1,-6-5-171,-1 8 184,-7 8 0,4 10 1,-8 11-124,0 7 350,0 3-137,0 2 1,0 1-128,0-1 0,0-6 18,0 1 134,8-9 1,-4 5-19,8-9-114,-1 1-1890,7-8 882,0-2 388,-1-8 573,1 0 0,7-8 0,3-2 0</inkml:trace>
  <inkml:trace contextRef="#ctx0" brushRef="#br0" timeOffset="875">653 953 8290,'-35'0'972,"8"0"-669,1 0 1,16 13 60,4 5-314,-3 11-45,7-9 1,-6 13 4,8-3-236,0-5 205,-8 8 1,4-11 276,-8 7 1,8-5-84,-2 5 0,4-13 63,2 2-168,0-5-57,0 5 27,8-8 1,2-2 62,8-8-77,-1 0 0,1-2 0,0-2 148,-1-2-751,1-8 390,0 4 0,-1-13-152,1-1-203,-8 1 269,5 5 1,-13 1 157,4-1 1,-4-6-27,-2 1 1,0-1 192,0 7 1,-6-1-136,0 0 253,-7 1-236,11-1 1,-6 0 10,8 1 263,0-1-201,0 1 0,0 5 118,0 0 67,0 8-178,0-12 289,0 14-178,8-5-14,2 7-61,-1 0 15,-1 0 115,0 7-134,-6 3 0,6 14 86,-8-1 151,0 1-105,0 1 1,0-5 42,0 3 0,0-3-110,0-2 0,2-1-164,4 1 1,-2-6 267,7-1-265,1-7 1,6 4 68,-1-8-80,1 0 1,0 0 0,-1-2 61,1-4-178,0-3 172,7-1 1,-5-6-230,3 4 0,-3-3 41,-3-3 1,-5 0-20,0 1 1,-2 5 97,1 0 0,-3 0-32,-8-5 1,0 5-6,0 0-48,-8 8 126,-1-3 1,-11 1-131,-3 0 304,3-8-170,-6 12 0,9-6 95,-1 8 1,1-6-108,-1 1 0,2-3 256,4 2-153,-3 4 132,13-6-81,-6 0 0,8 4-100,0-8 43,0 9-15,8-13 1,2 8 6,7-4 12,1-3-18,0 5 1,1-6-26,5 4 18,-5-3 2,15 5 0,-9-2-16,4 0 1,3 6 10,-9-5 1,1 7-49,-7-2 0,1 4 41,0 2-205,-8 0 182,5 0 20,-13 8 149,6-6 1,-8 13-166,0-3 15,0 4 278,0 2-125,-8-1 0,0 3-51,-3 3 1,-3-3-41,8 3 0,-6-3 44,6-2 1,0-1 4,6 1 142,0 0-125,-7-1 6,5-7 117,2 6-183,2-14 1,13 5 236,-3-7 0,4-1-120,1-5 1,3-4 146,4-8-178,-5 1-26,7-9 0,-3 5 61,1-9 1,-3 1 32,-9-7 189,4 1-266,-14-8 0,5 4 159,-7-8-55,-7 8 0,-5-12 19,-12 4-627,5 4 0,-15-6 256,5 7 1,2-7-1045,-3 2 0,1-4 156,-7-2 879,9 1 1,-14-9 0,4-2 0</inkml:trace>
</inkml:ink>
</file>

<file path=word/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20.477"/>
    </inkml:context>
    <inkml:brush xml:id="br0">
      <inkml:brushProperty name="width" value="0.04286" units="cm"/>
      <inkml:brushProperty name="height" value="0.04286" units="cm"/>
      <inkml:brushProperty name="color" value="#CC0066"/>
    </inkml:brush>
  </inkml:definitions>
  <inkml:trace contextRef="#ctx0" brushRef="#br0">24 1735 8025,'-15'-24'0,"7"1"0,14 1 461,11 2 0,30-5-374,12-4 1,21-16 109,-28 16 0,2-1 0,4-2 1,0-3-601,6-8 0,1-2 0,-1 2 0,0 0 463,3-7 1,1 0 0,3 2 0,1 2-835,4-4 0,1 0 296,-6 4 1,-1 0 303,4-10 1,-1 0 0,-5 6 0,-1 0-73,6-6 1,1 0 0,-3 5 0,-1 2-729,1 2 1,-1 0 973,-6 2 0,-2 0 0,1 3 0,-1 0 0,-2 0 0,-2-1 0,-1 1 0,-1 0 0</inkml:trace>
</inkml:ink>
</file>

<file path=word/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18.858"/>
    </inkml:context>
    <inkml:brush xml:id="br0">
      <inkml:brushProperty name="width" value="0.04286" units="cm"/>
      <inkml:brushProperty name="height" value="0.04286" units="cm"/>
      <inkml:brushProperty name="color" value="#CC0066"/>
    </inkml:brush>
  </inkml:definitions>
  <inkml:trace contextRef="#ctx0" brushRef="#br0">49 1754 8134,'-12'-27'93,"0"3"-93,9 5-259,-5 9 205,8 2 1073,0 8 870,0 0-1031,-8 0-418,6-8 0,-2-3 28,16-13-405,15-3-4,18-24 1,-7 19 0,3-1-763,4-10 1,4-2 501,12-3 0,3 0 188,3-9 1,1 0 0,10 2 0,1 0-358,-3-3 0,1-1 0,-23 19 0,1 2 0,1-2 196,1-1 0,0 0 1,-1 0-1,24-17 1,-1 2-364,-2 3 0,-1 0 0,-3 1 0,-1 0 71,-2 5 1,1 0 465,-1-1 0,1 2 0,0 5 0,-1 2 0,-1-1 0,-1-1 0,-2 0 0</inkml:trace>
  <inkml:trace contextRef="#ctx0" brushRef="#br0" timeOffset="1157">754 3675 7915,'-40'-22'204,"5"-5"1,8 0 1952,5 7-1584,12 10 626,2 10-746,8-8 1,10 4-501,8-7 0,11-3 85,18-10 0,2-11 2,16-12 0,-26 15 1,2-3 16,5-2 1,2-2-1,9-6 1,2-2-341,2-3 0,2 0 0,2-2 0,1 0 353,-4 0 0,-1-2-2079,7-2 1,0-1 1753,-6 3 1,1 0 0,7-3 0,1 0-87,0 4 1,-1 0-519,-2 1 0,-3-2 543,-2 2 0,-2-1 0,0-3 0,-1 0 316,-1 0 0,0 0 0,2 3 0,2 0 0,-1 2 0,1-1 0,-1-4 0</inkml:trace>
</inkml:ink>
</file>

<file path=word/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19.320"/>
    </inkml:context>
    <inkml:brush xml:id="br0">
      <inkml:brushProperty name="width" value="0.04286" units="cm"/>
      <inkml:brushProperty name="height" value="0.04286" units="cm"/>
      <inkml:brushProperty name="color" value="#CC0066"/>
    </inkml:brush>
  </inkml:definitions>
  <inkml:trace contextRef="#ctx0" brushRef="#br0">88 1715 8384,'-37'-33'434,"8"4"1,15 3-88,8 8 1303,4 9-1002,18-15 0,5 10 129,21-15-997,3-8-141,23-16 1,7-12 311,-29 28 0,2-2 1,8-8-1,1-2-312,7-7 1,2 0 0,5-1 0,3 0 95,2-2 1,1 1 0,2 2-1,2 0 184,-24 17 1,0 0 0,0-1 0,1 2 0,0-1 0,0 1-311,3-2 0,0 1 1,0 0-1,-3 1 1,1 1-1,-2 0 391,23-13 0,-1 1 0,2-2 0,1 2 0,-3 4 0,0 1 0</inkml:trace>
</inkml:ink>
</file>

<file path=word/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24.132"/>
    </inkml:context>
    <inkml:brush xml:id="br0">
      <inkml:brushProperty name="width" value="0.05714" units="cm"/>
      <inkml:brushProperty name="height" value="0.05714" units="cm"/>
      <inkml:brushProperty name="color" value="#CC0066"/>
    </inkml:brush>
  </inkml:definitions>
  <inkml:trace contextRef="#ctx0" brushRef="#br0">36 1394 19923,'-18'0'-2091,"9"0"3232,1 0-659,8 0 1,0-2-1042,0-4 1,11 0 1095,13-11 0,13-7-239,22-17 0,21-14-138,-31 21 0,2-2 1,14-6-1,4-1-576,6-3 1,2-2 0,5-3 0,-1-2 584,1 1 0,1-2-823,-25 17 1,1-1 0,0 0 711,1-1 0,-1 1 0,1-1 0,-1 1 0,1 0 0,-1 0 359,-2 3 1,0-1 0,-1 2-770,29-16 0,1 2 352,-2 3 0,0 1 0,2 3 0,-1 2 0,-5 4 0,-1 2 0</inkml:trace>
</inkml:ink>
</file>

<file path=word/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24.842"/>
    </inkml:context>
    <inkml:brush xml:id="br0">
      <inkml:brushProperty name="width" value="0.05714" units="cm"/>
      <inkml:brushProperty name="height" value="0.05714" units="cm"/>
      <inkml:brushProperty name="color" value="#CC0066"/>
    </inkml:brush>
  </inkml:definitions>
  <inkml:trace contextRef="#ctx0" brushRef="#br0">18 1218 11790,'-10'0'193,"3"0"1,9 0-474,3 0 0,7-2 416,12-4 199,3 4-184,16-22 0,12 3 124,16-20-2029,15-5 1845,-34 13 0,2-2 0,6-1 1,1-3-179,4-7 1,0-2 0,-2 1-1,-1-2 60,0-1 1,0 0 0,2-1 0,3 0-198,3 4 1,1 0-1,4-3 1,-1-2 223,-6 2 0,-1 0 0,5 0 0,-1 1 0,-3-1 0,-1 2 0,3 0 0</inkml:trace>
</inkml:ink>
</file>

<file path=word/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27.686"/>
    </inkml:context>
    <inkml:brush xml:id="br0">
      <inkml:brushProperty name="width" value="0.05714" units="cm"/>
      <inkml:brushProperty name="height" value="0.05714" units="cm"/>
      <inkml:brushProperty name="color" value="#CC0066"/>
    </inkml:brush>
    <inkml:brush xml:id="br1">
      <inkml:brushProperty name="width" value="0.04286" units="cm"/>
      <inkml:brushProperty name="height" value="0.04286" units="cm"/>
      <inkml:brushProperty name="color" value="#CC0066"/>
    </inkml:brush>
  </inkml:definitions>
  <inkml:trace contextRef="#ctx0" brushRef="#br0">7480 1218 20289,'-24'-6'0,"1"-2"-717,1-2 1,8 6 897,3-1-969,-1-5-135,-6 8 1266,1-6-459,-1 0 1,6 6 594,0-4-409,9-4-93,-13 8 0,12-5 59,-8 7 0,8-2-47,-2-4 0,2 4 446,-1-4-778,3 4 1,-6 4 326,8 4 0,4-4-656,7 4 847,17-4 295,25-10 0,27-12-883,-30 4 1,0-3 1029,1-5 0,2-3-398,11-7 1,1-3 0,1-5 0,0-2-32,7-3 0,1 0 1,-4 1-1,-1 0-407,-4 4 0,-1 2 0,-4 0 0,0 1 319,-2 3 1,1 2 0,-1 1 0,0 1 124,1-1 0,0 1 0,-2 6 0,1 1-459,-1-1 0,-2-1 234,-9 3 0,0 0 0,6 1 0,0 0 0,32-18 0,2 4 0,-1 2 0</inkml:trace>
  <inkml:trace contextRef="#ctx0" brushRef="#br0" timeOffset="975">4127 2239 15301,'-27'-12'0,"3"2"-654,5 2 565,9 3 1009,2 5 1564,8 0-1638,0 0-1071,0-8 0,10-4 1602,8-12-861,23-11 114,14-10 1,27-10-334,-36 26 0,2-1 0,1-4 0,2-2 197,7-5 0,2 0 0,2-2 0,1-1-507,4 0 1,1 0 0,0 3 0,-1 0 1448,4-1 1,0 2-1054,-7 2 0,1 1-1387,5 2 1,-1 0 1003,-11 0 0,0 1 0,1 4 0,-1 1 0,-3-1 0,0 1 0,-2 5 0,0 1 0,-4 4 0,0-1 0</inkml:trace>
  <inkml:trace contextRef="#ctx0" brushRef="#br0" timeOffset="1718">6367 3668 23996,'-15'-12'-4772,"3"0"2645,4 8 1330,8-4 1,16 2 3192,7 1-1263,24-9-838,8 4 1,24-15 116,3-5 0,6-3-338,-41 16 1,0-1-1,3-3 1,0-2-52,6 0 1,0-1-1,1-1 1,2 0 320,2-2 0,1 1 0,0-3 1,0-1-133,0 1 1,-1-1-1,-3-2 1,0-1-684,-2 3 1,-1 2 470,-1 2 0,0 1 0,-1-2 0,0 1 0,-2 1 0,0 1 0,-3-2 0,-2 1 0,40-24 0</inkml:trace>
  <inkml:trace contextRef="#ctx0" brushRef="#br0" timeOffset="2655">54 5167 24189,'-18'0'-363,"0"0"414,9 0-355,1 0 233,8 0 75,0 0 0,10-8 600,7-4 0,11-13-64,13-10 1,16-10 434,19-14-1734,-33 28 0,2-1 969,11-7 0,2 0 0,3-1 0,1-1 352,6-2 1,0-2-460,-3-3 1,1 0-11,7-1 1,1 0 0,-2-1 0,1 0-395,9-1 0,1 2 0,-4 5 0,0 2 301,1-3 0,-1 2 0,3 4 0,-1 1 0,-4 0 0,-1 0 0</inkml:trace>
  <inkml:trace contextRef="#ctx0" brushRef="#br0" timeOffset="3187">1606 6720 18246,'-18'0'-16,"1"0"-372,7 0 320,-6 0-301,6 0 278,1 0 0,-5 2 349,8 4 198,-8-4 1,10 8-196,-7-4 823,7-4-285,-4 5-665,8 1 1,4-6-255,8 4 1,11-14 583,24-9 0,10-17 254,19-13-2021,-25 15 0,2-2 1428,8-2 1,4-1-1,10-10 1,3-2-23,3 0 1,2-2-244,-25 15 0,1-2 0,1 0 0,3-2 0,2-1 1,1-1-1,1-2 0,1-2 0,0 1-29,0-1 1,0-1 0,0 1 0,2-1-1,0 0 1,0-1 381,-1 1 1,-1 0 0,1 0-214,1 0 0,0 0 0,-1 0 0,0 0 0,0 0 0,-1 0 0,1 1 0</inkml:trace>
  <inkml:trace contextRef="#ctx0" brushRef="#br1" timeOffset="4498">9526 7427 8214,'-6'-24'243,"0"1"0,-6 5 49,6 6 154,1 8-23,5-3-164,0-1-455,0 6 118,-8-14 0,4 14 294,-8-4 1,0-2-149,-5 2 0,-1 1 50,0 5 166,1 0-120,-9 0 1,7 7-180,-5 5 1,5 12 174,1 5-159,-8 4 69,7 11 1,-7-5 77,9 8 148,7 0-111,-6-2 0,14 4-36,-4-8-277,4 8 84,2-20 0,8 11-46,4-17 0,4 1 104,1-7 1,1-1-156,0-4 0,7-4 100,4-8 0,5-8-25,1-4 1,6-10 42,0-1-273,1-8 123,-7 3 1,0-1 92,0-1-236,1 1 273,-9 2 1,-3 1 104,-13 8 1,3 7-94,-8-1 135,0 8 1,-6-2-88,0 12 629,0 4-436,0 15 0,-6 3 87,0 7 210,-8 8-281,12-6 1,-7 12 185,3-8-710,4 8 248,-6-11 1,8 11-642,0-8 1,0-6 393,0-5 0,6-3-185,0 2 1,7-5 85,-1-12 0,4-3-444,2-3 0,-1-6-131,1 0 427,-1-8 544,1-9 0,8-9 0,1-1 0</inkml:trace>
  <inkml:trace contextRef="#ctx0" brushRef="#br1" timeOffset="5519">9967 7636 8180,'0'-35'245,"-8"2"60,-4 3 1,4 11-184,2 7 976,-3 8 1,5-4-688,-8 8 1,6 4-354,-6 8 1,3 2 168,-3 15 0,-4 0 133,4 7-101,5-1-93,-1 0 0,8 1 167,0-1-326,0-8 0,0 5 0,0-9 253,0-1-403,8-11 1,-1 5 0,7-6-31,-2 0 0,0-2 145,5-8 1,1 0-103,0 0 1,-1-6-56,1 0 1,-6-8-115,-1 2 1,1-5 43,6-7 0,-7 5 17,1-5 0,-8 3 65,2-3-117,-4 4 72,-2-5 1,-2 1 164,-4 1 0,2-1-108,-8 7 1,1-1 233,-7 0 0,6 7-143,1-1 178,-1 0 1,0-3-76,0 3 62,8-4 1,-2 6-76,12-7 0,4-1-16,8 0 0,1 1 157,5-1 0,-3 2-99,9 5 1,-3-3 83,3 8 1,-3 0-106,-3 6 1,-5 2 59,5 4 0,-5 4-25,-1 7 50,0 1 0,-7 2 0,-1 3 11,-2 7 231,-2-5-303,-6 8-1,0-7 187,0 3 1,-2 3-137,-4-9 0,4 3 4,-4-3 1,4-9-47,2 4 0,2-5-156,4 5 1,-2-6 246,8-1-246,0-7 1,5 4 0,1-8-17,0 0 0,5 0 124,1 0 0,5-2-106,-6-4 1,7-3 66,-7-9 1,1 0-252,-6 1 0,-1-1-65,1 0 134,-8 1 152,-3-1 0,-7-5-63,0-1-138,0 0 91,0-1 1,-7 5 10,-5-3-252,-4 3 298,-9 3 0,3-1 58,-7 0 1,-1 3-68,-5 3 0,0 4-1,0 8 0,3-6-50,-3 0 75,11 0 128,-9 6 0,15 0-197,1 0 571,7 0-108,2 0-183,8 0-135,8 0 0,4 0 1,11 0 307,7 0 0,9-7-73,2-5 0,8-4-175,-2-1 0,-2-1 108,2 0-274,-8-7 75,12 5 0,-13-7 129,3 3 169,-4 5-113,-2-7 0,-7 14-181,-5 1 1,-3 1 181,-3-2-221,1 4 173,-8 8 46,-2 0 1,-16 16-106,-4 7 0,-6 11-16,-5 7 0,3 10 13,-3 8 132,3-1 0,-1 1 0,1-2-80,4-6 0,10 0 13,1-10 0,3 0-396,2-5 1,0-9 126,0-3 0,2-7-16,3-5 0,5-4-149,8-8 577,0-8-285,-1-2 0,1-17-96,-1-9 1,7-7 2,0-10 1,5-1-121,-6-5 0,3-2 105,-3-4 1,-3-3 107,4 3 0,-5-4-171,-1-1 0,-3 3-42,-3-3 1,2 7-45,-8-13-386,0-1 370,-6-3 0,0-3-48,0 13 1,-8 5 97,-4 18 1,2 12-84,-1 11 1257,-1 13-686,-6 3 0,1 18 682,-1 7 1,0 18-469,1 18 0,1 14 778,4 9 0,-2 13-1327,9-7 409,-1 8 0,8-17 205,4 3-937,3-3 36,9-3 1,0 1-1,1-3 127,5-3 0,-3-12-97,9-12 1,-1-6-923,6-5 0,1-13 472,-1-11 1,6-4 813,0-2 0,0 0 0,-5 0 0</inkml:trace>
</inkml:ink>
</file>

<file path=word/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54.118"/>
    </inkml:context>
    <inkml:brush xml:id="br0">
      <inkml:brushProperty name="width" value="0.05714" units="cm"/>
      <inkml:brushProperty name="height" value="0.05714" units="cm"/>
      <inkml:brushProperty name="color" value="#CC0066"/>
    </inkml:brush>
  </inkml:definitions>
  <inkml:trace contextRef="#ctx0" brushRef="#br0">0 1147 23908,'0'-18'-4203,"0"1"1,0 5 954,0 0 3243,0 8-136,0-4-8,0 8 4076,0 0-3189,8 0 0,4-8-101,12-3 1673,3-5-378,24-2-810,4-7 1,11-3 1375,5-7-896,3-8-1562,-27 17 0,3-1 1,3-2-1,1-1 1,6-3-1,2 0 59,1 0 1,1-1-229,1-2 1,0 0 24,-3 4 0,-1 1-163,-3-4 1,0-1 0,1 4-1,1 2-188,-4 0 0,0 1 265,0 1 0,0 1-22,-7 4 0,0 1 0,1-1 1,0 1 211,38-19 0,2 9 0,-14-3 0,-1 2 0,-3-1 0</inkml:trace>
</inkml:ink>
</file>

<file path=word/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56.878"/>
    </inkml:context>
    <inkml:brush xml:id="br0">
      <inkml:brushProperty name="width" value="0.05714" units="cm"/>
      <inkml:brushProperty name="height" value="0.05714" units="cm"/>
      <inkml:brushProperty name="color" value="#CC0066"/>
    </inkml:brush>
  </inkml:definitions>
  <inkml:trace contextRef="#ctx0" brushRef="#br0">71 1074 22680,'-18'0'-1906,"0"0"2388,1 0 130,7 0-144,2 0-172,8 0 57,0 0-93,8-7 1,12-11-166,15-11 0,18-20 140,17-10 0,-32 25 0,1-1-1312,7-3 0,2 0 1226,2-2 0,2-1-18,12-3 0,3 0 1,-3-1-1,0 0-168,3-2 1,1 0 0,-3 0 0,1 0 36,4-6 0,1 0 0,-1 2 0,1 0 0,6-5 0,1 0 0</inkml:trace>
</inkml:ink>
</file>

<file path=word/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56.376"/>
    </inkml:context>
    <inkml:brush xml:id="br0">
      <inkml:brushProperty name="width" value="0.05714" units="cm"/>
      <inkml:brushProperty name="height" value="0.05714" units="cm"/>
      <inkml:brushProperty name="color" value="#CC0066"/>
    </inkml:brush>
  </inkml:definitions>
  <inkml:trace contextRef="#ctx0" brushRef="#br0">0 794 24060,'0'18'-4657,"2"-6"2799,4-1-210,-4 1 1709,14-2 0,-4 4-56,11-8 815,5-1 1,9-9 1029,4-7-959,12-9 335,10-23 0,9-2-65,4-8 0,7 0-411,-37 27 0,2-1 0,3-2 1,2-1-9,2 1 1,1 0 0,0-1 0,-2 1 83,-4 2 1,0 1 0,5-1 0,0 1-285,-2-1 0,0 1 0,4 0 0,1 1-122,-2 2 0,0-1 0,0-1 0,0 1 0,-3 3 0,0 1 0,0 0 0,-1 1 0,1 0 0,0 0 0</inkml:trace>
</inkml:ink>
</file>

<file path=word/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2:54.831"/>
    </inkml:context>
    <inkml:brush xml:id="br0">
      <inkml:brushProperty name="width" value="0.05714" units="cm"/>
      <inkml:brushProperty name="height" value="0.05714" units="cm"/>
      <inkml:brushProperty name="color" value="#CC0066"/>
    </inkml:brush>
  </inkml:definitions>
  <inkml:trace contextRef="#ctx0" brushRef="#br0">36 1182 23249,'-2'10'-6619,"-4"-4"8691,4-4-717,-6 6-663,0-6-538,6 13 1,-6-11 1280,8 8-2548,0-8-42,0 12 1332,8-14-726,2 5-839,8-14 2176,7-3 737,10-16-1654,18-9 2238,18-10-994,-28 19 1,2-1-746,4-3 0,0-1 0,3 1 1,0 0-325,-2-2 0,0-1 673,5-5 1,2-1-939,0 0 1,1-2 108,8-7 0,2-2 1,2 1-1,3 0-344,1 2 1,-1 0 269,-10 2 0,1 0 1,8 1-1,1 2 184,-8 0 0,-1 1 0,3 0 0,0 0 0,-1 2 0,1 0 0,-2-2 0</inkml:trace>
</inkml:ink>
</file>

<file path=word/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3:27.381"/>
    </inkml:context>
    <inkml:brush xml:id="br0">
      <inkml:brushProperty name="width" value="0.05714" units="cm"/>
      <inkml:brushProperty name="height" value="0.05714" units="cm"/>
      <inkml:brushProperty name="color" value="#CC0066"/>
    </inkml:brush>
  </inkml:definitions>
  <inkml:trace contextRef="#ctx0" brushRef="#br0">1 1288 11328,'0'-24'0,"0"1"0,0 1-364,0 3 237,0 1-201,0 0 414,0 1 251,0-1-39,0 8-43,0 3-102,0 7 401,0 0 315,8 7-686,-6 3-221,6 8 1,-8-5 211,0 5-217,7-12 1,-3 23 95,8-11-280,-8-4-564,12 1 537,-6-5 0,7 0 554,1-4 481,15-4-1,-4-10-60,38-10 1,4-25-1289,-20 15 0,4-3 1084,-2-5 0,3-2-413,13-2 1,1 0 0,-7-5-1,0 0-8,7-2 0,1-1 0,-1 0 0,1-2-582,11-3 1,1 1 0,-5 1-1,-1 2 321,-1-1 0,0 0 0,-2 0 0,-1 0 166,4-3 0,-1 0 0,-1 0 0,-1 0 0,5 0 0,1 0 0</inkml:trace>
</inkml:ink>
</file>

<file path=word/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3:31.908"/>
    </inkml:context>
    <inkml:brush xml:id="br0">
      <inkml:brushProperty name="width" value="0.04286" units="cm"/>
      <inkml:brushProperty name="height" value="0.04286" units="cm"/>
      <inkml:brushProperty name="color" value="#CC0066"/>
    </inkml:brush>
    <inkml:brush xml:id="br1">
      <inkml:brushProperty name="width" value="0.05714" units="cm"/>
      <inkml:brushProperty name="height" value="0.05714" units="cm"/>
      <inkml:brushProperty name="color" value="#CC0066"/>
    </inkml:brush>
  </inkml:definitions>
  <inkml:trace contextRef="#ctx0" brushRef="#br0">18 988 8171,'0'-17'0,"-7"7"-908,5 2 66,-6 8 913,8 0 0,0 2-44,0 4 1,0-2 676,0 7 0,0 1-81,0 6 563,0-8-742,0 13 0,0-11 233,0 11-150,0 5-207,0-1 1,0 7 19,0-5 107,0 4-234,0-5 1,6 1-128,0 1 0,5-9 105,-5 3 0,14-13-48,-3-5 0,9 2 27,3-2 1,10-16 4,20-13 0,4-17 151,8-7-3067,7-4 2632,-31 18 1,2-2 0,5 0-1,2-1-4,8-4 1,1-2-226,-2-1 0,0 0 238,3 3 0,-1-1 0,-6-2 0,-3-2-466,0 1 1,0 0-1,4-2 1,0 0-9,-2 1 0,1 2 0,0 0 1,0 1-333,-6 7 0,0 0 906,-4 0 0,0-1 0,0 1 0,0 0 0,-4 1 0,0 1 0,-1 3 0,0 1 0,40-22 0</inkml:trace>
  <inkml:trace contextRef="#ctx0" brushRef="#br0" timeOffset="2195">1923 1270 8024,'0'-23'0,"0"-1"1234,0 9 0,-2 7-774,-3 8 0,1 0-231,-8 0 0,6 10-438,-6 7 0,1 3 179,-7 9-445,0 1 401,1 5 1,-1-6 128,0 1-1152,9-1 780,1-1 1,8-1-1272,0-3 1588,0-5 0,0 7 0,0-9 0</inkml:trace>
  <inkml:trace contextRef="#ctx0" brushRef="#br0" timeOffset="2488">1853 1605 8014,'-8'-36'3131,"8"9"-1878,0 3-1046,8 13-111,17-5 1,1 8-148,3-4-294,5-3 152,-7 5 1,8-8-37,1 0 1,-1 1 103,0-1 1,-2 1-194,-3-1 1,3 6 125,-3 0 0,1 8-844,-2-1 1,3 1 50,-9-2 120,1 4 865,-15-14 0,7 6 0,-6-7 0</inkml:trace>
  <inkml:trace contextRef="#ctx0" brushRef="#br0" timeOffset="2674">2206 1340 8034,'-16'18'0,"4"1"0,-11 5 0,3 3 0,2 8 0,3 7 0,3-1 0,2 14 0,4-3 0,4-1 0,-4-4 0,5-5 0,1 5 0,0-8 0,0 2 0,1-6 4611,5-5-3492,-4 3-474,14-13-2148,-6 5 959,7-7 0,1-3-1071,0-3 0,-1-4 209,1-8 1406,0 0 0,7-16 0,3-3 0</inkml:trace>
  <inkml:trace contextRef="#ctx0" brushRef="#br0" timeOffset="2949">2381 1586 8046,'-27'0'0,"9"8"0,12 3 2685,4 13-1731,2 11 1,6 2 34,0 5-883,0-13 67,2-3 0,-4-3 210,7 1 1,-1-1-93,2-5 1,4-1-114,-5 1 1,5 0 67,2-1 0,-1-5-177,1 0 1,-6-8 151,-1 2-528,1-4 243,6-2 1,-6-2 185,-1-4-440,1-4 209,-2-8 0,6-1-419,-5-5 0,-3 3 222,-2-9 0,2 1-223,-2-6 1,0-1 180,-6 1 1,0 0-489,0-1 1,0 3-38,0 4 57,0-5 431,0 7 0,0-2 385,0-1 0,7 1 0,3-7 0</inkml:trace>
  <inkml:trace contextRef="#ctx0" brushRef="#br0" timeOffset="3311">2735 1462 8046,'2'20'369,"4"4"942,-4-5-800,5 7 0,-5-3 419,4 1 0,-4 5-398,4-5 1,-2-1 532,2-5-371,-4 7-667,6-5 320,-8 5 0,8-7-919,-6 0 475,5-9-241,1-1 339,-6-8 1,8 0-583,-4 0 0,2-2 223,3-4 0,3-3-496,-8-9 0,6-2-43,-6-3 17,7 3 504,-11-13 0,12 11-214,-8-7 411,8 0-24,-12 1 1,7 3 96,-3 7-238,-4 0 853,14 1-449,-14 7 0,8 2 983,-4 8-763,-4 8 1,11 2 186,-7 7 0,6 1 2,-6 0-172,0-1-77,2 1 0,-7 0 38,5-1-647,4 1 281,-8-1 0,12 1-189,-8 0 1,5-1 116,-5 1 1,2-6-539,-2-1 1,-2-5 264,8 6 1,-6-8-345,5 2 0,-5-4 797,6-2 0,0 0 0,5-8 0,1-2 0</inkml:trace>
  <inkml:trace contextRef="#ctx0" brushRef="#br0" timeOffset="3567">3264 1692 8046,'6'-18'0,"0"0"717,7 1-362,-11-1 1,14 1 112,-4-1-94,-4 0-201,7 1 1,-5-7 190,8 1 1,-6-1-75,-1 6 0,-7-5-214,2-1 1,-2 3 273,2 9-543,-4-4 221,6 14 0,-10-5-135,-4 7 1,-2 2 7,-4 3-63,-3 5 75,5 8 0,-14 1 375,1 5-87,7-4-123,0 13 0,9-14 98,-5 5 0,4 1-52,8-1 1,0 0-187,0-7 149,0 1 1,0-1-235,0 1 1,8-6-35,4 0-841,-5-9 652,9 5 0,-6-8-94,8 0-972,7 0 819,-5 0 1,5-2 616,-7-4 0,-1-3 0,1-9 0</inkml:trace>
  <inkml:trace contextRef="#ctx0" brushRef="#br0" timeOffset="3808">3740 1322 8046,'-2'-17'0,"-4"-1"1108,4 8 0,-13-4-14,3 9-1375,-4-1 214,-1 14 0,5 1 259,0 9 0,0 0 249,-5-1 1,5 3 213,0 3 1,8-1-237,-2 7 0,4-5-275,2 5 0,0-7 100,0 1-583,0-3 297,0-2 1,0-1 240,0 1-951,8-8 565,2 5 0,2-13-263,0 4 0,-3-2-154,3 2-522,12-4 0,-13 0 438,13-8 1,-4-8-899,-3 3 1586,1-5 0,0-10 0,-1-1 0</inkml:trace>
  <inkml:trace contextRef="#ctx0" brushRef="#br0" timeOffset="4021">3810 880 8935,'-10'2'990,"4"4"1,4 4-921,2 8 1,0 5-193,0 1 0,2 5 53,4-5 1,-2 5 412,8-6 1,-6 1 89,5-6 111,-7-1-312,12-7 1,-8 6 20,3-5-1013,5 5 322,-14-6-1284,14 6 839,-14-14-152,13 13 0,-11-15 1034,8 0 0,0-15 0,6-13 0</inkml:trace>
  <inkml:trace contextRef="#ctx0" brushRef="#br0" timeOffset="4167">4128 634 7993,'-10'-7'0,"5"7"-44,10 7-35,-3 19 1,6-5-625,-8 9 0,6-1 703,0 6 0,0 1 0,-6-1 0,0 0 0,0 1 0,0-1 0</inkml:trace>
  <inkml:trace contextRef="#ctx0" brushRef="#br1" timeOffset="7898">3687 898 21743,'8'-10'-2518,"-6"-6"1975,14 6 0,-14-1-934,4-1 1343,-4 8 125,-2-12-639,0 14 446,0-5-745,0-1 461,0 6 215,0-6 1,0 6 257,0-4-359,0 4-433,0-6 989,0 8 296,0 0-458,0 8 1,0-4 310,0 8-322,0-8 1,0 11 78,0-3 0,0-2-56,0 2 332,0-8-265,0 11-1024,0-5 1112,0 8-101,0-1 1,2 1-284,3 0 1,-3-7 68,4 1 1,-2 0-479,2 6 506,-4-1 0,8 1-146,-4-1 1,-2 1-26,7 0 33,-7-8 175,12 5 0,-14-5 64,4 8 337,4-9 144,-8 7-387,13-6 0,-13 8 10,4-1 1,-2-5-250,2 0 70,-4 0-115,6 5 0,-6 1 344,4-1-204,-5-7-192,7 6 1,-8-12 413,0 8 107,0-9 129,0 13-50,0-6 49,0 8-180,0-1-18,0 1 1,0-6 243,0-1-428,0-7-5,0 12 1,0-12-8,0 8 31,0-8-20,0 3-3,0 1-71,0 2 65,0 0-52,0 6 52,0-7-34,0 9 0,0-6 18,0 0-54,0-9 0,0 7 42,0-4-68,0-4 60,0 6-79,0-8 3244,0 0-3321,0-8 1,0 4 96,0-8-252,0 8 338,0-11 0,0 11-4,0-8-196,0 0 161,0 3-1080,-8-7 693,7 6 128,-7 0 170,0-5 0,6 5-72,-4-8 0,4 6 124,2 1 1,-6 5 77,0-6-313,0 8 564,6-4 81,0 0-41,-7-1-161,5-1-182,-6-6 0,8 12 139,0-8-295,-8 9 0,6-7 199,-4 4 1,2 4-21,-2-4 47,4 4-237,-5 2 753,7 0 0,-2 0 900,-4 0-568,4 0 451,-6 0-395,8 0-842,0 0 719,-8 0 76,6 0-1024,-14 0 390,14 0-306,-5 0 1,5 6-688,-4 0 609,4 0 222,-6-6 1,2 2-412,0 4 1,-2-3-45,2 9 0,3-6 349,-9 6 0,0 0 0,-6 5 0</inkml:trace>
  <inkml:trace contextRef="#ctx0" brushRef="#br1" timeOffset="9165">3810 1429 25657,'0'-18'-5915,"-2"6"2081,-4 1 1572,4 7 1826,-6-4 0,2 6 1936,0-4-1182,-7 4 689,3-6-2086,-8 8 2507,1 0-130,-1 0 547,0 0-1254,1 0 0,-1 0 56,0 0 429,9 0-693,-7 8 0,8-4 106,-4 8 1,3-6-185,3 5-845,4-7-11,-6 12-1,8-6-786,0 8 73,-8-9 357,6 7-298,-6-6 593,8 7 0,0-5-164,0 0 50,8-8 459,-6 12 117,14-14 146,-14 13 0,7-13-238,-3 4 58,-4-4-224,6 6 586,0-6 0,0 8-300,4-5 389,3-3 128,-5 6 0,8-8 268,-1 0 1,-5 0-429,0 0 1010,0-8-491,-3 6 1,5-7 199,-8 3-36,8 4-348,-4-6 0,1 2-161,1 0 0,-6-2-551,6 3 301,-8 3 236,11-6-454,-13 8 0,6-2 227,-8-4-1166,8 4 870,-6-6-990,6 8 1736,-8 0-947,0 0 293,0-8-1368,8 6 1435,-7-13 272,7 13-367,-8-14-170,0 6-752,0-7 489,0-1 1,0 6-512,0 0 1106,0 1-764,0 1 1,0-6 562,0 4 1,0-3-554,0-3 1,-6 0 444,1 1 1,-1-1 153,6 1 1,-6-1-311,0 0 0,0 1-151,6-1-39,0 0 326,0 1 0,0-7 20,0 1-404,0-1 524,0 6 1,0 7-367,0-1 1,-6 0 483,0-5 0,-7-1 0,3 0 0</inkml:trace>
</inkml:ink>
</file>

<file path=word/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3:53.976"/>
    </inkml:context>
    <inkml:brush xml:id="br0">
      <inkml:brushProperty name="width" value="0.05714" units="cm"/>
      <inkml:brushProperty name="height" value="0.05714" units="cm"/>
      <inkml:brushProperty name="color" value="#CC0066"/>
    </inkml:brush>
  </inkml:definitions>
  <inkml:trace contextRef="#ctx0" brushRef="#br0">0 1627 20511,'0'-18'-3600,"0"0"3862,0 1 364,0 7-1535,0 2 646,0 24 1,0-3 599,0 17 0,0-5-20,0 10-217,8-3 169,-6 11 0,8-8-135,-4 1-74,-4-9-78,13 6 1,-5-13-377,8 3 0,15-11 717,8-6 1,24-16 92,11-13 0,-29 3 1,0-3 31,6-8 1,0-3-1,5-8 1,0-2-876,6-5 0,1-2 1,10-7-1,1-2 504,-20 14 1,1-2 0,1 1-1,0 1 1,1 0 0,0-1-380,3-5 1,1-2 0,0 1 0,0 3 0,-1 1 0,1-1 543,2-1 1,0 0 0,-1 0-751,-4 3 1,-1 0 0,1-1 449,5-3 0,2-1 0,-1 1 1,-6 6-1,-1 1 0,2-1 58,5-1 0,1 0 0,0 0 0,0 3 0,-1 1 0,1-1 0,-2-1 0</inkml:trace>
</inkml:ink>
</file>

<file path=word/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4:21.382"/>
    </inkml:context>
    <inkml:brush xml:id="br0">
      <inkml:brushProperty name="width" value="0.05714" units="cm"/>
      <inkml:brushProperty name="height" value="0.05714" units="cm"/>
      <inkml:brushProperty name="color" value="#CC0066"/>
    </inkml:brush>
  </inkml:definitions>
  <inkml:trace contextRef="#ctx0" brushRef="#br0">89 1129 23452,'-10'-10'-7202,"-5"2"9516,13 8 0,-8 2-744,4 4 1,-2 4-1304,-4 8 1,-1 5 504,7 1-779,0 7 0,6-11-226,0 3 0,0-3-292,0-3 0,8-5 712,3 0 1,15-8 237,9 2 0,16-14-258,14-10 1,13-21 394,-34 14 1,0-3-883,11-8 1,2 0 0,2 2 0,2 1 968,6-8 1,1 0-891,-8 3 0,-1 1 422,6-2 1,0 0 69,-3-4 0,-1-1 0,3 5 0,0 0-161,3-8 0,1 0-895,-4 4 1,-1 0 435,3-1 1,0 0 0,-8 1 0,-1 1 368,-1 4 0,0 0 0,-2-1 0,0 1 0,-1 3 0,0 0 0,0 0 0,-1-1 0,1 1 0</inkml:trace>
</inkml:ink>
</file>

<file path=word/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4:15.142"/>
    </inkml:context>
    <inkml:brush xml:id="br0">
      <inkml:brushProperty name="width" value="0.05714" units="cm"/>
      <inkml:brushProperty name="height" value="0.05714" units="cm"/>
      <inkml:brushProperty name="color" value="#CC0066"/>
    </inkml:brush>
  </inkml:definitions>
  <inkml:trace contextRef="#ctx0" brushRef="#br0">53 1296 23007,'0'-10'-3721,"0"2"0,-2 8 4768,-4 0 263,4 0-1021,-6 0 0,6 0 79,-4 0-71,5 0-59,-7 8 518,8-6-260,-8 14-656,6-14 919,-6 13-893,8-13-519,0 6-262,0-8 618,0 8 1,16-8 456,7 0 0,18-16 1453,12-13 1,16-12-160,13-6-1416,-35 22 1,0-1 198,2-4 0,0-1 0,8-3 1,0-1 834,1-2 1,2-2-632,7-4 1,3 2-77,-3 4 1,1 1-1,0-1 1,-1 0-588,-5 1 0,0 1 0,0 2 1,1 0-23,1-5 0,1-1 0,5 0 1,0 0-398,-5 1 0,-1-1 641,0 1 0,-3 0 0,-7 3 0,-2-1 0,1 0 0,0-2 0,0-3 0,0 0 0,0-5 0</inkml:trace>
</inkml:ink>
</file>

<file path=word/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4:25.780"/>
    </inkml:context>
    <inkml:brush xml:id="br0">
      <inkml:brushProperty name="width" value="0.05714" units="cm"/>
      <inkml:brushProperty name="height" value="0.05714" units="cm"/>
      <inkml:brushProperty name="color" value="#CC0066"/>
    </inkml:brush>
  </inkml:definitions>
  <inkml:trace contextRef="#ctx0" brushRef="#br0">46 1341 19971,'-18'-8'-2017,"9"7"3085,1-7-2808,0 8 3034,6 0-237,10 8-1075,4-7 0,27-1 620,-4-11 1,20-21 245,4-9-1024,23-8 841,-8-12-234,-23 27 1,0-2-1,-7-3 1,-1-1-529,9-1 1,1 0 134,2-3 0,0 2 0,4 4 0,0 1 448,0-4 1,-1 0-917,-2 4 1,-2 0 209,-1-3 0,0 1 0,-2 4 0,0 0-309,-4-1 1,0 1-1,4 0 1,0 2 528,-1 0 0,0 1 0,1-3 0,2 1 0,-1 3 0,2 2 0,-2 0 0,1 1 0,0 2 0,0 1 0</inkml:trace>
</inkml:ink>
</file>

<file path=word/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4:30.045"/>
    </inkml:context>
    <inkml:brush xml:id="br0">
      <inkml:brushProperty name="width" value="0.05714" units="cm"/>
      <inkml:brushProperty name="height" value="0.05714" units="cm"/>
      <inkml:brushProperty name="color" value="#CC0066"/>
    </inkml:brush>
  </inkml:definitions>
  <inkml:trace contextRef="#ctx0" brushRef="#br0">18 1803 11508,'-10'0'455,"2"0"-192,8 0 118,0 8-224,0-6 27,0 6 151,8 0-288,-6-6 1,8 12 27,-4-9-110,-5 1 0,15 0 197,-4 0-64,4 0 61,1-6 0,11-8 78,7-4 0,2-13 210,10-10 0,10-10-330,14-14 0,-28 23 0,2-1-243,7-6 0,2-2 0,-2 1 0,1 0 18,3-3 0,0 0 0,1-2 0,0 0 66,-2-1 0,2 0 1,7-6-1,3-2-5,3-3 1,1-1 0,-1 0 0,1 0-872,-20 19 1,0 0 0,0 0 590,18-17 0,-1 2 132,-2 5 1,0 0 0,2 2-1,1 0 195,1 4 0,1 0 0,-1-1 0,-1 0 0,-1 1 0,-1 0 0,1-2 0</inkml:trace>
</inkml:ink>
</file>

<file path=word/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4:32.482"/>
    </inkml:context>
    <inkml:brush xml:id="br0">
      <inkml:brushProperty name="width" value="0.04286" units="cm"/>
      <inkml:brushProperty name="height" value="0.04286" units="cm"/>
      <inkml:brushProperty name="color" value="#CC0066"/>
    </inkml:brush>
  </inkml:definitions>
  <inkml:trace contextRef="#ctx0" brushRef="#br0">18 1372 8939,'-10'0'3275,"2"0"-2598,8 0-518,8 0 24,2 0 1,15-2 183,5-4 582,11-11-565,12-11 0,18-21-755,11-4 0,-36 18 0,0-2 383,1 0 0,0-3 0,8-7 0,0-3-565,0-3 0,1 0 1,7-5-1,2 0-85,2 2 1,1 0 0,-1-2 0,-1-1-171,2 3 0,0 0 808,-4-4 0,-1 0 0,1 4 0,-1-1 0,-3-2 0,0 0 0,0 3 0</inkml:trace>
</inkml:ink>
</file>

<file path=word/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2-18T11:44:44.601"/>
    </inkml:context>
    <inkml:brush xml:id="br0">
      <inkml:brushProperty name="width" value="0.04286" units="cm"/>
      <inkml:brushProperty name="height" value="0.04286" units="cm"/>
      <inkml:brushProperty name="color" value="#CC0066"/>
    </inkml:brush>
  </inkml:definitions>
  <inkml:trace contextRef="#ctx0" brushRef="#br0">124 1722 8372,'-18'-33'0,"2"1"0,4 3 0,-3 7 0,11-3 0,-8 7 0,6 6 0,-6 1 0,9 7 0,-13-4 0,14 8 0,-6 2 0,8 4 0,10-4 0,8 3 0,19-12 0,22-11 0,19-17 1638,-29 10 0,2-3-1509,11-5 1,3-3 0,9-9 0,3-4 59,-17 14 0,2 0 1,-2-1-1373,24-15 0,-1 0 684,-23 17 0,0-1 0,0 1 314,25-15 1,-1 0-1,-24 12 1,0 0-1,0 1 54,-1 1 1,1 0-1,-2-1-687,25-19 1,-2 0 313,-9 10 0,-3 0 0,0-2 0,0 2-326,-5 6 1,1 1 829,0-1 0,-1 2 0,-7 8 0,0 1 0,2-2 0,0-1 0,-3 3 0,-1 2 0,-1 1 0</inkml:trace>
  <inkml:trace contextRef="#ctx0" brushRef="#br0" timeOffset="452">106 3610 8396,'-33'0'1186,"3"0"-704,5 0 0,15 14 428,4 4 0,4 9 70,2-3 236,0 7-720,8-4 1,-4 3 258,8-1 288,-1-7-568,15-5 0,3-9 482,12-8-585,12 0 0,14-17-1460,15-13 1337,-38 7 1,2-3-1,17-9 1,4-2 109,2-6 0,3-3-226,12-5 0,0-1-2244,-7-1 1,1-2 2012,-14 12 1,3-1 0,-2 1 0,-7 4 0,-3 1-1,3 0-426,5-3 0,3 0 1,-1-1-1,-1-1 1,0-1-1,0 0 61,-3 1 1,-1-1-1,1 2 1,1-1 0,0 2-1,0-1-127,-2 3 0,-1 0 1,-1 0-1,-3 0 1,0 1-1,-1 1-211,20-14 1,-1 2-115,7 1 1,-1 0-274,-6-4 1,-1 0 1187,6 7 0,1 0 0,-5-7 0,-1 0 0,0 3 0,1 2 0</inkml:trace>
</inkml:ink>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b:Sources xmlns:b="http://schemas.openxmlformats.org/officeDocument/2006/bibliography" xmlns="http://schemas.openxmlformats.org/officeDocument/2006/bibliography" SelectedStyle="\HarvardAnglia2008OfficeOnline.xsl" StyleName="Harvard - Anglia" Version="2008"/>
</file>

<file path=customXml/item4.xml><?xml version="1.0" encoding="utf-8"?>
<ct:contentTypeSchema xmlns:ct="http://schemas.microsoft.com/office/2006/metadata/contentType" xmlns:ma="http://schemas.microsoft.com/office/2006/metadata/properties/metaAttributes" ct:_="" ma:_="" ma:contentTypeName="Document" ma:contentTypeID="0x010100A98C933EEB93374B995CF1450F2F50F5" ma:contentTypeVersion="12" ma:contentTypeDescription="Create a new document." ma:contentTypeScope="" ma:versionID="28d1281ed79f345186167f712223b464">
  <xsd:schema xmlns:xsd="http://www.w3.org/2001/XMLSchema" xmlns:xs="http://www.w3.org/2001/XMLSchema" xmlns:p="http://schemas.microsoft.com/office/2006/metadata/properties" xmlns:ns3="bf4fe678-74a2-4b6c-8aa0-e13b65ddef60" xmlns:ns4="04b0034b-e063-4e00-89fb-43c6089a5e5b" targetNamespace="http://schemas.microsoft.com/office/2006/metadata/properties" ma:root="true" ma:fieldsID="0d9097c5a5dc2447473183c1ef97c434" ns3:_="" ns4:_="">
    <xsd:import namespace="bf4fe678-74a2-4b6c-8aa0-e13b65ddef60"/>
    <xsd:import namespace="04b0034b-e063-4e00-89fb-43c6089a5e5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4fe678-74a2-4b6c-8aa0-e13b65ddef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b0034b-e063-4e00-89fb-43c6089a5e5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A0F139-D6C9-413B-BDD7-83881144BA3B}">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28E31020-E4E5-45CD-8CEA-F478D928F288}">
  <ds:schemaRefs>
    <ds:schemaRef ds:uri="http://schemas.microsoft.com/sharepoint/v3/contenttype/forms"/>
  </ds:schemaRefs>
</ds:datastoreItem>
</file>

<file path=customXml/itemProps3.xml><?xml version="1.0" encoding="utf-8"?>
<ds:datastoreItem xmlns:ds="http://schemas.openxmlformats.org/officeDocument/2006/customXml" ds:itemID="{322F3E8A-B75F-4BBA-996C-5CF697F54A30}">
  <ds:schemaRefs>
    <ds:schemaRef ds:uri="http://schemas.openxmlformats.org/officeDocument/2006/bibliography"/>
    <ds:schemaRef ds:uri="http://www.w3.org/2000/xmlns/"/>
  </ds:schemaRefs>
</ds:datastoreItem>
</file>

<file path=customXml/itemProps4.xml><?xml version="1.0" encoding="utf-8"?>
<ds:datastoreItem xmlns:ds="http://schemas.openxmlformats.org/officeDocument/2006/customXml" ds:itemID="{F75AB178-45B0-49F7-B3FE-857C2332C876}">
  <ds:schemaRefs>
    <ds:schemaRef ds:uri="http://schemas.microsoft.com/office/2006/metadata/contentType"/>
    <ds:schemaRef ds:uri="http://schemas.microsoft.com/office/2006/metadata/properties/metaAttributes"/>
    <ds:schemaRef ds:uri="http://www.w3.org/2000/xmlns/"/>
    <ds:schemaRef ds:uri="http://www.w3.org/2001/XMLSchema"/>
    <ds:schemaRef ds:uri="bf4fe678-74a2-4b6c-8aa0-e13b65ddef60"/>
    <ds:schemaRef ds:uri="04b0034b-e063-4e00-89fb-43c6089a5e5b"/>
  </ds:schemaRefs>
</ds:datastoreItem>
</file>

<file path=docProps/app.xml><?xml version="1.0" encoding="utf-8"?>
<Properties xmlns="http://schemas.openxmlformats.org/officeDocument/2006/extended-properties" xmlns:vt="http://schemas.openxmlformats.org/officeDocument/2006/docPropsVTypes">
  <Template>Normal</Template>
  <TotalTime>11</TotalTime>
  <Pages>23</Pages>
  <Words>2296</Words>
  <Characters>13089</Characters>
  <Application>Microsoft Office Word</Application>
  <DocSecurity>0</DocSecurity>
  <Lines>109</Lines>
  <Paragraphs>30</Paragraphs>
  <ScaleCrop>false</ScaleCrop>
  <HeadingPairs>
    <vt:vector size="2" baseType="variant">
      <vt:variant>
        <vt:lpstr>Title</vt:lpstr>
      </vt:variant>
      <vt:variant>
        <vt:i4>1</vt:i4>
      </vt:variant>
    </vt:vector>
  </HeadingPairs>
  <TitlesOfParts>
    <vt:vector size="1" baseType="lpstr">
      <vt:lpstr/>
    </vt:vector>
  </TitlesOfParts>
  <Company>Pembrokeshire College</Company>
  <LinksUpToDate>false</LinksUpToDate>
  <CharactersWithSpaces>15355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Christopher Haughey</dc:creator>
  <cp:keywords/>
  <dc:description/>
  <cp:lastModifiedBy>Nigel Richards</cp:lastModifiedBy>
  <cp:revision>16</cp:revision>
  <dcterms:created xsi:type="dcterms:W3CDTF">2022-02-18T11:41:00Z</dcterms:created>
  <dcterms:modified xsi:type="dcterms:W3CDTF">2022-02-18T11:50:00Z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0x010100A98C933EEB93374B995CF1450F2F50F5</vt:lpwstr>
  </property>
</Properties>
</file>