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61" r:id="rId2"/>
    <p:sldId id="257" r:id="rId3"/>
    <p:sldId id="258" r:id="rId4"/>
    <p:sldId id="259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88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09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6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153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37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951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42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915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79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366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78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47537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0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046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527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252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5451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930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483CC5-059C-412B-8031-5C9D8C0D154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B3E9CB8-009F-4897-A6FD-065B6839D6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25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  <p:sldLayoutId id="2147484045" r:id="rId13"/>
    <p:sldLayoutId id="2147484046" r:id="rId14"/>
    <p:sldLayoutId id="2147484047" r:id="rId15"/>
    <p:sldLayoutId id="2147484048" r:id="rId16"/>
    <p:sldLayoutId id="2147484049" r:id="rId17"/>
    <p:sldLayoutId id="214748405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1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A580E2-CA3B-4797-8AE8-1BA2E760F480}"/>
              </a:ext>
            </a:extLst>
          </p:cNvPr>
          <p:cNvSpPr txBox="1"/>
          <p:nvPr/>
        </p:nvSpPr>
        <p:spPr>
          <a:xfrm>
            <a:off x="3776869" y="1590261"/>
            <a:ext cx="4638261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Darnish</a:t>
            </a:r>
            <a:r>
              <a:rPr lang="en-GB" sz="2400" dirty="0"/>
              <a:t> Khan</a:t>
            </a:r>
          </a:p>
          <a:p>
            <a:pPr algn="ctr"/>
            <a:r>
              <a:rPr lang="en-GB" sz="2400" dirty="0"/>
              <a:t> </a:t>
            </a:r>
          </a:p>
          <a:p>
            <a:pPr algn="ctr"/>
            <a:r>
              <a:rPr lang="en-GB" sz="2400" dirty="0"/>
              <a:t>2109149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Digital skills and Research methods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Component 1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Yohan Mendis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22/02/2022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3329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6435" y="3167390"/>
            <a:ext cx="8759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i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do we use technology to collaborate at UWTSD?</a:t>
            </a:r>
            <a:endParaRPr lang="en-GB" sz="2800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email-logo - SiliconANGLE">
            <a:extLst>
              <a:ext uri="{FF2B5EF4-FFF2-40B4-BE49-F238E27FC236}">
                <a16:creationId xmlns:a16="http://schemas.microsoft.com/office/drawing/2014/main" id="{6A522422-8343-4886-91E2-839116653B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2442" y="727421"/>
            <a:ext cx="2143125" cy="192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Internet is enabling businesses from Tier 3 cities to reach metros -  Hardcore Gamers Unified">
            <a:extLst>
              <a:ext uri="{FF2B5EF4-FFF2-40B4-BE49-F238E27FC236}">
                <a16:creationId xmlns:a16="http://schemas.microsoft.com/office/drawing/2014/main" id="{0853B484-46FF-45B5-81AF-FF865992F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327" y="430329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836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2221506" y="3864651"/>
            <a:ext cx="119353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 staff and students confident in using technology to collaborate?</a:t>
            </a: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/>
            </a:r>
            <a:b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97567" y="536512"/>
            <a:ext cx="69011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name is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Darnish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Khan and in this presentation I will be discussing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we use technology to collaborate at University Of Wales Trinity Saint David (UWTSD).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Also I will be speaking about using the appropriate technology and how it improves the workplace professionally.</a:t>
            </a: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Logo of UWTSD Moodle 2021/22">
            <a:hlinkClick r:id="rId2"/>
            <a:extLst>
              <a:ext uri="{FF2B5EF4-FFF2-40B4-BE49-F238E27FC236}">
                <a16:creationId xmlns:a16="http://schemas.microsoft.com/office/drawing/2014/main" id="{473244B1-5EC3-47DC-9FDF-00C8EAB38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475" y="435854"/>
            <a:ext cx="3714958" cy="122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0A21713-78EA-4026-A0E2-ABD18D02D2B2}"/>
              </a:ext>
            </a:extLst>
          </p:cNvPr>
          <p:cNvSpPr txBox="1"/>
          <p:nvPr/>
        </p:nvSpPr>
        <p:spPr>
          <a:xfrm>
            <a:off x="2292626" y="2801599"/>
            <a:ext cx="95018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research question I have decided is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2052" name="Picture 4" descr="How Technology Will Create These 7 Jobs In The Future">
            <a:extLst>
              <a:ext uri="{FF2B5EF4-FFF2-40B4-BE49-F238E27FC236}">
                <a16:creationId xmlns:a16="http://schemas.microsoft.com/office/drawing/2014/main" id="{83182D4A-3845-4F3A-B0E6-E49DE008F0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585" y="4432314"/>
            <a:ext cx="3598379" cy="198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815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78042" y="1136593"/>
            <a:ext cx="1141395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is a lot of ways that staff and students can use technology in order to collaborate effectively.</a:t>
            </a:r>
          </a:p>
          <a:p>
            <a:r>
              <a:rPr lang="en-GB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technology you can have easy access to information, no time wasted also with communicating  you will have no problem as it saves a lot of time.</a:t>
            </a:r>
          </a:p>
          <a:p>
            <a:r>
              <a:rPr lang="en-GB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and Students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engage better as there is messaging ,emails and social media which they can contact each other. </a:t>
            </a:r>
          </a:p>
          <a:p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Also Technology makes teaching and learning more meaningful and fun.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eachers can set work for students onl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ine for the students that don’t come into class.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Technology can increase student support and engagement.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Email is still the main communication and collaboration application in both teaching and research.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social media and instant messaging encourages students to work together.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common example is the internet forum which students and staff members can speak through online chats, messages which is instant.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Students and staff can be more collaborative using technology as its better researching or taking quizzes then memorizing facts and important information.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Staff can upload extra work for students that need help and students can access it at home anytime they want using internet which is very helpful.</a:t>
            </a:r>
          </a:p>
          <a:p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30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9DB12E-187A-49A1-937D-EA9E36193DE2}"/>
              </a:ext>
            </a:extLst>
          </p:cNvPr>
          <p:cNvSpPr txBox="1"/>
          <p:nvPr/>
        </p:nvSpPr>
        <p:spPr>
          <a:xfrm>
            <a:off x="1050410" y="862040"/>
            <a:ext cx="53538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image of how staff members  and students  can contact each other using email also for getting regular updates about work.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7721B5-91ED-470B-B039-36AD8953EC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" t="13122" r="-1" b="40092"/>
          <a:stretch/>
        </p:blipFill>
        <p:spPr>
          <a:xfrm>
            <a:off x="689115" y="2055515"/>
            <a:ext cx="4929808" cy="230033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E2A92B2-19AE-4F49-8600-8B5036C2CA66}"/>
              </a:ext>
            </a:extLst>
          </p:cNvPr>
          <p:cNvCxnSpPr>
            <a:cxnSpLocks/>
          </p:cNvCxnSpPr>
          <p:nvPr/>
        </p:nvCxnSpPr>
        <p:spPr>
          <a:xfrm flipH="1">
            <a:off x="1643270" y="1595807"/>
            <a:ext cx="318053" cy="1438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21ED9-6BB2-4D49-A78B-6FAD1372F7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3" t="8350" r="929" b="3328"/>
          <a:stretch/>
        </p:blipFill>
        <p:spPr>
          <a:xfrm>
            <a:off x="6404288" y="2772049"/>
            <a:ext cx="4780547" cy="341714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757E08A-A138-41CE-B1D8-4B824D291DEA}"/>
              </a:ext>
            </a:extLst>
          </p:cNvPr>
          <p:cNvSpPr txBox="1"/>
          <p:nvPr/>
        </p:nvSpPr>
        <p:spPr>
          <a:xfrm>
            <a:off x="6573078" y="1158486"/>
            <a:ext cx="343562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a picture of UTWSD which lets students can access their modules and upload all their completed work.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D99D97D-5A4F-408F-88E0-BBD9E69EBD5F}"/>
              </a:ext>
            </a:extLst>
          </p:cNvPr>
          <p:cNvCxnSpPr>
            <a:cxnSpLocks/>
          </p:cNvCxnSpPr>
          <p:nvPr/>
        </p:nvCxnSpPr>
        <p:spPr>
          <a:xfrm>
            <a:off x="7566369" y="2055515"/>
            <a:ext cx="152400" cy="5419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79034016-9695-44FB-BC39-9554198E9232}"/>
              </a:ext>
            </a:extLst>
          </p:cNvPr>
          <p:cNvSpPr txBox="1"/>
          <p:nvPr/>
        </p:nvSpPr>
        <p:spPr>
          <a:xfrm>
            <a:off x="1050410" y="5247861"/>
            <a:ext cx="2845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</a:t>
            </a:r>
          </a:p>
        </p:txBody>
      </p:sp>
    </p:spTree>
    <p:extLst>
      <p:ext uri="{BB962C8B-B14F-4D97-AF65-F5344CB8AC3E}">
        <p14:creationId xmlns:p14="http://schemas.microsoft.com/office/powerpoint/2010/main" val="3510696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6168" y="1198570"/>
            <a:ext cx="102467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staff and students confident in using technology to collaborate?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6B8809-B0C2-493B-B080-A41B2D8D8A99}"/>
              </a:ext>
            </a:extLst>
          </p:cNvPr>
          <p:cNvSpPr txBox="1"/>
          <p:nvPr/>
        </p:nvSpPr>
        <p:spPr>
          <a:xfrm>
            <a:off x="919631" y="2160104"/>
            <a:ext cx="10352738" cy="10433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Would you rather use technology to communicate? Yes or no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it easier to engage using emails? Yes or no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 technology save you a lot time ? Yes or no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it more fun using technology? Yes or no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 technology support staff and students with their work? Yes or no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Are you confident using technology? Yes or no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5876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253</TotalTime>
  <Words>335</Words>
  <Application>Microsoft Office PowerPoint</Application>
  <PresentationFormat>Widescreen</PresentationFormat>
  <Paragraphs>69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</vt:lpstr>
      <vt:lpstr>Times New Roman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Danyal Khan (STU73688)</dc:creator>
  <cp:lastModifiedBy>Danyal Khan (STU73688)</cp:lastModifiedBy>
  <cp:revision>18</cp:revision>
  <dcterms:created xsi:type="dcterms:W3CDTF">2022-02-24T21:16:19Z</dcterms:created>
  <dcterms:modified xsi:type="dcterms:W3CDTF">2022-02-26T00:22:04Z</dcterms:modified>
</cp:coreProperties>
</file>