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9" r:id="rId3"/>
    <p:sldId id="257" r:id="rId4"/>
    <p:sldId id="261" r:id="rId5"/>
    <p:sldId id="260" r:id="rId6"/>
    <p:sldId id="258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8/3/20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8/3/20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8/3/20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8/3/20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8/3/20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8/3/20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8/3/20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9" name="Picture 9">
            <a:extLst>
              <a:ext uri="{FF2B5EF4-FFF2-40B4-BE49-F238E27FC236}">
                <a16:creationId xmlns:a16="http://schemas.microsoft.com/office/drawing/2014/main" id="{F5FAF7A5-F448-2C40-8B08-8DF1571156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91" t="9091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3559A5F2-8BE0-4998-A1E4-1B145465A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Parallelogram 27">
            <a:extLst>
              <a:ext uri="{FF2B5EF4-FFF2-40B4-BE49-F238E27FC236}">
                <a16:creationId xmlns:a16="http://schemas.microsoft.com/office/drawing/2014/main" id="{3A6596D4-D53C-424F-9F16-CC8686C07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84541" y="0"/>
            <a:ext cx="7315200" cy="6858000"/>
          </a:xfrm>
          <a:prstGeom prst="parallelogram">
            <a:avLst>
              <a:gd name="adj" fmla="val 14937"/>
            </a:avLst>
          </a:prstGeom>
          <a:solidFill>
            <a:schemeClr val="tx1">
              <a:alpha val="7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81BB890B-70D4-42FE-A599-6AEF1A42D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3842D646-B58C-43C8-8152-01BC782B7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Rectangle 23">
            <a:extLst>
              <a:ext uri="{FF2B5EF4-FFF2-40B4-BE49-F238E27FC236}">
                <a16:creationId xmlns:a16="http://schemas.microsoft.com/office/drawing/2014/main" id="{9772CABD-4211-42AA-B349-D4002E52F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Rectangle 25">
            <a:extLst>
              <a:ext uri="{FF2B5EF4-FFF2-40B4-BE49-F238E27FC236}">
                <a16:creationId xmlns:a16="http://schemas.microsoft.com/office/drawing/2014/main" id="{BBD91630-4DBA-4294-8016-FEB5C3B0C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Isosceles Triangle 37">
            <a:extLst>
              <a:ext uri="{FF2B5EF4-FFF2-40B4-BE49-F238E27FC236}">
                <a16:creationId xmlns:a16="http://schemas.microsoft.com/office/drawing/2014/main" id="{E67D1587-504D-41BC-9D48-B61257BFB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80959E-FCDA-784D-8A32-078EDC2708BB}"/>
              </a:ext>
            </a:extLst>
          </p:cNvPr>
          <p:cNvSpPr txBox="1"/>
          <p:nvPr/>
        </p:nvSpPr>
        <p:spPr>
          <a:xfrm>
            <a:off x="4879380" y="807456"/>
            <a:ext cx="4569803" cy="236913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The Gower Walking Festival 2020</a:t>
            </a:r>
          </a:p>
        </p:txBody>
      </p:sp>
      <p:sp>
        <p:nvSpPr>
          <p:cNvPr id="40" name="Rectangle 27">
            <a:extLst>
              <a:ext uri="{FF2B5EF4-FFF2-40B4-BE49-F238E27FC236}">
                <a16:creationId xmlns:a16="http://schemas.microsoft.com/office/drawing/2014/main" id="{8765DD1A-F044-4DE7-8A9B-7C30DC85A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Rectangle 28">
            <a:extLst>
              <a:ext uri="{FF2B5EF4-FFF2-40B4-BE49-F238E27FC236}">
                <a16:creationId xmlns:a16="http://schemas.microsoft.com/office/drawing/2014/main" id="{2FE2170D-72D6-48A8-8E9A-BFF3BF03D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Rectangle 29">
            <a:extLst>
              <a:ext uri="{FF2B5EF4-FFF2-40B4-BE49-F238E27FC236}">
                <a16:creationId xmlns:a16="http://schemas.microsoft.com/office/drawing/2014/main" id="{01D19436-094D-463D-AFEA-870FDBD03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Isosceles Triangle 45">
            <a:extLst>
              <a:ext uri="{FF2B5EF4-FFF2-40B4-BE49-F238E27FC236}">
                <a16:creationId xmlns:a16="http://schemas.microsoft.com/office/drawing/2014/main" id="{9A2DE6E0-967C-4C58-8558-EC08F1138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725E78-74E4-6849-960B-2BEAA0E49870}"/>
              </a:ext>
            </a:extLst>
          </p:cNvPr>
          <p:cNvSpPr txBox="1"/>
          <p:nvPr/>
        </p:nvSpPr>
        <p:spPr>
          <a:xfrm>
            <a:off x="4060953" y="4899927"/>
            <a:ext cx="523293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32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Postcards from Placement</a:t>
            </a:r>
            <a:endParaRPr lang="en-US" sz="3200" b="1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C8E3B7-B449-234F-BA63-1FADF341FEE9}"/>
              </a:ext>
            </a:extLst>
          </p:cNvPr>
          <p:cNvSpPr txBox="1"/>
          <p:nvPr/>
        </p:nvSpPr>
        <p:spPr>
          <a:xfrm>
            <a:off x="9413081" y="6176433"/>
            <a:ext cx="27789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dirty="0"/>
              <a:t>Laura Yildiz (1816439)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0237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AA2CEDB4-F4E6-B74E-A377-3E2D48A1F3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4582" y="1131994"/>
            <a:ext cx="9464713" cy="459038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DA71CDB-C596-C640-8F9D-A1466748E415}"/>
              </a:ext>
            </a:extLst>
          </p:cNvPr>
          <p:cNvSpPr txBox="1"/>
          <p:nvPr/>
        </p:nvSpPr>
        <p:spPr>
          <a:xfrm>
            <a:off x="3712697" y="582889"/>
            <a:ext cx="4763558" cy="4462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300" dirty="0">
                <a:ln w="0"/>
                <a:solidFill>
                  <a:schemeClr val="accent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Event Logo and Promo Designing</a:t>
            </a:r>
            <a:endParaRPr lang="en-US" sz="2300" dirty="0">
              <a:ln w="0"/>
              <a:solidFill>
                <a:schemeClr val="accent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915766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459C506-5F4B-4B75-9218-C7C3F87FA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C659EEB-C3AE-4544-8263-417009DCD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99DB6C6-36F9-4576-A558-95153EADB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694E7916-EDE4-4B50-A4A1-6B28FDD4D9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6F6CB7BB-4370-4173-97F8-F636C0F14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B0F590BB-1F51-4138-A2D4-2E483C84F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A492863-9797-45A2-BAB3-514F10C5F2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7C1E33F6-6D0F-4ECF-92F4-6F71D8BAF3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73EEEA64-7411-474B-BD0E-60C24B3F4E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4F82A6DD-92BB-4443-B5A5-05240DD55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79832BCB-1DCF-46AC-9FFA-170791668D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E74DA95-CD7A-4D5E-9D27-67A759CE7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09C1944C-785D-0140-BCB4-329CD9C7D2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7679"/>
          <a:stretch/>
        </p:blipFill>
        <p:spPr>
          <a:xfrm>
            <a:off x="1206932" y="1439009"/>
            <a:ext cx="4616745" cy="4234208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14AA3B5C-0C55-4FFF-9C45-8F9F7C074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81305" y="1650669"/>
            <a:ext cx="0" cy="34319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>
            <a:extLst>
              <a:ext uri="{FF2B5EF4-FFF2-40B4-BE49-F238E27FC236}">
                <a16:creationId xmlns:a16="http://schemas.microsoft.com/office/drawing/2014/main" id="{70E09C88-B448-1745-A633-C5F3763DCD2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8761"/>
          <a:stretch/>
        </p:blipFill>
        <p:spPr>
          <a:xfrm>
            <a:off x="6235111" y="1576939"/>
            <a:ext cx="5327734" cy="39184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8B3B202-B540-7E49-B8E1-051290C91125}"/>
              </a:ext>
            </a:extLst>
          </p:cNvPr>
          <p:cNvSpPr txBox="1"/>
          <p:nvPr/>
        </p:nvSpPr>
        <p:spPr>
          <a:xfrm>
            <a:off x="3641727" y="542219"/>
            <a:ext cx="490854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PROMOTE, PROMOTE, PROMOTE</a:t>
            </a:r>
            <a:endParaRPr lang="en-US" sz="2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010C59-A26D-C84A-B19B-89BBF64C75AF}"/>
              </a:ext>
            </a:extLst>
          </p:cNvPr>
          <p:cNvSpPr txBox="1"/>
          <p:nvPr/>
        </p:nvSpPr>
        <p:spPr>
          <a:xfrm>
            <a:off x="2379624" y="1005412"/>
            <a:ext cx="8085531" cy="3847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900" dirty="0">
                <a:ln w="0"/>
                <a:solidFill>
                  <a:schemeClr val="accent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Capture Every Publication Opportunity for Maximum Event Promotion</a:t>
            </a:r>
            <a:endParaRPr lang="en-US" sz="1900" dirty="0">
              <a:ln w="0"/>
              <a:solidFill>
                <a:schemeClr val="accent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17750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8301227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EA3DCE1F-9B9F-FC4C-B043-2F88129A54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17" b="5817"/>
          <a:stretch/>
        </p:blipFill>
        <p:spPr>
          <a:xfrm>
            <a:off x="937358" y="495822"/>
            <a:ext cx="4725815" cy="585788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B4A4D97-7E8C-714F-8F31-987254FA9F77}"/>
              </a:ext>
            </a:extLst>
          </p:cNvPr>
          <p:cNvSpPr txBox="1"/>
          <p:nvPr/>
        </p:nvSpPr>
        <p:spPr>
          <a:xfrm>
            <a:off x="6032232" y="2670713"/>
            <a:ext cx="2157992" cy="150810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300" dirty="0">
                <a:ln w="0"/>
                <a:solidFill>
                  <a:schemeClr val="accent2">
                    <a:lumMod val="7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Officially announced as part of the GWF Team</a:t>
            </a:r>
            <a:endParaRPr lang="en-US" sz="2300" dirty="0">
              <a:ln w="0"/>
              <a:solidFill>
                <a:schemeClr val="accent2">
                  <a:lumMod val="75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294762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E653879B-E5C4-104C-808A-B9E3C9928B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7008" y="1750495"/>
            <a:ext cx="5262072" cy="3738264"/>
          </a:xfrm>
          <a:prstGeom prst="rect">
            <a:avLst/>
          </a:prstGeo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043806D2-690B-FC46-9E8B-65E49446C1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84" y="327749"/>
            <a:ext cx="3903644" cy="620250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2CD6C65-0CB8-C945-AAA4-03FD51D2C474}"/>
              </a:ext>
            </a:extLst>
          </p:cNvPr>
          <p:cNvSpPr txBox="1"/>
          <p:nvPr/>
        </p:nvSpPr>
        <p:spPr>
          <a:xfrm>
            <a:off x="4889226" y="839801"/>
            <a:ext cx="390364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LAUNCH DAY</a:t>
            </a:r>
            <a:endParaRPr lang="en-US" sz="40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05047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8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A512A315-77A8-8A47-926D-92B9FAC981A8}"/>
              </a:ext>
            </a:extLst>
          </p:cNvPr>
          <p:cNvSpPr txBox="1"/>
          <p:nvPr/>
        </p:nvSpPr>
        <p:spPr>
          <a:xfrm>
            <a:off x="5446268" y="1424858"/>
            <a:ext cx="3957996" cy="130643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Disaster Strikes ….. Covid 19</a:t>
            </a:r>
          </a:p>
        </p:txBody>
      </p:sp>
      <p:sp>
        <p:nvSpPr>
          <p:cNvPr id="7" name="Isosceles Triangle 20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1A499C1-1012-AE44-A21F-F624B7323B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1740" y="497794"/>
            <a:ext cx="4068490" cy="58539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EDE9CC2-B023-2F44-8008-FB38E46AA6AB}"/>
              </a:ext>
            </a:extLst>
          </p:cNvPr>
          <p:cNvSpPr txBox="1"/>
          <p:nvPr/>
        </p:nvSpPr>
        <p:spPr>
          <a:xfrm>
            <a:off x="5372628" y="3681413"/>
            <a:ext cx="41052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3600">
                <a:ln w="0"/>
                <a:solidFill>
                  <a:schemeClr val="accent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EVENT CANCELLED</a:t>
            </a:r>
            <a:endParaRPr lang="en-US" sz="3600">
              <a:ln w="0"/>
              <a:solidFill>
                <a:schemeClr val="accent2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8426750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Laura Yildiz (1816439)</dc:creator>
  <cp:lastModifiedBy>Laura Yildiz (1816439)</cp:lastModifiedBy>
  <cp:revision>1</cp:revision>
  <dcterms:created xsi:type="dcterms:W3CDTF">2020-08-03T11:55:56Z</dcterms:created>
  <dcterms:modified xsi:type="dcterms:W3CDTF">2020-08-03T13:11:45Z</dcterms:modified>
</cp:coreProperties>
</file>