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03787D-AD80-9C63-D691-FDA9F344B0C9}" v="525" dt="2026-03-06T09:52:41.1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maria Munteanu (2524000)" userId="S::2524000@student.uwtsd.ac.uk::7cff523b-0ce8-4596-9b43-1a17fccb24a3" providerId="AD" clId="Web-{2503787D-AD80-9C63-D691-FDA9F344B0C9}"/>
    <pc:docChg chg="modSld">
      <pc:chgData name="Anamaria Munteanu (2524000)" userId="S::2524000@student.uwtsd.ac.uk::7cff523b-0ce8-4596-9b43-1a17fccb24a3" providerId="AD" clId="Web-{2503787D-AD80-9C63-D691-FDA9F344B0C9}" dt="2026-03-06T09:52:41.155" v="287" actId="20577"/>
      <pc:docMkLst>
        <pc:docMk/>
      </pc:docMkLst>
      <pc:sldChg chg="addSp delSp modSp">
        <pc:chgData name="Anamaria Munteanu (2524000)" userId="S::2524000@student.uwtsd.ac.uk::7cff523b-0ce8-4596-9b43-1a17fccb24a3" providerId="AD" clId="Web-{2503787D-AD80-9C63-D691-FDA9F344B0C9}" dt="2026-03-06T09:52:41.155" v="287" actId="20577"/>
        <pc:sldMkLst>
          <pc:docMk/>
          <pc:sldMk cId="109857222" sldId="256"/>
        </pc:sldMkLst>
        <pc:spChg chg="mod">
          <ac:chgData name="Anamaria Munteanu (2524000)" userId="S::2524000@student.uwtsd.ac.uk::7cff523b-0ce8-4596-9b43-1a17fccb24a3" providerId="AD" clId="Web-{2503787D-AD80-9C63-D691-FDA9F344B0C9}" dt="2026-03-06T09:44:44.395" v="21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namaria Munteanu (2524000)" userId="S::2524000@student.uwtsd.ac.uk::7cff523b-0ce8-4596-9b43-1a17fccb24a3" providerId="AD" clId="Web-{2503787D-AD80-9C63-D691-FDA9F344B0C9}" dt="2026-03-06T09:44:05.570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namaria Munteanu (2524000)" userId="S::2524000@student.uwtsd.ac.uk::7cff523b-0ce8-4596-9b43-1a17fccb24a3" providerId="AD" clId="Web-{2503787D-AD80-9C63-D691-FDA9F344B0C9}" dt="2026-03-06T09:45:20.067" v="27" actId="14100"/>
          <ac:spMkLst>
            <pc:docMk/>
            <pc:sldMk cId="109857222" sldId="256"/>
            <ac:spMk id="4" creationId="{FBDA05D4-3EBE-DA5F-1742-146D865EEA7B}"/>
          </ac:spMkLst>
        </pc:spChg>
        <pc:spChg chg="add mod">
          <ac:chgData name="Anamaria Munteanu (2524000)" userId="S::2524000@student.uwtsd.ac.uk::7cff523b-0ce8-4596-9b43-1a17fccb24a3" providerId="AD" clId="Web-{2503787D-AD80-9C63-D691-FDA9F344B0C9}" dt="2026-03-06T09:52:41.155" v="287" actId="20577"/>
          <ac:spMkLst>
            <pc:docMk/>
            <pc:sldMk cId="109857222" sldId="256"/>
            <ac:spMk id="5" creationId="{32FAB8B8-B3A6-7BF4-D87F-27DDC1B82340}"/>
          </ac:spMkLst>
        </pc:spChg>
        <pc:spChg chg="add del">
          <ac:chgData name="Anamaria Munteanu (2524000)" userId="S::2524000@student.uwtsd.ac.uk::7cff523b-0ce8-4596-9b43-1a17fccb24a3" providerId="AD" clId="Web-{2503787D-AD80-9C63-D691-FDA9F344B0C9}" dt="2026-03-06T09:50:16.416" v="217"/>
          <ac:spMkLst>
            <pc:docMk/>
            <pc:sldMk cId="109857222" sldId="256"/>
            <ac:spMk id="6" creationId="{BC14792B-B02B-FC9D-CD30-7530F7C9CA6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52603" y="929"/>
            <a:ext cx="3939397" cy="604808"/>
          </a:xfrm>
        </p:spPr>
        <p:txBody>
          <a:bodyPr>
            <a:normAutofit/>
          </a:bodyPr>
          <a:lstStyle/>
          <a:p>
            <a:r>
              <a:rPr lang="en-US" sz="1400"/>
              <a:t>6 Marche 2026</a:t>
            </a:r>
            <a:endParaRPr lang="en-US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DA05D4-3EBE-DA5F-1742-146D865EEA7B}"/>
              </a:ext>
            </a:extLst>
          </p:cNvPr>
          <p:cNvSpPr txBox="1"/>
          <p:nvPr/>
        </p:nvSpPr>
        <p:spPr>
          <a:xfrm>
            <a:off x="1975555" y="409222"/>
            <a:ext cx="86077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Link In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FAB8B8-B3A6-7BF4-D87F-27DDC1B82340}"/>
              </a:ext>
            </a:extLst>
          </p:cNvPr>
          <p:cNvSpPr txBox="1"/>
          <p:nvPr/>
        </p:nvSpPr>
        <p:spPr>
          <a:xfrm>
            <a:off x="507999" y="1947333"/>
            <a:ext cx="3146777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Forte"/>
              </a:rPr>
              <a:t>What could help you link </a:t>
            </a:r>
            <a:r>
              <a:rPr lang="en-US">
                <a:latin typeface="Forte"/>
              </a:rPr>
              <a:t>profile.</a:t>
            </a:r>
          </a:p>
          <a:p>
            <a:pPr marL="285750" indent="-285750">
              <a:buFont typeface="Wingdings"/>
              <a:buChar char="v"/>
            </a:pPr>
            <a:r>
              <a:rPr lang="en-US" dirty="0">
                <a:latin typeface="Forte"/>
              </a:rPr>
              <a:t>The profile picture have to look </a:t>
            </a:r>
            <a:r>
              <a:rPr lang="en-US" dirty="0" err="1">
                <a:latin typeface="Forte"/>
              </a:rPr>
              <a:t>profesional</a:t>
            </a:r>
            <a:r>
              <a:rPr lang="en-US" dirty="0">
                <a:latin typeface="Forte"/>
              </a:rPr>
              <a:t> .</a:t>
            </a:r>
          </a:p>
          <a:p>
            <a:pPr marL="285750" indent="-285750">
              <a:buFont typeface="Wingdings"/>
              <a:buChar char="v"/>
            </a:pPr>
            <a:r>
              <a:rPr lang="en-US" dirty="0">
                <a:latin typeface="Forte"/>
              </a:rPr>
              <a:t>The description </a:t>
            </a:r>
            <a:r>
              <a:rPr lang="en-US" dirty="0" err="1">
                <a:latin typeface="Forte"/>
              </a:rPr>
              <a:t>shoude</a:t>
            </a:r>
            <a:r>
              <a:rPr lang="en-US" dirty="0">
                <a:latin typeface="Forte"/>
              </a:rPr>
              <a:t>  be about history work.</a:t>
            </a:r>
          </a:p>
          <a:p>
            <a:pPr marL="285750" indent="-285750">
              <a:buFont typeface="Wingdings"/>
              <a:buChar char="v"/>
            </a:pPr>
            <a:r>
              <a:rPr lang="en-US" dirty="0" err="1">
                <a:latin typeface="Forte"/>
              </a:rPr>
              <a:t>Thr</a:t>
            </a:r>
            <a:r>
              <a:rPr lang="en-US" dirty="0">
                <a:latin typeface="Forte"/>
              </a:rPr>
              <a:t> link have to be update.</a:t>
            </a:r>
          </a:p>
          <a:p>
            <a:pPr marL="285750" indent="-285750">
              <a:buFont typeface="Wingdings"/>
              <a:buChar char="v"/>
            </a:pPr>
            <a:r>
              <a:rPr lang="en-US" dirty="0">
                <a:latin typeface="Forte"/>
              </a:rPr>
              <a:t>Add your </a:t>
            </a:r>
            <a:r>
              <a:rPr lang="en-US" dirty="0" err="1">
                <a:latin typeface="Forte"/>
              </a:rPr>
              <a:t>intreast</a:t>
            </a:r>
            <a:r>
              <a:rPr lang="en-US" dirty="0">
                <a:latin typeface="Forte"/>
              </a:rPr>
              <a:t>  and </a:t>
            </a:r>
            <a:r>
              <a:rPr lang="en-US" dirty="0" err="1">
                <a:latin typeface="Forte"/>
              </a:rPr>
              <a:t>hobbes</a:t>
            </a:r>
            <a:r>
              <a:rPr lang="en-US" dirty="0">
                <a:latin typeface="Forte"/>
              </a:rPr>
              <a:t>.</a:t>
            </a:r>
          </a:p>
          <a:p>
            <a:pPr marL="285750" indent="-285750">
              <a:buFont typeface="Wingdings"/>
              <a:buChar char="v"/>
            </a:pPr>
            <a:r>
              <a:rPr lang="en-US" dirty="0">
                <a:latin typeface="Forte"/>
              </a:rPr>
              <a:t>Add your </a:t>
            </a:r>
            <a:r>
              <a:rPr lang="en-US">
                <a:latin typeface="Forte"/>
              </a:rPr>
              <a:t>connectins</a:t>
            </a:r>
            <a:endParaRPr lang="en-US" dirty="0">
              <a:latin typeface="Forte"/>
            </a:endParaRPr>
          </a:p>
          <a:p>
            <a:pPr marL="285750" indent="-285750">
              <a:buFont typeface="Wingdings"/>
              <a:buChar char="v"/>
            </a:pPr>
            <a:endParaRPr lang="en-US" dirty="0">
              <a:latin typeface="Forte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6 Marche 2026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53</cp:revision>
  <dcterms:created xsi:type="dcterms:W3CDTF">2026-03-06T09:43:50Z</dcterms:created>
  <dcterms:modified xsi:type="dcterms:W3CDTF">2026-03-06T09:52:42Z</dcterms:modified>
</cp:coreProperties>
</file>