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8.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9.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0.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1.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2.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3.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 id="2147483828" r:id="rId2"/>
    <p:sldMasterId id="2147483831" r:id="rId3"/>
    <p:sldMasterId id="2147483839" r:id="rId4"/>
    <p:sldMasterId id="2147483842" r:id="rId5"/>
    <p:sldMasterId id="2147483846" r:id="rId6"/>
    <p:sldMasterId id="2147483850" r:id="rId7"/>
    <p:sldMasterId id="2147483867" r:id="rId8"/>
    <p:sldMasterId id="2147483875" r:id="rId9"/>
    <p:sldMasterId id="2147483878" r:id="rId10"/>
    <p:sldMasterId id="2147483886" r:id="rId11"/>
    <p:sldMasterId id="2147483889" r:id="rId12"/>
    <p:sldMasterId id="2147483893" r:id="rId13"/>
    <p:sldMasterId id="2147483897" r:id="rId14"/>
  </p:sldMasterIdLst>
  <p:notesMasterIdLst>
    <p:notesMasterId r:id="rId48"/>
  </p:notesMasterIdLst>
  <p:sldIdLst>
    <p:sldId id="317" r:id="rId15"/>
    <p:sldId id="256" r:id="rId16"/>
    <p:sldId id="296" r:id="rId17"/>
    <p:sldId id="267" r:id="rId18"/>
    <p:sldId id="304" r:id="rId19"/>
    <p:sldId id="268" r:id="rId20"/>
    <p:sldId id="301" r:id="rId21"/>
    <p:sldId id="269" r:id="rId22"/>
    <p:sldId id="270" r:id="rId23"/>
    <p:sldId id="321" r:id="rId24"/>
    <p:sldId id="320" r:id="rId25"/>
    <p:sldId id="271" r:id="rId26"/>
    <p:sldId id="272" r:id="rId27"/>
    <p:sldId id="302" r:id="rId28"/>
    <p:sldId id="273" r:id="rId29"/>
    <p:sldId id="274" r:id="rId30"/>
    <p:sldId id="315" r:id="rId31"/>
    <p:sldId id="318" r:id="rId32"/>
    <p:sldId id="316" r:id="rId33"/>
    <p:sldId id="319" r:id="rId34"/>
    <p:sldId id="310" r:id="rId35"/>
    <p:sldId id="279" r:id="rId36"/>
    <p:sldId id="297" r:id="rId37"/>
    <p:sldId id="303" r:id="rId38"/>
    <p:sldId id="314" r:id="rId39"/>
    <p:sldId id="298" r:id="rId40"/>
    <p:sldId id="299" r:id="rId41"/>
    <p:sldId id="300" r:id="rId42"/>
    <p:sldId id="306" r:id="rId43"/>
    <p:sldId id="307" r:id="rId44"/>
    <p:sldId id="309" r:id="rId45"/>
    <p:sldId id="312" r:id="rId46"/>
    <p:sldId id="293" r:id="rId4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B2C740-50D8-4520-93D4-84084367612C}" v="1" dt="2025-10-15T10:58:02.5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slide" Target="slides/slide28.xml"/><Relationship Id="rId47" Type="http://schemas.openxmlformats.org/officeDocument/2006/relationships/slide" Target="slides/slide33.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20" Type="http://schemas.openxmlformats.org/officeDocument/2006/relationships/slide" Target="slides/slide6.xml"/><Relationship Id="rId41" Type="http://schemas.openxmlformats.org/officeDocument/2006/relationships/slide" Target="slides/slide27.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1ACCB8C3-87E5-43C5-A92A-55AF4C138D83}"/>
    <pc:docChg chg="undo custSel addSld delSld modSld sldOrd">
      <pc:chgData name="Cindy Hunt" userId="861b56f6-9294-4fe7-8581-72715adbb7f5" providerId="ADAL" clId="{1ACCB8C3-87E5-43C5-A92A-55AF4C138D83}" dt="2024-10-17T10:15:35.724" v="1848" actId="20577"/>
      <pc:docMkLst>
        <pc:docMk/>
      </pc:docMkLst>
      <pc:sldChg chg="addSp delSp modSp mod ord modClrScheme chgLayout">
        <pc:chgData name="Cindy Hunt" userId="861b56f6-9294-4fe7-8581-72715adbb7f5" providerId="ADAL" clId="{1ACCB8C3-87E5-43C5-A92A-55AF4C138D83}" dt="2024-10-01T18:29:58.050" v="1163" actId="207"/>
        <pc:sldMkLst>
          <pc:docMk/>
          <pc:sldMk cId="2652289066" sldId="256"/>
        </pc:sldMkLst>
      </pc:sldChg>
      <pc:sldChg chg="modSp mod ord">
        <pc:chgData name="Cindy Hunt" userId="861b56f6-9294-4fe7-8581-72715adbb7f5" providerId="ADAL" clId="{1ACCB8C3-87E5-43C5-A92A-55AF4C138D83}" dt="2024-10-01T18:18:07.346" v="1001" actId="113"/>
        <pc:sldMkLst>
          <pc:docMk/>
          <pc:sldMk cId="1892750765" sldId="267"/>
        </pc:sldMkLst>
      </pc:sldChg>
      <pc:sldChg chg="delSp modSp mod">
        <pc:chgData name="Cindy Hunt" userId="861b56f6-9294-4fe7-8581-72715adbb7f5" providerId="ADAL" clId="{1ACCB8C3-87E5-43C5-A92A-55AF4C138D83}" dt="2024-10-01T18:19:34.842" v="1004"/>
        <pc:sldMkLst>
          <pc:docMk/>
          <pc:sldMk cId="3320865572" sldId="268"/>
        </pc:sldMkLst>
      </pc:sldChg>
      <pc:sldChg chg="delSp modSp mod">
        <pc:chgData name="Cindy Hunt" userId="861b56f6-9294-4fe7-8581-72715adbb7f5" providerId="ADAL" clId="{1ACCB8C3-87E5-43C5-A92A-55AF4C138D83}" dt="2024-10-01T18:19:34.842" v="1004"/>
        <pc:sldMkLst>
          <pc:docMk/>
          <pc:sldMk cId="3841389914" sldId="269"/>
        </pc:sldMkLst>
      </pc:sldChg>
      <pc:sldChg chg="delSp modSp mod">
        <pc:chgData name="Cindy Hunt" userId="861b56f6-9294-4fe7-8581-72715adbb7f5" providerId="ADAL" clId="{1ACCB8C3-87E5-43C5-A92A-55AF4C138D83}" dt="2024-10-17T06:51:00.575" v="1522" actId="20577"/>
        <pc:sldMkLst>
          <pc:docMk/>
          <pc:sldMk cId="1418086766" sldId="270"/>
        </pc:sldMkLst>
      </pc:sldChg>
      <pc:sldChg chg="modSp mod">
        <pc:chgData name="Cindy Hunt" userId="861b56f6-9294-4fe7-8581-72715adbb7f5" providerId="ADAL" clId="{1ACCB8C3-87E5-43C5-A92A-55AF4C138D83}" dt="2024-10-01T18:19:34.842" v="1004"/>
        <pc:sldMkLst>
          <pc:docMk/>
          <pc:sldMk cId="1455413471" sldId="271"/>
        </pc:sldMkLst>
      </pc:sldChg>
      <pc:sldChg chg="delSp modSp">
        <pc:chgData name="Cindy Hunt" userId="861b56f6-9294-4fe7-8581-72715adbb7f5" providerId="ADAL" clId="{1ACCB8C3-87E5-43C5-A92A-55AF4C138D83}" dt="2024-10-01T18:19:34.842" v="1004"/>
        <pc:sldMkLst>
          <pc:docMk/>
          <pc:sldMk cId="2407748584" sldId="272"/>
        </pc:sldMkLst>
      </pc:sldChg>
      <pc:sldChg chg="modSp mod">
        <pc:chgData name="Cindy Hunt" userId="861b56f6-9294-4fe7-8581-72715adbb7f5" providerId="ADAL" clId="{1ACCB8C3-87E5-43C5-A92A-55AF4C138D83}" dt="2024-10-01T18:19:34.842" v="1004"/>
        <pc:sldMkLst>
          <pc:docMk/>
          <pc:sldMk cId="3400585156" sldId="273"/>
        </pc:sldMkLst>
      </pc:sldChg>
      <pc:sldChg chg="delSp modSp mod">
        <pc:chgData name="Cindy Hunt" userId="861b56f6-9294-4fe7-8581-72715adbb7f5" providerId="ADAL" clId="{1ACCB8C3-87E5-43C5-A92A-55AF4C138D83}" dt="2024-10-01T18:19:34.842" v="1004"/>
        <pc:sldMkLst>
          <pc:docMk/>
          <pc:sldMk cId="3987007450" sldId="274"/>
        </pc:sldMkLst>
      </pc:sldChg>
      <pc:sldChg chg="modSp del mod">
        <pc:chgData name="Cindy Hunt" userId="861b56f6-9294-4fe7-8581-72715adbb7f5" providerId="ADAL" clId="{1ACCB8C3-87E5-43C5-A92A-55AF4C138D83}" dt="2024-10-17T10:10:58.940" v="1740" actId="47"/>
        <pc:sldMkLst>
          <pc:docMk/>
          <pc:sldMk cId="2473357128" sldId="275"/>
        </pc:sldMkLst>
      </pc:sldChg>
      <pc:sldChg chg="delSp modSp mod">
        <pc:chgData name="Cindy Hunt" userId="861b56f6-9294-4fe7-8581-72715adbb7f5" providerId="ADAL" clId="{1ACCB8C3-87E5-43C5-A92A-55AF4C138D83}" dt="2024-10-01T18:19:34.842" v="1004"/>
        <pc:sldMkLst>
          <pc:docMk/>
          <pc:sldMk cId="3093440303" sldId="279"/>
        </pc:sldMkLst>
      </pc:sldChg>
      <pc:sldChg chg="modSp mod">
        <pc:chgData name="Cindy Hunt" userId="861b56f6-9294-4fe7-8581-72715adbb7f5" providerId="ADAL" clId="{1ACCB8C3-87E5-43C5-A92A-55AF4C138D83}" dt="2024-10-17T06:54:48.785" v="1539" actId="20577"/>
        <pc:sldMkLst>
          <pc:docMk/>
          <pc:sldMk cId="1769001467" sldId="293"/>
        </pc:sldMkLst>
      </pc:sldChg>
      <pc:sldChg chg="delSp modSp mod ord">
        <pc:chgData name="Cindy Hunt" userId="861b56f6-9294-4fe7-8581-72715adbb7f5" providerId="ADAL" clId="{1ACCB8C3-87E5-43C5-A92A-55AF4C138D83}" dt="2024-10-16T09:34:50.358" v="1414" actId="478"/>
        <pc:sldMkLst>
          <pc:docMk/>
          <pc:sldMk cId="4054088358" sldId="296"/>
        </pc:sldMkLst>
      </pc:sldChg>
      <pc:sldChg chg="delSp modSp mod">
        <pc:chgData name="Cindy Hunt" userId="861b56f6-9294-4fe7-8581-72715adbb7f5" providerId="ADAL" clId="{1ACCB8C3-87E5-43C5-A92A-55AF4C138D83}" dt="2024-10-01T18:19:34.842" v="1004"/>
        <pc:sldMkLst>
          <pc:docMk/>
          <pc:sldMk cId="400218601" sldId="297"/>
        </pc:sldMkLst>
      </pc:sldChg>
      <pc:sldChg chg="modSp mod">
        <pc:chgData name="Cindy Hunt" userId="861b56f6-9294-4fe7-8581-72715adbb7f5" providerId="ADAL" clId="{1ACCB8C3-87E5-43C5-A92A-55AF4C138D83}" dt="2024-10-01T08:38:17.236" v="544" actId="20577"/>
        <pc:sldMkLst>
          <pc:docMk/>
          <pc:sldMk cId="2601773366" sldId="298"/>
        </pc:sldMkLst>
      </pc:sldChg>
      <pc:sldChg chg="delSp modSp mod">
        <pc:chgData name="Cindy Hunt" userId="861b56f6-9294-4fe7-8581-72715adbb7f5" providerId="ADAL" clId="{1ACCB8C3-87E5-43C5-A92A-55AF4C138D83}" dt="2024-10-01T10:02:24.743" v="891" actId="478"/>
        <pc:sldMkLst>
          <pc:docMk/>
          <pc:sldMk cId="3489110882" sldId="299"/>
        </pc:sldMkLst>
      </pc:sldChg>
      <pc:sldChg chg="delSp modSp mod">
        <pc:chgData name="Cindy Hunt" userId="861b56f6-9294-4fe7-8581-72715adbb7f5" providerId="ADAL" clId="{1ACCB8C3-87E5-43C5-A92A-55AF4C138D83}" dt="2024-10-17T06:54:25.209" v="1537" actId="20577"/>
        <pc:sldMkLst>
          <pc:docMk/>
          <pc:sldMk cId="1400022560" sldId="300"/>
        </pc:sldMkLst>
      </pc:sldChg>
      <pc:sldChg chg="delSp modSp mod">
        <pc:chgData name="Cindy Hunt" userId="861b56f6-9294-4fe7-8581-72715adbb7f5" providerId="ADAL" clId="{1ACCB8C3-87E5-43C5-A92A-55AF4C138D83}" dt="2024-10-01T18:19:34.842" v="1004"/>
        <pc:sldMkLst>
          <pc:docMk/>
          <pc:sldMk cId="3511246757" sldId="301"/>
        </pc:sldMkLst>
      </pc:sldChg>
      <pc:sldChg chg="delSp modSp mod">
        <pc:chgData name="Cindy Hunt" userId="861b56f6-9294-4fe7-8581-72715adbb7f5" providerId="ADAL" clId="{1ACCB8C3-87E5-43C5-A92A-55AF4C138D83}" dt="2024-10-01T18:19:34.842" v="1004"/>
        <pc:sldMkLst>
          <pc:docMk/>
          <pc:sldMk cId="578605321" sldId="302"/>
        </pc:sldMkLst>
      </pc:sldChg>
      <pc:sldChg chg="delSp modSp mod">
        <pc:chgData name="Cindy Hunt" userId="861b56f6-9294-4fe7-8581-72715adbb7f5" providerId="ADAL" clId="{1ACCB8C3-87E5-43C5-A92A-55AF4C138D83}" dt="2024-10-01T18:19:34.842" v="1004"/>
        <pc:sldMkLst>
          <pc:docMk/>
          <pc:sldMk cId="17370423" sldId="303"/>
        </pc:sldMkLst>
      </pc:sldChg>
      <pc:sldChg chg="delSp modSp mod">
        <pc:chgData name="Cindy Hunt" userId="861b56f6-9294-4fe7-8581-72715adbb7f5" providerId="ADAL" clId="{1ACCB8C3-87E5-43C5-A92A-55AF4C138D83}" dt="2024-10-01T18:19:34.842" v="1004"/>
        <pc:sldMkLst>
          <pc:docMk/>
          <pc:sldMk cId="1011982379" sldId="304"/>
        </pc:sldMkLst>
      </pc:sldChg>
      <pc:sldChg chg="delSp modSp mod">
        <pc:chgData name="Cindy Hunt" userId="861b56f6-9294-4fe7-8581-72715adbb7f5" providerId="ADAL" clId="{1ACCB8C3-87E5-43C5-A92A-55AF4C138D83}" dt="2024-10-01T18:19:34.842" v="1004"/>
        <pc:sldMkLst>
          <pc:docMk/>
          <pc:sldMk cId="3832405347" sldId="306"/>
        </pc:sldMkLst>
      </pc:sldChg>
      <pc:sldChg chg="modSp mod">
        <pc:chgData name="Cindy Hunt" userId="861b56f6-9294-4fe7-8581-72715adbb7f5" providerId="ADAL" clId="{1ACCB8C3-87E5-43C5-A92A-55AF4C138D83}" dt="2024-10-01T18:19:34.984" v="1005" actId="27636"/>
        <pc:sldMkLst>
          <pc:docMk/>
          <pc:sldMk cId="164728111" sldId="307"/>
        </pc:sldMkLst>
      </pc:sldChg>
      <pc:sldChg chg="modSp mod">
        <pc:chgData name="Cindy Hunt" userId="861b56f6-9294-4fe7-8581-72715adbb7f5" providerId="ADAL" clId="{1ACCB8C3-87E5-43C5-A92A-55AF4C138D83}" dt="2024-10-01T08:40:56.807" v="563" actId="255"/>
        <pc:sldMkLst>
          <pc:docMk/>
          <pc:sldMk cId="461978139" sldId="309"/>
        </pc:sldMkLst>
      </pc:sldChg>
      <pc:sldChg chg="delSp modSp mod">
        <pc:chgData name="Cindy Hunt" userId="861b56f6-9294-4fe7-8581-72715adbb7f5" providerId="ADAL" clId="{1ACCB8C3-87E5-43C5-A92A-55AF4C138D83}" dt="2024-10-17T06:51:57.993" v="1524" actId="20577"/>
        <pc:sldMkLst>
          <pc:docMk/>
          <pc:sldMk cId="1741201930" sldId="310"/>
        </pc:sldMkLst>
      </pc:sldChg>
      <pc:sldChg chg="delSp modSp mod">
        <pc:chgData name="Cindy Hunt" userId="861b56f6-9294-4fe7-8581-72715adbb7f5" providerId="ADAL" clId="{1ACCB8C3-87E5-43C5-A92A-55AF4C138D83}" dt="2024-10-01T18:19:34.842" v="1004"/>
        <pc:sldMkLst>
          <pc:docMk/>
          <pc:sldMk cId="827779979" sldId="312"/>
        </pc:sldMkLst>
      </pc:sldChg>
      <pc:sldChg chg="modSp mod">
        <pc:chgData name="Cindy Hunt" userId="861b56f6-9294-4fe7-8581-72715adbb7f5" providerId="ADAL" clId="{1ACCB8C3-87E5-43C5-A92A-55AF4C138D83}" dt="2024-10-01T18:19:34.842" v="1004"/>
        <pc:sldMkLst>
          <pc:docMk/>
          <pc:sldMk cId="3424573494" sldId="314"/>
        </pc:sldMkLst>
      </pc:sldChg>
      <pc:sldChg chg="modSp mod">
        <pc:chgData name="Cindy Hunt" userId="861b56f6-9294-4fe7-8581-72715adbb7f5" providerId="ADAL" clId="{1ACCB8C3-87E5-43C5-A92A-55AF4C138D83}" dt="2024-10-15T11:13:58.993" v="1384" actId="20577"/>
        <pc:sldMkLst>
          <pc:docMk/>
          <pc:sldMk cId="1348139752" sldId="315"/>
        </pc:sldMkLst>
      </pc:sldChg>
      <pc:sldChg chg="modSp mod">
        <pc:chgData name="Cindy Hunt" userId="861b56f6-9294-4fe7-8581-72715adbb7f5" providerId="ADAL" clId="{1ACCB8C3-87E5-43C5-A92A-55AF4C138D83}" dt="2024-10-17T10:15:35.724" v="1848" actId="20577"/>
        <pc:sldMkLst>
          <pc:docMk/>
          <pc:sldMk cId="4236032320" sldId="316"/>
        </pc:sldMkLst>
      </pc:sldChg>
      <pc:sldChg chg="addSp delSp modSp new del mod modClrScheme chgLayout">
        <pc:chgData name="Cindy Hunt" userId="861b56f6-9294-4fe7-8581-72715adbb7f5" providerId="ADAL" clId="{1ACCB8C3-87E5-43C5-A92A-55AF4C138D83}" dt="2024-10-01T09:55:34.211" v="864" actId="47"/>
        <pc:sldMkLst>
          <pc:docMk/>
          <pc:sldMk cId="706176807" sldId="317"/>
        </pc:sldMkLst>
      </pc:sldChg>
      <pc:sldChg chg="modSp new del">
        <pc:chgData name="Cindy Hunt" userId="861b56f6-9294-4fe7-8581-72715adbb7f5" providerId="ADAL" clId="{1ACCB8C3-87E5-43C5-A92A-55AF4C138D83}" dt="2024-09-30T17:29:39.839" v="232" actId="47"/>
        <pc:sldMkLst>
          <pc:docMk/>
          <pc:sldMk cId="1009998968" sldId="317"/>
        </pc:sldMkLst>
      </pc:sldChg>
      <pc:sldChg chg="delSp modSp new mod ord modClrScheme chgLayout">
        <pc:chgData name="Cindy Hunt" userId="861b56f6-9294-4fe7-8581-72715adbb7f5" providerId="ADAL" clId="{1ACCB8C3-87E5-43C5-A92A-55AF4C138D83}" dt="2024-10-01T09:59:48.573" v="879"/>
        <pc:sldMkLst>
          <pc:docMk/>
          <pc:sldMk cId="4214521423" sldId="317"/>
        </pc:sldMkLst>
      </pc:sldChg>
      <pc:sldChg chg="modSp new mod">
        <pc:chgData name="Cindy Hunt" userId="861b56f6-9294-4fe7-8581-72715adbb7f5" providerId="ADAL" clId="{1ACCB8C3-87E5-43C5-A92A-55AF4C138D83}" dt="2024-10-15T11:08:11.046" v="1373" actId="12"/>
        <pc:sldMkLst>
          <pc:docMk/>
          <pc:sldMk cId="1207646071" sldId="318"/>
        </pc:sldMkLst>
      </pc:sldChg>
      <pc:sldChg chg="modSp new mod">
        <pc:chgData name="Cindy Hunt" userId="861b56f6-9294-4fe7-8581-72715adbb7f5" providerId="ADAL" clId="{1ACCB8C3-87E5-43C5-A92A-55AF4C138D83}" dt="2024-10-16T10:04:27.292" v="1520" actId="2710"/>
        <pc:sldMkLst>
          <pc:docMk/>
          <pc:sldMk cId="731825181" sldId="319"/>
        </pc:sldMkLst>
      </pc:sldChg>
      <pc:sldChg chg="modSp new mod ord">
        <pc:chgData name="Cindy Hunt" userId="861b56f6-9294-4fe7-8581-72715adbb7f5" providerId="ADAL" clId="{1ACCB8C3-87E5-43C5-A92A-55AF4C138D83}" dt="2024-10-17T08:28:10.536" v="1678" actId="2710"/>
        <pc:sldMkLst>
          <pc:docMk/>
          <pc:sldMk cId="2510296885" sldId="320"/>
        </pc:sldMkLst>
      </pc:sldChg>
      <pc:sldChg chg="modSp new mod">
        <pc:chgData name="Cindy Hunt" userId="861b56f6-9294-4fe7-8581-72715adbb7f5" providerId="ADAL" clId="{1ACCB8C3-87E5-43C5-A92A-55AF4C138D83}" dt="2024-10-17T09:54:19.929" v="1689" actId="12"/>
        <pc:sldMkLst>
          <pc:docMk/>
          <pc:sldMk cId="1893893744" sldId="321"/>
        </pc:sldMkLst>
      </pc:sldChg>
      <pc:sldMasterChg chg="delSldLayout">
        <pc:chgData name="Cindy Hunt" userId="861b56f6-9294-4fe7-8581-72715adbb7f5" providerId="ADAL" clId="{1ACCB8C3-87E5-43C5-A92A-55AF4C138D83}" dt="2024-10-01T09:55:34.211" v="864" actId="47"/>
        <pc:sldMasterMkLst>
          <pc:docMk/>
          <pc:sldMasterMk cId="1947598958" sldId="2147483839"/>
        </pc:sldMasterMkLst>
        <pc:sldLayoutChg chg="del">
          <pc:chgData name="Cindy Hunt" userId="861b56f6-9294-4fe7-8581-72715adbb7f5" providerId="ADAL" clId="{1ACCB8C3-87E5-43C5-A92A-55AF4C138D83}" dt="2024-10-01T09:55:34.211" v="864" actId="47"/>
          <pc:sldLayoutMkLst>
            <pc:docMk/>
            <pc:sldMasterMk cId="1947598958" sldId="2147483839"/>
            <pc:sldLayoutMk cId="3447883059" sldId="2147483920"/>
          </pc:sldLayoutMkLst>
        </pc:sldLayoutChg>
      </pc:sldMasterChg>
    </pc:docChg>
  </pc:docChgLst>
  <pc:docChgLst>
    <pc:chgData name="Cindy Hunt" userId="861b56f6-9294-4fe7-8581-72715adbb7f5" providerId="ADAL" clId="{6991CA68-5D71-4650-A3C8-165113A5FB64}"/>
    <pc:docChg chg="custSel modSld modMainMaster">
      <pc:chgData name="Cindy Hunt" userId="861b56f6-9294-4fe7-8581-72715adbb7f5" providerId="ADAL" clId="{6991CA68-5D71-4650-A3C8-165113A5FB64}" dt="2023-08-14T18:40:34.955" v="21"/>
      <pc:docMkLst>
        <pc:docMk/>
      </pc:docMkLst>
      <pc:sldChg chg="modSp">
        <pc:chgData name="Cindy Hunt" userId="861b56f6-9294-4fe7-8581-72715adbb7f5" providerId="ADAL" clId="{6991CA68-5D71-4650-A3C8-165113A5FB64}" dt="2023-08-14T18:40:07.076" v="0"/>
        <pc:sldMkLst>
          <pc:docMk/>
          <pc:sldMk cId="2652289066" sldId="256"/>
        </pc:sldMkLst>
      </pc:sldChg>
      <pc:sldChg chg="modSp setBg">
        <pc:chgData name="Cindy Hunt" userId="861b56f6-9294-4fe7-8581-72715adbb7f5" providerId="ADAL" clId="{6991CA68-5D71-4650-A3C8-165113A5FB64}" dt="2023-08-14T18:40:34.955" v="21"/>
        <pc:sldMkLst>
          <pc:docMk/>
          <pc:sldMk cId="3320865572" sldId="268"/>
        </pc:sldMkLst>
      </pc:sldChg>
      <pc:sldChg chg="modSp">
        <pc:chgData name="Cindy Hunt" userId="861b56f6-9294-4fe7-8581-72715adbb7f5" providerId="ADAL" clId="{6991CA68-5D71-4650-A3C8-165113A5FB64}" dt="2023-08-14T18:40:07.076" v="0"/>
        <pc:sldMkLst>
          <pc:docMk/>
          <pc:sldMk cId="3841389914" sldId="269"/>
        </pc:sldMkLst>
      </pc:sldChg>
      <pc:sldChg chg="modSp mod">
        <pc:chgData name="Cindy Hunt" userId="861b56f6-9294-4fe7-8581-72715adbb7f5" providerId="ADAL" clId="{6991CA68-5D71-4650-A3C8-165113A5FB64}" dt="2023-08-14T18:40:07.190" v="3" actId="27636"/>
        <pc:sldMkLst>
          <pc:docMk/>
          <pc:sldMk cId="1418086766" sldId="270"/>
        </pc:sldMkLst>
      </pc:sldChg>
      <pc:sldChg chg="modSp">
        <pc:chgData name="Cindy Hunt" userId="861b56f6-9294-4fe7-8581-72715adbb7f5" providerId="ADAL" clId="{6991CA68-5D71-4650-A3C8-165113A5FB64}" dt="2023-08-14T18:40:07.076" v="0"/>
        <pc:sldMkLst>
          <pc:docMk/>
          <pc:sldMk cId="1455413471" sldId="271"/>
        </pc:sldMkLst>
      </pc:sldChg>
      <pc:sldChg chg="modSp">
        <pc:chgData name="Cindy Hunt" userId="861b56f6-9294-4fe7-8581-72715adbb7f5" providerId="ADAL" clId="{6991CA68-5D71-4650-A3C8-165113A5FB64}" dt="2023-08-14T18:40:07.076" v="0"/>
        <pc:sldMkLst>
          <pc:docMk/>
          <pc:sldMk cId="2407748584" sldId="272"/>
        </pc:sldMkLst>
      </pc:sldChg>
      <pc:sldChg chg="modSp mod">
        <pc:chgData name="Cindy Hunt" userId="861b56f6-9294-4fe7-8581-72715adbb7f5" providerId="ADAL" clId="{6991CA68-5D71-4650-A3C8-165113A5FB64}" dt="2023-08-14T18:40:07.204" v="5" actId="27636"/>
        <pc:sldMkLst>
          <pc:docMk/>
          <pc:sldMk cId="3400585156" sldId="273"/>
        </pc:sldMkLst>
      </pc:sldChg>
      <pc:sldChg chg="modSp mod">
        <pc:chgData name="Cindy Hunt" userId="861b56f6-9294-4fe7-8581-72715adbb7f5" providerId="ADAL" clId="{6991CA68-5D71-4650-A3C8-165113A5FB64}" dt="2023-08-14T18:40:07.214" v="7" actId="27636"/>
        <pc:sldMkLst>
          <pc:docMk/>
          <pc:sldMk cId="3987007450" sldId="274"/>
        </pc:sldMkLst>
      </pc:sldChg>
      <pc:sldChg chg="modSp">
        <pc:chgData name="Cindy Hunt" userId="861b56f6-9294-4fe7-8581-72715adbb7f5" providerId="ADAL" clId="{6991CA68-5D71-4650-A3C8-165113A5FB64}" dt="2023-08-14T18:40:07.076" v="0"/>
        <pc:sldMkLst>
          <pc:docMk/>
          <pc:sldMk cId="2473357128" sldId="275"/>
        </pc:sldMkLst>
      </pc:sldChg>
      <pc:sldChg chg="modSp">
        <pc:chgData name="Cindy Hunt" userId="861b56f6-9294-4fe7-8581-72715adbb7f5" providerId="ADAL" clId="{6991CA68-5D71-4650-A3C8-165113A5FB64}" dt="2023-08-14T18:40:07.076" v="0"/>
        <pc:sldMkLst>
          <pc:docMk/>
          <pc:sldMk cId="3093440303" sldId="279"/>
        </pc:sldMkLst>
      </pc:sldChg>
      <pc:sldChg chg="modSp mod">
        <pc:chgData name="Cindy Hunt" userId="861b56f6-9294-4fe7-8581-72715adbb7f5" providerId="ADAL" clId="{6991CA68-5D71-4650-A3C8-165113A5FB64}" dt="2023-08-14T18:40:07.334" v="19" actId="27636"/>
        <pc:sldMkLst>
          <pc:docMk/>
          <pc:sldMk cId="1769001467" sldId="293"/>
        </pc:sldMkLst>
      </pc:sldChg>
      <pc:sldChg chg="modSp">
        <pc:chgData name="Cindy Hunt" userId="861b56f6-9294-4fe7-8581-72715adbb7f5" providerId="ADAL" clId="{6991CA68-5D71-4650-A3C8-165113A5FB64}" dt="2023-08-14T18:40:07.076" v="0"/>
        <pc:sldMkLst>
          <pc:docMk/>
          <pc:sldMk cId="4054088358" sldId="296"/>
        </pc:sldMkLst>
      </pc:sldChg>
      <pc:sldChg chg="modSp mod">
        <pc:chgData name="Cindy Hunt" userId="861b56f6-9294-4fe7-8581-72715adbb7f5" providerId="ADAL" clId="{6991CA68-5D71-4650-A3C8-165113A5FB64}" dt="2023-08-14T18:40:07.274" v="11" actId="27636"/>
        <pc:sldMkLst>
          <pc:docMk/>
          <pc:sldMk cId="400218601" sldId="297"/>
        </pc:sldMkLst>
      </pc:sldChg>
      <pc:sldChg chg="modSp mod">
        <pc:chgData name="Cindy Hunt" userId="861b56f6-9294-4fe7-8581-72715adbb7f5" providerId="ADAL" clId="{6991CA68-5D71-4650-A3C8-165113A5FB64}" dt="2023-08-14T18:40:07.283" v="12" actId="27636"/>
        <pc:sldMkLst>
          <pc:docMk/>
          <pc:sldMk cId="2601773366" sldId="298"/>
        </pc:sldMkLst>
      </pc:sldChg>
      <pc:sldChg chg="modSp mod">
        <pc:chgData name="Cindy Hunt" userId="861b56f6-9294-4fe7-8581-72715adbb7f5" providerId="ADAL" clId="{6991CA68-5D71-4650-A3C8-165113A5FB64}" dt="2023-08-14T18:40:07.305" v="15" actId="27636"/>
        <pc:sldMkLst>
          <pc:docMk/>
          <pc:sldMk cId="1400022560" sldId="300"/>
        </pc:sldMkLst>
      </pc:sldChg>
      <pc:sldChg chg="modSp">
        <pc:chgData name="Cindy Hunt" userId="861b56f6-9294-4fe7-8581-72715adbb7f5" providerId="ADAL" clId="{6991CA68-5D71-4650-A3C8-165113A5FB64}" dt="2023-08-14T18:40:07.076" v="0"/>
        <pc:sldMkLst>
          <pc:docMk/>
          <pc:sldMk cId="3511246757" sldId="301"/>
        </pc:sldMkLst>
      </pc:sldChg>
      <pc:sldChg chg="modSp">
        <pc:chgData name="Cindy Hunt" userId="861b56f6-9294-4fe7-8581-72715adbb7f5" providerId="ADAL" clId="{6991CA68-5D71-4650-A3C8-165113A5FB64}" dt="2023-08-14T18:40:07.076" v="0"/>
        <pc:sldMkLst>
          <pc:docMk/>
          <pc:sldMk cId="578605321" sldId="302"/>
        </pc:sldMkLst>
      </pc:sldChg>
      <pc:sldChg chg="modSp">
        <pc:chgData name="Cindy Hunt" userId="861b56f6-9294-4fe7-8581-72715adbb7f5" providerId="ADAL" clId="{6991CA68-5D71-4650-A3C8-165113A5FB64}" dt="2023-08-14T18:40:07.076" v="0"/>
        <pc:sldMkLst>
          <pc:docMk/>
          <pc:sldMk cId="17370423" sldId="303"/>
        </pc:sldMkLst>
      </pc:sldChg>
      <pc:sldChg chg="modSp">
        <pc:chgData name="Cindy Hunt" userId="861b56f6-9294-4fe7-8581-72715adbb7f5" providerId="ADAL" clId="{6991CA68-5D71-4650-A3C8-165113A5FB64}" dt="2023-08-14T18:40:07.076" v="0"/>
        <pc:sldMkLst>
          <pc:docMk/>
          <pc:sldMk cId="1011982379" sldId="304"/>
        </pc:sldMkLst>
      </pc:sldChg>
      <pc:sldChg chg="modSp mod">
        <pc:chgData name="Cindy Hunt" userId="861b56f6-9294-4fe7-8581-72715adbb7f5" providerId="ADAL" clId="{6991CA68-5D71-4650-A3C8-165113A5FB64}" dt="2023-08-14T18:40:07.310" v="16" actId="27636"/>
        <pc:sldMkLst>
          <pc:docMk/>
          <pc:sldMk cId="3832405347" sldId="306"/>
        </pc:sldMkLst>
      </pc:sldChg>
      <pc:sldChg chg="modSp mod">
        <pc:chgData name="Cindy Hunt" userId="861b56f6-9294-4fe7-8581-72715adbb7f5" providerId="ADAL" clId="{6991CA68-5D71-4650-A3C8-165113A5FB64}" dt="2023-08-14T18:40:07.314" v="17" actId="27636"/>
        <pc:sldMkLst>
          <pc:docMk/>
          <pc:sldMk cId="164728111" sldId="307"/>
        </pc:sldMkLst>
      </pc:sldChg>
      <pc:sldChg chg="modSp mod">
        <pc:chgData name="Cindy Hunt" userId="861b56f6-9294-4fe7-8581-72715adbb7f5" providerId="ADAL" clId="{6991CA68-5D71-4650-A3C8-165113A5FB64}" dt="2023-08-14T18:40:07.316" v="18" actId="27636"/>
        <pc:sldMkLst>
          <pc:docMk/>
          <pc:sldMk cId="461978139" sldId="309"/>
        </pc:sldMkLst>
      </pc:sldChg>
      <pc:sldChg chg="modSp">
        <pc:chgData name="Cindy Hunt" userId="861b56f6-9294-4fe7-8581-72715adbb7f5" providerId="ADAL" clId="{6991CA68-5D71-4650-A3C8-165113A5FB64}" dt="2023-08-14T18:40:07.076" v="0"/>
        <pc:sldMkLst>
          <pc:docMk/>
          <pc:sldMk cId="1741201930" sldId="310"/>
        </pc:sldMkLst>
      </pc:sldChg>
      <pc:sldChg chg="modSp">
        <pc:chgData name="Cindy Hunt" userId="861b56f6-9294-4fe7-8581-72715adbb7f5" providerId="ADAL" clId="{6991CA68-5D71-4650-A3C8-165113A5FB64}" dt="2023-08-14T18:40:07.076" v="0"/>
        <pc:sldMkLst>
          <pc:docMk/>
          <pc:sldMk cId="827779979" sldId="312"/>
        </pc:sldMkLst>
      </pc:sldChg>
      <pc:sldChg chg="modSp">
        <pc:chgData name="Cindy Hunt" userId="861b56f6-9294-4fe7-8581-72715adbb7f5" providerId="ADAL" clId="{6991CA68-5D71-4650-A3C8-165113A5FB64}" dt="2023-08-14T18:40:07.076" v="0"/>
        <pc:sldMkLst>
          <pc:docMk/>
          <pc:sldMk cId="3424573494" sldId="314"/>
        </pc:sldMkLst>
      </pc:sldChg>
      <pc:sldChg chg="modSp mod">
        <pc:chgData name="Cindy Hunt" userId="861b56f6-9294-4fe7-8581-72715adbb7f5" providerId="ADAL" clId="{6991CA68-5D71-4650-A3C8-165113A5FB64}" dt="2023-08-14T18:40:07.242" v="9" actId="27636"/>
        <pc:sldMkLst>
          <pc:docMk/>
          <pc:sldMk cId="1348139752" sldId="315"/>
        </pc:sldMkLst>
      </pc:sldChg>
      <pc:sldChg chg="modSp">
        <pc:chgData name="Cindy Hunt" userId="861b56f6-9294-4fe7-8581-72715adbb7f5" providerId="ADAL" clId="{6991CA68-5D71-4650-A3C8-165113A5FB64}" dt="2023-08-14T18:40:07.076" v="0"/>
        <pc:sldMkLst>
          <pc:docMk/>
          <pc:sldMk cId="4236032320" sldId="316"/>
        </pc:sldMkLst>
      </pc:sldChg>
      <pc:sldMasterChg chg="setBg modSldLayout">
        <pc:chgData name="Cindy Hunt" userId="861b56f6-9294-4fe7-8581-72715adbb7f5" providerId="ADAL" clId="{6991CA68-5D71-4650-A3C8-165113A5FB64}" dt="2023-08-14T18:40:34.955" v="21"/>
        <pc:sldMasterMkLst>
          <pc:docMk/>
          <pc:sldMasterMk cId="2189590699" sldId="2147483807"/>
        </pc:sldMasterMkLst>
        <pc:sldLayoutChg chg="setBg">
          <pc:chgData name="Cindy Hunt" userId="861b56f6-9294-4fe7-8581-72715adbb7f5" providerId="ADAL" clId="{6991CA68-5D71-4650-A3C8-165113A5FB64}" dt="2023-08-14T18:40:34.955" v="21"/>
          <pc:sldLayoutMkLst>
            <pc:docMk/>
            <pc:sldMasterMk cId="2189590699" sldId="2147483807"/>
            <pc:sldLayoutMk cId="4078132248" sldId="2147483808"/>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3428149442" sldId="2147483809"/>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4175808730" sldId="2147483810"/>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581868915" sldId="2147483811"/>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3230065396" sldId="2147483812"/>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93441410" sldId="2147483813"/>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2416016829" sldId="2147483814"/>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747765049" sldId="2147483815"/>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2023973113" sldId="2147483816"/>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2662716030" sldId="2147483817"/>
          </pc:sldLayoutMkLst>
        </pc:sldLayoutChg>
        <pc:sldLayoutChg chg="setBg">
          <pc:chgData name="Cindy Hunt" userId="861b56f6-9294-4fe7-8581-72715adbb7f5" providerId="ADAL" clId="{6991CA68-5D71-4650-A3C8-165113A5FB64}" dt="2023-08-14T18:40:34.955" v="21"/>
          <pc:sldLayoutMkLst>
            <pc:docMk/>
            <pc:sldMasterMk cId="2189590699" sldId="2147483807"/>
            <pc:sldLayoutMk cId="4023000300" sldId="2147483818"/>
          </pc:sldLayoutMkLst>
        </pc:sldLayoutChg>
      </pc:sldMasterChg>
    </pc:docChg>
  </pc:docChgLst>
  <pc:docChgLst>
    <pc:chgData name="Cindy Hunt" userId="861b56f6-9294-4fe7-8581-72715adbb7f5" providerId="ADAL" clId="{A86AB93B-71FA-4F4F-9BBE-F636026A429B}"/>
    <pc:docChg chg="custSel modSld">
      <pc:chgData name="Cindy Hunt" userId="861b56f6-9294-4fe7-8581-72715adbb7f5" providerId="ADAL" clId="{A86AB93B-71FA-4F4F-9BBE-F636026A429B}" dt="2023-12-12T09:00:34.597" v="260" actId="12"/>
      <pc:docMkLst>
        <pc:docMk/>
      </pc:docMkLst>
      <pc:sldChg chg="modSp mod">
        <pc:chgData name="Cindy Hunt" userId="861b56f6-9294-4fe7-8581-72715adbb7f5" providerId="ADAL" clId="{A86AB93B-71FA-4F4F-9BBE-F636026A429B}" dt="2023-12-12T09:00:34.597" v="260" actId="12"/>
        <pc:sldMkLst>
          <pc:docMk/>
          <pc:sldMk cId="1769001467" sldId="293"/>
        </pc:sldMkLst>
      </pc:sldChg>
    </pc:docChg>
  </pc:docChgLst>
  <pc:docChgLst>
    <pc:chgData name="Cindy Hunt" userId="861b56f6-9294-4fe7-8581-72715adbb7f5" providerId="ADAL" clId="{BCB2C740-50D8-4520-93D4-84084367612C}"/>
    <pc:docChg chg="modSld">
      <pc:chgData name="Cindy Hunt" userId="861b56f6-9294-4fe7-8581-72715adbb7f5" providerId="ADAL" clId="{BCB2C740-50D8-4520-93D4-84084367612C}" dt="2025-10-15T10:57:49.734" v="15" actId="20577"/>
      <pc:docMkLst>
        <pc:docMk/>
      </pc:docMkLst>
      <pc:sldChg chg="modSp mod">
        <pc:chgData name="Cindy Hunt" userId="861b56f6-9294-4fe7-8581-72715adbb7f5" providerId="ADAL" clId="{BCB2C740-50D8-4520-93D4-84084367612C}" dt="2025-10-15T10:57:49.734" v="15" actId="20577"/>
        <pc:sldMkLst>
          <pc:docMk/>
          <pc:sldMk cId="1769001467" sldId="293"/>
        </pc:sldMkLst>
        <pc:spChg chg="mod">
          <ac:chgData name="Cindy Hunt" userId="861b56f6-9294-4fe7-8581-72715adbb7f5" providerId="ADAL" clId="{BCB2C740-50D8-4520-93D4-84084367612C}" dt="2025-10-15T10:57:49.734" v="15" actId="20577"/>
          <ac:spMkLst>
            <pc:docMk/>
            <pc:sldMk cId="1769001467" sldId="293"/>
            <ac:spMk id="6" creationId="{00000000-0000-0000-0000-000000000000}"/>
          </ac:spMkLst>
        </pc:spChg>
      </pc:sldChg>
    </pc:docChg>
  </pc:docChgLst>
  <pc:docChgLst>
    <pc:chgData name="Cindy Hunt" userId="861b56f6-9294-4fe7-8581-72715adbb7f5" providerId="ADAL" clId="{B2229A25-2389-4FF0-8CB0-1522B2F07BD0}"/>
    <pc:docChg chg="custSel modSld">
      <pc:chgData name="Cindy Hunt" userId="861b56f6-9294-4fe7-8581-72715adbb7f5" providerId="ADAL" clId="{B2229A25-2389-4FF0-8CB0-1522B2F07BD0}" dt="2023-09-19T12:15:25.960" v="177" actId="207"/>
      <pc:docMkLst>
        <pc:docMk/>
      </pc:docMkLst>
      <pc:sldChg chg="modSp mod">
        <pc:chgData name="Cindy Hunt" userId="861b56f6-9294-4fe7-8581-72715adbb7f5" providerId="ADAL" clId="{B2229A25-2389-4FF0-8CB0-1522B2F07BD0}" dt="2023-09-18T14:22:53.565" v="0" actId="207"/>
        <pc:sldMkLst>
          <pc:docMk/>
          <pc:sldMk cId="2652289066" sldId="256"/>
        </pc:sldMkLst>
      </pc:sldChg>
      <pc:sldChg chg="modSp mod">
        <pc:chgData name="Cindy Hunt" userId="861b56f6-9294-4fe7-8581-72715adbb7f5" providerId="ADAL" clId="{B2229A25-2389-4FF0-8CB0-1522B2F07BD0}" dt="2023-09-18T14:23:19.674" v="3" actId="207"/>
        <pc:sldMkLst>
          <pc:docMk/>
          <pc:sldMk cId="1892750765" sldId="267"/>
        </pc:sldMkLst>
      </pc:sldChg>
      <pc:sldChg chg="modSp mod">
        <pc:chgData name="Cindy Hunt" userId="861b56f6-9294-4fe7-8581-72715adbb7f5" providerId="ADAL" clId="{B2229A25-2389-4FF0-8CB0-1522B2F07BD0}" dt="2023-09-18T14:26:56.382" v="24" actId="255"/>
        <pc:sldMkLst>
          <pc:docMk/>
          <pc:sldMk cId="3320865572" sldId="268"/>
        </pc:sldMkLst>
      </pc:sldChg>
      <pc:sldChg chg="modSp mod">
        <pc:chgData name="Cindy Hunt" userId="861b56f6-9294-4fe7-8581-72715adbb7f5" providerId="ADAL" clId="{B2229A25-2389-4FF0-8CB0-1522B2F07BD0}" dt="2023-09-18T14:25:41.522" v="19" actId="255"/>
        <pc:sldMkLst>
          <pc:docMk/>
          <pc:sldMk cId="3841389914" sldId="269"/>
        </pc:sldMkLst>
      </pc:sldChg>
      <pc:sldChg chg="modSp mod">
        <pc:chgData name="Cindy Hunt" userId="861b56f6-9294-4fe7-8581-72715adbb7f5" providerId="ADAL" clId="{B2229A25-2389-4FF0-8CB0-1522B2F07BD0}" dt="2023-09-18T14:25:13.701" v="15" actId="207"/>
        <pc:sldMkLst>
          <pc:docMk/>
          <pc:sldMk cId="1418086766" sldId="270"/>
        </pc:sldMkLst>
      </pc:sldChg>
      <pc:sldChg chg="modSp mod">
        <pc:chgData name="Cindy Hunt" userId="861b56f6-9294-4fe7-8581-72715adbb7f5" providerId="ADAL" clId="{B2229A25-2389-4FF0-8CB0-1522B2F07BD0}" dt="2023-09-18T14:27:24.770" v="26" actId="207"/>
        <pc:sldMkLst>
          <pc:docMk/>
          <pc:sldMk cId="1455413471" sldId="271"/>
        </pc:sldMkLst>
      </pc:sldChg>
      <pc:sldChg chg="modSp mod">
        <pc:chgData name="Cindy Hunt" userId="861b56f6-9294-4fe7-8581-72715adbb7f5" providerId="ADAL" clId="{B2229A25-2389-4FF0-8CB0-1522B2F07BD0}" dt="2023-09-18T14:27:36.367" v="27" actId="207"/>
        <pc:sldMkLst>
          <pc:docMk/>
          <pc:sldMk cId="2407748584" sldId="272"/>
        </pc:sldMkLst>
      </pc:sldChg>
      <pc:sldChg chg="modSp mod">
        <pc:chgData name="Cindy Hunt" userId="861b56f6-9294-4fe7-8581-72715adbb7f5" providerId="ADAL" clId="{B2229A25-2389-4FF0-8CB0-1522B2F07BD0}" dt="2023-09-18T14:28:37.089" v="32" actId="207"/>
        <pc:sldMkLst>
          <pc:docMk/>
          <pc:sldMk cId="3400585156" sldId="273"/>
        </pc:sldMkLst>
      </pc:sldChg>
      <pc:sldChg chg="modSp mod">
        <pc:chgData name="Cindy Hunt" userId="861b56f6-9294-4fe7-8581-72715adbb7f5" providerId="ADAL" clId="{B2229A25-2389-4FF0-8CB0-1522B2F07BD0}" dt="2023-09-18T14:31:11.364" v="57" actId="207"/>
        <pc:sldMkLst>
          <pc:docMk/>
          <pc:sldMk cId="3987007450" sldId="274"/>
        </pc:sldMkLst>
      </pc:sldChg>
      <pc:sldChg chg="modSp mod">
        <pc:chgData name="Cindy Hunt" userId="861b56f6-9294-4fe7-8581-72715adbb7f5" providerId="ADAL" clId="{B2229A25-2389-4FF0-8CB0-1522B2F07BD0}" dt="2023-09-18T14:32:45.974" v="65" actId="255"/>
        <pc:sldMkLst>
          <pc:docMk/>
          <pc:sldMk cId="2473357128" sldId="275"/>
        </pc:sldMkLst>
      </pc:sldChg>
      <pc:sldChg chg="modSp mod">
        <pc:chgData name="Cindy Hunt" userId="861b56f6-9294-4fe7-8581-72715adbb7f5" providerId="ADAL" clId="{B2229A25-2389-4FF0-8CB0-1522B2F07BD0}" dt="2023-09-18T14:33:38.385" v="71" actId="207"/>
        <pc:sldMkLst>
          <pc:docMk/>
          <pc:sldMk cId="3093440303" sldId="279"/>
        </pc:sldMkLst>
      </pc:sldChg>
      <pc:sldChg chg="modSp mod">
        <pc:chgData name="Cindy Hunt" userId="861b56f6-9294-4fe7-8581-72715adbb7f5" providerId="ADAL" clId="{B2229A25-2389-4FF0-8CB0-1522B2F07BD0}" dt="2023-09-19T12:15:25.960" v="177" actId="207"/>
        <pc:sldMkLst>
          <pc:docMk/>
          <pc:sldMk cId="1769001467" sldId="293"/>
        </pc:sldMkLst>
      </pc:sldChg>
      <pc:sldChg chg="modSp mod">
        <pc:chgData name="Cindy Hunt" userId="861b56f6-9294-4fe7-8581-72715adbb7f5" providerId="ADAL" clId="{B2229A25-2389-4FF0-8CB0-1522B2F07BD0}" dt="2023-09-18T14:23:11.050" v="2" actId="207"/>
        <pc:sldMkLst>
          <pc:docMk/>
          <pc:sldMk cId="4054088358" sldId="296"/>
        </pc:sldMkLst>
      </pc:sldChg>
      <pc:sldChg chg="modSp mod">
        <pc:chgData name="Cindy Hunt" userId="861b56f6-9294-4fe7-8581-72715adbb7f5" providerId="ADAL" clId="{B2229A25-2389-4FF0-8CB0-1522B2F07BD0}" dt="2023-09-18T14:35:01.723" v="88" actId="20577"/>
        <pc:sldMkLst>
          <pc:docMk/>
          <pc:sldMk cId="400218601" sldId="297"/>
        </pc:sldMkLst>
      </pc:sldChg>
      <pc:sldChg chg="modSp mod">
        <pc:chgData name="Cindy Hunt" userId="861b56f6-9294-4fe7-8581-72715adbb7f5" providerId="ADAL" clId="{B2229A25-2389-4FF0-8CB0-1522B2F07BD0}" dt="2023-09-18T14:36:45.865" v="102" actId="1076"/>
        <pc:sldMkLst>
          <pc:docMk/>
          <pc:sldMk cId="2601773366" sldId="298"/>
        </pc:sldMkLst>
      </pc:sldChg>
      <pc:sldChg chg="modSp mod">
        <pc:chgData name="Cindy Hunt" userId="861b56f6-9294-4fe7-8581-72715adbb7f5" providerId="ADAL" clId="{B2229A25-2389-4FF0-8CB0-1522B2F07BD0}" dt="2023-09-18T14:39:45.903" v="146" actId="207"/>
        <pc:sldMkLst>
          <pc:docMk/>
          <pc:sldMk cId="3489110882" sldId="299"/>
        </pc:sldMkLst>
      </pc:sldChg>
      <pc:sldChg chg="modSp mod">
        <pc:chgData name="Cindy Hunt" userId="861b56f6-9294-4fe7-8581-72715adbb7f5" providerId="ADAL" clId="{B2229A25-2389-4FF0-8CB0-1522B2F07BD0}" dt="2023-09-18T14:40:08.914" v="147" actId="207"/>
        <pc:sldMkLst>
          <pc:docMk/>
          <pc:sldMk cId="1400022560" sldId="300"/>
        </pc:sldMkLst>
      </pc:sldChg>
      <pc:sldChg chg="modSp mod">
        <pc:chgData name="Cindy Hunt" userId="861b56f6-9294-4fe7-8581-72715adbb7f5" providerId="ADAL" clId="{B2229A25-2389-4FF0-8CB0-1522B2F07BD0}" dt="2023-09-18T14:26:24.328" v="22" actId="255"/>
        <pc:sldMkLst>
          <pc:docMk/>
          <pc:sldMk cId="3511246757" sldId="301"/>
        </pc:sldMkLst>
      </pc:sldChg>
      <pc:sldChg chg="modSp mod">
        <pc:chgData name="Cindy Hunt" userId="861b56f6-9294-4fe7-8581-72715adbb7f5" providerId="ADAL" clId="{B2229A25-2389-4FF0-8CB0-1522B2F07BD0}" dt="2023-09-18T14:28:24.537" v="30" actId="255"/>
        <pc:sldMkLst>
          <pc:docMk/>
          <pc:sldMk cId="578605321" sldId="302"/>
        </pc:sldMkLst>
      </pc:sldChg>
      <pc:sldChg chg="modSp mod">
        <pc:chgData name="Cindy Hunt" userId="861b56f6-9294-4fe7-8581-72715adbb7f5" providerId="ADAL" clId="{B2229A25-2389-4FF0-8CB0-1522B2F07BD0}" dt="2023-09-18T14:35:24.053" v="91" actId="20577"/>
        <pc:sldMkLst>
          <pc:docMk/>
          <pc:sldMk cId="17370423" sldId="303"/>
        </pc:sldMkLst>
      </pc:sldChg>
      <pc:sldChg chg="modSp mod">
        <pc:chgData name="Cindy Hunt" userId="861b56f6-9294-4fe7-8581-72715adbb7f5" providerId="ADAL" clId="{B2229A25-2389-4FF0-8CB0-1522B2F07BD0}" dt="2023-09-18T14:23:46.240" v="7" actId="114"/>
        <pc:sldMkLst>
          <pc:docMk/>
          <pc:sldMk cId="1011982379" sldId="304"/>
        </pc:sldMkLst>
      </pc:sldChg>
      <pc:sldChg chg="modSp mod">
        <pc:chgData name="Cindy Hunt" userId="861b56f6-9294-4fe7-8581-72715adbb7f5" providerId="ADAL" clId="{B2229A25-2389-4FF0-8CB0-1522B2F07BD0}" dt="2023-09-18T14:40:32.916" v="150" actId="207"/>
        <pc:sldMkLst>
          <pc:docMk/>
          <pc:sldMk cId="3832405347" sldId="306"/>
        </pc:sldMkLst>
      </pc:sldChg>
      <pc:sldChg chg="modSp mod">
        <pc:chgData name="Cindy Hunt" userId="861b56f6-9294-4fe7-8581-72715adbb7f5" providerId="ADAL" clId="{B2229A25-2389-4FF0-8CB0-1522B2F07BD0}" dt="2023-09-18T14:40:54.150" v="152" actId="207"/>
        <pc:sldMkLst>
          <pc:docMk/>
          <pc:sldMk cId="164728111" sldId="307"/>
        </pc:sldMkLst>
      </pc:sldChg>
      <pc:sldChg chg="modSp mod">
        <pc:chgData name="Cindy Hunt" userId="861b56f6-9294-4fe7-8581-72715adbb7f5" providerId="ADAL" clId="{B2229A25-2389-4FF0-8CB0-1522B2F07BD0}" dt="2023-09-18T14:41:12.798" v="154" actId="207"/>
        <pc:sldMkLst>
          <pc:docMk/>
          <pc:sldMk cId="461978139" sldId="309"/>
        </pc:sldMkLst>
      </pc:sldChg>
      <pc:sldChg chg="modSp mod">
        <pc:chgData name="Cindy Hunt" userId="861b56f6-9294-4fe7-8581-72715adbb7f5" providerId="ADAL" clId="{B2229A25-2389-4FF0-8CB0-1522B2F07BD0}" dt="2023-09-18T14:33:14.623" v="69" actId="255"/>
        <pc:sldMkLst>
          <pc:docMk/>
          <pc:sldMk cId="1741201930" sldId="310"/>
        </pc:sldMkLst>
      </pc:sldChg>
      <pc:sldChg chg="modSp mod">
        <pc:chgData name="Cindy Hunt" userId="861b56f6-9294-4fe7-8581-72715adbb7f5" providerId="ADAL" clId="{B2229A25-2389-4FF0-8CB0-1522B2F07BD0}" dt="2023-09-18T14:41:30.979" v="156" actId="207"/>
        <pc:sldMkLst>
          <pc:docMk/>
          <pc:sldMk cId="827779979" sldId="312"/>
        </pc:sldMkLst>
      </pc:sldChg>
      <pc:sldChg chg="modSp mod">
        <pc:chgData name="Cindy Hunt" userId="861b56f6-9294-4fe7-8581-72715adbb7f5" providerId="ADAL" clId="{B2229A25-2389-4FF0-8CB0-1522B2F07BD0}" dt="2023-09-18T14:36:28.541" v="100" actId="113"/>
        <pc:sldMkLst>
          <pc:docMk/>
          <pc:sldMk cId="3424573494" sldId="314"/>
        </pc:sldMkLst>
      </pc:sldChg>
      <pc:sldChg chg="modSp mod">
        <pc:chgData name="Cindy Hunt" userId="861b56f6-9294-4fe7-8581-72715adbb7f5" providerId="ADAL" clId="{B2229A25-2389-4FF0-8CB0-1522B2F07BD0}" dt="2023-09-18T14:31:03.098" v="56" actId="207"/>
        <pc:sldMkLst>
          <pc:docMk/>
          <pc:sldMk cId="1348139752" sldId="315"/>
        </pc:sldMkLst>
      </pc:sldChg>
      <pc:sldChg chg="modSp mod">
        <pc:chgData name="Cindy Hunt" userId="861b56f6-9294-4fe7-8581-72715adbb7f5" providerId="ADAL" clId="{B2229A25-2389-4FF0-8CB0-1522B2F07BD0}" dt="2023-09-18T14:31:56.774" v="62" actId="20577"/>
        <pc:sldMkLst>
          <pc:docMk/>
          <pc:sldMk cId="4236032320" sldId="3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CF197AD-4FB2-4664-9082-DCFB6A0C5BE7}" type="datetimeFigureOut">
              <a:rPr lang="cy-GB" smtClean="0"/>
              <a:t>15/10/2025</a:t>
            </a:fld>
            <a:endParaRPr lang="cy-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516CCD8-C88A-477C-932F-B3A531EDFD37}" type="slidenum">
              <a:rPr lang="cy-GB" smtClean="0"/>
              <a:t>‹#›</a:t>
            </a:fld>
            <a:endParaRPr lang="cy-GB"/>
          </a:p>
        </p:txBody>
      </p:sp>
    </p:spTree>
    <p:extLst>
      <p:ext uri="{BB962C8B-B14F-4D97-AF65-F5344CB8AC3E}">
        <p14:creationId xmlns:p14="http://schemas.microsoft.com/office/powerpoint/2010/main" val="4065305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16CCD8-C88A-477C-932F-B3A531EDFD37}" type="slidenum">
              <a:rPr lang="cy-GB" smtClean="0"/>
              <a:t>6</a:t>
            </a:fld>
            <a:endParaRPr lang="cy-GB"/>
          </a:p>
        </p:txBody>
      </p:sp>
    </p:spTree>
    <p:extLst>
      <p:ext uri="{BB962C8B-B14F-4D97-AF65-F5344CB8AC3E}">
        <p14:creationId xmlns:p14="http://schemas.microsoft.com/office/powerpoint/2010/main" val="3838897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fr-FR" altLang="en-US"/>
          </a:p>
        </p:txBody>
      </p:sp>
      <p:sp>
        <p:nvSpPr>
          <p:cNvPr id="43012" name="Espace réservé du numéro de diapositive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3200">
                <a:solidFill>
                  <a:srgbClr val="424D43"/>
                </a:solidFill>
                <a:latin typeface="Palatino" charset="0"/>
                <a:ea typeface="ヒラギノ明朝 ProN W3" charset="0"/>
                <a:cs typeface="ヒラギノ明朝 ProN W3" charset="0"/>
                <a:sym typeface="Palatino" charset="0"/>
              </a:defRPr>
            </a:lvl1pPr>
            <a:lvl2pPr marL="742950" indent="-285750" eaLnBrk="0" hangingPunct="0">
              <a:defRPr sz="3200">
                <a:solidFill>
                  <a:srgbClr val="424D43"/>
                </a:solidFill>
                <a:latin typeface="Palatino" charset="0"/>
                <a:ea typeface="ヒラギノ明朝 ProN W3" charset="0"/>
                <a:cs typeface="ヒラギノ明朝 ProN W3" charset="0"/>
                <a:sym typeface="Palatino" charset="0"/>
              </a:defRPr>
            </a:lvl2pPr>
            <a:lvl3pPr marL="1143000" indent="-228600" eaLnBrk="0" hangingPunct="0">
              <a:defRPr sz="3200">
                <a:solidFill>
                  <a:srgbClr val="424D43"/>
                </a:solidFill>
                <a:latin typeface="Palatino" charset="0"/>
                <a:ea typeface="ヒラギノ明朝 ProN W3" charset="0"/>
                <a:cs typeface="ヒラギノ明朝 ProN W3" charset="0"/>
                <a:sym typeface="Palatino" charset="0"/>
              </a:defRPr>
            </a:lvl3pPr>
            <a:lvl4pPr marL="1600200" indent="-228600" eaLnBrk="0" hangingPunct="0">
              <a:defRPr sz="3200">
                <a:solidFill>
                  <a:srgbClr val="424D43"/>
                </a:solidFill>
                <a:latin typeface="Palatino" charset="0"/>
                <a:ea typeface="ヒラギノ明朝 ProN W3" charset="0"/>
                <a:cs typeface="ヒラギノ明朝 ProN W3" charset="0"/>
                <a:sym typeface="Palatino" charset="0"/>
              </a:defRPr>
            </a:lvl4pPr>
            <a:lvl5pPr marL="2057400" indent="-228600" eaLnBrk="0" hangingPunct="0">
              <a:defRPr sz="3200">
                <a:solidFill>
                  <a:srgbClr val="424D43"/>
                </a:solidFill>
                <a:latin typeface="Palatino" charset="0"/>
                <a:ea typeface="ヒラギノ明朝 ProN W3" charset="0"/>
                <a:cs typeface="ヒラギノ明朝 ProN W3" charset="0"/>
                <a:sym typeface="Palatino" charset="0"/>
              </a:defRPr>
            </a:lvl5pPr>
            <a:lvl6pPr marL="25146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6pPr>
            <a:lvl7pPr marL="29718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7pPr>
            <a:lvl8pPr marL="34290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8pPr>
            <a:lvl9pPr marL="38862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9pPr>
          </a:lstStyle>
          <a:p>
            <a:pPr eaLnBrk="1" hangingPunct="1"/>
            <a:fld id="{32FBAEFF-A414-486B-9263-429A2CC395D0}" type="slidenum">
              <a:rPr lang="fr-FR" altLang="cy-GB" sz="1200"/>
              <a:pPr eaLnBrk="1" hangingPunct="1"/>
              <a:t>26</a:t>
            </a:fld>
            <a:endParaRPr lang="fr-FR" altLang="cy-GB" sz="1200"/>
          </a:p>
        </p:txBody>
      </p:sp>
    </p:spTree>
    <p:extLst>
      <p:ext uri="{BB962C8B-B14F-4D97-AF65-F5344CB8AC3E}">
        <p14:creationId xmlns:p14="http://schemas.microsoft.com/office/powerpoint/2010/main" val="1189874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16CCD8-C88A-477C-932F-B3A531EDFD37}" type="slidenum">
              <a:rPr lang="cy-GB" smtClean="0"/>
              <a:t>27</a:t>
            </a:fld>
            <a:endParaRPr lang="cy-GB"/>
          </a:p>
        </p:txBody>
      </p:sp>
    </p:spTree>
    <p:extLst>
      <p:ext uri="{BB962C8B-B14F-4D97-AF65-F5344CB8AC3E}">
        <p14:creationId xmlns:p14="http://schemas.microsoft.com/office/powerpoint/2010/main" val="54322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0.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0.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0.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3.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3.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4.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4.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4.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4.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4.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4.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4.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39461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0231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68976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21602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55829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E13C-5FE3-671B-2779-E352C3AD191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5248B4-107D-58A5-E927-B7EFA5593E1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27B8A-C8FB-6086-3F54-C52069ED8294}"/>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EE1077A7-C1FC-CE9B-C7B1-3FBDFEC7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F8F4-5C27-C3A2-39A5-EDE84146D96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374313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254096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037754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773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18028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40353010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438363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23626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45658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1459144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77887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370068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250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651096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69231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011246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3567059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983302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309065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94264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1410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79816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00102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E13C-5FE3-671B-2779-E352C3AD191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5248B4-107D-58A5-E927-B7EFA5593E1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27B8A-C8FB-6086-3F54-C52069ED8294}"/>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EE1077A7-C1FC-CE9B-C7B1-3FBDFEC7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F8F4-5C27-C3A2-39A5-EDE84146D96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8380492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2818782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4588396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5425200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393309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18351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9723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E13C-5FE3-671B-2779-E352C3AD191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5248B4-107D-58A5-E927-B7EFA5593E1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27B8A-C8FB-6086-3F54-C52069ED8294}"/>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EE1077A7-C1FC-CE9B-C7B1-3FBDFEC7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F8F4-5C27-C3A2-39A5-EDE84146D96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3093297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1560094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41770485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80550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82161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6777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20042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9207994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42106204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371286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7995802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0564463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26716163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176414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80427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16495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0748651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366193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167368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1823130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413582320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72295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35743471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701279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7097140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4322670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72090999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7484630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2731714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2202883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703546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770825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2036330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7363908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78938607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89241563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739434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3861634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0393298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96345472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83654590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15607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94913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370758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09347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772651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519644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8859097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9682763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59070561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91019243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5776327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3484115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26149232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9444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3.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9.xml"/><Relationship Id="rId7" Type="http://schemas.openxmlformats.org/officeDocument/2006/relationships/theme" Target="../theme/theme4.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35.xml"/><Relationship Id="rId7" Type="http://schemas.openxmlformats.org/officeDocument/2006/relationships/theme" Target="../theme/theme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52.xml"/><Relationship Id="rId7" Type="http://schemas.openxmlformats.org/officeDocument/2006/relationships/slideLayout" Target="../slideLayouts/slideLayout56.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5" Type="http://schemas.openxmlformats.org/officeDocument/2006/relationships/slideLayout" Target="../slideLayouts/slideLayout54.xml"/><Relationship Id="rId4" Type="http://schemas.openxmlformats.org/officeDocument/2006/relationships/slideLayout" Target="../slideLayouts/slideLayout53.xml"/><Relationship Id="rId9" Type="http://schemas.openxmlformats.org/officeDocument/2006/relationships/image" Target="../media/image1.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59.xml"/><Relationship Id="rId7" Type="http://schemas.openxmlformats.org/officeDocument/2006/relationships/theme" Target="../theme/theme9.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image" Target="../media/image8.png"/><Relationship Id="rId5" Type="http://schemas.openxmlformats.org/officeDocument/2006/relationships/slideLayout" Target="../slideLayouts/slideLayout67.xml"/><Relationship Id="rId10" Type="http://schemas.openxmlformats.org/officeDocument/2006/relationships/theme" Target="../theme/theme10.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15.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1.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79.xml"/><Relationship Id="rId2" Type="http://schemas.openxmlformats.org/officeDocument/2006/relationships/slideLayout" Target="../slideLayouts/slideLayout78.xml"/><Relationship Id="rId1" Type="http://schemas.openxmlformats.org/officeDocument/2006/relationships/slideLayout" Target="../slideLayouts/slideLayout77.xml"/><Relationship Id="rId5" Type="http://schemas.openxmlformats.org/officeDocument/2006/relationships/image" Target="../media/image16.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82.xml"/><Relationship Id="rId2" Type="http://schemas.openxmlformats.org/officeDocument/2006/relationships/slideLayout" Target="../slideLayouts/slideLayout81.xml"/><Relationship Id="rId1" Type="http://schemas.openxmlformats.org/officeDocument/2006/relationships/slideLayout" Target="../slideLayouts/slideLayout80.xml"/><Relationship Id="rId5" Type="http://schemas.openxmlformats.org/officeDocument/2006/relationships/image" Target="../media/image19.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90.xml"/><Relationship Id="rId3" Type="http://schemas.openxmlformats.org/officeDocument/2006/relationships/slideLayout" Target="../slideLayouts/slideLayout85.xml"/><Relationship Id="rId7" Type="http://schemas.openxmlformats.org/officeDocument/2006/relationships/slideLayout" Target="../slideLayouts/slideLayout89.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5" Type="http://schemas.openxmlformats.org/officeDocument/2006/relationships/slideLayout" Target="../slideLayouts/slideLayout87.xml"/><Relationship Id="rId4" Type="http://schemas.openxmlformats.org/officeDocument/2006/relationships/slideLayout" Target="../slideLayouts/slideLayout86.xml"/><Relationship Id="rId9" Type="http://schemas.openxmlformats.org/officeDocument/2006/relationships/theme" Target="../theme/theme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063525330"/>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091755560"/>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62" r:id="rId3"/>
    <p:sldLayoutId id="2147483863" r:id="rId4"/>
    <p:sldLayoutId id="2147483912" r:id="rId5"/>
    <p:sldLayoutId id="2147483919"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05668075"/>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64" r:id="rId8"/>
    <p:sldLayoutId id="2147483865" r:id="rId9"/>
    <p:sldLayoutId id="2147483866" r:id="rId10"/>
    <p:sldLayoutId id="2147483911" r:id="rId11"/>
    <p:sldLayoutId id="214748391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7598958"/>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59" r:id="rId3"/>
    <p:sldLayoutId id="2147483860" r:id="rId4"/>
    <p:sldLayoutId id="2147483861" r:id="rId5"/>
    <p:sldLayoutId id="2147483914"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814949923"/>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920" r:id="rId4"/>
    <p:sldLayoutId id="2147483921" r:id="rId5"/>
    <p:sldLayoutId id="2147483922"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4544577"/>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5598439"/>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449384171"/>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662798568"/>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908" r:id="rId3"/>
    <p:sldLayoutId id="2147483909" r:id="rId4"/>
    <p:sldLayoutId id="2147483910" r:id="rId5"/>
    <p:sldLayoutId id="2147483918"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3184933193"/>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915" r:id="rId8"/>
    <p:sldLayoutId id="2147483916" r:id="rId9"/>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2715456"/>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906" r:id="rId3"/>
    <p:sldLayoutId id="2147483907" r:id="rId4"/>
    <p:sldLayoutId id="2147483917"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25388232"/>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6921171"/>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1232591"/>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hyperlink" Target="https://www.welshlanguagecommissioner.wales/" TargetMode="Externa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3" Type="http://schemas.openxmlformats.org/officeDocument/2006/relationships/hyperlink" Target="http://www.welsh-language-board.org.uk/" TargetMode="External"/><Relationship Id="rId2" Type="http://schemas.openxmlformats.org/officeDocument/2006/relationships/hyperlink" Target="https://eur01.safelinks.protection.outlook.com/?url=https%3A%2F%2Fwww.internationalschooltutors.de%2FEnglish%2Fadvice%2Fteachers%2Finfo%2Fcummins.html&amp;data=05%7C02%7CC.Hunt%40uwtsd.ac.uk%7Ce7c7f725e6264a1deede08dbfa9c4360%7C4e0f11f9046e45059cb8db2152311e21%7C0%7C0%7C638379321270736228%7CUnknown%7CTWFpbGZsb3d8eyJWIjoiMC4wLjAwMDAiLCJQIjoiV2luMzIiLCJBTiI6Ik1haWwiLCJXVCI6Mn0%3D%7C3000%7C%7C%7C&amp;sdata=WP%2Bo1YOIJJjmVCtKxlOz%2FyHxlH7Hgx5De9isxdfS4Fw%3D&amp;reserved=0" TargetMode="Externa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4521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itle 1">
            <a:extLst>
              <a:ext uri="{FF2B5EF4-FFF2-40B4-BE49-F238E27FC236}">
                <a16:creationId xmlns:a16="http://schemas.microsoft.com/office/drawing/2014/main" id="{7CA901B4-DB0B-1575-187D-D4DD0D1F1C67}"/>
              </a:ext>
            </a:extLst>
          </p:cNvPr>
          <p:cNvSpPr>
            <a:spLocks noGrp="1"/>
          </p:cNvSpPr>
          <p:nvPr>
            <p:ph type="title"/>
          </p:nvPr>
        </p:nvSpPr>
        <p:spPr>
          <a:xfrm>
            <a:off x="2835111" y="365126"/>
            <a:ext cx="5967167" cy="1325563"/>
          </a:xfrm>
        </p:spPr>
        <p:txBody>
          <a:bodyPr anchor="ctr">
            <a:normAutofit/>
          </a:bodyPr>
          <a:lstStyle/>
          <a:p>
            <a:pPr algn="ctr"/>
            <a:r>
              <a:rPr lang="en-GB" sz="4000" dirty="0">
                <a:latin typeface="Arial" panose="020B0604020202020204" pitchFamily="34" charset="0"/>
                <a:cs typeface="Arial" panose="020B0604020202020204" pitchFamily="34" charset="0"/>
              </a:rPr>
              <a:t>ECIE 5004</a:t>
            </a:r>
            <a:endParaRPr lang="en-US" sz="4000" dirty="0">
              <a:latin typeface="Arial" panose="020B0604020202020204" pitchFamily="34" charset="0"/>
              <a:cs typeface="Arial" panose="020B0604020202020204" pitchFamily="34" charset="0"/>
            </a:endParaRPr>
          </a:p>
        </p:txBody>
      </p:sp>
      <p:sp>
        <p:nvSpPr>
          <p:cNvPr id="50" name="Subtitle 2">
            <a:extLst>
              <a:ext uri="{FF2B5EF4-FFF2-40B4-BE49-F238E27FC236}">
                <a16:creationId xmlns:a16="http://schemas.microsoft.com/office/drawing/2014/main" id="{B7FB17DA-0DC4-7805-DD4D-215C1664BFFD}"/>
              </a:ext>
            </a:extLst>
          </p:cNvPr>
          <p:cNvSpPr>
            <a:spLocks noGrp="1"/>
          </p:cNvSpPr>
          <p:nvPr>
            <p:ph idx="1"/>
          </p:nvPr>
        </p:nvSpPr>
        <p:spPr>
          <a:xfrm>
            <a:off x="2835111" y="1825625"/>
            <a:ext cx="5967167" cy="4667250"/>
          </a:xfrm>
        </p:spPr>
        <p:txBody>
          <a:bodyPr>
            <a:normAutofit/>
          </a:bodyPr>
          <a:lstStyle/>
          <a:p>
            <a:endParaRPr lang="en-US" dirty="0"/>
          </a:p>
          <a:p>
            <a:pPr marL="0" indent="0" algn="ctr">
              <a:buNone/>
            </a:pPr>
            <a:r>
              <a:rPr lang="en-GB" dirty="0"/>
              <a:t>  </a:t>
            </a:r>
            <a:r>
              <a:rPr lang="en-GB" sz="3200" dirty="0" err="1">
                <a:latin typeface="Arial" panose="020B0604020202020204" pitchFamily="34" charset="0"/>
                <a:cs typeface="Arial" panose="020B0604020202020204" pitchFamily="34" charset="0"/>
              </a:rPr>
              <a:t>Dathlu</a:t>
            </a:r>
            <a:r>
              <a:rPr lang="en-GB" sz="3200" dirty="0">
                <a:latin typeface="Arial" panose="020B0604020202020204" pitchFamily="34" charset="0"/>
                <a:cs typeface="Arial" panose="020B0604020202020204" pitchFamily="34" charset="0"/>
              </a:rPr>
              <a:t> Iaith a </a:t>
            </a:r>
            <a:r>
              <a:rPr lang="en-GB" sz="3200" dirty="0" err="1">
                <a:latin typeface="Arial" panose="020B0604020202020204" pitchFamily="34" charset="0"/>
                <a:cs typeface="Arial" panose="020B0604020202020204" pitchFamily="34" charset="0"/>
              </a:rPr>
              <a:t>Diwylliant</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Perthyn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Gymru</a:t>
            </a:r>
            <a:endParaRPr lang="en-GB" sz="3200" dirty="0">
              <a:latin typeface="Arial" panose="020B0604020202020204" pitchFamily="34" charset="0"/>
              <a:cs typeface="Arial" panose="020B0604020202020204" pitchFamily="34" charset="0"/>
            </a:endParaRPr>
          </a:p>
          <a:p>
            <a:pPr marL="0" indent="0" algn="ctr">
              <a:buNone/>
            </a:pPr>
            <a:endParaRPr lang="en-GB" sz="3200" dirty="0">
              <a:latin typeface="Arial" panose="020B0604020202020204" pitchFamily="34" charset="0"/>
              <a:cs typeface="Arial" panose="020B0604020202020204" pitchFamily="34" charset="0"/>
            </a:endParaRPr>
          </a:p>
          <a:p>
            <a:pPr marL="0" indent="0" algn="ctr">
              <a:buNone/>
            </a:pPr>
            <a:r>
              <a:rPr lang="en-GB" sz="3200" dirty="0">
                <a:solidFill>
                  <a:schemeClr val="accent1"/>
                </a:solidFill>
                <a:latin typeface="Arial" panose="020B0604020202020204" pitchFamily="34" charset="0"/>
                <a:cs typeface="Arial" panose="020B0604020202020204" pitchFamily="34" charset="0"/>
              </a:rPr>
              <a:t>Celebrating Language and Culture – Belonging to Wales</a:t>
            </a:r>
          </a:p>
          <a:p>
            <a:pPr marL="0" indent="0">
              <a:buNone/>
            </a:pPr>
            <a:endParaRPr lang="en-GB" dirty="0">
              <a:solidFill>
                <a:schemeClr val="accent1"/>
              </a:solidFill>
            </a:endParaRPr>
          </a:p>
          <a:p>
            <a:pPr marL="0" indent="0" algn="ctr">
              <a:buNone/>
            </a:pPr>
            <a:r>
              <a:rPr lang="en-US" sz="3600" dirty="0" err="1">
                <a:solidFill>
                  <a:schemeClr val="accent1"/>
                </a:solidFill>
                <a:latin typeface="Arial" panose="020B0604020202020204" pitchFamily="34" charset="0"/>
                <a:cs typeface="Arial" panose="020B0604020202020204" pitchFamily="34" charset="0"/>
              </a:rPr>
              <a:t>Powerpoint</a:t>
            </a:r>
            <a:r>
              <a:rPr lang="en-US" sz="3600" dirty="0">
                <a:solidFill>
                  <a:schemeClr val="accent1"/>
                </a:solidFill>
                <a:latin typeface="Arial" panose="020B0604020202020204" pitchFamily="34" charset="0"/>
                <a:cs typeface="Arial" panose="020B0604020202020204" pitchFamily="34" charset="0"/>
              </a:rPr>
              <a:t> 2</a:t>
            </a:r>
          </a:p>
        </p:txBody>
      </p:sp>
    </p:spTree>
    <p:extLst>
      <p:ext uri="{BB962C8B-B14F-4D97-AF65-F5344CB8AC3E}">
        <p14:creationId xmlns:p14="http://schemas.microsoft.com/office/powerpoint/2010/main" val="2652289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 </a:t>
            </a:r>
            <a:r>
              <a:rPr lang="en-GB" dirty="0">
                <a:solidFill>
                  <a:schemeClr val="accent1"/>
                </a:solidFill>
                <a:latin typeface="Arial" panose="020B0604020202020204" pitchFamily="34" charset="0"/>
                <a:cs typeface="Arial" panose="020B0604020202020204" pitchFamily="34" charset="0"/>
              </a:rPr>
              <a:t>Content</a:t>
            </a:r>
            <a:endParaRPr lang="cy-GB" dirty="0">
              <a:solidFill>
                <a:schemeClr val="accent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lstStyle/>
          <a:p>
            <a:pPr marL="0" indent="0">
              <a:buNone/>
            </a:pPr>
            <a:endParaRPr lang="en-GB" dirty="0"/>
          </a:p>
          <a:p>
            <a:pPr lvl="1"/>
            <a:r>
              <a:rPr lang="en-GB" sz="2400" dirty="0">
                <a:latin typeface="Arial" panose="020B0604020202020204" pitchFamily="34" charset="0"/>
                <a:cs typeface="Arial" panose="020B0604020202020204" pitchFamily="34" charset="0"/>
              </a:rPr>
              <a:t>Hanes </a:t>
            </a:r>
          </a:p>
          <a:p>
            <a:pPr lvl="1"/>
            <a:r>
              <a:rPr lang="en-GB" sz="2400" dirty="0" err="1">
                <a:latin typeface="Arial" panose="020B0604020202020204" pitchFamily="34" charset="0"/>
                <a:cs typeface="Arial" panose="020B0604020202020204" pitchFamily="34" charset="0"/>
              </a:rPr>
              <a:t>Cefndir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damcaniaethol</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Dwyieithrwydd</a:t>
            </a:r>
            <a:endParaRPr lang="en-GB" sz="2400" dirty="0">
              <a:latin typeface="Arial" panose="020B0604020202020204" pitchFamily="34" charset="0"/>
              <a:cs typeface="Arial" panose="020B0604020202020204" pitchFamily="34" charset="0"/>
            </a:endParaRPr>
          </a:p>
          <a:p>
            <a:pPr lvl="1"/>
            <a:endParaRPr lang="en-GB" dirty="0"/>
          </a:p>
          <a:p>
            <a:pPr marL="393192" lvl="1" indent="0">
              <a:buNone/>
            </a:pPr>
            <a:endParaRPr lang="en-GB" dirty="0"/>
          </a:p>
        </p:txBody>
      </p:sp>
      <p:sp>
        <p:nvSpPr>
          <p:cNvPr id="6" name="Content Placeholder 5"/>
          <p:cNvSpPr>
            <a:spLocks noGrp="1"/>
          </p:cNvSpPr>
          <p:nvPr>
            <p:ph sz="half" idx="2"/>
          </p:nvPr>
        </p:nvSpPr>
        <p:spPr/>
        <p:txBody>
          <a:bodyPr/>
          <a:lstStyle/>
          <a:p>
            <a:pPr marL="0" indent="0">
              <a:buNone/>
            </a:pPr>
            <a:endParaRPr lang="en-GB" i="1" dirty="0"/>
          </a:p>
          <a:p>
            <a:pPr lvl="1"/>
            <a:r>
              <a:rPr lang="en-GB" sz="2400" dirty="0">
                <a:solidFill>
                  <a:schemeClr val="accent1"/>
                </a:solidFill>
                <a:latin typeface="Arial" panose="020B0604020202020204" pitchFamily="34" charset="0"/>
                <a:cs typeface="Arial" panose="020B0604020202020204" pitchFamily="34" charset="0"/>
              </a:rPr>
              <a:t>History </a:t>
            </a:r>
          </a:p>
          <a:p>
            <a:pPr lvl="1"/>
            <a:r>
              <a:rPr lang="en-GB" sz="2400" dirty="0">
                <a:solidFill>
                  <a:schemeClr val="accent1"/>
                </a:solidFill>
                <a:latin typeface="Arial" panose="020B0604020202020204" pitchFamily="34" charset="0"/>
                <a:cs typeface="Arial" panose="020B0604020202020204" pitchFamily="34" charset="0"/>
              </a:rPr>
              <a:t>Theoretical background</a:t>
            </a:r>
          </a:p>
          <a:p>
            <a:pPr lvl="1"/>
            <a:r>
              <a:rPr lang="en-GB" sz="2400" dirty="0">
                <a:solidFill>
                  <a:schemeClr val="accent1"/>
                </a:solidFill>
                <a:latin typeface="Arial" panose="020B0604020202020204" pitchFamily="34" charset="0"/>
                <a:cs typeface="Arial" panose="020B0604020202020204" pitchFamily="34" charset="0"/>
              </a:rPr>
              <a:t>Bilingualism</a:t>
            </a:r>
          </a:p>
        </p:txBody>
      </p:sp>
    </p:spTree>
    <p:extLst>
      <p:ext uri="{BB962C8B-B14F-4D97-AF65-F5344CB8AC3E}">
        <p14:creationId xmlns:p14="http://schemas.microsoft.com/office/powerpoint/2010/main" val="4054088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8229600" cy="1810512"/>
          </a:xfrm>
        </p:spPr>
        <p:txBody>
          <a:bodyPr>
            <a:noAutofit/>
          </a:bodyPr>
          <a:lstStyle/>
          <a:p>
            <a:pPr algn="ctr"/>
            <a:r>
              <a:rPr lang="en-GB" sz="4800" dirty="0" err="1">
                <a:latin typeface="Arial" panose="020B0604020202020204" pitchFamily="34" charset="0"/>
                <a:cs typeface="Arial" panose="020B0604020202020204" pitchFamily="34" charset="0"/>
              </a:rPr>
              <a:t>Agweddau</a:t>
            </a:r>
            <a:r>
              <a:rPr lang="en-GB" sz="4800" dirty="0">
                <a:solidFill>
                  <a:schemeClr val="accent1"/>
                </a:solidFill>
                <a:latin typeface="Arial" panose="020B0604020202020204" pitchFamily="34" charset="0"/>
                <a:cs typeface="Arial" panose="020B0604020202020204" pitchFamily="34" charset="0"/>
              </a:rPr>
              <a:t> / Attitudes</a:t>
            </a:r>
          </a:p>
        </p:txBody>
      </p:sp>
      <p:sp>
        <p:nvSpPr>
          <p:cNvPr id="5" name="Content Placeholder 4"/>
          <p:cNvSpPr>
            <a:spLocks noGrp="1"/>
          </p:cNvSpPr>
          <p:nvPr>
            <p:ph sz="half" idx="1"/>
          </p:nvPr>
        </p:nvSpPr>
        <p:spPr>
          <a:xfrm>
            <a:off x="457200" y="2590799"/>
            <a:ext cx="4038600" cy="3764125"/>
          </a:xfrm>
        </p:spPr>
        <p:txBody>
          <a:bodyPr>
            <a:normAutofit/>
          </a:bodyPr>
          <a:lstStyle/>
          <a:p>
            <a:pPr marL="342900" marR="0" lvl="0" indent="-342900">
              <a:lnSpc>
                <a:spcPct val="115000"/>
              </a:lnSpc>
              <a:spcBef>
                <a:spcPts val="0"/>
              </a:spcBef>
              <a:spcAft>
                <a:spcPts val="0"/>
              </a:spcAft>
              <a:buFont typeface="Symbol"/>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Gymraeg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dros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amser</a:t>
            </a:r>
            <a:r>
              <a:rPr lang="en-GB" sz="2400"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a:xfrm>
            <a:off x="4648200" y="2666999"/>
            <a:ext cx="4038600" cy="3687925"/>
          </a:xfrm>
        </p:spPr>
        <p:txBody>
          <a:bodyPr>
            <a:normAutofit/>
          </a:bodyPr>
          <a:lstStyle/>
          <a:p>
            <a:pPr marL="0" marR="0">
              <a:lnSpc>
                <a:spcPct val="115000"/>
              </a:lnSpc>
              <a:spcBef>
                <a:spcPts val="0"/>
              </a:spcBef>
              <a:spcAft>
                <a:spcPts val="1000"/>
              </a:spcAft>
              <a:tabLst>
                <a:tab pos="457200" algn="l"/>
                <a:tab pos="914400" algn="l"/>
                <a:tab pos="1371600" algn="l"/>
                <a:tab pos="1828800" algn="l"/>
              </a:tabLst>
            </a:pPr>
            <a:r>
              <a:rPr lang="en-GB" sz="2400" dirty="0">
                <a:solidFill>
                  <a:schemeClr val="accent1"/>
                </a:solidFill>
                <a:latin typeface="Arial" panose="020B0604020202020204" pitchFamily="34" charset="0"/>
                <a:cs typeface="Arial" panose="020B0604020202020204" pitchFamily="34" charset="0"/>
              </a:rPr>
              <a:t>How have attitudes to the Welsh language changed over time?</a:t>
            </a:r>
          </a:p>
        </p:txBody>
      </p:sp>
    </p:spTree>
    <p:extLst>
      <p:ext uri="{BB962C8B-B14F-4D97-AF65-F5344CB8AC3E}">
        <p14:creationId xmlns:p14="http://schemas.microsoft.com/office/powerpoint/2010/main" val="1892750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dirty="0">
                <a:latin typeface="Arial" panose="020B0604020202020204" pitchFamily="34" charset="0"/>
                <a:cs typeface="Arial" panose="020B0604020202020204" pitchFamily="34" charset="0"/>
              </a:rPr>
              <a:t>Hanes / </a:t>
            </a:r>
            <a:r>
              <a:rPr lang="en-US" sz="4800" dirty="0">
                <a:solidFill>
                  <a:schemeClr val="accent1"/>
                </a:solidFill>
                <a:latin typeface="Arial" panose="020B0604020202020204" pitchFamily="34" charset="0"/>
                <a:cs typeface="Arial" panose="020B0604020202020204" pitchFamily="34" charset="0"/>
              </a:rPr>
              <a:t>History</a:t>
            </a:r>
          </a:p>
        </p:txBody>
      </p:sp>
      <p:sp>
        <p:nvSpPr>
          <p:cNvPr id="3" name="Content Placeholder 2"/>
          <p:cNvSpPr>
            <a:spLocks noGrp="1"/>
          </p:cNvSpPr>
          <p:nvPr>
            <p:ph sz="half" idx="1"/>
          </p:nvPr>
        </p:nvSpPr>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Hanes </a:t>
            </a:r>
            <a:r>
              <a:rPr lang="en-GB" sz="2400" dirty="0" err="1">
                <a:latin typeface="Arial" panose="020B0604020202020204" pitchFamily="34" charset="0"/>
                <a:cs typeface="Arial" panose="020B0604020202020204" pitchFamily="34" charset="0"/>
              </a:rPr>
              <a:t>byr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iawn</a:t>
            </a:r>
            <a:r>
              <a:rPr lang="en-GB" sz="2400" dirty="0">
                <a:latin typeface="Arial" panose="020B0604020202020204" pitchFamily="34" charset="0"/>
                <a:cs typeface="Arial" panose="020B0604020202020204" pitchFamily="34" charset="0"/>
              </a:rPr>
              <a:t> o daith </a:t>
            </a:r>
            <a:r>
              <a:rPr lang="en-GB" sz="2400" dirty="0" err="1">
                <a:latin typeface="Arial" panose="020B0604020202020204" pitchFamily="34" charset="0"/>
                <a:cs typeface="Arial" panose="020B0604020202020204" pitchFamily="34" charset="0"/>
              </a:rPr>
              <a:t>dwyieithrwydd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Nghymru</a:t>
            </a:r>
            <a:r>
              <a:rPr lang="en-GB"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endParaRPr lang="en-GB" sz="2400" i="1" dirty="0">
              <a:latin typeface="Arial" panose="020B0604020202020204" pitchFamily="34" charset="0"/>
              <a:cs typeface="Arial" panose="020B0604020202020204" pitchFamily="34" charset="0"/>
            </a:endParaRPr>
          </a:p>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A very brief history of the journey of bilingualism in Wales</a:t>
            </a:r>
            <a:endParaRPr lang="en-US" sz="24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982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tIns="32146">
            <a:noAutofit/>
          </a:bodyPr>
          <a:lstStyle/>
          <a:p>
            <a:pPr algn="ctr"/>
            <a:br>
              <a:rPr lang="en-GB" altLang="en-US" dirty="0">
                <a:latin typeface="Arial" panose="020B0604020202020204" pitchFamily="34" charset="0"/>
                <a:cs typeface="Arial" panose="020B0604020202020204" pitchFamily="34" charset="0"/>
              </a:rPr>
            </a:br>
            <a:r>
              <a:rPr lang="en-GB" altLang="en-US" sz="4000" dirty="0" err="1">
                <a:latin typeface="Arial" panose="020B0604020202020204" pitchFamily="34" charset="0"/>
                <a:cs typeface="Arial" panose="020B0604020202020204" pitchFamily="34" charset="0"/>
              </a:rPr>
              <a:t>Dwyieithrwydd</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yng</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Nghymru</a:t>
            </a:r>
            <a:br>
              <a:rPr lang="en-GB" altLang="en-US" sz="4000" dirty="0">
                <a:latin typeface="Arial" panose="020B0604020202020204" pitchFamily="34" charset="0"/>
                <a:cs typeface="Arial" panose="020B0604020202020204" pitchFamily="34" charset="0"/>
              </a:rPr>
            </a:br>
            <a:r>
              <a:rPr lang="en-GB" altLang="en-US" sz="4000" dirty="0">
                <a:solidFill>
                  <a:schemeClr val="accent1"/>
                </a:solidFill>
                <a:latin typeface="Arial" panose="020B0604020202020204" pitchFamily="34" charset="0"/>
                <a:cs typeface="Arial" panose="020B0604020202020204" pitchFamily="34" charset="0"/>
              </a:rPr>
              <a:t>Bilingualism in Wales</a:t>
            </a:r>
            <a:endParaRPr lang="en-US" altLang="en-US" sz="4000" dirty="0">
              <a:latin typeface="Arial" panose="020B0604020202020204" pitchFamily="34" charset="0"/>
              <a:cs typeface="Arial" panose="020B0604020202020204" pitchFamily="34" charset="0"/>
            </a:endParaRPr>
          </a:p>
        </p:txBody>
      </p:sp>
      <p:sp>
        <p:nvSpPr>
          <p:cNvPr id="14339" name="Content Placeholder 2"/>
          <p:cNvSpPr>
            <a:spLocks noGrp="1"/>
          </p:cNvSpPr>
          <p:nvPr>
            <p:ph sz="half" idx="1"/>
          </p:nvPr>
        </p:nvSpPr>
        <p:spPr/>
        <p:txBody>
          <a:bodyPr lIns="64291" tIns="32146" rIns="64291" bIns="32146">
            <a:normAutofit/>
          </a:bodyPr>
          <a:lstStyle/>
          <a:p>
            <a:endParaRPr lang="en-US" altLang="en-US" dirty="0">
              <a:latin typeface="Arial" panose="020B0604020202020204" pitchFamily="34" charset="0"/>
              <a:cs typeface="Arial" panose="020B0604020202020204" pitchFamily="34" charset="0"/>
            </a:endParaRPr>
          </a:p>
          <a:p>
            <a:r>
              <a:rPr lang="en-US" altLang="en-US" sz="2400" dirty="0" err="1">
                <a:latin typeface="Arial" panose="020B0604020202020204" pitchFamily="34" charset="0"/>
                <a:cs typeface="Arial" panose="020B0604020202020204" pitchFamily="34" charset="0"/>
              </a:rPr>
              <a:t>Yn</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wreiddiol</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iaith</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trechaf</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yn</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ardal</a:t>
            </a:r>
            <a:r>
              <a:rPr lang="en-US" altLang="en-US" sz="2400" dirty="0">
                <a:latin typeface="Arial" panose="020B0604020202020204" pitchFamily="34" charset="0"/>
                <a:cs typeface="Arial" panose="020B0604020202020204" pitchFamily="34" charset="0"/>
              </a:rPr>
              <a:t> a </a:t>
            </a:r>
            <a:r>
              <a:rPr lang="en-US" altLang="en-US" sz="2400" dirty="0" err="1">
                <a:latin typeface="Arial" panose="020B0604020202020204" pitchFamily="34" charset="0"/>
                <a:cs typeface="Arial" panose="020B0604020202020204" pitchFamily="34" charset="0"/>
              </a:rPr>
              <a:t>elwir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nawr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Ynysoedd</a:t>
            </a:r>
            <a:r>
              <a:rPr lang="en-US" altLang="en-US" sz="2400" dirty="0">
                <a:latin typeface="Arial" panose="020B0604020202020204" pitchFamily="34" charset="0"/>
                <a:cs typeface="Arial" panose="020B0604020202020204" pitchFamily="34" charset="0"/>
              </a:rPr>
              <a:t> Prydain</a:t>
            </a:r>
          </a:p>
          <a:p>
            <a:r>
              <a:rPr lang="en-US" altLang="en-US" sz="2400" dirty="0" err="1">
                <a:latin typeface="Arial" panose="020B0604020202020204" pitchFamily="34" charset="0"/>
                <a:cs typeface="Arial" panose="020B0604020202020204" pitchFamily="34" charset="0"/>
              </a:rPr>
              <a:t>Traddodiad</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cryf</a:t>
            </a:r>
            <a:r>
              <a:rPr lang="en-US" altLang="en-US" sz="2400" dirty="0">
                <a:latin typeface="Arial" panose="020B0604020202020204" pitchFamily="34" charset="0"/>
                <a:cs typeface="Arial" panose="020B0604020202020204" pitchFamily="34" charset="0"/>
              </a:rPr>
              <a:t> o </a:t>
            </a:r>
            <a:r>
              <a:rPr lang="en-US" altLang="en-US" sz="2400" dirty="0" err="1">
                <a:latin typeface="Arial" panose="020B0604020202020204" pitchFamily="34" charset="0"/>
                <a:cs typeface="Arial" panose="020B0604020202020204" pitchFamily="34" charset="0"/>
              </a:rPr>
              <a:t>Gymraeg</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yn</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ysgrifenedig</a:t>
            </a:r>
            <a:r>
              <a:rPr lang="en-US" altLang="en-US" sz="2400" dirty="0">
                <a:latin typeface="Arial" panose="020B0604020202020204" pitchFamily="34" charset="0"/>
                <a:cs typeface="Arial" panose="020B0604020202020204" pitchFamily="34" charset="0"/>
              </a:rPr>
              <a:t> ac </a:t>
            </a:r>
            <a:r>
              <a:rPr lang="en-US" altLang="en-US" sz="2400" dirty="0" err="1">
                <a:latin typeface="Arial" panose="020B0604020202020204" pitchFamily="34" charset="0"/>
                <a:cs typeface="Arial" panose="020B0604020202020204" pitchFamily="34" charset="0"/>
              </a:rPr>
              <a:t>ar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lafar</a:t>
            </a:r>
            <a:endParaRPr lang="en-US"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Llyfr</a:t>
            </a:r>
            <a:r>
              <a:rPr lang="en-GB" altLang="en-US" sz="2400" dirty="0">
                <a:latin typeface="Arial" panose="020B0604020202020204" pitchFamily="34" charset="0"/>
                <a:cs typeface="Arial" panose="020B0604020202020204" pitchFamily="34" charset="0"/>
              </a:rPr>
              <a:t> Du </a:t>
            </a:r>
            <a:r>
              <a:rPr lang="en-GB" altLang="en-US" sz="2400" dirty="0" err="1">
                <a:latin typeface="Arial" panose="020B0604020202020204" pitchFamily="34" charset="0"/>
                <a:cs typeface="Arial" panose="020B0604020202020204" pitchFamily="34" charset="0"/>
              </a:rPr>
              <a:t>Caerfyrddin</a:t>
            </a:r>
            <a:endParaRPr lang="en-GB" altLang="en-US" sz="2400" dirty="0">
              <a:latin typeface="Arial" panose="020B0604020202020204" pitchFamily="34" charset="0"/>
              <a:cs typeface="Arial" panose="020B0604020202020204" pitchFamily="34" charset="0"/>
            </a:endParaRPr>
          </a:p>
          <a:p>
            <a:pPr marL="0" indent="0">
              <a:buNone/>
            </a:pPr>
            <a:endParaRPr lang="en-US" altLang="en-US" dirty="0"/>
          </a:p>
        </p:txBody>
      </p:sp>
      <p:sp>
        <p:nvSpPr>
          <p:cNvPr id="2" name="Content Placeholder 1"/>
          <p:cNvSpPr>
            <a:spLocks noGrp="1"/>
          </p:cNvSpPr>
          <p:nvPr>
            <p:ph sz="half" idx="2"/>
          </p:nvPr>
        </p:nvSpPr>
        <p:spPr/>
        <p:txBody>
          <a:bodyPr>
            <a:normAutofit/>
          </a:bodyPr>
          <a:lstStyle/>
          <a:p>
            <a:endParaRPr lang="en-US" altLang="en-US" i="1" dirty="0">
              <a:latin typeface="Arial" panose="020B0604020202020204" pitchFamily="34" charset="0"/>
              <a:cs typeface="Arial" panose="020B0604020202020204" pitchFamily="34" charset="0"/>
            </a:endParaRPr>
          </a:p>
          <a:p>
            <a:r>
              <a:rPr lang="en-US" altLang="en-US" sz="2400" dirty="0">
                <a:solidFill>
                  <a:schemeClr val="accent1"/>
                </a:solidFill>
                <a:latin typeface="Arial" panose="020B0604020202020204" pitchFamily="34" charset="0"/>
                <a:cs typeface="Arial" panose="020B0604020202020204" pitchFamily="34" charset="0"/>
              </a:rPr>
              <a:t>Originally the dominant language throughout the entire region that is now the British Isles</a:t>
            </a:r>
          </a:p>
          <a:p>
            <a:r>
              <a:rPr lang="en-US" altLang="en-US" sz="2400" dirty="0">
                <a:solidFill>
                  <a:schemeClr val="accent1"/>
                </a:solidFill>
                <a:latin typeface="Arial" panose="020B0604020202020204" pitchFamily="34" charset="0"/>
                <a:cs typeface="Arial" panose="020B0604020202020204" pitchFamily="34" charset="0"/>
              </a:rPr>
              <a:t>Strong oral and written tradition of Welsh</a:t>
            </a:r>
          </a:p>
          <a:p>
            <a:r>
              <a:rPr lang="en-GB" altLang="en-US" sz="2400" dirty="0">
                <a:solidFill>
                  <a:schemeClr val="accent1"/>
                </a:solidFill>
                <a:latin typeface="Arial" panose="020B0604020202020204" pitchFamily="34" charset="0"/>
                <a:cs typeface="Arial" panose="020B0604020202020204" pitchFamily="34" charset="0"/>
              </a:rPr>
              <a:t>Black Book of Carmarthen</a:t>
            </a:r>
          </a:p>
          <a:p>
            <a:pPr marL="0" indent="0">
              <a:buNone/>
            </a:pPr>
            <a:endParaRPr lang="en-US" altLang="en-US" i="1" dirty="0"/>
          </a:p>
        </p:txBody>
      </p:sp>
    </p:spTree>
    <p:extLst>
      <p:ext uri="{BB962C8B-B14F-4D97-AF65-F5344CB8AC3E}">
        <p14:creationId xmlns:p14="http://schemas.microsoft.com/office/powerpoint/2010/main" val="3320865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a:xfrm>
            <a:off x="457200" y="2246375"/>
            <a:ext cx="4038600" cy="4108550"/>
          </a:xfrm>
        </p:spPr>
        <p:txBody>
          <a:bodyPr>
            <a:normAutofit/>
          </a:bodyPr>
          <a:lstStyle/>
          <a:p>
            <a:r>
              <a:rPr lang="en-US" altLang="en-US" sz="2000" dirty="0" err="1">
                <a:latin typeface="Arial" panose="020B0604020202020204" pitchFamily="34" charset="0"/>
                <a:cs typeface="Arial" panose="020B0604020202020204" pitchFamily="34" charset="0"/>
              </a:rPr>
              <a:t>Deddf</a:t>
            </a:r>
            <a:r>
              <a:rPr lang="en-US" altLang="en-US" sz="2000" dirty="0">
                <a:latin typeface="Arial" panose="020B0604020202020204" pitchFamily="34" charset="0"/>
                <a:cs typeface="Arial" panose="020B0604020202020204" pitchFamily="34" charset="0"/>
              </a:rPr>
              <a:t> Uno 1536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dod</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Lloegr</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Chymru</a:t>
            </a:r>
            <a:r>
              <a:rPr lang="en-US" altLang="en-US" sz="2000" dirty="0">
                <a:latin typeface="Arial" panose="020B0604020202020204" pitchFamily="34" charset="0"/>
                <a:cs typeface="Arial" panose="020B0604020202020204" pitchFamily="34" charset="0"/>
              </a:rPr>
              <a:t> at </a:t>
            </a:r>
            <a:r>
              <a:rPr lang="en-US" altLang="en-US" sz="2000" dirty="0" err="1">
                <a:latin typeface="Arial" panose="020B0604020202020204" pitchFamily="34" charset="0"/>
                <a:cs typeface="Arial" panose="020B0604020202020204" pitchFamily="34" charset="0"/>
              </a:rPr>
              <a:t>eu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gilydd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gan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ddod</a:t>
            </a:r>
            <a:r>
              <a:rPr lang="en-US" altLang="en-US" sz="2000" dirty="0">
                <a:latin typeface="Arial" panose="020B0604020202020204" pitchFamily="34" charset="0"/>
                <a:cs typeface="Arial" panose="020B0604020202020204" pitchFamily="34" charset="0"/>
              </a:rPr>
              <a:t> â </a:t>
            </a:r>
            <a:r>
              <a:rPr lang="en-US" altLang="en-US" sz="2000" dirty="0" err="1">
                <a:latin typeface="Arial" panose="020B0604020202020204" pitchFamily="34" charset="0"/>
                <a:cs typeface="Arial" panose="020B0604020202020204" pitchFamily="34" charset="0"/>
              </a:rPr>
              <a:t>Chymru</a:t>
            </a:r>
            <a:r>
              <a:rPr lang="en-US" altLang="en-US" sz="2000" dirty="0">
                <a:latin typeface="Arial" panose="020B0604020202020204" pitchFamily="34" charset="0"/>
                <a:cs typeface="Arial" panose="020B0604020202020204" pitchFamily="34" charset="0"/>
              </a:rPr>
              <a:t> o </a:t>
            </a:r>
            <a:r>
              <a:rPr lang="en-US" altLang="en-US" sz="2000" dirty="0" err="1">
                <a:latin typeface="Arial" panose="020B0604020202020204" pitchFamily="34" charset="0"/>
                <a:cs typeface="Arial" panose="020B0604020202020204" pitchFamily="34" charset="0"/>
              </a:rPr>
              <a:t>dan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rheolaeth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Lloegr</a:t>
            </a:r>
            <a:endParaRPr lang="en-US"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Pa </a:t>
            </a:r>
            <a:r>
              <a:rPr lang="en-GB" altLang="en-US" sz="2000" dirty="0" err="1">
                <a:latin typeface="Arial" panose="020B0604020202020204" pitchFamily="34" charset="0"/>
                <a:cs typeface="Arial" panose="020B0604020202020204" pitchFamily="34" charset="0"/>
              </a:rPr>
              <a:t>effaith</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gafodd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hyn</a:t>
            </a:r>
            <a:r>
              <a:rPr lang="en-GB" altLang="en-US" sz="2000" dirty="0">
                <a:latin typeface="Arial" panose="020B0604020202020204" pitchFamily="34" charset="0"/>
                <a:cs typeface="Arial" panose="020B0604020202020204" pitchFamily="34" charset="0"/>
              </a:rPr>
              <a:t>? </a:t>
            </a:r>
          </a:p>
          <a:p>
            <a:r>
              <a:rPr lang="en-GB" altLang="en-US" sz="2000" dirty="0">
                <a:latin typeface="Arial" panose="020B0604020202020204" pitchFamily="34" charset="0"/>
                <a:cs typeface="Arial" panose="020B0604020202020204" pitchFamily="34" charset="0"/>
              </a:rPr>
              <a:t>Gyda </a:t>
            </a:r>
            <a:r>
              <a:rPr lang="en-GB" altLang="en-US" sz="2000" dirty="0" err="1">
                <a:latin typeface="Arial" panose="020B0604020202020204" pitchFamily="34" charset="0"/>
                <a:cs typeface="Arial" panose="020B0604020202020204" pitchFamily="34" charset="0"/>
              </a:rPr>
              <a:t>phartner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trafodwch</a:t>
            </a:r>
            <a:r>
              <a:rPr lang="en-GB" altLang="en-US" sz="2000" dirty="0">
                <a:latin typeface="Arial" panose="020B0604020202020204" pitchFamily="34" charset="0"/>
                <a:cs typeface="Arial" panose="020B0604020202020204" pitchFamily="34" charset="0"/>
              </a:rPr>
              <a:t> pa </a:t>
            </a:r>
            <a:r>
              <a:rPr lang="en-GB" altLang="en-US" sz="2000" dirty="0" err="1">
                <a:latin typeface="Arial" panose="020B0604020202020204" pitchFamily="34" charset="0"/>
                <a:cs typeface="Arial" panose="020B0604020202020204" pitchFamily="34" charset="0"/>
              </a:rPr>
              <a:t>effaith</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byddai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dod</a:t>
            </a:r>
            <a:r>
              <a:rPr lang="en-GB" altLang="en-US" sz="2000" dirty="0">
                <a:latin typeface="Arial" panose="020B0604020202020204" pitchFamily="34" charset="0"/>
                <a:cs typeface="Arial" panose="020B0604020202020204" pitchFamily="34" charset="0"/>
              </a:rPr>
              <a:t> â </a:t>
            </a:r>
            <a:r>
              <a:rPr lang="en-GB" altLang="en-US" sz="2000" dirty="0" err="1">
                <a:latin typeface="Arial" panose="020B0604020202020204" pitchFamily="34" charset="0"/>
                <a:cs typeface="Arial" panose="020B0604020202020204" pitchFamily="34" charset="0"/>
              </a:rPr>
              <a:t>Lloegr</a:t>
            </a:r>
            <a:r>
              <a:rPr lang="en-GB" altLang="en-US" sz="2000" dirty="0">
                <a:latin typeface="Arial" panose="020B0604020202020204" pitchFamily="34" charset="0"/>
                <a:cs typeface="Arial" panose="020B0604020202020204" pitchFamily="34" charset="0"/>
              </a:rPr>
              <a:t> o dan </a:t>
            </a:r>
            <a:r>
              <a:rPr lang="en-GB" altLang="en-US" sz="2000" dirty="0" err="1">
                <a:latin typeface="Arial" panose="020B0604020202020204" pitchFamily="34" charset="0"/>
                <a:cs typeface="Arial" panose="020B0604020202020204" pitchFamily="34" charset="0"/>
              </a:rPr>
              <a:t>rheolaeth</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Ffrainc</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ei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gael</a:t>
            </a:r>
            <a:r>
              <a:rPr lang="en-GB" altLang="en-US" sz="2000" dirty="0">
                <a:latin typeface="Arial" panose="020B0604020202020204" pitchFamily="34" charset="0"/>
                <a:cs typeface="Arial" panose="020B0604020202020204" pitchFamily="34" charset="0"/>
              </a:rPr>
              <a:t> </a:t>
            </a:r>
            <a:endParaRPr lang="en-US" altLang="en-US" sz="2000" dirty="0">
              <a:latin typeface="Arial" panose="020B0604020202020204" pitchFamily="34" charset="0"/>
              <a:cs typeface="Arial" panose="020B0604020202020204" pitchFamily="34" charset="0"/>
            </a:endParaRPr>
          </a:p>
          <a:p>
            <a:endParaRPr lang="en-US" dirty="0"/>
          </a:p>
        </p:txBody>
      </p:sp>
      <p:sp>
        <p:nvSpPr>
          <p:cNvPr id="4" name="Content Placeholder 3"/>
          <p:cNvSpPr>
            <a:spLocks noGrp="1"/>
          </p:cNvSpPr>
          <p:nvPr>
            <p:ph sz="half" idx="2"/>
          </p:nvPr>
        </p:nvSpPr>
        <p:spPr>
          <a:xfrm>
            <a:off x="4677699" y="2246375"/>
            <a:ext cx="4038600" cy="4108549"/>
          </a:xfrm>
        </p:spPr>
        <p:txBody>
          <a:bodyPr>
            <a:normAutofit/>
          </a:bodyPr>
          <a:lstStyle/>
          <a:p>
            <a:r>
              <a:rPr lang="en-US" altLang="en-US" sz="2000" dirty="0">
                <a:solidFill>
                  <a:schemeClr val="accent1"/>
                </a:solidFill>
                <a:latin typeface="Arial" panose="020B0604020202020204" pitchFamily="34" charset="0"/>
                <a:cs typeface="Arial" panose="020B0604020202020204" pitchFamily="34" charset="0"/>
              </a:rPr>
              <a:t>The Act of the Union joined England and Wales in 1536, bringing Wales officially under the rule of England </a:t>
            </a:r>
          </a:p>
          <a:p>
            <a:r>
              <a:rPr lang="en-GB" altLang="en-US" sz="2000" dirty="0">
                <a:solidFill>
                  <a:schemeClr val="accent1"/>
                </a:solidFill>
                <a:latin typeface="Arial" panose="020B0604020202020204" pitchFamily="34" charset="0"/>
                <a:cs typeface="Arial" panose="020B0604020202020204" pitchFamily="34" charset="0"/>
              </a:rPr>
              <a:t>What effect do you think this had?</a:t>
            </a:r>
          </a:p>
          <a:p>
            <a:r>
              <a:rPr lang="en-GB" altLang="en-US" sz="2000" dirty="0">
                <a:solidFill>
                  <a:schemeClr val="accent1"/>
                </a:solidFill>
                <a:latin typeface="Arial" panose="020B0604020202020204" pitchFamily="34" charset="0"/>
                <a:cs typeface="Arial" panose="020B0604020202020204" pitchFamily="34" charset="0"/>
              </a:rPr>
              <a:t>With a partner discuss what effect bringing England under the rule of France would have</a:t>
            </a:r>
            <a:endParaRPr lang="en-US" altLang="en-US" sz="2000" dirty="0">
              <a:solidFill>
                <a:schemeClr val="accent1"/>
              </a:solidFill>
              <a:latin typeface="Arial" panose="020B0604020202020204" pitchFamily="34" charset="0"/>
              <a:cs typeface="Arial" panose="020B0604020202020204" pitchFamily="34" charset="0"/>
            </a:endParaRPr>
          </a:p>
          <a:p>
            <a:endParaRPr lang="cy-GB" sz="2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511246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tIns="32146">
            <a:noAutofit/>
          </a:bodyPr>
          <a:lstStyle/>
          <a:p>
            <a:pPr algn="ctr"/>
            <a:br>
              <a:rPr lang="en-GB" altLang="en-US" sz="2400" dirty="0">
                <a:latin typeface="Arial" panose="020B0604020202020204" pitchFamily="34" charset="0"/>
                <a:cs typeface="Arial" panose="020B0604020202020204" pitchFamily="34" charset="0"/>
              </a:rPr>
            </a:br>
            <a:r>
              <a:rPr lang="en-GB" altLang="en-US" sz="3600" dirty="0" err="1">
                <a:latin typeface="Arial" panose="020B0604020202020204" pitchFamily="34" charset="0"/>
                <a:cs typeface="Arial" panose="020B0604020202020204" pitchFamily="34" charset="0"/>
              </a:rPr>
              <a:t>Cyd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destun</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hanesyddol</a:t>
            </a:r>
            <a:r>
              <a:rPr lang="en-GB" altLang="en-US" sz="3600" dirty="0">
                <a:latin typeface="Arial" panose="020B0604020202020204" pitchFamily="34" charset="0"/>
                <a:cs typeface="Arial" panose="020B0604020202020204" pitchFamily="34" charset="0"/>
              </a:rPr>
              <a:t> a </a:t>
            </a:r>
            <a:r>
              <a:rPr lang="en-GB" altLang="en-US" sz="3600" dirty="0" err="1">
                <a:latin typeface="Arial" panose="020B0604020202020204" pitchFamily="34" charset="0"/>
                <a:cs typeface="Arial" panose="020B0604020202020204" pitchFamily="34" charset="0"/>
              </a:rPr>
              <a:t>gwleidyddol</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Historical and political context</a:t>
            </a:r>
            <a:endParaRPr lang="en-US" altLang="en-US" sz="3600" dirty="0">
              <a:latin typeface="Arial" panose="020B0604020202020204" pitchFamily="34" charset="0"/>
              <a:cs typeface="Arial" panose="020B0604020202020204" pitchFamily="34" charset="0"/>
            </a:endParaRPr>
          </a:p>
        </p:txBody>
      </p:sp>
      <p:sp>
        <p:nvSpPr>
          <p:cNvPr id="15363" name="Content Placeholder 2"/>
          <p:cNvSpPr>
            <a:spLocks noGrp="1"/>
          </p:cNvSpPr>
          <p:nvPr>
            <p:ph sz="half" idx="1"/>
          </p:nvPr>
        </p:nvSpPr>
        <p:spPr>
          <a:xfrm>
            <a:off x="640940" y="1752600"/>
            <a:ext cx="3886200" cy="4351338"/>
          </a:xfrm>
        </p:spPr>
        <p:txBody>
          <a:bodyPr lIns="64291" tIns="32146" rIns="64291" bIns="32146">
            <a:noAutofit/>
          </a:bodyPr>
          <a:lstStyle/>
          <a:p>
            <a:endParaRPr lang="en-US" altLang="en-US" sz="2000" dirty="0">
              <a:latin typeface="Arial" panose="020B0604020202020204" pitchFamily="34" charset="0"/>
              <a:cs typeface="Arial" panose="020B0604020202020204" pitchFamily="34" charset="0"/>
            </a:endParaRPr>
          </a:p>
          <a:p>
            <a:r>
              <a:rPr lang="en-US" altLang="en-US" sz="2000" dirty="0" err="1">
                <a:latin typeface="Arial" panose="020B0604020202020204" pitchFamily="34" charset="0"/>
                <a:cs typeface="Arial" panose="020B0604020202020204" pitchFamily="34" charset="0"/>
              </a:rPr>
              <a:t>Adnabuwyd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Cymraeg</a:t>
            </a:r>
            <a:r>
              <a:rPr lang="en-US" altLang="en-US" sz="2000" dirty="0">
                <a:latin typeface="Arial" panose="020B0604020202020204" pitchFamily="34" charset="0"/>
                <a:cs typeface="Arial" panose="020B0604020202020204" pitchFamily="34" charset="0"/>
              </a:rPr>
              <a:t> o </a:t>
            </a:r>
            <a:r>
              <a:rPr lang="en-US" altLang="en-US" sz="2000" dirty="0" err="1">
                <a:latin typeface="Arial" panose="020B0604020202020204" pitchFamily="34" charset="0"/>
                <a:cs typeface="Arial" panose="020B0604020202020204" pitchFamily="34" charset="0"/>
              </a:rPr>
              <a:t>hyd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Eglwys</a:t>
            </a:r>
            <a:endParaRPr lang="en-US" altLang="en-US" sz="2000" dirty="0">
              <a:latin typeface="Arial" panose="020B0604020202020204" pitchFamily="34" charset="0"/>
              <a:cs typeface="Arial" panose="020B0604020202020204" pitchFamily="34" charset="0"/>
            </a:endParaRPr>
          </a:p>
          <a:p>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1563 </a:t>
            </a:r>
            <a:r>
              <a:rPr lang="en-US" altLang="en-US" sz="2000" dirty="0" err="1">
                <a:latin typeface="Arial" panose="020B0604020202020204" pitchFamily="34" charset="0"/>
                <a:cs typeface="Arial" panose="020B0604020202020204" pitchFamily="34" charset="0"/>
              </a:rPr>
              <a:t>awdurdododd</a:t>
            </a:r>
            <a:r>
              <a:rPr lang="en-US" altLang="en-US" sz="2000" dirty="0">
                <a:latin typeface="Arial" panose="020B0604020202020204" pitchFamily="34" charset="0"/>
                <a:cs typeface="Arial" panose="020B0604020202020204" pitchFamily="34" charset="0"/>
              </a:rPr>
              <a:t> Elizabeth y </a:t>
            </a:r>
            <a:r>
              <a:rPr lang="en-US" altLang="en-US" sz="2000" dirty="0" err="1">
                <a:latin typeface="Arial" panose="020B0604020202020204" pitchFamily="34" charset="0"/>
                <a:cs typeface="Arial" panose="020B0604020202020204" pitchFamily="34" charset="0"/>
              </a:rPr>
              <a:t>cyntaf</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gyfieithu’r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Beibl</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Gymraeg</a:t>
            </a:r>
            <a:endParaRPr lang="en-US" altLang="en-US" sz="2000" dirty="0">
              <a:latin typeface="Arial" panose="020B0604020202020204" pitchFamily="34" charset="0"/>
              <a:cs typeface="Arial" panose="020B0604020202020204" pitchFamily="34" charset="0"/>
            </a:endParaRPr>
          </a:p>
          <a:p>
            <a:r>
              <a:rPr lang="en-US" altLang="en-US" sz="2000" dirty="0" err="1">
                <a:latin typeface="Arial" panose="020B0604020202020204" pitchFamily="34" charset="0"/>
                <a:cs typeface="Arial" panose="020B0604020202020204" pitchFamily="34" charset="0"/>
              </a:rPr>
              <a:t>Dechreuodd</a:t>
            </a:r>
            <a:r>
              <a:rPr lang="en-US" altLang="en-US" sz="2000" dirty="0">
                <a:latin typeface="Arial" panose="020B0604020202020204" pitchFamily="34" charset="0"/>
                <a:cs typeface="Arial" panose="020B0604020202020204" pitchFamily="34" charset="0"/>
              </a:rPr>
              <a:t> yr </a:t>
            </a:r>
            <a:r>
              <a:rPr lang="en-US" altLang="en-US" sz="2000" dirty="0" err="1">
                <a:latin typeface="Arial" panose="020B0604020202020204" pitchFamily="34" charset="0"/>
                <a:cs typeface="Arial" panose="020B0604020202020204" pitchFamily="34" charset="0"/>
              </a:rPr>
              <a:t>Eglwys</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ysgolion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Nghymru</a:t>
            </a:r>
            <a:endParaRPr lang="en-US" altLang="en-US" sz="2000"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4729370" y="1996323"/>
            <a:ext cx="2965424" cy="3437559"/>
          </a:xfrm>
        </p:spPr>
        <p:txBody>
          <a:bodyPr>
            <a:noAutofit/>
          </a:bodyPr>
          <a:lstStyle/>
          <a:p>
            <a:r>
              <a:rPr lang="en-US" altLang="cy-GB" sz="2000" dirty="0">
                <a:solidFill>
                  <a:schemeClr val="accent1"/>
                </a:solidFill>
                <a:latin typeface="Arial" panose="020B0604020202020204" pitchFamily="34" charset="0"/>
                <a:cs typeface="Arial" panose="020B0604020202020204" pitchFamily="34" charset="0"/>
              </a:rPr>
              <a:t>However, Welsh continued to be recognized in the Church </a:t>
            </a:r>
          </a:p>
          <a:p>
            <a:r>
              <a:rPr lang="en-US" altLang="en-US" sz="2000" dirty="0">
                <a:solidFill>
                  <a:schemeClr val="accent1"/>
                </a:solidFill>
                <a:latin typeface="Arial" panose="020B0604020202020204" pitchFamily="34" charset="0"/>
                <a:cs typeface="Arial" panose="020B0604020202020204" pitchFamily="34" charset="0"/>
              </a:rPr>
              <a:t>In 1563, Elizabeth the First authorized the translation of the Bible into Welsh </a:t>
            </a:r>
          </a:p>
          <a:p>
            <a:r>
              <a:rPr lang="en-GB" altLang="en-US" sz="2000" dirty="0">
                <a:solidFill>
                  <a:schemeClr val="accent1"/>
                </a:solidFill>
                <a:latin typeface="Arial" panose="020B0604020202020204" pitchFamily="34" charset="0"/>
                <a:cs typeface="Arial" panose="020B0604020202020204" pitchFamily="34" charset="0"/>
              </a:rPr>
              <a:t>The Church established the schools in Wales</a:t>
            </a:r>
          </a:p>
        </p:txBody>
      </p:sp>
    </p:spTree>
    <p:extLst>
      <p:ext uri="{BB962C8B-B14F-4D97-AF65-F5344CB8AC3E}">
        <p14:creationId xmlns:p14="http://schemas.microsoft.com/office/powerpoint/2010/main" val="3841389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tIns="32146">
            <a:noAutofit/>
          </a:bodyPr>
          <a:lstStyle/>
          <a:p>
            <a:pPr algn="ctr"/>
            <a:br>
              <a:rPr lang="en-GB" altLang="en-US" sz="2400" dirty="0">
                <a:latin typeface="Arial" panose="020B0604020202020204" pitchFamily="34" charset="0"/>
                <a:cs typeface="Arial" panose="020B0604020202020204" pitchFamily="34" charset="0"/>
              </a:rPr>
            </a:br>
            <a:r>
              <a:rPr lang="en-GB" altLang="en-US" sz="3600" dirty="0" err="1">
                <a:latin typeface="Arial" panose="020B0604020202020204" pitchFamily="34" charset="0"/>
                <a:cs typeface="Arial" panose="020B0604020202020204" pitchFamily="34" charset="0"/>
              </a:rPr>
              <a:t>Cyd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destun</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hanesyddol</a:t>
            </a:r>
            <a:r>
              <a:rPr lang="en-GB" altLang="en-US" sz="3600" dirty="0">
                <a:latin typeface="Arial" panose="020B0604020202020204" pitchFamily="34" charset="0"/>
                <a:cs typeface="Arial" panose="020B0604020202020204" pitchFamily="34" charset="0"/>
              </a:rPr>
              <a:t> a </a:t>
            </a:r>
            <a:r>
              <a:rPr lang="en-GB" altLang="en-US" sz="3600" dirty="0" err="1">
                <a:latin typeface="Arial" panose="020B0604020202020204" pitchFamily="34" charset="0"/>
                <a:cs typeface="Arial" panose="020B0604020202020204" pitchFamily="34" charset="0"/>
              </a:rPr>
              <a:t>gwleidyddol</a:t>
            </a:r>
            <a:r>
              <a:rPr lang="en-GB" altLang="en-US" sz="3600" dirty="0">
                <a:solidFill>
                  <a:schemeClr val="accent1"/>
                </a:solidFill>
                <a:latin typeface="Arial" panose="020B0604020202020204" pitchFamily="34" charset="0"/>
                <a:cs typeface="Arial" panose="020B0604020202020204" pitchFamily="34" charset="0"/>
              </a:rPr>
              <a:t> </a:t>
            </a:r>
            <a:br>
              <a:rPr lang="en-GB" altLang="en-US" sz="3600" dirty="0">
                <a:solidFill>
                  <a:schemeClr val="accent1"/>
                </a:solidFill>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Historical and political context</a:t>
            </a:r>
            <a:br>
              <a:rPr lang="en-GB" altLang="en-US" sz="2400" dirty="0">
                <a:latin typeface="Arial" panose="020B0604020202020204" pitchFamily="34" charset="0"/>
                <a:cs typeface="Arial" panose="020B0604020202020204" pitchFamily="34" charset="0"/>
              </a:rPr>
            </a:br>
            <a:endParaRPr lang="en-US" altLang="en-US" sz="2400" dirty="0">
              <a:latin typeface="Arial" panose="020B0604020202020204" pitchFamily="34" charset="0"/>
              <a:cs typeface="Arial" panose="020B0604020202020204" pitchFamily="34" charset="0"/>
            </a:endParaRPr>
          </a:p>
        </p:txBody>
      </p:sp>
      <p:sp>
        <p:nvSpPr>
          <p:cNvPr id="16387" name="Content Placeholder 2"/>
          <p:cNvSpPr>
            <a:spLocks noGrp="1"/>
          </p:cNvSpPr>
          <p:nvPr>
            <p:ph sz="half" idx="1"/>
          </p:nvPr>
        </p:nvSpPr>
        <p:spPr/>
        <p:txBody>
          <a:bodyPr lIns="64291" tIns="32146" rIns="64291" bIns="32146">
            <a:normAutofit/>
          </a:bodyPr>
          <a:lstStyle/>
          <a:p>
            <a:pPr>
              <a:lnSpc>
                <a:spcPct val="110000"/>
              </a:lnSpc>
            </a:pPr>
            <a:r>
              <a:rPr lang="en-GB" altLang="en-US" sz="2000" dirty="0">
                <a:latin typeface="Arial" panose="020B0604020202020204" pitchFamily="34" charset="0"/>
                <a:cs typeface="Arial" panose="020B0604020202020204" pitchFamily="34" charset="0"/>
              </a:rPr>
              <a:t>1847 : William Williams, </a:t>
            </a:r>
            <a:r>
              <a:rPr lang="en-GB" altLang="en-US" sz="2000" dirty="0" err="1">
                <a:latin typeface="Arial" panose="020B0604020202020204" pitchFamily="34" charset="0"/>
                <a:cs typeface="Arial" panose="020B0604020202020204" pitchFamily="34" charset="0"/>
              </a:rPr>
              <a:t>Aelod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Seneddol</a:t>
            </a:r>
            <a:r>
              <a:rPr lang="en-GB" altLang="en-US" sz="2000" dirty="0">
                <a:latin typeface="Arial" panose="020B0604020202020204" pitchFamily="34" charset="0"/>
                <a:cs typeface="Arial" panose="020B0604020202020204" pitchFamily="34" charset="0"/>
              </a:rPr>
              <a:t> ( o </a:t>
            </a:r>
            <a:r>
              <a:rPr lang="en-GB" altLang="en-US" sz="2000" dirty="0" err="1">
                <a:latin typeface="Arial" panose="020B0604020202020204" pitchFamily="34" charset="0"/>
                <a:cs typeface="Arial" panose="020B0604020202020204" pitchFamily="34" charset="0"/>
              </a:rPr>
              <a:t>Bumpsaint</a:t>
            </a:r>
            <a:r>
              <a:rPr lang="en-GB" altLang="en-US" sz="2000" dirty="0">
                <a:latin typeface="Arial" panose="020B0604020202020204" pitchFamily="34" charset="0"/>
                <a:cs typeface="Arial" panose="020B0604020202020204" pitchFamily="34" charset="0"/>
              </a:rPr>
              <a:t>, Sir </a:t>
            </a:r>
            <a:r>
              <a:rPr lang="en-GB" altLang="en-US" sz="2000" dirty="0" err="1">
                <a:latin typeface="Arial" panose="020B0604020202020204" pitchFamily="34" charset="0"/>
                <a:cs typeface="Arial" panose="020B0604020202020204" pitchFamily="34" charset="0"/>
              </a:rPr>
              <a:t>Gâr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gofyn</a:t>
            </a:r>
            <a:r>
              <a:rPr lang="en-GB" altLang="en-US" sz="2000" dirty="0">
                <a:latin typeface="Arial" panose="020B0604020202020204" pitchFamily="34" charset="0"/>
                <a:cs typeface="Arial" panose="020B0604020202020204" pitchFamily="34" charset="0"/>
              </a:rPr>
              <a:t> am </a:t>
            </a:r>
            <a:r>
              <a:rPr lang="en-GB" altLang="en-US" sz="2000" dirty="0" err="1">
                <a:latin typeface="Arial" panose="020B0604020202020204" pitchFamily="34" charset="0"/>
                <a:cs typeface="Arial" panose="020B0604020202020204" pitchFamily="34" charset="0"/>
              </a:rPr>
              <a:t>ymchwilad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seneddol</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addysg</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yng</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Nghymru</a:t>
            </a:r>
            <a:endParaRPr lang="en-GB" altLang="en-US" sz="2000" dirty="0">
              <a:latin typeface="Arial" panose="020B0604020202020204" pitchFamily="34" charset="0"/>
              <a:cs typeface="Arial" panose="020B0604020202020204" pitchFamily="34" charset="0"/>
            </a:endParaRPr>
          </a:p>
          <a:p>
            <a:pPr>
              <a:lnSpc>
                <a:spcPct val="110000"/>
              </a:lnSpc>
            </a:pPr>
            <a:r>
              <a:rPr lang="en-GB" altLang="en-US" sz="2000" dirty="0">
                <a:latin typeface="Arial" panose="020B0604020202020204" pitchFamily="34" charset="0"/>
                <a:cs typeface="Arial" panose="020B0604020202020204" pitchFamily="34" charset="0"/>
              </a:rPr>
              <a:t>Y </a:t>
            </a:r>
            <a:r>
              <a:rPr lang="en-GB" altLang="en-US" sz="2000" dirty="0" err="1">
                <a:latin typeface="Arial" panose="020B0604020202020204" pitchFamily="34" charset="0"/>
                <a:cs typeface="Arial" panose="020B0604020202020204" pitchFamily="34" charset="0"/>
              </a:rPr>
              <a:t>comisiynwyr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adrodd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fod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athrawon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Cymru</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feddw</a:t>
            </a:r>
            <a:r>
              <a:rPr lang="en-GB" altLang="en-US" sz="2000" dirty="0">
                <a:latin typeface="Arial" panose="020B0604020202020204" pitchFamily="34" charset="0"/>
                <a:cs typeface="Arial" panose="020B0604020202020204" pitchFamily="34" charset="0"/>
              </a:rPr>
              <a:t> ac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anllythrennog</a:t>
            </a:r>
            <a:endParaRPr lang="en-GB" altLang="en-US" sz="2000" dirty="0">
              <a:latin typeface="Arial" panose="020B0604020202020204" pitchFamily="34" charset="0"/>
              <a:cs typeface="Arial" panose="020B0604020202020204" pitchFamily="34" charset="0"/>
            </a:endParaRPr>
          </a:p>
          <a:p>
            <a:pPr>
              <a:lnSpc>
                <a:spcPct val="110000"/>
              </a:lnSpc>
            </a:pPr>
            <a:r>
              <a:rPr lang="en-GB" altLang="en-US" sz="2000" i="1" dirty="0">
                <a:latin typeface="Arial" panose="020B0604020202020204" pitchFamily="34" charset="0"/>
                <a:cs typeface="Arial" panose="020B0604020202020204" pitchFamily="34" charset="0"/>
              </a:rPr>
              <a:t>Brad y </a:t>
            </a:r>
            <a:r>
              <a:rPr lang="en-GB" altLang="en-US" sz="2000" i="1" dirty="0" err="1">
                <a:latin typeface="Arial" panose="020B0604020202020204" pitchFamily="34" charset="0"/>
                <a:cs typeface="Arial" panose="020B0604020202020204" pitchFamily="34" charset="0"/>
              </a:rPr>
              <a:t>Llyfrau</a:t>
            </a:r>
            <a:r>
              <a:rPr lang="en-GB" altLang="en-US" sz="2000" i="1" dirty="0">
                <a:latin typeface="Arial" panose="020B0604020202020204" pitchFamily="34" charset="0"/>
                <a:cs typeface="Arial" panose="020B0604020202020204" pitchFamily="34" charset="0"/>
              </a:rPr>
              <a:t> </a:t>
            </a:r>
            <a:r>
              <a:rPr lang="en-GB" altLang="en-US" sz="2000" i="1" dirty="0" err="1">
                <a:latin typeface="Arial" panose="020B0604020202020204" pitchFamily="34" charset="0"/>
                <a:cs typeface="Arial" panose="020B0604020202020204" pitchFamily="34" charset="0"/>
              </a:rPr>
              <a:t>Gleision</a:t>
            </a:r>
            <a:endParaRPr lang="en-GB" altLang="en-US" sz="2000" dirty="0">
              <a:latin typeface="Arial" panose="020B0604020202020204" pitchFamily="34" charset="0"/>
              <a:cs typeface="Arial" panose="020B0604020202020204" pitchFamily="34" charset="0"/>
            </a:endParaRPr>
          </a:p>
          <a:p>
            <a:endParaRPr lang="en-GB" altLang="en-US" dirty="0"/>
          </a:p>
        </p:txBody>
      </p:sp>
      <p:sp>
        <p:nvSpPr>
          <p:cNvPr id="2" name="Content Placeholder 1"/>
          <p:cNvSpPr>
            <a:spLocks noGrp="1"/>
          </p:cNvSpPr>
          <p:nvPr>
            <p:ph sz="half" idx="2"/>
          </p:nvPr>
        </p:nvSpPr>
        <p:spPr>
          <a:xfrm>
            <a:off x="4648200" y="1920084"/>
            <a:ext cx="4038600" cy="4709315"/>
          </a:xfrm>
        </p:spPr>
        <p:txBody>
          <a:bodyPr>
            <a:normAutofit/>
          </a:bodyPr>
          <a:lstStyle/>
          <a:p>
            <a:pPr>
              <a:lnSpc>
                <a:spcPct val="110000"/>
              </a:lnSpc>
            </a:pPr>
            <a:r>
              <a:rPr lang="en-GB" altLang="en-US" sz="2000" dirty="0">
                <a:solidFill>
                  <a:schemeClr val="accent1"/>
                </a:solidFill>
                <a:latin typeface="Arial" panose="020B0604020202020204" pitchFamily="34" charset="0"/>
                <a:cs typeface="Arial" panose="020B0604020202020204" pitchFamily="34" charset="0"/>
              </a:rPr>
              <a:t>1847: William Williams, MP for Coventry, (from </a:t>
            </a:r>
            <a:r>
              <a:rPr lang="en-GB" altLang="en-US" sz="2000" dirty="0" err="1">
                <a:solidFill>
                  <a:schemeClr val="accent1"/>
                </a:solidFill>
                <a:latin typeface="Arial" panose="020B0604020202020204" pitchFamily="34" charset="0"/>
                <a:cs typeface="Arial" panose="020B0604020202020204" pitchFamily="34" charset="0"/>
              </a:rPr>
              <a:t>Pumpsaint</a:t>
            </a:r>
            <a:r>
              <a:rPr lang="en-GB" altLang="en-US" sz="2000" dirty="0">
                <a:solidFill>
                  <a:schemeClr val="accent1"/>
                </a:solidFill>
                <a:latin typeface="Arial" panose="020B0604020202020204" pitchFamily="34" charset="0"/>
                <a:cs typeface="Arial" panose="020B0604020202020204" pitchFamily="34" charset="0"/>
              </a:rPr>
              <a:t>  Carmarthenshire) asked for a government inquiry into education in Wales </a:t>
            </a:r>
          </a:p>
          <a:p>
            <a:pPr>
              <a:lnSpc>
                <a:spcPct val="110000"/>
              </a:lnSpc>
            </a:pPr>
            <a:r>
              <a:rPr lang="en-GB" altLang="en-US" sz="2000" dirty="0">
                <a:solidFill>
                  <a:schemeClr val="accent1"/>
                </a:solidFill>
                <a:latin typeface="Arial" panose="020B0604020202020204" pitchFamily="34" charset="0"/>
                <a:cs typeface="Arial" panose="020B0604020202020204" pitchFamily="34" charset="0"/>
              </a:rPr>
              <a:t>The commissioners appointed reported that teachers in Wales were ‘drunk and illiterate’</a:t>
            </a:r>
          </a:p>
          <a:p>
            <a:pPr>
              <a:lnSpc>
                <a:spcPct val="110000"/>
              </a:lnSpc>
            </a:pPr>
            <a:r>
              <a:rPr lang="en-GB" altLang="en-US" sz="2000" dirty="0">
                <a:solidFill>
                  <a:schemeClr val="accent1"/>
                </a:solidFill>
                <a:latin typeface="Arial" panose="020B0604020202020204" pitchFamily="34" charset="0"/>
                <a:cs typeface="Arial" panose="020B0604020202020204" pitchFamily="34" charset="0"/>
              </a:rPr>
              <a:t>The Treachery of the Blue Books</a:t>
            </a:r>
          </a:p>
          <a:p>
            <a:pPr>
              <a:lnSpc>
                <a:spcPct val="110000"/>
              </a:lnSpc>
            </a:pPr>
            <a:endParaRPr lang="cy-GB" dirty="0"/>
          </a:p>
        </p:txBody>
      </p:sp>
    </p:spTree>
    <p:extLst>
      <p:ext uri="{BB962C8B-B14F-4D97-AF65-F5344CB8AC3E}">
        <p14:creationId xmlns:p14="http://schemas.microsoft.com/office/powerpoint/2010/main" val="1418086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C000-815E-51EF-91D0-EF8FA75DB8C5}"/>
              </a:ext>
            </a:extLst>
          </p:cNvPr>
          <p:cNvSpPr>
            <a:spLocks noGrp="1"/>
          </p:cNvSpPr>
          <p:nvPr>
            <p:ph type="title"/>
          </p:nvPr>
        </p:nvSpPr>
        <p:spPr/>
        <p:txBody>
          <a:bodyPr>
            <a:noAutofit/>
          </a:bodyPr>
          <a:lstStyle/>
          <a:p>
            <a:r>
              <a:rPr lang="cy-GB" sz="3200" kern="0" dirty="0">
                <a:solidFill>
                  <a:srgbClr val="1F1F1F"/>
                </a:solidFill>
                <a:effectLst/>
                <a:ea typeface="Times New Roman" panose="02020603050405020304" pitchFamily="18" charset="0"/>
                <a:cs typeface="Arial" panose="020B0604020202020204" pitchFamily="34" charset="0"/>
              </a:rPr>
              <a:t>Y Chwyldro Diwydiannol</a:t>
            </a:r>
            <a:br>
              <a:rPr lang="en-GB" sz="3200" kern="100" dirty="0">
                <a:effectLst/>
                <a:ea typeface="DengXian" panose="02010600030101010101" pitchFamily="2" charset="-122"/>
                <a:cs typeface="Arial" panose="020B0604020202020204" pitchFamily="34" charset="0"/>
              </a:rPr>
            </a:br>
            <a:r>
              <a:rPr lang="en-GB" sz="3200" dirty="0">
                <a:solidFill>
                  <a:schemeClr val="accent1"/>
                </a:solidFill>
              </a:rPr>
              <a:t>The Industrial Revolution</a:t>
            </a:r>
          </a:p>
        </p:txBody>
      </p:sp>
      <p:sp>
        <p:nvSpPr>
          <p:cNvPr id="3" name="Content Placeholder 2">
            <a:extLst>
              <a:ext uri="{FF2B5EF4-FFF2-40B4-BE49-F238E27FC236}">
                <a16:creationId xmlns:a16="http://schemas.microsoft.com/office/drawing/2014/main" id="{AC0C357E-5129-BB6D-815C-18E285B07944}"/>
              </a:ext>
            </a:extLst>
          </p:cNvPr>
          <p:cNvSpPr>
            <a:spLocks noGrp="1"/>
          </p:cNvSpPr>
          <p:nvPr>
            <p:ph sz="half" idx="1"/>
          </p:nvPr>
        </p:nvSpPr>
        <p:spPr/>
        <p:txBody>
          <a:bodyPr>
            <a:normAutofit/>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cy-GB" sz="2000" kern="0" dirty="0">
              <a:solidFill>
                <a:srgbClr val="1F1F1F"/>
              </a:solidFill>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0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Cafodd y Chwyldro Diwydiannol effaith sylweddol ar yr iaith Gymraeg, gan gyfrannu at ei dirywiad yn ystod y 19eg ganrif a dechrau'r 20fed ganrif. Roedd yr effeithiau yn gymdeithasol ac economaidd.</a:t>
            </a:r>
            <a:endParaRPr lang="en-GB" sz="20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100" dirty="0">
                <a:effectLst/>
                <a:latin typeface="Arial" panose="020B060402020202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3225560-22FD-7286-CF52-67426FD4C021}"/>
              </a:ext>
            </a:extLst>
          </p:cNvPr>
          <p:cNvSpPr>
            <a:spLocks noGrp="1"/>
          </p:cNvSpPr>
          <p:nvPr>
            <p:ph sz="half" idx="2"/>
          </p:nvPr>
        </p:nvSpPr>
        <p:spPr/>
        <p:txBody>
          <a:bodyPr>
            <a:normAutofit/>
          </a:bodyPr>
          <a:lstStyle/>
          <a:p>
            <a:endParaRPr lang="en-GB" b="1" dirty="0"/>
          </a:p>
          <a:p>
            <a:pPr>
              <a:lnSpc>
                <a:spcPct val="110000"/>
              </a:lnSpc>
            </a:pPr>
            <a:r>
              <a:rPr lang="en-GB" sz="2000" dirty="0">
                <a:solidFill>
                  <a:schemeClr val="accent1"/>
                </a:solidFill>
                <a:latin typeface="Arial" panose="020B0604020202020204" pitchFamily="34" charset="0"/>
                <a:cs typeface="Arial" panose="020B0604020202020204" pitchFamily="34" charset="0"/>
              </a:rPr>
              <a:t>The Industrial Revolution had a significant impact on the Welsh language, contributing to its decline during the 19th and early 20th centuries. The effects were both social and economic.</a:t>
            </a:r>
          </a:p>
        </p:txBody>
      </p:sp>
    </p:spTree>
    <p:extLst>
      <p:ext uri="{BB962C8B-B14F-4D97-AF65-F5344CB8AC3E}">
        <p14:creationId xmlns:p14="http://schemas.microsoft.com/office/powerpoint/2010/main" val="1893893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52B52-6BD9-964B-9E3F-EE33AD0F563A}"/>
              </a:ext>
            </a:extLst>
          </p:cNvPr>
          <p:cNvSpPr>
            <a:spLocks noGrp="1"/>
          </p:cNvSpPr>
          <p:nvPr>
            <p:ph type="title"/>
          </p:nvPr>
        </p:nvSpPr>
        <p:spPr/>
        <p:txBody>
          <a:bodyPr>
            <a:noAutofit/>
          </a:bodyPr>
          <a:lstStyle/>
          <a:p>
            <a:r>
              <a:rPr lang="cy-GB" sz="3200" kern="0" dirty="0">
                <a:solidFill>
                  <a:srgbClr val="1F1F1F"/>
                </a:solidFill>
                <a:effectLst/>
                <a:ea typeface="Times New Roman" panose="02020603050405020304" pitchFamily="18" charset="0"/>
                <a:cs typeface="Arial" panose="020B0604020202020204" pitchFamily="34" charset="0"/>
              </a:rPr>
              <a:t>Y Chwyldro Diwydiannol</a:t>
            </a:r>
            <a:br>
              <a:rPr lang="en-GB" sz="3200" kern="100" dirty="0">
                <a:effectLst/>
                <a:ea typeface="DengXian" panose="02010600030101010101" pitchFamily="2" charset="-122"/>
                <a:cs typeface="Arial" panose="020B0604020202020204" pitchFamily="34" charset="0"/>
              </a:rPr>
            </a:br>
            <a:r>
              <a:rPr lang="en-GB" sz="3200" dirty="0">
                <a:solidFill>
                  <a:schemeClr val="accent1"/>
                </a:solidFill>
              </a:rPr>
              <a:t>The Industrial Revolution</a:t>
            </a:r>
          </a:p>
        </p:txBody>
      </p:sp>
      <p:sp>
        <p:nvSpPr>
          <p:cNvPr id="3" name="Content Placeholder 2">
            <a:extLst>
              <a:ext uri="{FF2B5EF4-FFF2-40B4-BE49-F238E27FC236}">
                <a16:creationId xmlns:a16="http://schemas.microsoft.com/office/drawing/2014/main" id="{B28C33C6-0043-C0A6-542F-C15D19380413}"/>
              </a:ext>
            </a:extLst>
          </p:cNvPr>
          <p:cNvSpPr>
            <a:spLocks noGrp="1"/>
          </p:cNvSpPr>
          <p:nvPr>
            <p:ph sz="half" idx="1"/>
          </p:nvPr>
        </p:nvSpPr>
        <p:spPr/>
        <p:txBody>
          <a:bodyPr>
            <a:normAutofit fontScale="70000" lnSpcReduction="20000"/>
          </a:bodyPr>
          <a:lstStyle/>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3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Daeth y Chwyldro Diwydiannol ag ymchwydd o dwf diwydiannol, yn enwedig ym maes cloddio glo, cynhyrchu dur, a chwarela llechi mewn ardaloedd fel De Cymru. Arweiniodd hyn at:</a:t>
            </a:r>
            <a:endParaRPr lang="en-GB" sz="23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300" kern="100" dirty="0">
                <a:effectLst/>
                <a:latin typeface="Arial" panose="020B0604020202020204" pitchFamily="34" charset="0"/>
                <a:ea typeface="DengXian" panose="02010600030101010101" pitchFamily="2" charset="-122"/>
                <a:cs typeface="Arial" panose="020B0604020202020204" pitchFamily="34" charset="0"/>
              </a:rPr>
              <a:t> </a:t>
            </a:r>
            <a:r>
              <a:rPr lang="cy-GB" sz="23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Mudo ar raddfa fawr o rannau eraill o'r DU, yn enwedig Lloegr, i ganolfannau diwydiannol Cymru fel Caerdydd, Merthyr Tudful ac Abertawe. Nid oedd llawer o'r gweithwyr newydd yn siarad Cymraeg, a daeth Saesneg yn fwyfwy cyffredin mewn trefi a dinasoedd diwydiannol.</a:t>
            </a:r>
            <a:endParaRPr lang="en-GB" sz="23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2300" kern="100" dirty="0">
                <a:effectLst/>
                <a:latin typeface="Arial" panose="020B0604020202020204" pitchFamily="34" charset="0"/>
                <a:ea typeface="DengXian" panose="02010600030101010101" pitchFamily="2" charset="-122"/>
                <a:cs typeface="Arial" panose="020B0604020202020204" pitchFamily="34" charset="0"/>
              </a:rPr>
              <a:t> </a:t>
            </a:r>
            <a:endParaRPr lang="en-GB" sz="23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AC4718A-B144-1E89-94E1-CEB75744F311}"/>
              </a:ext>
            </a:extLst>
          </p:cNvPr>
          <p:cNvSpPr>
            <a:spLocks noGrp="1"/>
          </p:cNvSpPr>
          <p:nvPr>
            <p:ph sz="half" idx="2"/>
          </p:nvPr>
        </p:nvSpPr>
        <p:spPr/>
        <p:txBody>
          <a:bodyPr>
            <a:normAutofit fontScale="70000" lnSpcReduction="20000"/>
          </a:bodyPr>
          <a:lstStyle/>
          <a:p>
            <a:pPr>
              <a:lnSpc>
                <a:spcPct val="120000"/>
              </a:lnSpc>
            </a:pPr>
            <a:r>
              <a:rPr lang="en-GB" sz="2300" dirty="0">
                <a:solidFill>
                  <a:schemeClr val="accent1"/>
                </a:solidFill>
                <a:latin typeface="Arial" panose="020B0604020202020204" pitchFamily="34" charset="0"/>
                <a:cs typeface="Arial" panose="020B0604020202020204" pitchFamily="34" charset="0"/>
              </a:rPr>
              <a:t>The Industrial Revolution brought a surge of industrial growth, particularly in coal mining, steel production, and slate quarrying in areas like South Wales. This led to:</a:t>
            </a:r>
          </a:p>
          <a:p>
            <a:pPr>
              <a:lnSpc>
                <a:spcPct val="120000"/>
              </a:lnSpc>
              <a:buFont typeface="Arial" panose="020B0604020202020204" pitchFamily="34" charset="0"/>
              <a:buChar char="•"/>
            </a:pPr>
            <a:r>
              <a:rPr lang="en-GB" sz="2300" b="1" dirty="0">
                <a:solidFill>
                  <a:schemeClr val="accent1"/>
                </a:solidFill>
                <a:latin typeface="Arial" panose="020B0604020202020204" pitchFamily="34" charset="0"/>
                <a:cs typeface="Arial" panose="020B0604020202020204" pitchFamily="34" charset="0"/>
              </a:rPr>
              <a:t>Large-scale migration</a:t>
            </a:r>
            <a:r>
              <a:rPr lang="en-GB" sz="2300" dirty="0">
                <a:solidFill>
                  <a:schemeClr val="accent1"/>
                </a:solidFill>
                <a:latin typeface="Arial" panose="020B0604020202020204" pitchFamily="34" charset="0"/>
                <a:cs typeface="Arial" panose="020B0604020202020204" pitchFamily="34" charset="0"/>
              </a:rPr>
              <a:t> from other parts of the UK, particularly England, to Welsh industrial </a:t>
            </a:r>
            <a:r>
              <a:rPr lang="en-GB" sz="2300" dirty="0" err="1">
                <a:solidFill>
                  <a:schemeClr val="accent1"/>
                </a:solidFill>
                <a:latin typeface="Arial" panose="020B0604020202020204" pitchFamily="34" charset="0"/>
                <a:cs typeface="Arial" panose="020B0604020202020204" pitchFamily="34" charset="0"/>
              </a:rPr>
              <a:t>centers</a:t>
            </a:r>
            <a:r>
              <a:rPr lang="en-GB" sz="2300" dirty="0">
                <a:solidFill>
                  <a:schemeClr val="accent1"/>
                </a:solidFill>
                <a:latin typeface="Arial" panose="020B0604020202020204" pitchFamily="34" charset="0"/>
                <a:cs typeface="Arial" panose="020B0604020202020204" pitchFamily="34" charset="0"/>
              </a:rPr>
              <a:t> like Cardiff, Merthyr Tydfil, and Swansea. Many of the new workers did not speak Welsh, and English increasingly became the common language in industrial towns and cities.</a:t>
            </a:r>
          </a:p>
          <a:p>
            <a:endParaRPr lang="en-GB" dirty="0"/>
          </a:p>
        </p:txBody>
      </p:sp>
    </p:spTree>
    <p:extLst>
      <p:ext uri="{BB962C8B-B14F-4D97-AF65-F5344CB8AC3E}">
        <p14:creationId xmlns:p14="http://schemas.microsoft.com/office/powerpoint/2010/main" val="251029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tIns="32146">
            <a:noAutofit/>
          </a:bodyPr>
          <a:lstStyle/>
          <a:p>
            <a:pPr algn="ctr"/>
            <a:br>
              <a:rPr lang="en-GB" altLang="en-US" sz="2800" dirty="0">
                <a:latin typeface="Arial" panose="020B0604020202020204" pitchFamily="34" charset="0"/>
                <a:cs typeface="Arial" panose="020B0604020202020204" pitchFamily="34" charset="0"/>
              </a:rPr>
            </a:br>
            <a:r>
              <a:rPr lang="en-GB" altLang="en-US" sz="3600" dirty="0" err="1">
                <a:latin typeface="Arial" panose="020B0604020202020204" pitchFamily="34" charset="0"/>
                <a:cs typeface="Arial" panose="020B0604020202020204" pitchFamily="34" charset="0"/>
              </a:rPr>
              <a:t>Cyd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destun</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hanesyddol</a:t>
            </a:r>
            <a:r>
              <a:rPr lang="en-GB" altLang="en-US" sz="3600" dirty="0">
                <a:latin typeface="Arial" panose="020B0604020202020204" pitchFamily="34" charset="0"/>
                <a:cs typeface="Arial" panose="020B0604020202020204" pitchFamily="34" charset="0"/>
              </a:rPr>
              <a:t> a </a:t>
            </a:r>
            <a:r>
              <a:rPr lang="en-GB" altLang="en-US" sz="3600" dirty="0" err="1">
                <a:latin typeface="Arial" panose="020B0604020202020204" pitchFamily="34" charset="0"/>
                <a:cs typeface="Arial" panose="020B0604020202020204" pitchFamily="34" charset="0"/>
              </a:rPr>
              <a:t>gwleidyddol</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Historical and political context</a:t>
            </a:r>
            <a:endParaRPr lang="en-US" altLang="en-US" sz="3600" dirty="0">
              <a:latin typeface="Arial" panose="020B0604020202020204" pitchFamily="34" charset="0"/>
              <a:cs typeface="Arial" panose="020B0604020202020204" pitchFamily="34" charset="0"/>
            </a:endParaRPr>
          </a:p>
        </p:txBody>
      </p:sp>
      <p:sp>
        <p:nvSpPr>
          <p:cNvPr id="17411" name="Content Placeholder 2"/>
          <p:cNvSpPr>
            <a:spLocks noGrp="1"/>
          </p:cNvSpPr>
          <p:nvPr>
            <p:ph sz="half" idx="1"/>
          </p:nvPr>
        </p:nvSpPr>
        <p:spPr/>
        <p:txBody>
          <a:bodyPr lIns="64291" tIns="32146" rIns="64291" bIns="32146"/>
          <a:lstStyle/>
          <a:p>
            <a:r>
              <a:rPr lang="en-US" altLang="en-US" dirty="0" err="1">
                <a:latin typeface="Arial" panose="020B0604020202020204" pitchFamily="34" charset="0"/>
                <a:cs typeface="Arial" panose="020B0604020202020204" pitchFamily="34" charset="0"/>
              </a:rPr>
              <a:t>Deddf</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Addysg</a:t>
            </a:r>
            <a:r>
              <a:rPr lang="en-US" altLang="en-US" dirty="0">
                <a:latin typeface="Arial" panose="020B0604020202020204" pitchFamily="34" charset="0"/>
                <a:cs typeface="Arial" panose="020B0604020202020204" pitchFamily="34" charset="0"/>
              </a:rPr>
              <a:t> 1870: </a:t>
            </a:r>
            <a:r>
              <a:rPr lang="en-US" altLang="en-US" dirty="0" err="1">
                <a:latin typeface="Arial" panose="020B0604020202020204" pitchFamily="34" charset="0"/>
                <a:cs typeface="Arial" panose="020B0604020202020204" pitchFamily="34" charset="0"/>
              </a:rPr>
              <a:t>Ysgolion</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cyfrwng</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Saesneg</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yn</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orfodol</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drwy</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Gymru</a:t>
            </a:r>
            <a:endParaRPr lang="en-US" altLang="en-US" dirty="0">
              <a:latin typeface="Arial" panose="020B0604020202020204" pitchFamily="34" charset="0"/>
              <a:cs typeface="Arial" panose="020B0604020202020204" pitchFamily="34" charset="0"/>
            </a:endParaRPr>
          </a:p>
          <a:p>
            <a:r>
              <a:rPr lang="en-US" altLang="en-US" sz="3200" dirty="0">
                <a:latin typeface="Arial" panose="020B0604020202020204" pitchFamily="34" charset="0"/>
                <a:cs typeface="Arial" panose="020B0604020202020204" pitchFamily="34" charset="0"/>
              </a:rPr>
              <a:t>Welsh Not</a:t>
            </a:r>
          </a:p>
          <a:p>
            <a:r>
              <a:rPr lang="en-GB" altLang="en-US" sz="3200" dirty="0" err="1">
                <a:latin typeface="Arial" panose="020B0604020202020204" pitchFamily="34" charset="0"/>
                <a:cs typeface="Arial" panose="020B0604020202020204" pitchFamily="34" charset="0"/>
              </a:rPr>
              <a:t>Traweffaith</a:t>
            </a:r>
            <a:r>
              <a:rPr lang="en-GB" altLang="en-US" sz="3200" dirty="0">
                <a:latin typeface="Arial" panose="020B0604020202020204" pitchFamily="34" charset="0"/>
                <a:cs typeface="Arial" panose="020B0604020202020204" pitchFamily="34" charset="0"/>
              </a:rPr>
              <a:t>?</a:t>
            </a:r>
            <a:endParaRPr lang="en-US" altLang="en-US" sz="3200"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p:txBody>
          <a:bodyPr/>
          <a:lstStyle/>
          <a:p>
            <a:r>
              <a:rPr lang="en-US" altLang="en-US" dirty="0">
                <a:solidFill>
                  <a:schemeClr val="accent1"/>
                </a:solidFill>
                <a:latin typeface="Arial" panose="020B0604020202020204" pitchFamily="34" charset="0"/>
                <a:cs typeface="Arial" panose="020B0604020202020204" pitchFamily="34" charset="0"/>
              </a:rPr>
              <a:t>1870 Education Act: English-medium schooling compulsory throughout Wales</a:t>
            </a:r>
          </a:p>
          <a:p>
            <a:r>
              <a:rPr lang="en-US" altLang="en-US" sz="3200" dirty="0">
                <a:solidFill>
                  <a:schemeClr val="accent1"/>
                </a:solidFill>
                <a:latin typeface="Arial" panose="020B0604020202020204" pitchFamily="34" charset="0"/>
                <a:cs typeface="Arial" panose="020B0604020202020204" pitchFamily="34" charset="0"/>
              </a:rPr>
              <a:t>Welsh Not</a:t>
            </a:r>
          </a:p>
          <a:p>
            <a:r>
              <a:rPr lang="en-GB" altLang="en-US" sz="3200" dirty="0">
                <a:solidFill>
                  <a:schemeClr val="accent1"/>
                </a:solidFill>
                <a:latin typeface="Arial" panose="020B0604020202020204" pitchFamily="34" charset="0"/>
                <a:cs typeface="Arial" panose="020B0604020202020204" pitchFamily="34" charset="0"/>
              </a:rPr>
              <a:t>Impact?</a:t>
            </a:r>
            <a:endParaRPr lang="en-US" altLang="en-US" sz="3200" dirty="0">
              <a:solidFill>
                <a:schemeClr val="accent1"/>
              </a:solidFill>
              <a:latin typeface="Arial" panose="020B0604020202020204" pitchFamily="34" charset="0"/>
              <a:cs typeface="Arial" panose="020B0604020202020204" pitchFamily="34" charset="0"/>
            </a:endParaRPr>
          </a:p>
          <a:p>
            <a:endParaRPr lang="cy-GB" dirty="0"/>
          </a:p>
        </p:txBody>
      </p:sp>
      <p:pic>
        <p:nvPicPr>
          <p:cNvPr id="2050" name="Picture 2" descr="C:\Users\l.roberts\AppData\Local\Microsoft\Windows\Temporary Internet Files\Content.IE5\VT7L4AUG\2764499791_9c5a3318e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4953000"/>
            <a:ext cx="4114800" cy="176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413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p:txBody>
          <a:bodyPr tIns="32146"/>
          <a:lstStyle/>
          <a:p>
            <a:pPr algn="r"/>
            <a:endParaRPr lang="en-US" altLang="en-US" dirty="0"/>
          </a:p>
        </p:txBody>
      </p:sp>
      <p:sp>
        <p:nvSpPr>
          <p:cNvPr id="18435" name="Rectangle 2"/>
          <p:cNvSpPr>
            <a:spLocks noGrp="1" noChangeArrowheads="1"/>
          </p:cNvSpPr>
          <p:nvPr>
            <p:ph sz="half" idx="1"/>
          </p:nvPr>
        </p:nvSpPr>
        <p:spPr>
          <a:xfrm>
            <a:off x="457200" y="2322575"/>
            <a:ext cx="4038600" cy="4032350"/>
          </a:xfrm>
        </p:spPr>
        <p:txBody>
          <a:bodyPr lIns="64291" tIns="32146" rIns="321457" bIns="32146">
            <a:normAutofit/>
          </a:bodyPr>
          <a:lstStyle/>
          <a:p>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ddechrau’r</a:t>
            </a:r>
            <a:r>
              <a:rPr lang="en-GB" altLang="en-US" sz="2400" dirty="0">
                <a:latin typeface="Arial" panose="020B0604020202020204" pitchFamily="34" charset="0"/>
                <a:cs typeface="Arial" panose="020B0604020202020204" pitchFamily="34" charset="0"/>
              </a:rPr>
              <a:t> 20fed </a:t>
            </a:r>
            <a:r>
              <a:rPr lang="en-GB" altLang="en-US" sz="2400" dirty="0" err="1">
                <a:latin typeface="Arial" panose="020B0604020202020204" pitchFamily="34" charset="0"/>
                <a:cs typeface="Arial" panose="020B0604020202020204" pitchFamily="34" charset="0"/>
              </a:rPr>
              <a:t>ganrif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Saesneg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iaith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dominyddu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Nghymru</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Lleihad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sylweddol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rhif</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siaradwyr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Cymraeg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Nghymru</a:t>
            </a:r>
            <a:endParaRPr lang="en-GB" altLang="en-US" sz="2400" dirty="0">
              <a:latin typeface="Arial" panose="020B0604020202020204" pitchFamily="34" charset="0"/>
              <a:cs typeface="Arial" panose="020B0604020202020204" pitchFamily="34" charset="0"/>
            </a:endParaRPr>
          </a:p>
          <a:p>
            <a:endParaRPr lang="en-GB" altLang="en-US" dirty="0"/>
          </a:p>
          <a:p>
            <a:endParaRPr lang="en-GB" altLang="en-US" dirty="0"/>
          </a:p>
        </p:txBody>
      </p:sp>
      <p:sp>
        <p:nvSpPr>
          <p:cNvPr id="2" name="Content Placeholder 1"/>
          <p:cNvSpPr>
            <a:spLocks noGrp="1"/>
          </p:cNvSpPr>
          <p:nvPr>
            <p:ph sz="half" idx="2"/>
          </p:nvPr>
        </p:nvSpPr>
        <p:spPr>
          <a:xfrm>
            <a:off x="4648200" y="2322575"/>
            <a:ext cx="4038600" cy="4032349"/>
          </a:xfrm>
        </p:spPr>
        <p:txBody>
          <a:bodyPr>
            <a:normAutofit/>
          </a:bodyPr>
          <a:lstStyle/>
          <a:p>
            <a:r>
              <a:rPr lang="en-GB" altLang="en-US" sz="2400" dirty="0">
                <a:solidFill>
                  <a:schemeClr val="accent1"/>
                </a:solidFill>
                <a:latin typeface="Arial" panose="020B0604020202020204" pitchFamily="34" charset="0"/>
                <a:cs typeface="Arial" panose="020B0604020202020204" pitchFamily="34" charset="0"/>
              </a:rPr>
              <a:t>By the start of the 20th century, English had become the dominant language in Wales</a:t>
            </a:r>
          </a:p>
          <a:p>
            <a:r>
              <a:rPr lang="en-GB" altLang="en-US" sz="2400" dirty="0">
                <a:solidFill>
                  <a:schemeClr val="accent1"/>
                </a:solidFill>
                <a:latin typeface="Arial" panose="020B0604020202020204" pitchFamily="34" charset="0"/>
                <a:cs typeface="Arial" panose="020B0604020202020204" pitchFamily="34" charset="0"/>
              </a:rPr>
              <a:t>A significant reduction in the number of Welsh speakers in Wales</a:t>
            </a:r>
          </a:p>
          <a:p>
            <a:endParaRPr lang="cy-GB" i="1" dirty="0"/>
          </a:p>
        </p:txBody>
      </p:sp>
    </p:spTree>
    <p:extLst>
      <p:ext uri="{BB962C8B-B14F-4D97-AF65-F5344CB8AC3E}">
        <p14:creationId xmlns:p14="http://schemas.microsoft.com/office/powerpoint/2010/main" val="2407748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br>
              <a:rPr lang="en-GB" dirty="0"/>
            </a:br>
            <a:endParaRPr lang="en-US" dirty="0"/>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Trafodwch</a:t>
            </a:r>
            <a:r>
              <a:rPr lang="en-GB" sz="2400" dirty="0">
                <a:latin typeface="Arial" panose="020B0604020202020204" pitchFamily="34" charset="0"/>
                <a:cs typeface="Arial" panose="020B0604020202020204" pitchFamily="34" charset="0"/>
              </a:rPr>
              <a:t> impact y </a:t>
            </a:r>
            <a:r>
              <a:rPr lang="en-GB" sz="2400" dirty="0" err="1">
                <a:latin typeface="Arial" panose="020B0604020202020204" pitchFamily="34" charset="0"/>
                <a:cs typeface="Arial" panose="020B0604020202020204" pitchFamily="34" charset="0"/>
              </a:rPr>
              <a:t>Ddeddf</a:t>
            </a:r>
            <a:r>
              <a:rPr lang="en-GB" sz="2400" dirty="0">
                <a:latin typeface="Arial" panose="020B0604020202020204" pitchFamily="34" charset="0"/>
                <a:cs typeface="Arial" panose="020B0604020202020204" pitchFamily="34" charset="0"/>
              </a:rPr>
              <a:t> Uno 1536 a </a:t>
            </a:r>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a:t>
            </a:r>
            <a:r>
              <a:rPr lang="en-GB" sz="2400" dirty="0">
                <a:latin typeface="Arial" panose="020B0604020202020204" pitchFamily="34" charset="0"/>
                <a:cs typeface="Arial" panose="020B0604020202020204" pitchFamily="34" charset="0"/>
              </a:rPr>
              <a:t> 1870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cyd-destunau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canlynol</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Addysgol</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Gwleidyddol</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Cymuned</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Swyddi</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Personol</a:t>
            </a:r>
            <a:r>
              <a:rPr lang="en-GB"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sz="2400" dirty="0">
                <a:solidFill>
                  <a:schemeClr val="accent1"/>
                </a:solidFill>
                <a:latin typeface="Arial" panose="020B0604020202020204" pitchFamily="34" charset="0"/>
                <a:cs typeface="Arial" panose="020B0604020202020204" pitchFamily="34" charset="0"/>
              </a:rPr>
              <a:t>Discuss the impact of the Act of Union 1536 and the 1870 Education Act on the following contexts</a:t>
            </a:r>
          </a:p>
          <a:p>
            <a:pPr lvl="1"/>
            <a:r>
              <a:rPr lang="en-GB" sz="2400" dirty="0">
                <a:solidFill>
                  <a:schemeClr val="accent1"/>
                </a:solidFill>
                <a:latin typeface="Arial" panose="020B0604020202020204" pitchFamily="34" charset="0"/>
                <a:cs typeface="Arial" panose="020B0604020202020204" pitchFamily="34" charset="0"/>
              </a:rPr>
              <a:t>Educational</a:t>
            </a:r>
          </a:p>
          <a:p>
            <a:pPr lvl="1"/>
            <a:r>
              <a:rPr lang="en-GB" sz="2400" dirty="0">
                <a:solidFill>
                  <a:schemeClr val="accent1"/>
                </a:solidFill>
                <a:latin typeface="Arial" panose="020B0604020202020204" pitchFamily="34" charset="0"/>
                <a:cs typeface="Arial" panose="020B0604020202020204" pitchFamily="34" charset="0"/>
              </a:rPr>
              <a:t>Political</a:t>
            </a:r>
          </a:p>
          <a:p>
            <a:pPr lvl="1"/>
            <a:r>
              <a:rPr lang="en-GB" sz="2400" dirty="0">
                <a:solidFill>
                  <a:schemeClr val="accent1"/>
                </a:solidFill>
                <a:latin typeface="Arial" panose="020B0604020202020204" pitchFamily="34" charset="0"/>
                <a:cs typeface="Arial" panose="020B0604020202020204" pitchFamily="34" charset="0"/>
              </a:rPr>
              <a:t>Community</a:t>
            </a:r>
          </a:p>
          <a:p>
            <a:pPr lvl="1"/>
            <a:r>
              <a:rPr lang="en-GB" sz="2400" dirty="0">
                <a:solidFill>
                  <a:schemeClr val="accent1"/>
                </a:solidFill>
                <a:latin typeface="Arial" panose="020B0604020202020204" pitchFamily="34" charset="0"/>
                <a:cs typeface="Arial" panose="020B0604020202020204" pitchFamily="34" charset="0"/>
              </a:rPr>
              <a:t>Jobs</a:t>
            </a:r>
          </a:p>
          <a:p>
            <a:pPr lvl="1"/>
            <a:r>
              <a:rPr lang="en-GB" sz="2400" dirty="0">
                <a:solidFill>
                  <a:schemeClr val="accent1"/>
                </a:solidFill>
                <a:latin typeface="Arial" panose="020B0604020202020204" pitchFamily="34" charset="0"/>
                <a:cs typeface="Arial" panose="020B0604020202020204" pitchFamily="34" charset="0"/>
              </a:rPr>
              <a:t>Personal</a:t>
            </a:r>
          </a:p>
          <a:p>
            <a:pPr marL="0" indent="0">
              <a:buNone/>
            </a:pPr>
            <a:endParaRPr lang="en-GB" dirty="0"/>
          </a:p>
        </p:txBody>
      </p:sp>
    </p:spTree>
    <p:extLst>
      <p:ext uri="{BB962C8B-B14F-4D97-AF65-F5344CB8AC3E}">
        <p14:creationId xmlns:p14="http://schemas.microsoft.com/office/powerpoint/2010/main" val="578605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tIns="32146">
            <a:noAutofit/>
          </a:bodyPr>
          <a:lstStyle/>
          <a:p>
            <a:pPr algn="ctr"/>
            <a:r>
              <a:rPr lang="en-GB" altLang="en-US" sz="3600" dirty="0" err="1">
                <a:latin typeface="Arial" panose="020B0604020202020204" pitchFamily="34" charset="0"/>
                <a:cs typeface="Arial" panose="020B0604020202020204" pitchFamily="34" charset="0"/>
              </a:rPr>
              <a:t>Dwyieithrwydd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yng</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Nghymru</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Bilingualism in Wales</a:t>
            </a:r>
            <a:endParaRPr lang="en-GB" altLang="en-US" sz="3600" dirty="0">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457200" y="1920084"/>
            <a:ext cx="4038600" cy="4709315"/>
          </a:xfrm>
        </p:spPr>
        <p:txBody>
          <a:bodyPr lIns="64291" tIns="32146" rIns="64291" bIns="32146">
            <a:normAutofit/>
          </a:bodyPr>
          <a:lstStyle/>
          <a:p>
            <a:pPr>
              <a:lnSpc>
                <a:spcPct val="120000"/>
              </a:lnSpc>
            </a:pPr>
            <a:r>
              <a:rPr lang="en-GB" altLang="en-US" sz="1800" dirty="0">
                <a:latin typeface="Arial" panose="020B0604020202020204" pitchFamily="34" charset="0"/>
                <a:cs typeface="Arial" panose="020B0604020202020204" pitchFamily="34" charset="0"/>
              </a:rPr>
              <a:t>1964- </a:t>
            </a:r>
            <a:r>
              <a:rPr lang="en-GB" altLang="en-US" sz="1800" dirty="0" err="1">
                <a:latin typeface="Arial" panose="020B0604020202020204" pitchFamily="34" charset="0"/>
                <a:cs typeface="Arial" panose="020B0604020202020204" pitchFamily="34" charset="0"/>
              </a:rPr>
              <a:t>Sefydlu’r</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Swyddfa</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Gymreig</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gan</a:t>
            </a:r>
            <a:r>
              <a:rPr lang="en-GB" altLang="en-US" sz="1800" dirty="0">
                <a:latin typeface="Arial" panose="020B0604020202020204" pitchFamily="34" charset="0"/>
                <a:cs typeface="Arial" panose="020B0604020202020204" pitchFamily="34" charset="0"/>
              </a:rPr>
              <a:t> y </a:t>
            </a:r>
            <a:r>
              <a:rPr lang="en-GB" altLang="en-US" sz="1800" dirty="0" err="1">
                <a:latin typeface="Arial" panose="020B0604020202020204" pitchFamily="34" charset="0"/>
                <a:cs typeface="Arial" panose="020B0604020202020204" pitchFamily="34" charset="0"/>
              </a:rPr>
              <a:t>Llywodraeth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yng</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Nghaerdydd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gydag</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Ysgrifennydd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Cymru</a:t>
            </a:r>
            <a:endParaRPr lang="en-GB" altLang="en-US" sz="1800" dirty="0">
              <a:latin typeface="Arial" panose="020B0604020202020204" pitchFamily="34" charset="0"/>
              <a:cs typeface="Arial" panose="020B0604020202020204" pitchFamily="34" charset="0"/>
            </a:endParaRPr>
          </a:p>
          <a:p>
            <a:pPr>
              <a:lnSpc>
                <a:spcPct val="120000"/>
              </a:lnSpc>
            </a:pPr>
            <a:r>
              <a:rPr lang="en-GB" altLang="en-US" sz="1800" dirty="0" err="1">
                <a:latin typeface="Arial" panose="020B0604020202020204" pitchFamily="34" charset="0"/>
                <a:cs typeface="Arial" panose="020B0604020202020204" pitchFamily="34" charset="0"/>
              </a:rPr>
              <a:t>Awdurdod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dros</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gynllunio</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economaudd</a:t>
            </a:r>
            <a:r>
              <a:rPr lang="en-GB" altLang="en-US" sz="1800" dirty="0">
                <a:latin typeface="Arial" panose="020B0604020202020204" pitchFamily="34" charset="0"/>
                <a:cs typeface="Arial" panose="020B0604020202020204" pitchFamily="34" charset="0"/>
              </a:rPr>
              <a:t>, tai, </a:t>
            </a:r>
            <a:r>
              <a:rPr lang="en-GB" altLang="en-US" sz="1800" dirty="0" err="1">
                <a:latin typeface="Arial" panose="020B0604020202020204" pitchFamily="34" charset="0"/>
                <a:cs typeface="Arial" panose="020B0604020202020204" pitchFamily="34" charset="0"/>
              </a:rPr>
              <a:t>parciau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cenedlaethol</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adeiladau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hanesyddol</a:t>
            </a:r>
            <a:r>
              <a:rPr lang="en-GB" altLang="en-US" sz="1800" dirty="0">
                <a:latin typeface="Arial" panose="020B0604020202020204" pitchFamily="34" charset="0"/>
                <a:cs typeface="Arial" panose="020B0604020202020204" pitchFamily="34" charset="0"/>
              </a:rPr>
              <a:t> a </a:t>
            </a:r>
            <a:r>
              <a:rPr lang="en-GB" altLang="en-US" sz="1800" dirty="0" err="1">
                <a:latin typeface="Arial" panose="020B0604020202020204" pitchFamily="34" charset="0"/>
                <a:cs typeface="Arial" panose="020B0604020202020204" pitchFamily="34" charset="0"/>
              </a:rPr>
              <a:t>gweithgareddau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diwylliannol</a:t>
            </a:r>
            <a:endParaRPr lang="en-GB" altLang="en-US" sz="1800" dirty="0">
              <a:latin typeface="Arial" panose="020B0604020202020204" pitchFamily="34" charset="0"/>
              <a:cs typeface="Arial" panose="020B0604020202020204" pitchFamily="34" charset="0"/>
            </a:endParaRPr>
          </a:p>
          <a:p>
            <a:pPr>
              <a:lnSpc>
                <a:spcPct val="120000"/>
              </a:lnSpc>
            </a:pPr>
            <a:r>
              <a:rPr lang="en-GB" altLang="en-US" sz="1800" dirty="0" err="1">
                <a:latin typeface="Arial" panose="020B0604020202020204" pitchFamily="34" charset="0"/>
                <a:cs typeface="Arial" panose="020B0604020202020204" pitchFamily="34" charset="0"/>
              </a:rPr>
              <a:t>Mwy</a:t>
            </a:r>
            <a:r>
              <a:rPr lang="en-GB" altLang="en-US" sz="1800" dirty="0">
                <a:latin typeface="Arial" panose="020B0604020202020204" pitchFamily="34" charset="0"/>
                <a:cs typeface="Arial" panose="020B0604020202020204" pitchFamily="34" charset="0"/>
              </a:rPr>
              <a:t> o </a:t>
            </a:r>
            <a:r>
              <a:rPr lang="en-GB" altLang="en-US" sz="1800" dirty="0" err="1">
                <a:latin typeface="Arial" panose="020B0604020202020204" pitchFamily="34" charset="0"/>
                <a:cs typeface="Arial" panose="020B0604020202020204" pitchFamily="34" charset="0"/>
              </a:rPr>
              <a:t>gysylltiadau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datblygu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gyda’r</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Swyddfa</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Gymreig</a:t>
            </a:r>
            <a:r>
              <a:rPr lang="en-GB" altLang="en-US" sz="1800" dirty="0">
                <a:latin typeface="Arial" panose="020B0604020202020204" pitchFamily="34" charset="0"/>
                <a:cs typeface="Arial" panose="020B0604020202020204" pitchFamily="34" charset="0"/>
              </a:rPr>
              <a:t> am  </a:t>
            </a:r>
            <a:r>
              <a:rPr lang="en-GB" altLang="en-US" sz="2000" dirty="0" err="1">
                <a:latin typeface="Arial" panose="020B0604020202020204" pitchFamily="34" charset="0"/>
                <a:cs typeface="Arial" panose="020B0604020202020204" pitchFamily="34" charset="0"/>
              </a:rPr>
              <a:t>hawliau’r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iaith</a:t>
            </a:r>
            <a:r>
              <a:rPr lang="en-GB" altLang="en-US" sz="2000" dirty="0">
                <a:latin typeface="Arial" panose="020B0604020202020204" pitchFamily="34" charset="0"/>
                <a:cs typeface="Arial" panose="020B0604020202020204" pitchFamily="34" charset="0"/>
              </a:rPr>
              <a:t> </a:t>
            </a:r>
          </a:p>
          <a:p>
            <a:endParaRPr lang="en-GB" altLang="en-US" dirty="0"/>
          </a:p>
        </p:txBody>
      </p:sp>
      <p:sp>
        <p:nvSpPr>
          <p:cNvPr id="2" name="Content Placeholder 1"/>
          <p:cNvSpPr>
            <a:spLocks noGrp="1"/>
          </p:cNvSpPr>
          <p:nvPr>
            <p:ph sz="half" idx="2"/>
          </p:nvPr>
        </p:nvSpPr>
        <p:spPr>
          <a:xfrm>
            <a:off x="4648200" y="1524000"/>
            <a:ext cx="4038600" cy="5333999"/>
          </a:xfrm>
        </p:spPr>
        <p:txBody>
          <a:bodyPr>
            <a:normAutofit/>
          </a:bodyPr>
          <a:lstStyle/>
          <a:p>
            <a:pPr>
              <a:lnSpc>
                <a:spcPct val="120000"/>
              </a:lnSpc>
            </a:pPr>
            <a:r>
              <a:rPr lang="en-US" altLang="en-US" sz="1800" dirty="0">
                <a:solidFill>
                  <a:schemeClr val="accent1"/>
                </a:solidFill>
                <a:latin typeface="Arial" panose="020B0604020202020204" pitchFamily="34" charset="0"/>
                <a:cs typeface="Arial" panose="020B0604020202020204" pitchFamily="34" charset="0"/>
              </a:rPr>
              <a:t>In 1964 the Welsh Office was established in Cardiff, by the Government , with a Welsh Secretary of State</a:t>
            </a:r>
          </a:p>
          <a:p>
            <a:pPr>
              <a:lnSpc>
                <a:spcPct val="120000"/>
              </a:lnSpc>
            </a:pPr>
            <a:r>
              <a:rPr lang="en-US" altLang="en-US" sz="1800" dirty="0">
                <a:solidFill>
                  <a:schemeClr val="accent1"/>
                </a:solidFill>
                <a:latin typeface="Arial" panose="020B0604020202020204" pitchFamily="34" charset="0"/>
                <a:cs typeface="Arial" panose="020B0604020202020204" pitchFamily="34" charset="0"/>
              </a:rPr>
              <a:t>Administrative authority over economic planning, housing, local government, Welsh national parks, historic buildings and cultural activities</a:t>
            </a:r>
          </a:p>
          <a:p>
            <a:pPr>
              <a:lnSpc>
                <a:spcPct val="120000"/>
              </a:lnSpc>
            </a:pPr>
            <a:r>
              <a:rPr lang="en-US" altLang="en-US" sz="1800" dirty="0">
                <a:solidFill>
                  <a:schemeClr val="accent1"/>
                </a:solidFill>
                <a:latin typeface="Arial" panose="020B0604020202020204" pitchFamily="34" charset="0"/>
                <a:cs typeface="Arial" panose="020B0604020202020204" pitchFamily="34" charset="0"/>
              </a:rPr>
              <a:t>The Welsh Office became increasingly associated with Welsh language rights </a:t>
            </a:r>
            <a:endParaRPr lang="cy-GB" sz="18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0585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tIns="32146">
            <a:noAutofit/>
          </a:bodyPr>
          <a:lstStyle/>
          <a:p>
            <a:pPr algn="ctr"/>
            <a:r>
              <a:rPr lang="en-GB" altLang="en-US" sz="3600" dirty="0" err="1">
                <a:latin typeface="Arial" panose="020B0604020202020204" pitchFamily="34" charset="0"/>
                <a:cs typeface="Arial" panose="020B0604020202020204" pitchFamily="34" charset="0"/>
              </a:rPr>
              <a:t>Dwyieithrwydd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yng</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Nghymru</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Bilingualism in Wales</a:t>
            </a:r>
            <a:endParaRPr lang="en-US" altLang="en-US" sz="3600" dirty="0">
              <a:latin typeface="Arial" panose="020B0604020202020204" pitchFamily="34" charset="0"/>
              <a:cs typeface="Arial" panose="020B0604020202020204" pitchFamily="34" charset="0"/>
            </a:endParaRPr>
          </a:p>
        </p:txBody>
      </p:sp>
      <p:sp>
        <p:nvSpPr>
          <p:cNvPr id="20483" name="Content Placeholder 2"/>
          <p:cNvSpPr>
            <a:spLocks noGrp="1"/>
          </p:cNvSpPr>
          <p:nvPr>
            <p:ph sz="half" idx="1"/>
          </p:nvPr>
        </p:nvSpPr>
        <p:spPr>
          <a:xfrm>
            <a:off x="457200" y="1690689"/>
            <a:ext cx="4038600" cy="4664236"/>
          </a:xfrm>
        </p:spPr>
        <p:txBody>
          <a:bodyPr lIns="64291" tIns="32146" rIns="64291" bIns="32146">
            <a:normAutofit/>
          </a:bodyPr>
          <a:lstStyle/>
          <a:p>
            <a:endParaRPr lang="en-US" altLang="en-US" dirty="0">
              <a:latin typeface="Arial" panose="020B0604020202020204" pitchFamily="34" charset="0"/>
              <a:cs typeface="Arial" panose="020B0604020202020204" pitchFamily="34" charset="0"/>
            </a:endParaRPr>
          </a:p>
          <a:p>
            <a:r>
              <a:rPr lang="en-US" altLang="en-US" sz="2000" dirty="0" err="1">
                <a:latin typeface="Arial" panose="020B0604020202020204" pitchFamily="34" charset="0"/>
                <a:cs typeface="Arial" panose="020B0604020202020204" pitchFamily="34" charset="0"/>
              </a:rPr>
              <a:t>Rhoddodd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Mesur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yr</a:t>
            </a:r>
            <a:r>
              <a:rPr lang="en-US" altLang="en-US" sz="2000" dirty="0">
                <a:latin typeface="Arial" panose="020B0604020202020204" pitchFamily="34" charset="0"/>
                <a:cs typeface="Arial" panose="020B0604020202020204" pitchFamily="34" charset="0"/>
              </a:rPr>
              <a:t> Iaith </a:t>
            </a:r>
            <a:r>
              <a:rPr lang="en-US" altLang="en-US" sz="2000" dirty="0" err="1">
                <a:latin typeface="Arial" panose="020B0604020202020204" pitchFamily="34" charset="0"/>
                <a:cs typeface="Arial" panose="020B0604020202020204" pitchFamily="34" charset="0"/>
              </a:rPr>
              <a:t>Gymraeg</a:t>
            </a:r>
            <a:r>
              <a:rPr lang="en-US" altLang="en-US" sz="2000" dirty="0">
                <a:latin typeface="Arial" panose="020B0604020202020204" pitchFamily="34" charset="0"/>
                <a:cs typeface="Arial" panose="020B0604020202020204" pitchFamily="34" charset="0"/>
              </a:rPr>
              <a:t> (1967) </a:t>
            </a:r>
            <a:r>
              <a:rPr lang="en-US" altLang="en-US" sz="2000" dirty="0" err="1">
                <a:latin typeface="Arial" panose="020B0604020202020204" pitchFamily="34" charset="0"/>
                <a:cs typeface="Arial" panose="020B0604020202020204" pitchFamily="34" charset="0"/>
              </a:rPr>
              <a:t>statws</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cyfartall</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iaith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Gymraeg</a:t>
            </a:r>
            <a:r>
              <a:rPr lang="en-US" altLang="en-US" sz="2000" dirty="0">
                <a:latin typeface="Arial" panose="020B0604020202020204" pitchFamily="34" charset="0"/>
                <a:cs typeface="Arial" panose="020B0604020202020204" pitchFamily="34" charset="0"/>
              </a:rPr>
              <a:t> </a:t>
            </a:r>
            <a:r>
              <a:rPr lang="en-US" altLang="en-US" sz="2000" b="1" dirty="0" err="1">
                <a:latin typeface="Arial" panose="020B0604020202020204" pitchFamily="34" charset="0"/>
                <a:cs typeface="Arial" panose="020B0604020202020204" pitchFamily="34" charset="0"/>
              </a:rPr>
              <a:t>mewn</a:t>
            </a:r>
            <a:r>
              <a:rPr lang="en-US" altLang="en-US" sz="2000" b="1" dirty="0">
                <a:latin typeface="Arial" panose="020B0604020202020204" pitchFamily="34" charset="0"/>
                <a:cs typeface="Arial" panose="020B0604020202020204" pitchFamily="34" charset="0"/>
              </a:rPr>
              <a:t> </a:t>
            </a:r>
            <a:r>
              <a:rPr lang="en-US" altLang="en-US" sz="2000" b="1" dirty="0" err="1">
                <a:latin typeface="Arial" panose="020B0604020202020204" pitchFamily="34" charset="0"/>
                <a:cs typeface="Arial" panose="020B0604020202020204" pitchFamily="34" charset="0"/>
              </a:rPr>
              <a:t>llysoedd</a:t>
            </a:r>
            <a:r>
              <a:rPr lang="en-US" altLang="en-US" sz="2000" b="1" dirty="0">
                <a:latin typeface="Arial" panose="020B0604020202020204" pitchFamily="34" charset="0"/>
                <a:cs typeface="Arial" panose="020B0604020202020204" pitchFamily="34" charset="0"/>
              </a:rPr>
              <a:t> barn</a:t>
            </a:r>
          </a:p>
          <a:p>
            <a:r>
              <a:rPr lang="en-US" altLang="en-US" sz="2000" dirty="0" err="1">
                <a:latin typeface="Arial" panose="020B0604020202020204" pitchFamily="34" charset="0"/>
                <a:cs typeface="Arial" panose="020B0604020202020204" pitchFamily="34" charset="0"/>
              </a:rPr>
              <a:t>Cafwyd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Deddf</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Iaith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ers</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hynny</a:t>
            </a:r>
            <a:r>
              <a:rPr lang="en-US" altLang="en-US" sz="2000" dirty="0">
                <a:latin typeface="Arial" panose="020B0604020202020204" pitchFamily="34" charset="0"/>
                <a:cs typeface="Arial" panose="020B0604020202020204" pitchFamily="34" charset="0"/>
              </a:rPr>
              <a:t> ( 1993 &amp; 2011)</a:t>
            </a:r>
          </a:p>
          <a:p>
            <a:r>
              <a:rPr lang="en-US" altLang="en-US" sz="2000" dirty="0" err="1">
                <a:latin typeface="Arial" panose="020B0604020202020204" pitchFamily="34" charset="0"/>
                <a:cs typeface="Arial" panose="020B0604020202020204" pitchFamily="34" charset="0"/>
              </a:rPr>
              <a:t>Sefydlwyd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Bwrdd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Iaith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1993 </a:t>
            </a:r>
            <a:r>
              <a:rPr lang="en-US" altLang="en-US" sz="2000" dirty="0" err="1">
                <a:latin typeface="Arial" panose="020B0604020202020204" pitchFamily="34" charset="0"/>
                <a:cs typeface="Arial" panose="020B0604020202020204" pitchFamily="34" charset="0"/>
              </a:rPr>
              <a:t>i</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hybu</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hwyluso’r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defnydd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o’r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iaith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Gymraeg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gyhoeddus</a:t>
            </a:r>
            <a:endParaRPr lang="en-US" altLang="en-US" sz="2000"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5105400" y="1690689"/>
            <a:ext cx="3581400" cy="4664235"/>
          </a:xfrm>
        </p:spPr>
        <p:txBody>
          <a:bodyPr>
            <a:normAutofit/>
          </a:bodyPr>
          <a:lstStyle/>
          <a:p>
            <a:endParaRPr lang="en-US" altLang="cy-GB" dirty="0">
              <a:latin typeface="Arial" panose="020B0604020202020204" pitchFamily="34" charset="0"/>
              <a:cs typeface="Arial" panose="020B0604020202020204" pitchFamily="34" charset="0"/>
            </a:endParaRPr>
          </a:p>
          <a:p>
            <a:r>
              <a:rPr lang="en-US" altLang="cy-GB" sz="2000" dirty="0">
                <a:solidFill>
                  <a:schemeClr val="accent1"/>
                </a:solidFill>
                <a:latin typeface="Arial" panose="020B0604020202020204" pitchFamily="34" charset="0"/>
                <a:cs typeface="Arial" panose="020B0604020202020204" pitchFamily="34" charset="0"/>
              </a:rPr>
              <a:t>Welsh Language Act 1967 gave Welsh the same status as English </a:t>
            </a:r>
            <a:r>
              <a:rPr lang="en-US" altLang="cy-GB" sz="2000" b="1" dirty="0">
                <a:solidFill>
                  <a:schemeClr val="accent1"/>
                </a:solidFill>
                <a:latin typeface="Arial" panose="020B0604020202020204" pitchFamily="34" charset="0"/>
                <a:cs typeface="Arial" panose="020B0604020202020204" pitchFamily="34" charset="0"/>
              </a:rPr>
              <a:t>in law courts</a:t>
            </a:r>
          </a:p>
          <a:p>
            <a:r>
              <a:rPr lang="en-US" altLang="cy-GB" sz="2000" dirty="0">
                <a:solidFill>
                  <a:schemeClr val="accent1"/>
                </a:solidFill>
                <a:latin typeface="Arial" panose="020B0604020202020204" pitchFamily="34" charset="0"/>
                <a:cs typeface="Arial" panose="020B0604020202020204" pitchFamily="34" charset="0"/>
              </a:rPr>
              <a:t>Further Welsh language Acts 1993 &amp; 2011</a:t>
            </a:r>
          </a:p>
          <a:p>
            <a:r>
              <a:rPr lang="en-US" altLang="cy-GB" sz="2000" dirty="0">
                <a:solidFill>
                  <a:schemeClr val="accent1"/>
                </a:solidFill>
                <a:latin typeface="Arial" panose="020B0604020202020204" pitchFamily="34" charset="0"/>
                <a:cs typeface="Arial" panose="020B0604020202020204" pitchFamily="34" charset="0"/>
              </a:rPr>
              <a:t>The Welsh Language Board (1993) was established under the Welsh Language Act 1993- given official recognition to promote and facilitate the use of Welsh language in public life</a:t>
            </a:r>
          </a:p>
          <a:p>
            <a:endParaRPr lang="cy-GB" dirty="0"/>
          </a:p>
        </p:txBody>
      </p:sp>
    </p:spTree>
    <p:extLst>
      <p:ext uri="{BB962C8B-B14F-4D97-AF65-F5344CB8AC3E}">
        <p14:creationId xmlns:p14="http://schemas.microsoft.com/office/powerpoint/2010/main" val="3987007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F709-5D34-D81B-2301-877CA7C28A50}"/>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Bwrdd</a:t>
            </a:r>
            <a:r>
              <a:rPr lang="en-GB" sz="3600" dirty="0">
                <a:latin typeface="Arial" panose="020B0604020202020204" pitchFamily="34" charset="0"/>
                <a:cs typeface="Arial" panose="020B0604020202020204" pitchFamily="34" charset="0"/>
              </a:rPr>
              <a:t> yr Iaith </a:t>
            </a:r>
            <a:r>
              <a:rPr lang="en-GB" sz="3600" dirty="0" err="1">
                <a:latin typeface="Arial" panose="020B0604020202020204" pitchFamily="34" charset="0"/>
                <a:cs typeface="Arial" panose="020B0604020202020204" pitchFamily="34" charset="0"/>
              </a:rPr>
              <a:t>Gymraeg</a:t>
            </a:r>
            <a:br>
              <a:rPr lang="en-GB" sz="3600" dirty="0">
                <a:solidFill>
                  <a:schemeClr val="accent1"/>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Welsh Language Board</a:t>
            </a:r>
          </a:p>
        </p:txBody>
      </p:sp>
      <p:sp>
        <p:nvSpPr>
          <p:cNvPr id="8" name="Content Placeholder 7">
            <a:extLst>
              <a:ext uri="{FF2B5EF4-FFF2-40B4-BE49-F238E27FC236}">
                <a16:creationId xmlns:a16="http://schemas.microsoft.com/office/drawing/2014/main" id="{0385EA4C-CED9-74BA-E2FD-CD075022050C}"/>
              </a:ext>
            </a:extLst>
          </p:cNvPr>
          <p:cNvSpPr>
            <a:spLocks noGrp="1"/>
          </p:cNvSpPr>
          <p:nvPr>
            <p:ph sz="half" idx="1"/>
          </p:nvPr>
        </p:nvSpPr>
        <p:spPr>
          <a:xfrm>
            <a:off x="628650" y="1479553"/>
            <a:ext cx="3886200" cy="4235447"/>
          </a:xfrm>
        </p:spPr>
        <p:txBody>
          <a:bodyPr>
            <a:normAutofit/>
          </a:bodyPr>
          <a:lstStyle/>
          <a:p>
            <a:endParaRPr lang="cy-GB" sz="1800" dirty="0">
              <a:solidFill>
                <a:schemeClr val="tx1"/>
              </a:solidFill>
              <a:effectLst/>
              <a:latin typeface="Trebuchet MS" panose="020B0603020202020204" pitchFamily="34" charset="0"/>
              <a:ea typeface="Times New Roman" panose="02020603050405020304" pitchFamily="18" charset="0"/>
              <a:cs typeface="Courier New" panose="02070309020205020404" pitchFamily="49" charset="0"/>
            </a:endParaRPr>
          </a:p>
          <a:p>
            <a:r>
              <a:rPr lang="cy-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Sefydlwyd yn 1993 a dyfarnwyd grant blynyddol o £13m i ‘hyrwyddo a hwyluso’ defnydd o’r Gymraeg</a:t>
            </a:r>
            <a:r>
              <a:rPr lang="cy-GB" sz="20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cy-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Y Bwrdd oedd yn gyfrifol am weinyddu Deddf yr Iaith Gymraeg.</a:t>
            </a:r>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r>
              <a:rPr lang="cy-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Diddymwyd Bwrdd yr Iaith Gymraeg yn 2012 a'i ddisodli gan yr hyn a elwir bellach yn Wasanaeth Cymraeg</a:t>
            </a:r>
            <a:endParaRPr lang="en-GB" sz="2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594A3C5-F704-070F-F427-BA34A7E8980C}"/>
              </a:ext>
            </a:extLst>
          </p:cNvPr>
          <p:cNvSpPr>
            <a:spLocks noGrp="1"/>
          </p:cNvSpPr>
          <p:nvPr>
            <p:ph sz="half" idx="2"/>
          </p:nvPr>
        </p:nvSpPr>
        <p:spPr>
          <a:xfrm>
            <a:off x="4343400" y="1828800"/>
            <a:ext cx="4419600" cy="5029200"/>
          </a:xfrm>
        </p:spPr>
        <p:txBody>
          <a:bodyPr>
            <a:normAutofit/>
          </a:bodyPr>
          <a:lstStyle/>
          <a:p>
            <a:r>
              <a:rPr lang="en-GB" sz="2000" dirty="0">
                <a:solidFill>
                  <a:schemeClr val="accent1"/>
                </a:solidFill>
                <a:latin typeface="Arial" panose="020B0604020202020204" pitchFamily="34" charset="0"/>
                <a:cs typeface="Arial" panose="020B0604020202020204" pitchFamily="34" charset="0"/>
              </a:rPr>
              <a:t>Established in 1993 and awarded an annual grant of £13m to ‘promote and facilitate’ the use of the Welsh Language.</a:t>
            </a:r>
          </a:p>
          <a:p>
            <a:r>
              <a:rPr lang="en-GB" sz="2000" dirty="0">
                <a:solidFill>
                  <a:schemeClr val="accent1"/>
                </a:solidFill>
                <a:latin typeface="Arial" panose="020B0604020202020204" pitchFamily="34" charset="0"/>
                <a:cs typeface="Arial" panose="020B0604020202020204" pitchFamily="34" charset="0"/>
              </a:rPr>
              <a:t>The Board was responsible for administering the Welsh Language Act.</a:t>
            </a:r>
          </a:p>
          <a:p>
            <a:r>
              <a:rPr lang="en-GB" sz="2000" dirty="0">
                <a:solidFill>
                  <a:schemeClr val="accent1"/>
                </a:solidFill>
                <a:latin typeface="Arial" panose="020B0604020202020204" pitchFamily="34" charset="0"/>
                <a:cs typeface="Arial" panose="020B0604020202020204" pitchFamily="34" charset="0"/>
              </a:rPr>
              <a:t>The Welsh Language Board abolished in 2012 and replaced by what is now known as the Welsh Language Service.</a:t>
            </a:r>
          </a:p>
          <a:p>
            <a:pPr marL="0" indent="0">
              <a:buNone/>
            </a:pPr>
            <a:r>
              <a:rPr lang="en-GB" sz="1500" dirty="0">
                <a:solidFill>
                  <a:schemeClr val="accent1"/>
                </a:solidFill>
              </a:rPr>
              <a:t> www.welsh-language-board.org.uk</a:t>
            </a:r>
          </a:p>
        </p:txBody>
      </p:sp>
    </p:spTree>
    <p:extLst>
      <p:ext uri="{BB962C8B-B14F-4D97-AF65-F5344CB8AC3E}">
        <p14:creationId xmlns:p14="http://schemas.microsoft.com/office/powerpoint/2010/main" val="1348139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3778C-6B03-B7FA-E6C8-D9286D1F6213}"/>
              </a:ext>
            </a:extLst>
          </p:cNvPr>
          <p:cNvSpPr>
            <a:spLocks noGrp="1"/>
          </p:cNvSpPr>
          <p:nvPr>
            <p:ph type="title"/>
          </p:nvPr>
        </p:nvSpPr>
        <p:spPr>
          <a:xfrm>
            <a:off x="268665" y="365127"/>
            <a:ext cx="8611385" cy="1006474"/>
          </a:xfrm>
        </p:spPr>
        <p:txBody>
          <a:bodyPr/>
          <a:lstStyle/>
          <a:p>
            <a:r>
              <a:rPr lang="en-GB" dirty="0" err="1"/>
              <a:t>Safonau’r</a:t>
            </a:r>
            <a:r>
              <a:rPr lang="en-GB" dirty="0"/>
              <a:t> </a:t>
            </a:r>
            <a:r>
              <a:rPr lang="en-GB" dirty="0" err="1"/>
              <a:t>Gymraeg</a:t>
            </a:r>
            <a:r>
              <a:rPr lang="en-GB" dirty="0"/>
              <a:t> (2015)                                                   </a:t>
            </a:r>
            <a:r>
              <a:rPr lang="en-GB" dirty="0">
                <a:solidFill>
                  <a:schemeClr val="accent1"/>
                </a:solidFill>
              </a:rPr>
              <a:t>The Welsh Language    Standards (2015)</a:t>
            </a:r>
          </a:p>
        </p:txBody>
      </p:sp>
      <p:sp>
        <p:nvSpPr>
          <p:cNvPr id="3" name="Content Placeholder 2">
            <a:extLst>
              <a:ext uri="{FF2B5EF4-FFF2-40B4-BE49-F238E27FC236}">
                <a16:creationId xmlns:a16="http://schemas.microsoft.com/office/drawing/2014/main" id="{A662F532-730F-7A3D-6455-CA0E23FE08CD}"/>
              </a:ext>
            </a:extLst>
          </p:cNvPr>
          <p:cNvSpPr>
            <a:spLocks noGrp="1"/>
          </p:cNvSpPr>
          <p:nvPr>
            <p:ph sz="half" idx="1"/>
          </p:nvPr>
        </p:nvSpPr>
        <p:spPr>
          <a:xfrm>
            <a:off x="628650" y="1676400"/>
            <a:ext cx="3886200" cy="4500563"/>
          </a:xfrm>
        </p:spPr>
        <p:txBody>
          <a:bodyPr>
            <a:normAutofit lnSpcReduction="10000"/>
          </a:bodyPr>
          <a:lstStyle/>
          <a:p>
            <a:r>
              <a:rPr lang="cy-GB" sz="1400" kern="0" dirty="0">
                <a:solidFill>
                  <a:srgbClr val="1F1F1F"/>
                </a:solidFill>
                <a:effectLst/>
                <a:ea typeface="Times New Roman" panose="02020603050405020304" pitchFamily="18" charset="0"/>
                <a:cs typeface="Arial" panose="020B0604020202020204" pitchFamily="34" charset="0"/>
              </a:rPr>
              <a:t>Daeth Safonau’r Gymraeg i rym ar 31 Mawrth, 2015. Sefydlwyd y safonau hyn o dan Fesur y Gymraeg (Cymru) 2011, a greodd fframwaith cyfreithiol ar gyfer hybu a hwyluso’r defnydd o’r Gymraeg yng Nghymru.</a:t>
            </a:r>
            <a:endParaRPr lang="en-GB" sz="14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400" kern="0" dirty="0">
                <a:solidFill>
                  <a:srgbClr val="1F1F1F"/>
                </a:solidFill>
                <a:effectLst/>
                <a:ea typeface="Times New Roman" panose="02020603050405020304" pitchFamily="18" charset="0"/>
                <a:cs typeface="Arial" panose="020B0604020202020204" pitchFamily="34" charset="0"/>
              </a:rPr>
              <a:t>Disodlodd y safonau’r Cynlluniau Iaith Gymraeg blaenorol gan nodi’r dyletswyddau penodol ar gyrff cyhoeddus, a rhai sefydliadau yn y sector preifat a’r trydydd sector, o ran defnyddio’r Gymraeg mewn gwasanaethau cyhoeddus. Mae’r dyletswyddau hyn yn cwmpasu meysydd megis cyfathrebu, arwyddion, a rhyngweithio â chwsmeriaid, gan sicrhau bod siaradwyr Cymraeg yn gallu cael mynediad at wasanaethau yn eu dewis iaith.</a:t>
            </a:r>
            <a:endParaRPr lang="en-GB" sz="1400" kern="100" dirty="0">
              <a:effectLst/>
              <a:ea typeface="DengXian" panose="02010600030101010101" pitchFamily="2" charset="-122"/>
              <a:cs typeface="Arial" panose="020B0604020202020204" pitchFamily="34" charset="0"/>
            </a:endParaRP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400" kern="0" dirty="0">
                <a:solidFill>
                  <a:srgbClr val="1F1F1F"/>
                </a:solidFill>
                <a:effectLst/>
                <a:ea typeface="Times New Roman" panose="02020603050405020304" pitchFamily="18" charset="0"/>
                <a:cs typeface="Arial" panose="020B0604020202020204" pitchFamily="34" charset="0"/>
              </a:rPr>
              <a:t>Comisiynydd y Gymraeg sy’n gyfrifol am oruchwylio cydymffurfiaeth â’r safonau hyn.</a:t>
            </a:r>
            <a:endParaRPr lang="en-GB" sz="1400" kern="100" dirty="0">
              <a:effectLst/>
              <a:ea typeface="DengXian" panose="02010600030101010101" pitchFamily="2" charset="-122"/>
              <a:cs typeface="Arial" panose="020B0604020202020204" pitchFamily="34" charset="0"/>
            </a:endParaRPr>
          </a:p>
          <a:p>
            <a:pPr>
              <a:lnSpc>
                <a:spcPct val="110000"/>
              </a:lnSpc>
              <a:spcAft>
                <a:spcPts val="800"/>
              </a:spcAft>
            </a:pPr>
            <a:r>
              <a:rPr lang="cy-GB" sz="1500" kern="100" dirty="0">
                <a:effectLst/>
                <a:ea typeface="DengXian" panose="02010600030101010101" pitchFamily="2" charset="-122"/>
                <a:cs typeface="Arial" panose="020B0604020202020204" pitchFamily="34" charset="0"/>
              </a:rPr>
              <a:t> </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pPr>
            <a:endParaRPr lang="en-GB" sz="1600" kern="100" dirty="0">
              <a:effectLst/>
              <a:ea typeface="DengXian" panose="02010600030101010101" pitchFamily="2" charset="-122"/>
              <a:cs typeface="Arial" panose="020B0604020202020204" pitchFamily="34" charset="0"/>
            </a:endParaRPr>
          </a:p>
          <a:p>
            <a:endParaRPr lang="en-GB" sz="1400" dirty="0"/>
          </a:p>
        </p:txBody>
      </p:sp>
      <p:sp>
        <p:nvSpPr>
          <p:cNvPr id="4" name="Content Placeholder 3">
            <a:extLst>
              <a:ext uri="{FF2B5EF4-FFF2-40B4-BE49-F238E27FC236}">
                <a16:creationId xmlns:a16="http://schemas.microsoft.com/office/drawing/2014/main" id="{E6B9B56C-3CEF-C3DD-60D0-86E8E749A32A}"/>
              </a:ext>
            </a:extLst>
          </p:cNvPr>
          <p:cNvSpPr>
            <a:spLocks noGrp="1"/>
          </p:cNvSpPr>
          <p:nvPr>
            <p:ph sz="half" idx="2"/>
          </p:nvPr>
        </p:nvSpPr>
        <p:spPr>
          <a:xfrm>
            <a:off x="4629150" y="1371600"/>
            <a:ext cx="3886200" cy="4805363"/>
          </a:xfrm>
        </p:spPr>
        <p:txBody>
          <a:bodyPr>
            <a:normAutofit lnSpcReduction="10000"/>
          </a:bodyPr>
          <a:lstStyle/>
          <a:p>
            <a:endParaRPr lang="en-GB" sz="1400" dirty="0">
              <a:solidFill>
                <a:schemeClr val="accent1"/>
              </a:solidFill>
            </a:endParaRPr>
          </a:p>
          <a:p>
            <a:r>
              <a:rPr lang="en-GB" sz="1400" dirty="0">
                <a:solidFill>
                  <a:schemeClr val="accent1"/>
                </a:solidFill>
              </a:rPr>
              <a:t>The </a:t>
            </a:r>
            <a:r>
              <a:rPr lang="en-GB" sz="1400" b="1" dirty="0">
                <a:solidFill>
                  <a:schemeClr val="accent1"/>
                </a:solidFill>
              </a:rPr>
              <a:t>Welsh Language Standards</a:t>
            </a:r>
            <a:r>
              <a:rPr lang="en-GB" sz="1400" dirty="0">
                <a:solidFill>
                  <a:schemeClr val="accent1"/>
                </a:solidFill>
              </a:rPr>
              <a:t> came into operation on </a:t>
            </a:r>
            <a:r>
              <a:rPr lang="en-GB" sz="1400" b="1" dirty="0">
                <a:solidFill>
                  <a:schemeClr val="accent1"/>
                </a:solidFill>
              </a:rPr>
              <a:t>March 31, 2015</a:t>
            </a:r>
            <a:r>
              <a:rPr lang="en-GB" sz="1400" dirty="0">
                <a:solidFill>
                  <a:schemeClr val="accent1"/>
                </a:solidFill>
              </a:rPr>
              <a:t>. These standards were established under the </a:t>
            </a:r>
            <a:r>
              <a:rPr lang="en-GB" sz="1400" b="1" dirty="0">
                <a:solidFill>
                  <a:schemeClr val="accent1"/>
                </a:solidFill>
              </a:rPr>
              <a:t>Welsh Language (Wales) Measure 2011</a:t>
            </a:r>
            <a:r>
              <a:rPr lang="en-GB" sz="1400" dirty="0">
                <a:solidFill>
                  <a:schemeClr val="accent1"/>
                </a:solidFill>
              </a:rPr>
              <a:t>, which created a legal framework for promoting and facilitating the use of the Welsh language in Wales.</a:t>
            </a:r>
          </a:p>
          <a:p>
            <a:r>
              <a:rPr lang="en-GB" sz="1400" dirty="0">
                <a:solidFill>
                  <a:schemeClr val="accent1"/>
                </a:solidFill>
              </a:rPr>
              <a:t>The standards replaced the previous Welsh Language Schemes and set out the specific duties for public bodies, and some private and third-sector organizations, regarding the use of Welsh in public services. These duties cover areas such as communication, signage, and customer interaction, ensuring that Welsh speakers can access services in their preferred language.</a:t>
            </a:r>
          </a:p>
          <a:p>
            <a:r>
              <a:rPr lang="en-GB" sz="1400" dirty="0">
                <a:solidFill>
                  <a:schemeClr val="accent1"/>
                </a:solidFill>
              </a:rPr>
              <a:t>The Welsh Language Commissioner is responsible for overseeing compliance with these standards.</a:t>
            </a:r>
          </a:p>
          <a:p>
            <a:r>
              <a:rPr lang="en-GB" sz="1400" dirty="0">
                <a:solidFill>
                  <a:schemeClr val="accent1"/>
                </a:solidFill>
                <a:hlinkClick r:id="rId2"/>
              </a:rPr>
              <a:t>https://www.welshlanguagecommissioner.wales</a:t>
            </a:r>
            <a:endParaRPr lang="en-GB" sz="1400" dirty="0">
              <a:solidFill>
                <a:schemeClr val="accent1"/>
              </a:solidFill>
            </a:endParaRPr>
          </a:p>
          <a:p>
            <a:endParaRPr lang="en-GB" sz="1400" dirty="0">
              <a:solidFill>
                <a:schemeClr val="accent1"/>
              </a:solidFill>
            </a:endParaRPr>
          </a:p>
          <a:p>
            <a:endParaRPr lang="en-GB" sz="1800" dirty="0"/>
          </a:p>
        </p:txBody>
      </p:sp>
    </p:spTree>
    <p:extLst>
      <p:ext uri="{BB962C8B-B14F-4D97-AF65-F5344CB8AC3E}">
        <p14:creationId xmlns:p14="http://schemas.microsoft.com/office/powerpoint/2010/main" val="1207646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E726-89A7-A391-86F1-BE7AC8241638}"/>
              </a:ext>
            </a:extLst>
          </p:cNvPr>
          <p:cNvSpPr>
            <a:spLocks noGrp="1"/>
          </p:cNvSpPr>
          <p:nvPr>
            <p:ph type="title"/>
          </p:nvPr>
        </p:nvSpPr>
        <p:spPr/>
        <p:txBody>
          <a:bodyPr>
            <a:normAutofit fontScale="90000"/>
          </a:bodyPr>
          <a:lstStyle/>
          <a:p>
            <a:pPr algn="ctr"/>
            <a:br>
              <a:rPr lang="en-GB" b="1" dirty="0"/>
            </a:br>
            <a:r>
              <a:rPr lang="en-GB" sz="4000" dirty="0" err="1">
                <a:latin typeface="Arial" panose="020B0604020202020204" pitchFamily="34" charset="0"/>
                <a:cs typeface="Arial" panose="020B0604020202020204" pitchFamily="34" charset="0"/>
              </a:rPr>
              <a:t>Deddf</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Diwygio</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Addysg</a:t>
            </a:r>
            <a:r>
              <a:rPr lang="en-GB" sz="4000" dirty="0">
                <a:latin typeface="Arial" panose="020B0604020202020204" pitchFamily="34" charset="0"/>
                <a:cs typeface="Arial" panose="020B0604020202020204" pitchFamily="34" charset="0"/>
              </a:rPr>
              <a:t> 1988</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Education Reform Act 1988</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12B1BB-B73C-66AF-8668-1EC870E563DD}"/>
              </a:ext>
            </a:extLst>
          </p:cNvPr>
          <p:cNvSpPr>
            <a:spLocks noGrp="1"/>
          </p:cNvSpPr>
          <p:nvPr>
            <p:ph sz="half" idx="1"/>
          </p:nvPr>
        </p:nvSpPr>
        <p:spPr>
          <a:xfrm>
            <a:off x="628650" y="1825625"/>
            <a:ext cx="3886200" cy="3813175"/>
          </a:xfrm>
        </p:spPr>
        <p:txBody>
          <a:bodyPr>
            <a:normAutofit fontScale="25000" lnSpcReduction="20000"/>
          </a:bodyPr>
          <a:lstStyle/>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Darparodd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Deddf</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Addysg</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1944 y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prif</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fframwaith</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ar</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gyfer</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addysg</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y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wladwriaeth</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yn</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y DU am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bedwar</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degawd</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tan y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newidiadau</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roddwyd</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ar</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waith</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gan</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Ddeddf</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Diwygio</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Addysg</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1988.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Cwricwlwm</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Cenedlaethol</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yn</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Lloegr</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ond</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ddim</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yng</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6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Nghymru</a:t>
            </a:r>
            <a:r>
              <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6400" dirty="0">
                <a:latin typeface="Arial" panose="020B0604020202020204" pitchFamily="34" charset="0"/>
                <a:ea typeface="Calibri" panose="020F0502020204030204" pitchFamily="34" charset="0"/>
                <a:cs typeface="Arial" panose="020B0604020202020204" pitchFamily="34" charset="0"/>
              </a:rPr>
              <a:t> </a:t>
            </a:r>
            <a:endParaRPr lang="cy-GB" sz="64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6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Caniatáu i ysgolion cynradd ac uwchradd </a:t>
            </a:r>
            <a:r>
              <a:rPr lang="cy-GB" sz="64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optio</a:t>
            </a:r>
            <a:r>
              <a:rPr lang="cy-GB" sz="6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allan o awdurdod lleol a chael eu hariannu gan lywodraeth ganolog</a:t>
            </a:r>
            <a:endParaRPr lang="en-GB" sz="6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cy-GB" sz="6400" kern="0" dirty="0">
                <a:solidFill>
                  <a:srgbClr val="1F1F1F"/>
                </a:solidFill>
                <a:effectLst/>
                <a:latin typeface="Arial" panose="020B0604020202020204" pitchFamily="34" charset="0"/>
                <a:ea typeface="Times New Roman" panose="02020603050405020304" pitchFamily="18" charset="0"/>
              </a:rPr>
              <a:t>Cyflwynodd y Ddeddf Gwricwlwm Cenedlaethol yng Nghymru a gwnaeth y Gymraeg yn bwnc gorfodol ym mhob ysgol yng Nghymru, hyd at 16 oed o leiaf</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endParaRPr lang="en-GB" sz="6400" dirty="0">
              <a:solidFill>
                <a:schemeClr val="tx1"/>
              </a:solidFill>
              <a:effectLst/>
              <a:latin typeface="Arial" panose="020B0604020202020204" pitchFamily="34" charset="0"/>
              <a:ea typeface="Calibri" panose="020F0502020204030204" pitchFamily="34" charset="0"/>
            </a:endParaRPr>
          </a:p>
          <a:p>
            <a:endParaRPr lang="en-GB" sz="1800" dirty="0">
              <a:solidFill>
                <a:schemeClr val="tx1"/>
              </a:solidFill>
              <a:effectLst/>
              <a:latin typeface="Arial" panose="020B0604020202020204" pitchFamily="34" charset="0"/>
              <a:ea typeface="Calibri" panose="020F0502020204030204" pitchFamily="34" charset="0"/>
            </a:endParaRPr>
          </a:p>
          <a:p>
            <a:endParaRPr lang="en-GB" dirty="0">
              <a:solidFill>
                <a:schemeClr val="tx1"/>
              </a:solidFill>
            </a:endParaRPr>
          </a:p>
        </p:txBody>
      </p:sp>
      <p:sp>
        <p:nvSpPr>
          <p:cNvPr id="4" name="Content Placeholder 3">
            <a:extLst>
              <a:ext uri="{FF2B5EF4-FFF2-40B4-BE49-F238E27FC236}">
                <a16:creationId xmlns:a16="http://schemas.microsoft.com/office/drawing/2014/main" id="{3DCF541C-4A7F-FE33-59AB-03D47AF60950}"/>
              </a:ext>
            </a:extLst>
          </p:cNvPr>
          <p:cNvSpPr>
            <a:spLocks noGrp="1"/>
          </p:cNvSpPr>
          <p:nvPr>
            <p:ph sz="half" idx="2"/>
          </p:nvPr>
        </p:nvSpPr>
        <p:spPr/>
        <p:txBody>
          <a:bodyPr>
            <a:noAutofit/>
          </a:bodyPr>
          <a:lstStyle/>
          <a:p>
            <a:r>
              <a:rPr lang="en-GB" sz="1600" dirty="0">
                <a:solidFill>
                  <a:schemeClr val="accent1"/>
                </a:solidFill>
                <a:latin typeface="Arial" panose="020B0604020202020204" pitchFamily="34" charset="0"/>
                <a:cs typeface="Arial" panose="020B0604020202020204" pitchFamily="34" charset="0"/>
              </a:rPr>
              <a:t>The Education Act 1944 provided the main framework for state education in the UK for four decades until the changes implemented by the Education Reform Act 1988. National Curriculum in England but not in Wales.</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Allowed both primary and secondary schools to opt out of local authority and be funded by central government</a:t>
            </a:r>
          </a:p>
          <a:p>
            <a:endParaRPr lang="en-GB" sz="1600" kern="100" dirty="0">
              <a:solidFill>
                <a:schemeClr val="accent1"/>
              </a:solidFill>
              <a:effectLst/>
              <a:latin typeface="Aptos" panose="020B0004020202020204" pitchFamily="34" charset="0"/>
              <a:ea typeface="DengXian" panose="02010600030101010101" pitchFamily="2" charset="-122"/>
              <a:cs typeface="Arial" panose="020B0604020202020204" pitchFamily="34" charset="0"/>
            </a:endParaRPr>
          </a:p>
          <a:p>
            <a:r>
              <a:rPr lang="en-GB" sz="1600" kern="100" dirty="0">
                <a:solidFill>
                  <a:schemeClr val="accent1"/>
                </a:solidFill>
                <a:effectLst/>
                <a:latin typeface="Aptos" panose="020B0004020202020204" pitchFamily="34" charset="0"/>
                <a:ea typeface="DengXian" panose="02010600030101010101" pitchFamily="2" charset="-122"/>
                <a:cs typeface="Arial" panose="020B0604020202020204" pitchFamily="34" charset="0"/>
              </a:rPr>
              <a:t>National Curriculum in Wales in 1995 and made Welsh a compulsory subject in all schools in Wales, at least up to the age of 16.</a:t>
            </a:r>
          </a:p>
          <a:p>
            <a:endParaRPr lang="en-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6032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41C6-2EC4-66FB-CF5F-491CFB3F5D5A}"/>
              </a:ext>
            </a:extLst>
          </p:cNvPr>
          <p:cNvSpPr>
            <a:spLocks noGrp="1"/>
          </p:cNvSpPr>
          <p:nvPr>
            <p:ph type="title"/>
          </p:nvPr>
        </p:nvSpPr>
        <p:spPr/>
        <p:txBody>
          <a:bodyPr>
            <a:normAutofit/>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600" kern="0" dirty="0">
                <a:solidFill>
                  <a:srgbClr val="1F1F1F"/>
                </a:solidFill>
                <a:effectLst/>
                <a:ea typeface="Times New Roman" panose="02020603050405020304" pitchFamily="18" charset="0"/>
                <a:cs typeface="Arial" panose="020B0604020202020204" pitchFamily="34" charset="0"/>
              </a:rPr>
              <a:t>Deddf Addysg Cymru 2013</a:t>
            </a:r>
            <a:br>
              <a:rPr lang="en-GB" sz="2700" kern="100" dirty="0">
                <a:effectLst/>
                <a:latin typeface="+mn-lt"/>
                <a:ea typeface="DengXian" panose="02010600030101010101" pitchFamily="2" charset="-122"/>
                <a:cs typeface="Arial" panose="020B0604020202020204" pitchFamily="34" charset="0"/>
              </a:rPr>
            </a:br>
            <a:br>
              <a:rPr lang="en-GB" sz="2700" kern="100" dirty="0">
                <a:effectLst/>
                <a:latin typeface="+mn-lt"/>
                <a:ea typeface="DengXian" panose="02010600030101010101" pitchFamily="2" charset="-122"/>
                <a:cs typeface="Arial" panose="020B0604020202020204" pitchFamily="34" charset="0"/>
              </a:rPr>
            </a:br>
            <a:r>
              <a:rPr lang="en-GB" dirty="0">
                <a:solidFill>
                  <a:schemeClr val="accent1"/>
                </a:solidFill>
              </a:rPr>
              <a:t>The Education Wales Act 2013</a:t>
            </a:r>
          </a:p>
        </p:txBody>
      </p:sp>
      <p:sp>
        <p:nvSpPr>
          <p:cNvPr id="3" name="Content Placeholder 2">
            <a:extLst>
              <a:ext uri="{FF2B5EF4-FFF2-40B4-BE49-F238E27FC236}">
                <a16:creationId xmlns:a16="http://schemas.microsoft.com/office/drawing/2014/main" id="{DAA6D469-30A5-4A68-DA74-3C11395DB2B3}"/>
              </a:ext>
            </a:extLst>
          </p:cNvPr>
          <p:cNvSpPr>
            <a:spLocks noGrp="1"/>
          </p:cNvSpPr>
          <p:nvPr>
            <p:ph sz="half" idx="1"/>
          </p:nvPr>
        </p:nvSpPr>
        <p:spPr/>
        <p:txBody>
          <a:bodyPr>
            <a:normAutofit/>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Nodweddion Allweddol:</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latin typeface="Arial" panose="020B0604020202020204" pitchFamily="34" charset="0"/>
                <a:ea typeface="Times New Roman" panose="02020603050405020304" pitchFamily="18" charset="0"/>
                <a:cs typeface="Arial" panose="020B0604020202020204" pitchFamily="34" charset="0"/>
              </a:rPr>
              <a:t>C</a:t>
            </a: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ynnal safonau uchel o addysgu a dysgu, gan gynnwys mewn addysg cyfrwng Cymraeg.</a:t>
            </a: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Cryfhaodd y Ddeddf rôl awdurdodau lleol o ran sicrhau bod ysgolion yn gwella canlyniadau addysgol, gan eu dal yn atebol am gyflawni safonau uwch. Mae’n rhoi mwy o gyfrifoldeb iddynt reoli perfformiad ysgolion, gan gynnwys ysgolion cyfrwng Cymraeg.</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cy-GB" sz="1600" kern="100" dirty="0">
                <a:effectLst/>
                <a:latin typeface="Arial" panose="020B0604020202020204" pitchFamily="34" charset="0"/>
                <a:ea typeface="DengXian" panose="02010600030101010101" pitchFamily="2" charset="-122"/>
                <a:cs typeface="Arial" panose="020B0604020202020204" pitchFamily="34" charset="0"/>
              </a:rPr>
              <a:t> </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1C9EA94-4EC4-D343-73D3-5264B01D495B}"/>
              </a:ext>
            </a:extLst>
          </p:cNvPr>
          <p:cNvSpPr>
            <a:spLocks noGrp="1"/>
          </p:cNvSpPr>
          <p:nvPr>
            <p:ph sz="half" idx="2"/>
          </p:nvPr>
        </p:nvSpPr>
        <p:spPr/>
        <p:txBody>
          <a:bodyPr>
            <a:normAutofit/>
          </a:bodyPr>
          <a:lstStyle/>
          <a:p>
            <a:pPr marL="0" indent="0">
              <a:buNone/>
            </a:pPr>
            <a:r>
              <a:rPr lang="en-GB" sz="1600" dirty="0">
                <a:solidFill>
                  <a:schemeClr val="accent1"/>
                </a:solidFill>
                <a:latin typeface="Arial" panose="020B0604020202020204" pitchFamily="34" charset="0"/>
                <a:cs typeface="Arial" panose="020B0604020202020204" pitchFamily="34" charset="0"/>
              </a:rPr>
              <a:t>Key Features:</a:t>
            </a:r>
          </a:p>
          <a:p>
            <a:r>
              <a:rPr lang="en-GB" sz="1600" dirty="0">
                <a:solidFill>
                  <a:schemeClr val="accent1"/>
                </a:solidFill>
                <a:latin typeface="Arial" panose="020B0604020202020204" pitchFamily="34" charset="0"/>
                <a:cs typeface="Arial" panose="020B0604020202020204" pitchFamily="34" charset="0"/>
              </a:rPr>
              <a:t>To maintain high standards of teaching and learning, including in Welsh-medium education.</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The Act strengthened the role of </a:t>
            </a:r>
            <a:r>
              <a:rPr lang="en-GB" sz="1600" b="1" dirty="0">
                <a:solidFill>
                  <a:schemeClr val="accent1"/>
                </a:solidFill>
                <a:latin typeface="Arial" panose="020B0604020202020204" pitchFamily="34" charset="0"/>
                <a:cs typeface="Arial" panose="020B0604020202020204" pitchFamily="34" charset="0"/>
              </a:rPr>
              <a:t>local authorities</a:t>
            </a:r>
            <a:r>
              <a:rPr lang="en-GB" sz="1600" dirty="0">
                <a:solidFill>
                  <a:schemeClr val="accent1"/>
                </a:solidFill>
                <a:latin typeface="Arial" panose="020B0604020202020204" pitchFamily="34" charset="0"/>
                <a:cs typeface="Arial" panose="020B0604020202020204" pitchFamily="34" charset="0"/>
              </a:rPr>
              <a:t> in ensuring that schools improve educational outcomes, holding them accountable for delivering higher standards. It gives them more responsibility for managing school performance, including Welsh-medium schools.</a:t>
            </a:r>
          </a:p>
        </p:txBody>
      </p:sp>
    </p:spTree>
    <p:extLst>
      <p:ext uri="{BB962C8B-B14F-4D97-AF65-F5344CB8AC3E}">
        <p14:creationId xmlns:p14="http://schemas.microsoft.com/office/powerpoint/2010/main" val="7318251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err="1">
                <a:latin typeface="Arial" panose="020B0604020202020204" pitchFamily="34" charset="0"/>
                <a:cs typeface="Arial" panose="020B0604020202020204" pitchFamily="34" charset="0"/>
              </a:rPr>
              <a:t>Profiadau</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Experiences</a:t>
            </a:r>
            <a:endParaRPr lang="en-US"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yw’ch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profiad</a:t>
            </a:r>
            <a:r>
              <a:rPr lang="en-GB" sz="2400" dirty="0">
                <a:latin typeface="Arial" panose="020B0604020202020204" pitchFamily="34" charset="0"/>
                <a:cs typeface="Arial" panose="020B0604020202020204" pitchFamily="34" charset="0"/>
              </a:rPr>
              <a:t> chi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Gymraeg</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Adref</a:t>
            </a:r>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gymuned</a:t>
            </a:r>
            <a:endParaRPr lang="en-GB" sz="2400" dirty="0">
              <a:latin typeface="Arial" panose="020B0604020202020204" pitchFamily="34" charset="0"/>
              <a:cs typeface="Arial" panose="020B0604020202020204" pitchFamily="34" charset="0"/>
            </a:endParaRPr>
          </a:p>
          <a:p>
            <a:pPr marL="393192" lvl="1" indent="0">
              <a:buNone/>
            </a:pPr>
            <a:endParaRPr lang="en-US" dirty="0"/>
          </a:p>
        </p:txBody>
      </p:sp>
      <p:sp>
        <p:nvSpPr>
          <p:cNvPr id="4" name="Content Placeholder 3"/>
          <p:cNvSpPr>
            <a:spLocks noGrp="1"/>
          </p:cNvSpPr>
          <p:nvPr>
            <p:ph sz="half" idx="2"/>
          </p:nvPr>
        </p:nvSpPr>
        <p:spPr/>
        <p:txBody>
          <a:bodyPr/>
          <a:lstStyle/>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What is your experience of the use of the Welsh language </a:t>
            </a:r>
          </a:p>
          <a:p>
            <a:pPr lvl="1"/>
            <a:r>
              <a:rPr lang="en-GB" sz="2400" dirty="0">
                <a:solidFill>
                  <a:schemeClr val="accent1"/>
                </a:solidFill>
                <a:latin typeface="Arial" panose="020B0604020202020204" pitchFamily="34" charset="0"/>
                <a:cs typeface="Arial" panose="020B0604020202020204" pitchFamily="34" charset="0"/>
              </a:rPr>
              <a:t>In school</a:t>
            </a:r>
          </a:p>
          <a:p>
            <a:pPr lvl="1"/>
            <a:r>
              <a:rPr lang="en-GB" sz="2400" dirty="0">
                <a:solidFill>
                  <a:schemeClr val="accent1"/>
                </a:solidFill>
                <a:latin typeface="Arial" panose="020B0604020202020204" pitchFamily="34" charset="0"/>
                <a:cs typeface="Arial" panose="020B0604020202020204" pitchFamily="34" charset="0"/>
              </a:rPr>
              <a:t>At home</a:t>
            </a:r>
          </a:p>
          <a:p>
            <a:pPr lvl="1"/>
            <a:r>
              <a:rPr lang="en-GB" sz="2400" dirty="0">
                <a:solidFill>
                  <a:schemeClr val="accent1"/>
                </a:solidFill>
                <a:latin typeface="Arial" panose="020B0604020202020204" pitchFamily="34" charset="0"/>
                <a:cs typeface="Arial" panose="020B0604020202020204" pitchFamily="34" charset="0"/>
              </a:rPr>
              <a:t>In the community</a:t>
            </a:r>
          </a:p>
          <a:p>
            <a:pPr marL="393192" lvl="1" indent="0">
              <a:buNone/>
            </a:pPr>
            <a:endParaRPr lang="en-GB" i="1" dirty="0"/>
          </a:p>
        </p:txBody>
      </p:sp>
    </p:spTree>
    <p:extLst>
      <p:ext uri="{BB962C8B-B14F-4D97-AF65-F5344CB8AC3E}">
        <p14:creationId xmlns:p14="http://schemas.microsoft.com/office/powerpoint/2010/main" val="1741201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tIns="32146">
            <a:normAutofit/>
          </a:bodyPr>
          <a:lstStyle/>
          <a:p>
            <a:pPr algn="ctr"/>
            <a:r>
              <a:rPr lang="en-GB" altLang="cy-GB" sz="4000" dirty="0" err="1">
                <a:latin typeface="Arial" panose="020B0604020202020204" pitchFamily="34" charset="0"/>
                <a:cs typeface="Arial" panose="020B0604020202020204" pitchFamily="34" charset="0"/>
              </a:rPr>
              <a:t>Heriau</a:t>
            </a:r>
            <a:br>
              <a:rPr lang="en-GB" altLang="cy-GB" sz="4000" dirty="0">
                <a:latin typeface="Arial" panose="020B0604020202020204" pitchFamily="34" charset="0"/>
                <a:cs typeface="Arial" panose="020B0604020202020204" pitchFamily="34" charset="0"/>
              </a:rPr>
            </a:br>
            <a:r>
              <a:rPr lang="en-GB" altLang="cy-GB" sz="4000" dirty="0">
                <a:solidFill>
                  <a:schemeClr val="accent1"/>
                </a:solidFill>
                <a:latin typeface="Arial" panose="020B0604020202020204" pitchFamily="34" charset="0"/>
                <a:cs typeface="Arial" panose="020B0604020202020204" pitchFamily="34" charset="0"/>
              </a:rPr>
              <a:t>Challenges</a:t>
            </a:r>
            <a:endParaRPr lang="en-US" altLang="cy-GB"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295400"/>
            <a:ext cx="4038600" cy="5715000"/>
          </a:xfrm>
        </p:spPr>
        <p:txBody>
          <a:bodyPr lIns="64291" tIns="32146" rIns="64291" bIns="32146">
            <a:normAutofit/>
          </a:bodyPr>
          <a:lstStyle/>
          <a:p>
            <a:pPr marL="0" indent="0">
              <a:lnSpc>
                <a:spcPct val="120000"/>
              </a:lnSpc>
              <a:buNone/>
              <a:defRPr/>
            </a:pPr>
            <a:endParaRPr lang="en-US" sz="3200" dirty="0">
              <a:latin typeface="Arial" panose="020B0604020202020204" pitchFamily="34" charset="0"/>
              <a:cs typeface="Arial" panose="020B0604020202020204" pitchFamily="34" charset="0"/>
            </a:endParaRPr>
          </a:p>
          <a:p>
            <a:pPr marL="0" indent="0">
              <a:lnSpc>
                <a:spcPct val="120000"/>
              </a:lnSpc>
              <a:buNone/>
              <a:defRPr/>
            </a:pPr>
            <a:r>
              <a:rPr lang="en-US" sz="1600" dirty="0" err="1">
                <a:latin typeface="Arial" panose="020B0604020202020204" pitchFamily="34" charset="0"/>
                <a:cs typeface="Arial" panose="020B0604020202020204" pitchFamily="34" charset="0"/>
              </a:rPr>
              <a:t>Gosoda</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Strategaeth</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gyfer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yr</a:t>
            </a:r>
            <a:r>
              <a:rPr lang="en-US" sz="1600" dirty="0">
                <a:latin typeface="Arial" panose="020B0604020202020204" pitchFamily="34" charset="0"/>
                <a:cs typeface="Arial" panose="020B0604020202020204" pitchFamily="34" charset="0"/>
              </a:rPr>
              <a:t> Iaith </a:t>
            </a:r>
            <a:r>
              <a:rPr lang="en-US" sz="1600" dirty="0" err="1">
                <a:latin typeface="Arial" panose="020B0604020202020204" pitchFamily="34" charset="0"/>
                <a:cs typeface="Arial" panose="020B0604020202020204" pitchFamily="34" charset="0"/>
              </a:rPr>
              <a:t>Gymraeg</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1996</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bedair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prif</a:t>
            </a:r>
            <a:r>
              <a:rPr lang="en-US" sz="1600" dirty="0">
                <a:latin typeface="Arial" panose="020B0604020202020204" pitchFamily="34" charset="0"/>
                <a:cs typeface="Arial" panose="020B0604020202020204" pitchFamily="34" charset="0"/>
              </a:rPr>
              <a:t> her o </a:t>
            </a:r>
            <a:r>
              <a:rPr lang="en-US" sz="1600" dirty="0" err="1">
                <a:latin typeface="Arial" panose="020B0604020202020204" pitchFamily="34" charset="0"/>
                <a:cs typeface="Arial" panose="020B0604020202020204" pitchFamily="34" charset="0"/>
              </a:rPr>
              <a:t>safbwynt</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hyrwyddo’r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r>
              <a:rPr lang="en-US" sz="1600" dirty="0">
                <a:latin typeface="Arial" panose="020B0604020202020204" pitchFamily="34" charset="0"/>
                <a:cs typeface="Arial" panose="020B0604020202020204" pitchFamily="34" charset="0"/>
              </a:rPr>
              <a:t>-</a:t>
            </a: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cynyddu’r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nifer</a:t>
            </a:r>
            <a:r>
              <a:rPr lang="en-US" sz="1600" dirty="0">
                <a:latin typeface="Arial" panose="020B0604020202020204" pitchFamily="34" charset="0"/>
                <a:cs typeface="Arial" panose="020B0604020202020204" pitchFamily="34" charset="0"/>
              </a:rPr>
              <a:t> o </a:t>
            </a:r>
            <a:r>
              <a:rPr lang="en-US" sz="1600" dirty="0" err="1">
                <a:latin typeface="Arial" panose="020B0604020202020204" pitchFamily="34" charset="0"/>
                <a:cs typeface="Arial" panose="020B0604020202020204" pitchFamily="34" charset="0"/>
              </a:rPr>
              <a:t>siaradwyr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Cymraeg</a:t>
            </a:r>
            <a:endParaRPr lang="en-US" sz="1600" dirty="0">
              <a:latin typeface="Arial" panose="020B0604020202020204" pitchFamily="34" charset="0"/>
              <a:cs typeface="Arial" panose="020B0604020202020204" pitchFamily="34" charset="0"/>
            </a:endParaRP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darparu</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cyfleoedd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ddefnyddio’r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endParaRPr lang="en-US" sz="1600" dirty="0">
              <a:latin typeface="Arial" panose="020B0604020202020204" pitchFamily="34" charset="0"/>
              <a:cs typeface="Arial" panose="020B0604020202020204" pitchFamily="34" charset="0"/>
            </a:endParaRP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newid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arferion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defnydd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r>
              <a:rPr lang="en-US" sz="1600" dirty="0">
                <a:latin typeface="Arial" panose="020B0604020202020204" pitchFamily="34" charset="0"/>
                <a:cs typeface="Arial" panose="020B0604020202020204" pitchFamily="34" charset="0"/>
              </a:rPr>
              <a:t>, ac </a:t>
            </a:r>
            <a:r>
              <a:rPr lang="en-US" sz="1600" dirty="0" err="1">
                <a:latin typeface="Arial" panose="020B0604020202020204" pitchFamily="34" charset="0"/>
                <a:cs typeface="Arial" panose="020B0604020202020204" pitchFamily="34" charset="0"/>
              </a:rPr>
              <a:t>annog</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pobl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fanteisio</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ar</a:t>
            </a:r>
            <a:r>
              <a:rPr lang="en-US" sz="1600" dirty="0">
                <a:latin typeface="Arial" panose="020B0604020202020204" pitchFamily="34" charset="0"/>
                <a:cs typeface="Arial" panose="020B0604020202020204" pitchFamily="34" charset="0"/>
              </a:rPr>
              <a:t> y </a:t>
            </a:r>
            <a:r>
              <a:rPr lang="en-US" sz="1600" dirty="0" err="1">
                <a:latin typeface="Arial" panose="020B0604020202020204" pitchFamily="34" charset="0"/>
                <a:cs typeface="Arial" panose="020B0604020202020204" pitchFamily="34" charset="0"/>
              </a:rPr>
              <a:t>cyfleoedd</a:t>
            </a:r>
            <a:r>
              <a:rPr lang="en-US" sz="1600" dirty="0">
                <a:latin typeface="Arial" panose="020B0604020202020204" pitchFamily="34" charset="0"/>
                <a:cs typeface="Arial" panose="020B0604020202020204" pitchFamily="34" charset="0"/>
              </a:rPr>
              <a:t> a </a:t>
            </a:r>
            <a:r>
              <a:rPr lang="en-US" sz="1600" dirty="0" err="1">
                <a:latin typeface="Arial" panose="020B0604020202020204" pitchFamily="34" charset="0"/>
                <a:cs typeface="Arial" panose="020B0604020202020204" pitchFamily="34" charset="0"/>
              </a:rPr>
              <a:t>gynigir</a:t>
            </a:r>
            <a:endParaRPr lang="en-US" sz="1600" dirty="0">
              <a:latin typeface="Arial" panose="020B0604020202020204" pitchFamily="34" charset="0"/>
              <a:cs typeface="Arial" panose="020B0604020202020204" pitchFamily="34" charset="0"/>
            </a:endParaRP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cryfhau’r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Gymraeg</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fel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gymunedol</a:t>
            </a:r>
            <a:endParaRPr lang="en-US" sz="1600" dirty="0">
              <a:latin typeface="Arial" panose="020B0604020202020204" pitchFamily="34" charset="0"/>
              <a:cs typeface="Arial" panose="020B0604020202020204" pitchFamily="34" charset="0"/>
            </a:endParaRPr>
          </a:p>
          <a:p>
            <a:pPr marL="0" indent="0">
              <a:buNone/>
              <a:defRPr/>
            </a:pPr>
            <a:endParaRPr lang="en-US" sz="3200" dirty="0"/>
          </a:p>
          <a:p>
            <a:pPr marL="0" indent="0">
              <a:buNone/>
              <a:defRPr/>
            </a:pPr>
            <a:endParaRPr lang="en-US" dirty="0"/>
          </a:p>
        </p:txBody>
      </p:sp>
      <p:sp>
        <p:nvSpPr>
          <p:cNvPr id="2" name="Content Placeholder 1"/>
          <p:cNvSpPr>
            <a:spLocks noGrp="1"/>
          </p:cNvSpPr>
          <p:nvPr>
            <p:ph sz="half" idx="2"/>
          </p:nvPr>
        </p:nvSpPr>
        <p:spPr>
          <a:xfrm>
            <a:off x="4648200" y="1447800"/>
            <a:ext cx="4038600" cy="5410200"/>
          </a:xfrm>
        </p:spPr>
        <p:txBody>
          <a:bodyPr>
            <a:normAutofit/>
          </a:bodyPr>
          <a:lstStyle/>
          <a:p>
            <a:pPr marL="0" indent="0">
              <a:lnSpc>
                <a:spcPct val="120000"/>
              </a:lnSpc>
              <a:buNone/>
              <a:defRPr/>
            </a:pPr>
            <a:endParaRPr lang="en-US" sz="1600" dirty="0">
              <a:solidFill>
                <a:schemeClr val="accent1"/>
              </a:solidFill>
              <a:latin typeface="Arial" panose="020B0604020202020204" pitchFamily="34" charset="0"/>
              <a:cs typeface="Arial" panose="020B0604020202020204" pitchFamily="34" charset="0"/>
            </a:endParaRP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The </a:t>
            </a:r>
            <a:r>
              <a:rPr lang="en-US" sz="1600" b="1" dirty="0">
                <a:solidFill>
                  <a:schemeClr val="accent1"/>
                </a:solidFill>
                <a:latin typeface="Arial" panose="020B0604020202020204" pitchFamily="34" charset="0"/>
                <a:cs typeface="Arial" panose="020B0604020202020204" pitchFamily="34" charset="0"/>
              </a:rPr>
              <a:t>1996</a:t>
            </a:r>
            <a:r>
              <a:rPr lang="en-US" sz="1600" dirty="0">
                <a:solidFill>
                  <a:schemeClr val="accent1"/>
                </a:solidFill>
                <a:latin typeface="Arial" panose="020B0604020202020204" pitchFamily="34" charset="0"/>
                <a:cs typeface="Arial" panose="020B0604020202020204" pitchFamily="34" charset="0"/>
              </a:rPr>
              <a:t> Strategy for Welsh Language sets out four main challenges in terms of language promotion: </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1)increasing the number of people who are able to speak Welsh; </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2)providing opportunities to use the language;</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 3) changing the habits of language use, and encouraging people to take advantage of the opportunities provided; </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4) strengthening Welsh as a community language </a:t>
            </a:r>
          </a:p>
          <a:p>
            <a:pPr>
              <a:defRPr/>
            </a:pPr>
            <a:endParaRPr lang="en-US" dirty="0"/>
          </a:p>
          <a:p>
            <a:endParaRPr lang="cy-GB" dirty="0"/>
          </a:p>
        </p:txBody>
      </p:sp>
    </p:spTree>
    <p:extLst>
      <p:ext uri="{BB962C8B-B14F-4D97-AF65-F5344CB8AC3E}">
        <p14:creationId xmlns:p14="http://schemas.microsoft.com/office/powerpoint/2010/main" val="3093440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Tasg</a:t>
            </a:r>
            <a:r>
              <a:rPr lang="en-GB" sz="4000" dirty="0">
                <a:latin typeface="Arial" panose="020B0604020202020204" pitchFamily="34" charset="0"/>
                <a:cs typeface="Arial" panose="020B0604020202020204" pitchFamily="34" charset="0"/>
              </a:rPr>
              <a:t>/</a:t>
            </a:r>
            <a:r>
              <a:rPr lang="en-GB" sz="4000" dirty="0">
                <a:solidFill>
                  <a:schemeClr val="accent1"/>
                </a:solidFill>
                <a:latin typeface="Arial" panose="020B0604020202020204" pitchFamily="34" charset="0"/>
                <a:cs typeface="Arial" panose="020B0604020202020204" pitchFamily="34" charset="0"/>
              </a:rPr>
              <a:t>Task</a:t>
            </a:r>
            <a:endParaRPr lang="cy-GB"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0"/>
            <a:ext cx="3886200" cy="4805363"/>
          </a:xfrm>
        </p:spPr>
        <p:txBody>
          <a:bodyPr>
            <a:normAutofit fontScale="25000" lnSpcReduction="20000"/>
          </a:bodyPr>
          <a:lstStyle/>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defRPr/>
            </a:pPr>
            <a:r>
              <a:rPr lang="en-US" sz="7200" dirty="0" err="1">
                <a:latin typeface="Arial" panose="020B0604020202020204" pitchFamily="34" charset="0"/>
                <a:cs typeface="Arial" panose="020B0604020202020204" pitchFamily="34" charset="0"/>
              </a:rPr>
              <a:t>Ydi’r</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materion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a’r</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heriau</a:t>
            </a:r>
            <a:r>
              <a:rPr lang="en-US" sz="7200" dirty="0">
                <a:latin typeface="Arial" panose="020B0604020202020204" pitchFamily="34" charset="0"/>
                <a:cs typeface="Arial" panose="020B0604020202020204" pitchFamily="34" charset="0"/>
              </a:rPr>
              <a:t> yr un </a:t>
            </a:r>
            <a:r>
              <a:rPr lang="en-US" sz="7200" dirty="0" err="1">
                <a:latin typeface="Arial" panose="020B0604020202020204" pitchFamily="34" charset="0"/>
                <a:cs typeface="Arial" panose="020B0604020202020204" pitchFamily="34" charset="0"/>
              </a:rPr>
              <a:t>fath</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heddiw</a:t>
            </a:r>
            <a:r>
              <a:rPr lang="en-US" sz="7200" dirty="0">
                <a:latin typeface="Arial" panose="020B0604020202020204" pitchFamily="34" charset="0"/>
                <a:cs typeface="Arial" panose="020B0604020202020204" pitchFamily="34" charset="0"/>
              </a:rPr>
              <a:t>- 20 </a:t>
            </a:r>
            <a:r>
              <a:rPr lang="en-US" sz="7200" dirty="0" err="1">
                <a:latin typeface="Arial" panose="020B0604020202020204" pitchFamily="34" charset="0"/>
                <a:cs typeface="Arial" panose="020B0604020202020204" pitchFamily="34" charset="0"/>
              </a:rPr>
              <a:t>mlynedd</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yn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ddiweddarach</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Yn </a:t>
            </a:r>
            <a:r>
              <a:rPr lang="en-US" sz="7200" dirty="0" err="1">
                <a:latin typeface="Arial" panose="020B0604020202020204" pitchFamily="34" charset="0"/>
                <a:cs typeface="Arial" panose="020B0604020202020204" pitchFamily="34" charset="0"/>
              </a:rPr>
              <a:t>ein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cymunedau</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Yn </a:t>
            </a:r>
            <a:r>
              <a:rPr lang="en-US" sz="7200" dirty="0" err="1">
                <a:latin typeface="Arial" panose="020B0604020202020204" pitchFamily="34" charset="0"/>
                <a:cs typeface="Arial" panose="020B0604020202020204" pitchFamily="34" charset="0"/>
              </a:rPr>
              <a:t>ein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Prifysgol</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Beth am y </a:t>
            </a:r>
            <a:r>
              <a:rPr lang="en-US" sz="7200" dirty="0" err="1">
                <a:latin typeface="Arial" panose="020B0604020202020204" pitchFamily="34" charset="0"/>
                <a:cs typeface="Arial" panose="020B0604020202020204" pitchFamily="34" charset="0"/>
              </a:rPr>
              <a:t>cyfrifiad</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diweddaraf</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Beth </a:t>
            </a:r>
            <a:r>
              <a:rPr lang="en-US" sz="7200" dirty="0" err="1">
                <a:latin typeface="Arial" panose="020B0604020202020204" pitchFamily="34" charset="0"/>
                <a:cs typeface="Arial" panose="020B0604020202020204" pitchFamily="34" charset="0"/>
              </a:rPr>
              <a:t>yw</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llun</a:t>
            </a:r>
            <a:r>
              <a:rPr lang="en-US" sz="7200" dirty="0">
                <a:latin typeface="Arial" panose="020B0604020202020204" pitchFamily="34" charset="0"/>
                <a:cs typeface="Arial" panose="020B0604020202020204" pitchFamily="34" charset="0"/>
              </a:rPr>
              <a:t> Cymru?</a:t>
            </a:r>
          </a:p>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Beth </a:t>
            </a:r>
            <a:r>
              <a:rPr lang="en-US" sz="7200" dirty="0" err="1">
                <a:latin typeface="Arial" panose="020B0604020202020204" pitchFamily="34" charset="0"/>
                <a:cs typeface="Arial" panose="020B0604020202020204" pitchFamily="34" charset="0"/>
              </a:rPr>
              <a:t>yw</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llun</a:t>
            </a:r>
            <a:r>
              <a:rPr lang="en-US" sz="7200" dirty="0">
                <a:latin typeface="Arial" panose="020B0604020202020204" pitchFamily="34" charset="0"/>
                <a:cs typeface="Arial" panose="020B0604020202020204" pitchFamily="34" charset="0"/>
              </a:rPr>
              <a:t> Sir </a:t>
            </a:r>
            <a:r>
              <a:rPr lang="en-US" sz="7200" dirty="0" err="1">
                <a:latin typeface="Arial" panose="020B0604020202020204" pitchFamily="34" charset="0"/>
                <a:cs typeface="Arial" panose="020B0604020202020204" pitchFamily="34" charset="0"/>
              </a:rPr>
              <a:t>Gâr</a:t>
            </a:r>
            <a:r>
              <a:rPr lang="en-US" sz="7200" dirty="0">
                <a:latin typeface="Arial" panose="020B0604020202020204" pitchFamily="34" charset="0"/>
                <a:cs typeface="Arial" panose="020B0604020202020204" pitchFamily="34" charset="0"/>
              </a:rPr>
              <a:t>?/Sir </a:t>
            </a:r>
            <a:r>
              <a:rPr lang="en-US" sz="7200" dirty="0" err="1">
                <a:latin typeface="Arial" panose="020B0604020202020204" pitchFamily="34" charset="0"/>
                <a:cs typeface="Arial" panose="020B0604020202020204" pitchFamily="34" charset="0"/>
              </a:rPr>
              <a:t>Benfro</a:t>
            </a:r>
            <a:endParaRPr lang="en-US" sz="7200" dirty="0">
              <a:latin typeface="Arial" panose="020B0604020202020204" pitchFamily="34" charset="0"/>
              <a:cs typeface="Arial" panose="020B0604020202020204" pitchFamily="34" charset="0"/>
            </a:endParaRPr>
          </a:p>
          <a:p>
            <a:endParaRPr lang="cy-GB" dirty="0"/>
          </a:p>
        </p:txBody>
      </p:sp>
      <p:sp>
        <p:nvSpPr>
          <p:cNvPr id="4" name="Content Placeholder 3"/>
          <p:cNvSpPr>
            <a:spLocks noGrp="1"/>
          </p:cNvSpPr>
          <p:nvPr>
            <p:ph sz="half" idx="2"/>
          </p:nvPr>
        </p:nvSpPr>
        <p:spPr>
          <a:xfrm>
            <a:off x="4629150" y="1371600"/>
            <a:ext cx="3886200" cy="4805363"/>
          </a:xfrm>
        </p:spPr>
        <p:txBody>
          <a:bodyPr>
            <a:normAutofit fontScale="25000" lnSpcReduction="20000"/>
          </a:bodyPr>
          <a:lstStyle/>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Are there the same issues and challenges relevant today- 20+ years later?</a:t>
            </a:r>
          </a:p>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In our communities?</a:t>
            </a:r>
          </a:p>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In our University?</a:t>
            </a:r>
          </a:p>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Find out about the latest census – what did that say about the Welsh language?</a:t>
            </a:r>
          </a:p>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Nationally?</a:t>
            </a:r>
          </a:p>
          <a:p>
            <a:r>
              <a:rPr lang="en-GB" sz="7200" dirty="0">
                <a:solidFill>
                  <a:schemeClr val="accent1"/>
                </a:solidFill>
                <a:latin typeface="Arial" panose="020B0604020202020204" pitchFamily="34" charset="0"/>
                <a:cs typeface="Arial" panose="020B0604020202020204" pitchFamily="34" charset="0"/>
              </a:rPr>
              <a:t>In Carmarthenshire?/</a:t>
            </a:r>
          </a:p>
          <a:p>
            <a:r>
              <a:rPr lang="en-GB" sz="7200" dirty="0">
                <a:solidFill>
                  <a:schemeClr val="accent1"/>
                </a:solidFill>
                <a:latin typeface="Arial" panose="020B0604020202020204" pitchFamily="34" charset="0"/>
                <a:cs typeface="Arial" panose="020B0604020202020204" pitchFamily="34" charset="0"/>
              </a:rPr>
              <a:t>Pembrokeshire?</a:t>
            </a:r>
            <a:endParaRPr lang="en-US" sz="7200" dirty="0">
              <a:solidFill>
                <a:schemeClr val="accent1"/>
              </a:solidFill>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400218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p:txBody>
          <a:bodyPr>
            <a:normAutofit/>
          </a:bodyPr>
          <a:lstStyle/>
          <a:p>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Ystyriaeth</a:t>
            </a:r>
            <a:r>
              <a:rPr lang="en-GB" sz="2800" dirty="0">
                <a:latin typeface="Arial" panose="020B0604020202020204" pitchFamily="34" charset="0"/>
                <a:cs typeface="Arial" panose="020B0604020202020204" pitchFamily="34" charset="0"/>
              </a:rPr>
              <a:t> fer o </a:t>
            </a:r>
            <a:r>
              <a:rPr lang="en-GB" sz="2800" dirty="0" err="1">
                <a:latin typeface="Arial" panose="020B0604020202020204" pitchFamily="34" charset="0"/>
                <a:cs typeface="Arial" panose="020B0604020202020204" pitchFamily="34" charset="0"/>
              </a:rPr>
              <a:t>fframwaith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damcaniaethol</a:t>
            </a:r>
            <a:r>
              <a:rPr lang="en-GB" sz="2800" dirty="0">
                <a:latin typeface="Arial" panose="020B0604020202020204" pitchFamily="34" charset="0"/>
                <a:cs typeface="Arial" panose="020B0604020202020204" pitchFamily="34" charset="0"/>
              </a:rPr>
              <a:t> am </a:t>
            </a:r>
            <a:r>
              <a:rPr lang="en-GB" sz="2800" dirty="0" err="1">
                <a:latin typeface="Arial" panose="020B0604020202020204" pitchFamily="34" charset="0"/>
                <a:cs typeface="Arial" panose="020B0604020202020204" pitchFamily="34" charset="0"/>
              </a:rPr>
              <a:t>ddwyieithrwydd</a:t>
            </a:r>
            <a:endParaRPr lang="en-US" sz="2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endParaRPr lang="en-GB" sz="2800" dirty="0">
              <a:solidFill>
                <a:schemeClr val="accent1"/>
              </a:solidFill>
              <a:latin typeface="Arial" panose="020B0604020202020204" pitchFamily="34" charset="0"/>
              <a:cs typeface="Arial" panose="020B0604020202020204" pitchFamily="34" charset="0"/>
            </a:endParaRPr>
          </a:p>
          <a:p>
            <a:r>
              <a:rPr lang="en-GB" sz="2800" dirty="0">
                <a:solidFill>
                  <a:schemeClr val="accent1"/>
                </a:solidFill>
                <a:latin typeface="Arial" panose="020B0604020202020204" pitchFamily="34" charset="0"/>
                <a:cs typeface="Arial" panose="020B0604020202020204" pitchFamily="34" charset="0"/>
              </a:rPr>
              <a:t>A brief consideration of a theoretical framework  of bilingualism</a:t>
            </a:r>
            <a:endParaRPr lang="en-US" sz="28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0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Cummins : BICS, CALP and CULP  (</a:t>
            </a:r>
            <a:r>
              <a:rPr lang="en-GB" sz="2800" b="1" dirty="0" err="1">
                <a:latin typeface="Arial" panose="020B0604020202020204" pitchFamily="34" charset="0"/>
                <a:cs typeface="Arial" panose="020B0604020202020204" pitchFamily="34" charset="0"/>
              </a:rPr>
              <a:t>Shoebottom</a:t>
            </a:r>
            <a:r>
              <a:rPr lang="en-GB" sz="2800" b="1" dirty="0">
                <a:latin typeface="Arial" panose="020B0604020202020204" pitchFamily="34" charset="0"/>
                <a:cs typeface="Arial" panose="020B0604020202020204" pitchFamily="34" charset="0"/>
              </a:rPr>
              <a:t> 2017)</a:t>
            </a:r>
            <a:endParaRPr lang="en-US"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BICS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Rhyngbersonol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Sylfaenol</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CALP</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Hyfedredd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Gwybyddol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Dyw’r</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BICS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CALP</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angenrheidrwydd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lefel</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CULP</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Hyfedredd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Gwaelodol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Cyffredin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343400" y="2160590"/>
            <a:ext cx="4038600" cy="3880773"/>
          </a:xfrm>
        </p:spPr>
        <p:txBody>
          <a:bodyPr>
            <a:normAutofit/>
          </a:bodyPr>
          <a:lstStyle/>
          <a:p>
            <a:r>
              <a:rPr lang="en-GB" sz="2000" b="1" dirty="0">
                <a:solidFill>
                  <a:schemeClr val="accent1"/>
                </a:solidFill>
                <a:latin typeface="Arial" panose="020B0604020202020204" pitchFamily="34" charset="0"/>
                <a:cs typeface="Arial" panose="020B0604020202020204" pitchFamily="34" charset="0"/>
              </a:rPr>
              <a:t>BICS</a:t>
            </a:r>
            <a:r>
              <a:rPr lang="en-GB" sz="2000" dirty="0">
                <a:solidFill>
                  <a:schemeClr val="accent1"/>
                </a:solidFill>
                <a:latin typeface="Arial" panose="020B0604020202020204" pitchFamily="34" charset="0"/>
                <a:cs typeface="Arial" panose="020B0604020202020204" pitchFamily="34" charset="0"/>
              </a:rPr>
              <a:t>- Basic Interpersonal Communication Skills</a:t>
            </a:r>
          </a:p>
          <a:p>
            <a:r>
              <a:rPr lang="en-GB" sz="2000" b="1" dirty="0">
                <a:solidFill>
                  <a:schemeClr val="accent1"/>
                </a:solidFill>
                <a:latin typeface="Arial" panose="020B0604020202020204" pitchFamily="34" charset="0"/>
                <a:cs typeface="Arial" panose="020B0604020202020204" pitchFamily="34" charset="0"/>
              </a:rPr>
              <a:t>CALP</a:t>
            </a:r>
            <a:r>
              <a:rPr lang="en-GB" sz="2000" dirty="0">
                <a:solidFill>
                  <a:schemeClr val="accent1"/>
                </a:solidFill>
                <a:latin typeface="Arial" panose="020B0604020202020204" pitchFamily="34" charset="0"/>
                <a:cs typeface="Arial" panose="020B0604020202020204" pitchFamily="34" charset="0"/>
              </a:rPr>
              <a:t>- Cognitive Academic Language Proficiency</a:t>
            </a:r>
          </a:p>
          <a:p>
            <a:r>
              <a:rPr lang="en-GB" sz="2000" dirty="0">
                <a:solidFill>
                  <a:schemeClr val="accent1"/>
                </a:solidFill>
                <a:latin typeface="Arial" panose="020B0604020202020204" pitchFamily="34" charset="0"/>
                <a:cs typeface="Arial" panose="020B0604020202020204" pitchFamily="34" charset="0"/>
              </a:rPr>
              <a:t>The </a:t>
            </a:r>
            <a:r>
              <a:rPr lang="en-GB" sz="2000" b="1" dirty="0">
                <a:solidFill>
                  <a:schemeClr val="accent1"/>
                </a:solidFill>
                <a:latin typeface="Arial" panose="020B0604020202020204" pitchFamily="34" charset="0"/>
                <a:cs typeface="Arial" panose="020B0604020202020204" pitchFamily="34" charset="0"/>
              </a:rPr>
              <a:t>BICS</a:t>
            </a:r>
            <a:r>
              <a:rPr lang="en-GB" sz="2000" dirty="0">
                <a:solidFill>
                  <a:schemeClr val="accent1"/>
                </a:solidFill>
                <a:latin typeface="Arial" panose="020B0604020202020204" pitchFamily="34" charset="0"/>
                <a:cs typeface="Arial" panose="020B0604020202020204" pitchFamily="34" charset="0"/>
              </a:rPr>
              <a:t> and </a:t>
            </a:r>
            <a:r>
              <a:rPr lang="en-GB" sz="2000" b="1" dirty="0">
                <a:solidFill>
                  <a:schemeClr val="accent1"/>
                </a:solidFill>
                <a:latin typeface="Arial" panose="020B0604020202020204" pitchFamily="34" charset="0"/>
                <a:cs typeface="Arial" panose="020B0604020202020204" pitchFamily="34" charset="0"/>
              </a:rPr>
              <a:t>CALP</a:t>
            </a:r>
            <a:r>
              <a:rPr lang="en-GB" sz="2000" dirty="0">
                <a:solidFill>
                  <a:schemeClr val="accent1"/>
                </a:solidFill>
                <a:latin typeface="Arial" panose="020B0604020202020204" pitchFamily="34" charset="0"/>
                <a:cs typeface="Arial" panose="020B0604020202020204" pitchFamily="34" charset="0"/>
              </a:rPr>
              <a:t> are not necessarily at the same level</a:t>
            </a:r>
          </a:p>
          <a:p>
            <a:r>
              <a:rPr lang="en-GB" sz="2000" b="1" dirty="0">
                <a:solidFill>
                  <a:schemeClr val="accent1"/>
                </a:solidFill>
                <a:latin typeface="Arial" panose="020B0604020202020204" pitchFamily="34" charset="0"/>
                <a:cs typeface="Arial" panose="020B0604020202020204" pitchFamily="34" charset="0"/>
              </a:rPr>
              <a:t>CULP</a:t>
            </a:r>
            <a:r>
              <a:rPr lang="en-GB" sz="2000" dirty="0">
                <a:solidFill>
                  <a:schemeClr val="accent1"/>
                </a:solidFill>
                <a:latin typeface="Arial" panose="020B0604020202020204" pitchFamily="34" charset="0"/>
                <a:cs typeface="Arial" panose="020B0604020202020204" pitchFamily="34" charset="0"/>
              </a:rPr>
              <a:t>- Common Underlying Language Proficiency </a:t>
            </a:r>
            <a:endParaRPr lang="en-US"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4573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re 1"/>
          <p:cNvSpPr>
            <a:spLocks noGrp="1"/>
          </p:cNvSpPr>
          <p:nvPr>
            <p:ph type="title"/>
          </p:nvPr>
        </p:nvSpPr>
        <p:spPr>
          <a:xfrm>
            <a:off x="1600201" y="457200"/>
            <a:ext cx="6171530" cy="1657350"/>
          </a:xfrm>
        </p:spPr>
        <p:txBody>
          <a:bodyPr vert="horz" lIns="68580" tIns="24110" rIns="68580" bIns="34290" rtlCol="0" anchor="t">
            <a:normAutofit/>
          </a:bodyPr>
          <a:lstStyle/>
          <a:p>
            <a:pPr algn="ctr" eaLnBrk="1" hangingPunct="1"/>
            <a:r>
              <a:rPr lang="en-GB" altLang="en-US" sz="3600" dirty="0" err="1">
                <a:latin typeface="Arial" panose="020B0604020202020204" pitchFamily="34" charset="0"/>
                <a:cs typeface="Arial" panose="020B0604020202020204" pitchFamily="34" charset="0"/>
              </a:rPr>
              <a:t>Dod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yn</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ddwyieithog</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Becoming bilingual</a:t>
            </a:r>
            <a:endParaRPr lang="en-GB" altLang="en-US" sz="3600" dirty="0">
              <a:latin typeface="Arial" panose="020B0604020202020204" pitchFamily="34" charset="0"/>
              <a:cs typeface="Arial" panose="020B0604020202020204" pitchFamily="34" charset="0"/>
            </a:endParaRPr>
          </a:p>
        </p:txBody>
      </p:sp>
      <p:grpSp>
        <p:nvGrpSpPr>
          <p:cNvPr id="27651" name="Groupe 5"/>
          <p:cNvGrpSpPr>
            <a:grpSpLocks/>
          </p:cNvGrpSpPr>
          <p:nvPr/>
        </p:nvGrpSpPr>
        <p:grpSpPr bwMode="auto">
          <a:xfrm>
            <a:off x="1143000" y="1792730"/>
            <a:ext cx="6468722" cy="3886926"/>
            <a:chOff x="72008" y="1196752"/>
            <a:chExt cx="8625136" cy="5184576"/>
          </a:xfrm>
        </p:grpSpPr>
        <p:sp>
          <p:nvSpPr>
            <p:cNvPr id="27656" name="Rectangle 6"/>
            <p:cNvSpPr>
              <a:spLocks noChangeArrowheads="1"/>
            </p:cNvSpPr>
            <p:nvPr/>
          </p:nvSpPr>
          <p:spPr bwMode="auto">
            <a:xfrm>
              <a:off x="467544" y="1196752"/>
              <a:ext cx="8229600"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1pPr>
              <a:lvl2pPr marL="742950" indent="-28575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2pPr>
              <a:lvl3pPr marL="1143000" indent="-2286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3pPr>
              <a:lvl4pPr marL="1600200" indent="-2286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4pPr>
              <a:lvl5pPr marL="2057400" indent="-2286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5pPr>
              <a:lvl6pPr marL="25146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6pPr>
              <a:lvl7pPr marL="29718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7pPr>
              <a:lvl8pPr marL="34290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8pPr>
              <a:lvl9pPr marL="38862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9pPr>
            </a:lstStyle>
            <a:p>
              <a:pPr algn="ctr" eaLnBrk="1" hangingPunct="1">
                <a:lnSpc>
                  <a:spcPct val="100000"/>
                </a:lnSpc>
                <a:spcBef>
                  <a:spcPct val="0"/>
                </a:spcBef>
                <a:buSzTx/>
                <a:buFontTx/>
                <a:buNone/>
              </a:pPr>
              <a:endParaRPr lang="en-US" altLang="en-US" sz="2400">
                <a:latin typeface="Arial" charset="0"/>
              </a:endParaRPr>
            </a:p>
          </p:txBody>
        </p:sp>
        <p:sp>
          <p:nvSpPr>
            <p:cNvPr id="11" name="Forme libre 10"/>
            <p:cNvSpPr/>
            <p:nvPr/>
          </p:nvSpPr>
          <p:spPr>
            <a:xfrm>
              <a:off x="72008" y="3213410"/>
              <a:ext cx="3590923" cy="1944077"/>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accent2">
                <a:lumMod val="75000"/>
              </a:schemeClr>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207171" tIns="233306" rIns="1450197" bIns="233306" spcCol="1270" anchor="ctr"/>
            <a:lstStyle/>
            <a:p>
              <a:pPr defTabSz="1300096">
                <a:lnSpc>
                  <a:spcPct val="90000"/>
                </a:lnSpc>
                <a:spcAft>
                  <a:spcPct val="35000"/>
                </a:spcAft>
                <a:defRPr/>
              </a:pPr>
              <a:r>
                <a:rPr lang="fr-FR" sz="2925" dirty="0">
                  <a:solidFill>
                    <a:schemeClr val="bg1"/>
                  </a:solidFill>
                  <a:latin typeface="Arial" panose="020B0604020202020204" pitchFamily="34" charset="0"/>
                  <a:cs typeface="Arial" panose="020B0604020202020204" pitchFamily="34" charset="0"/>
                </a:rPr>
                <a:t>Home</a:t>
              </a:r>
            </a:p>
          </p:txBody>
        </p:sp>
        <p:sp>
          <p:nvSpPr>
            <p:cNvPr id="8" name="Forme libre 7"/>
            <p:cNvSpPr/>
            <p:nvPr/>
          </p:nvSpPr>
          <p:spPr>
            <a:xfrm>
              <a:off x="2556744" y="1412265"/>
              <a:ext cx="3588691" cy="1872611"/>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rgbClr val="1C9BD4"/>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57" tIns="272190" rIns="310757" bIns="1108203"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r>
                <a:rPr lang="en-GB" sz="2700" dirty="0">
                  <a:solidFill>
                    <a:schemeClr val="bg1"/>
                  </a:solidFill>
                  <a:latin typeface="Arial" panose="020B0604020202020204" pitchFamily="34" charset="0"/>
                  <a:cs typeface="Arial" panose="020B0604020202020204" pitchFamily="34" charset="0"/>
                </a:rPr>
                <a:t>Individual</a:t>
              </a:r>
            </a:p>
          </p:txBody>
        </p:sp>
      </p:grpSp>
      <p:sp>
        <p:nvSpPr>
          <p:cNvPr id="15" name="Forme libre 14"/>
          <p:cNvSpPr/>
          <p:nvPr/>
        </p:nvSpPr>
        <p:spPr>
          <a:xfrm>
            <a:off x="5307862" y="3375423"/>
            <a:ext cx="2693138" cy="1511908"/>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41" tIns="272177" rIns="310741" bIns="1108146"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r>
              <a:rPr lang="fr-FR" sz="2700" dirty="0">
                <a:solidFill>
                  <a:schemeClr val="bg1"/>
                </a:solidFill>
              </a:rPr>
              <a:t>   </a:t>
            </a:r>
            <a:r>
              <a:rPr lang="en-GB" sz="2700" dirty="0">
                <a:solidFill>
                  <a:schemeClr val="bg1"/>
                </a:solidFill>
                <a:latin typeface="Arial" panose="020B0604020202020204" pitchFamily="34" charset="0"/>
                <a:cs typeface="Arial" panose="020B0604020202020204" pitchFamily="34" charset="0"/>
              </a:rPr>
              <a:t>Community</a:t>
            </a:r>
          </a:p>
        </p:txBody>
      </p:sp>
      <p:sp>
        <p:nvSpPr>
          <p:cNvPr id="16" name="Forme libre 15"/>
          <p:cNvSpPr/>
          <p:nvPr/>
        </p:nvSpPr>
        <p:spPr>
          <a:xfrm>
            <a:off x="2897686" y="4023382"/>
            <a:ext cx="2915822" cy="1673480"/>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accent1">
              <a:lumMod val="60000"/>
              <a:lumOff val="40000"/>
            </a:schemeClr>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41" tIns="272177" rIns="310741" bIns="1108146"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r>
              <a:rPr lang="fr-FR" sz="2700" dirty="0">
                <a:solidFill>
                  <a:schemeClr val="bg1"/>
                </a:solidFill>
                <a:latin typeface="Arial" panose="020B0604020202020204" pitchFamily="34" charset="0"/>
                <a:cs typeface="Arial" panose="020B0604020202020204" pitchFamily="34" charset="0"/>
              </a:rPr>
              <a:t>    Education</a:t>
            </a:r>
          </a:p>
        </p:txBody>
      </p:sp>
      <p:sp>
        <p:nvSpPr>
          <p:cNvPr id="14" name="Forme libre 13"/>
          <p:cNvSpPr/>
          <p:nvPr/>
        </p:nvSpPr>
        <p:spPr>
          <a:xfrm>
            <a:off x="2789690" y="3158599"/>
            <a:ext cx="3023816" cy="1404752"/>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bg1"/>
          </a:solidFill>
          <a:ln>
            <a:solidFill>
              <a:schemeClr val="accent1">
                <a:lumMod val="75000"/>
              </a:schemeClr>
            </a:solidFill>
          </a:ln>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41" tIns="272177" rIns="310741" bIns="1108146"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endParaRPr lang="fr-FR" sz="1200" dirty="0">
              <a:solidFill>
                <a:schemeClr val="bg1"/>
              </a:solidFill>
            </a:endParaRPr>
          </a:p>
          <a:p>
            <a:pPr defTabSz="1200089">
              <a:spcAft>
                <a:spcPct val="35000"/>
              </a:spcAft>
              <a:defRPr/>
            </a:pPr>
            <a:r>
              <a:rPr lang="fr-FR" sz="2700" b="1" dirty="0">
                <a:solidFill>
                  <a:schemeClr val="tx2"/>
                </a:solidFill>
                <a:latin typeface="Arial" panose="020B0604020202020204" pitchFamily="34" charset="0"/>
                <a:cs typeface="Arial" panose="020B0604020202020204" pitchFamily="34" charset="0"/>
              </a:rPr>
              <a:t>NEED</a:t>
            </a:r>
            <a:r>
              <a:rPr lang="fr-FR" sz="2700" dirty="0">
                <a:solidFill>
                  <a:schemeClr val="tx2"/>
                </a:solidFill>
                <a:latin typeface="Arial" panose="020B0604020202020204" pitchFamily="34" charset="0"/>
                <a:cs typeface="Arial" panose="020B0604020202020204" pitchFamily="34" charset="0"/>
              </a:rPr>
              <a:t> </a:t>
            </a:r>
            <a:r>
              <a:rPr lang="fr-FR" dirty="0">
                <a:solidFill>
                  <a:schemeClr val="tx2"/>
                </a:solidFill>
                <a:latin typeface="Arial" panose="020B0604020202020204" pitchFamily="34" charset="0"/>
                <a:cs typeface="Arial" panose="020B0604020202020204" pitchFamily="34" charset="0"/>
              </a:rPr>
              <a:t>for </a:t>
            </a:r>
            <a:r>
              <a:rPr lang="fr-FR" sz="2700" i="1" dirty="0">
                <a:solidFill>
                  <a:schemeClr val="tx2"/>
                </a:solidFill>
                <a:latin typeface="Arial" panose="020B0604020202020204" pitchFamily="34" charset="0"/>
                <a:cs typeface="Arial" panose="020B0604020202020204" pitchFamily="34" charset="0"/>
              </a:rPr>
              <a:t>Communication</a:t>
            </a:r>
          </a:p>
        </p:txBody>
      </p:sp>
    </p:spTree>
    <p:extLst>
      <p:ext uri="{BB962C8B-B14F-4D97-AF65-F5344CB8AC3E}">
        <p14:creationId xmlns:p14="http://schemas.microsoft.com/office/powerpoint/2010/main" val="2601773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p:cNvSpPr>
            <a:spLocks noGrp="1" noChangeArrowheads="1"/>
          </p:cNvSpPr>
          <p:nvPr>
            <p:ph type="title"/>
          </p:nvPr>
        </p:nvSpPr>
        <p:spPr>
          <a:xfrm>
            <a:off x="1905000" y="804890"/>
            <a:ext cx="5789794" cy="1059305"/>
          </a:xfrm>
        </p:spPr>
        <p:txBody>
          <a:bodyPr vert="horz" lIns="68580" tIns="24110" rIns="68580" bIns="34290" rtlCol="0" anchor="t">
            <a:noAutofit/>
          </a:bodyPr>
          <a:lstStyle/>
          <a:p>
            <a:pPr algn="ctr"/>
            <a:r>
              <a:rPr lang="en-GB" altLang="en-US" sz="4000" dirty="0">
                <a:solidFill>
                  <a:srgbClr val="3B3B3B"/>
                </a:solidFill>
                <a:latin typeface="Arial" panose="020B0604020202020204" pitchFamily="34" charset="0"/>
                <a:cs typeface="Arial" panose="020B0604020202020204" pitchFamily="34" charset="0"/>
              </a:rPr>
              <a:t>Mod </a:t>
            </a:r>
            <a:r>
              <a:rPr lang="en-GB" altLang="en-US" sz="4000" dirty="0" err="1">
                <a:solidFill>
                  <a:srgbClr val="3B3B3B"/>
                </a:solidFill>
                <a:latin typeface="Arial" panose="020B0604020202020204" pitchFamily="34" charset="0"/>
                <a:cs typeface="Arial" panose="020B0604020202020204" pitchFamily="34" charset="0"/>
              </a:rPr>
              <a:t>yn</a:t>
            </a:r>
            <a:r>
              <a:rPr lang="en-GB" altLang="en-US" sz="4000" dirty="0">
                <a:solidFill>
                  <a:srgbClr val="3B3B3B"/>
                </a:solidFill>
                <a:latin typeface="Arial" panose="020B0604020202020204" pitchFamily="34" charset="0"/>
                <a:cs typeface="Arial" panose="020B0604020202020204" pitchFamily="34" charset="0"/>
              </a:rPr>
              <a:t> </a:t>
            </a:r>
            <a:r>
              <a:rPr lang="en-GB" altLang="en-US" sz="4000" dirty="0" err="1">
                <a:solidFill>
                  <a:srgbClr val="3B3B3B"/>
                </a:solidFill>
                <a:latin typeface="Arial" panose="020B0604020202020204" pitchFamily="34" charset="0"/>
                <a:cs typeface="Arial" panose="020B0604020202020204" pitchFamily="34" charset="0"/>
              </a:rPr>
              <a:t>ddwyieithog</a:t>
            </a:r>
            <a:br>
              <a:rPr lang="en-GB" altLang="en-US" sz="4000" b="1" dirty="0">
                <a:solidFill>
                  <a:srgbClr val="3B3B3B"/>
                </a:solidFill>
                <a:latin typeface="Arial" panose="020B0604020202020204" pitchFamily="34" charset="0"/>
                <a:cs typeface="Arial" panose="020B0604020202020204" pitchFamily="34" charset="0"/>
              </a:rPr>
            </a:br>
            <a:r>
              <a:rPr lang="en-GB" altLang="en-US" sz="4000" dirty="0">
                <a:solidFill>
                  <a:schemeClr val="accent1"/>
                </a:solidFill>
                <a:latin typeface="Arial" panose="020B0604020202020204" pitchFamily="34" charset="0"/>
                <a:cs typeface="Arial" panose="020B0604020202020204" pitchFamily="34" charset="0"/>
              </a:rPr>
              <a:t>Becoming bilingual</a:t>
            </a:r>
            <a:endParaRPr lang="en-US" altLang="en-US" sz="4000" dirty="0">
              <a:latin typeface="Arial" panose="020B0604020202020204" pitchFamily="34" charset="0"/>
              <a:cs typeface="Arial" panose="020B0604020202020204" pitchFamily="34" charset="0"/>
            </a:endParaRPr>
          </a:p>
        </p:txBody>
      </p:sp>
      <p:sp>
        <p:nvSpPr>
          <p:cNvPr id="23555" name="Rectangle 2"/>
          <p:cNvSpPr>
            <a:spLocks noGrp="1" noChangeArrowheads="1"/>
          </p:cNvSpPr>
          <p:nvPr>
            <p:ph sz="half" idx="1"/>
          </p:nvPr>
        </p:nvSpPr>
        <p:spPr>
          <a:xfrm>
            <a:off x="457200" y="2297314"/>
            <a:ext cx="4038600" cy="4057610"/>
          </a:xfrm>
        </p:spPr>
        <p:txBody>
          <a:bodyPr vert="horz" lIns="48218" tIns="24110" rIns="48218" bIns="24110" rtlCol="0">
            <a:noAutofit/>
          </a:bodyPr>
          <a:lstStyle/>
          <a:p>
            <a:pPr>
              <a:spcBef>
                <a:spcPct val="0"/>
              </a:spcBef>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Mae </a:t>
            </a:r>
            <a:r>
              <a:rPr lang="en-US" altLang="en-US" sz="2000" dirty="0" err="1">
                <a:latin typeface="Arial" panose="020B0604020202020204" pitchFamily="34" charset="0"/>
                <a:cs typeface="Arial" panose="020B0604020202020204" pitchFamily="34" charset="0"/>
              </a:rPr>
              <a:t>dwyieithrwydd</a:t>
            </a:r>
            <a:r>
              <a:rPr lang="en-US" altLang="en-US" sz="2000" dirty="0">
                <a:latin typeface="Arial" panose="020B0604020202020204" pitchFamily="34" charset="0"/>
                <a:cs typeface="Arial" panose="020B0604020202020204" pitchFamily="34" charset="0"/>
              </a:rPr>
              <a:t> am </a:t>
            </a:r>
            <a:r>
              <a:rPr lang="en-US" altLang="en-US" sz="2000" dirty="0" err="1">
                <a:latin typeface="Arial" panose="020B0604020202020204" pitchFamily="34" charset="0"/>
                <a:cs typeface="Arial" panose="020B0604020202020204" pitchFamily="34" charset="0"/>
              </a:rPr>
              <a:t>iaith</a:t>
            </a:r>
            <a:r>
              <a:rPr lang="en-US" altLang="en-US" sz="2000" dirty="0">
                <a:latin typeface="Arial" panose="020B0604020202020204" pitchFamily="34" charset="0"/>
                <a:cs typeface="Arial" panose="020B0604020202020204" pitchFamily="34" charset="0"/>
              </a:rPr>
              <a:t> – </a:t>
            </a:r>
            <a:r>
              <a:rPr lang="en-US" altLang="en-US" sz="2000" dirty="0" err="1">
                <a:latin typeface="Arial" panose="020B0604020202020204" pitchFamily="34" charset="0"/>
                <a:cs typeface="Arial" panose="020B0604020202020204" pitchFamily="34" charset="0"/>
              </a:rPr>
              <a:t>cyfathrebu</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rhyngweithio</a:t>
            </a:r>
            <a:endParaRPr lang="en-US" altLang="en-US" sz="2000" dirty="0">
              <a:latin typeface="Arial" panose="020B0604020202020204" pitchFamily="34" charset="0"/>
              <a:cs typeface="Arial" panose="020B0604020202020204" pitchFamily="34" charset="0"/>
            </a:endParaRPr>
          </a:p>
          <a:p>
            <a:pPr marL="0" indent="0">
              <a:spcBef>
                <a:spcPct val="0"/>
              </a:spcBef>
              <a:buNone/>
              <a:defRPr/>
            </a:pPr>
            <a:endParaRPr lang="en-US" altLang="en-US" sz="20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Mae </a:t>
            </a:r>
            <a:r>
              <a:rPr lang="en-US" altLang="en-US" sz="2000" dirty="0" err="1">
                <a:latin typeface="Arial" panose="020B0604020202020204" pitchFamily="34" charset="0"/>
                <a:cs typeface="Arial" panose="020B0604020202020204" pitchFamily="34" charset="0"/>
              </a:rPr>
              <a:t>angen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blant</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siarad</a:t>
            </a:r>
            <a:r>
              <a:rPr lang="en-US" altLang="en-US" sz="2000" dirty="0">
                <a:latin typeface="Arial" panose="020B0604020202020204" pitchFamily="34" charset="0"/>
                <a:cs typeface="Arial" panose="020B0604020202020204" pitchFamily="34" charset="0"/>
              </a:rPr>
              <a:t> – </a:t>
            </a:r>
            <a:r>
              <a:rPr lang="en-US" altLang="en-US" sz="2000" dirty="0" err="1">
                <a:latin typeface="Arial" panose="020B0604020202020204" pitchFamily="34" charset="0"/>
                <a:cs typeface="Arial" panose="020B0604020202020204" pitchFamily="34" charset="0"/>
              </a:rPr>
              <a:t>mae</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angen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iddynt</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rhyngweithio</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gyda’r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oedolion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eu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bywyd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ddyddiol</a:t>
            </a:r>
            <a:endParaRPr lang="en-US" altLang="en-US" sz="2000" dirty="0">
              <a:latin typeface="Arial" panose="020B0604020202020204" pitchFamily="34" charset="0"/>
              <a:cs typeface="Arial" panose="020B0604020202020204" pitchFamily="34" charset="0"/>
            </a:endParaRPr>
          </a:p>
          <a:p>
            <a:pPr marL="0" indent="0">
              <a:spcBef>
                <a:spcPct val="0"/>
              </a:spcBef>
              <a:buNone/>
              <a:defRPr/>
            </a:pPr>
            <a:endParaRPr lang="en-US" altLang="en-US" sz="1500" dirty="0"/>
          </a:p>
        </p:txBody>
      </p:sp>
      <p:sp>
        <p:nvSpPr>
          <p:cNvPr id="2" name="Content Placeholder 1"/>
          <p:cNvSpPr>
            <a:spLocks noGrp="1"/>
          </p:cNvSpPr>
          <p:nvPr>
            <p:ph sz="half" idx="2"/>
          </p:nvPr>
        </p:nvSpPr>
        <p:spPr>
          <a:xfrm>
            <a:off x="4629150" y="2297314"/>
            <a:ext cx="3676650" cy="4179686"/>
          </a:xfrm>
        </p:spPr>
        <p:txBody>
          <a:bodyPr>
            <a:noAutofit/>
          </a:bodyPr>
          <a:lstStyle/>
          <a:p>
            <a:pPr>
              <a:spcBef>
                <a:spcPct val="0"/>
              </a:spcBef>
              <a:defRPr/>
            </a:pPr>
            <a:r>
              <a:rPr lang="en-US" altLang="en-US" sz="2000" dirty="0">
                <a:solidFill>
                  <a:schemeClr val="accent1"/>
                </a:solidFill>
                <a:latin typeface="Arial" panose="020B0604020202020204" pitchFamily="34" charset="0"/>
                <a:cs typeface="Arial" panose="020B0604020202020204" pitchFamily="34" charset="0"/>
              </a:rPr>
              <a:t>Bilingualism is about language - communication and interaction. </a:t>
            </a:r>
          </a:p>
          <a:p>
            <a:pPr>
              <a:spcBef>
                <a:spcPct val="0"/>
              </a:spcBef>
              <a:defRPr/>
            </a:pPr>
            <a:endParaRPr lang="en-US" altLang="en-US" sz="20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2000" dirty="0">
                <a:solidFill>
                  <a:schemeClr val="accent1"/>
                </a:solidFill>
                <a:latin typeface="Arial" panose="020B0604020202020204" pitchFamily="34" charset="0"/>
                <a:cs typeface="Arial" panose="020B0604020202020204" pitchFamily="34" charset="0"/>
              </a:rPr>
              <a:t>Children learn to speak because they </a:t>
            </a:r>
            <a:r>
              <a:rPr lang="en-US" altLang="en-US" sz="2000" b="1" dirty="0">
                <a:solidFill>
                  <a:schemeClr val="accent1"/>
                </a:solidFill>
                <a:latin typeface="Arial" panose="020B0604020202020204" pitchFamily="34" charset="0"/>
                <a:cs typeface="Arial" panose="020B0604020202020204" pitchFamily="34" charset="0"/>
              </a:rPr>
              <a:t>need </a:t>
            </a:r>
            <a:r>
              <a:rPr lang="en-US" altLang="en-US" sz="2000" dirty="0">
                <a:solidFill>
                  <a:schemeClr val="accent1"/>
                </a:solidFill>
                <a:latin typeface="Arial" panose="020B0604020202020204" pitchFamily="34" charset="0"/>
                <a:cs typeface="Arial" panose="020B0604020202020204" pitchFamily="34" charset="0"/>
              </a:rPr>
              <a:t>to </a:t>
            </a:r>
            <a:r>
              <a:rPr lang="en-US" altLang="en-US" sz="2000" b="1" dirty="0">
                <a:solidFill>
                  <a:schemeClr val="accent1"/>
                </a:solidFill>
                <a:latin typeface="Arial" panose="020B0604020202020204" pitchFamily="34" charset="0"/>
                <a:cs typeface="Arial" panose="020B0604020202020204" pitchFamily="34" charset="0"/>
              </a:rPr>
              <a:t>interact </a:t>
            </a:r>
            <a:r>
              <a:rPr lang="en-US" altLang="en-US" sz="2000" dirty="0">
                <a:solidFill>
                  <a:schemeClr val="accent1"/>
                </a:solidFill>
                <a:latin typeface="Arial" panose="020B0604020202020204" pitchFamily="34" charset="0"/>
                <a:cs typeface="Arial" panose="020B0604020202020204" pitchFamily="34" charset="0"/>
              </a:rPr>
              <a:t>with the </a:t>
            </a:r>
            <a:r>
              <a:rPr lang="en-US" altLang="en-US" sz="2000" b="1" dirty="0">
                <a:solidFill>
                  <a:schemeClr val="accent1"/>
                </a:solidFill>
                <a:latin typeface="Arial" panose="020B0604020202020204" pitchFamily="34" charset="0"/>
                <a:cs typeface="Arial" panose="020B0604020202020204" pitchFamily="34" charset="0"/>
              </a:rPr>
              <a:t>adults </a:t>
            </a:r>
            <a:r>
              <a:rPr lang="en-US" altLang="en-US" sz="2000" dirty="0">
                <a:solidFill>
                  <a:schemeClr val="accent1"/>
                </a:solidFill>
                <a:latin typeface="Arial" panose="020B0604020202020204" pitchFamily="34" charset="0"/>
                <a:cs typeface="Arial" panose="020B0604020202020204" pitchFamily="34" charset="0"/>
              </a:rPr>
              <a:t>in their lives on a </a:t>
            </a:r>
            <a:r>
              <a:rPr lang="en-US" altLang="en-US" sz="2000" b="1" dirty="0">
                <a:solidFill>
                  <a:schemeClr val="accent1"/>
                </a:solidFill>
                <a:latin typeface="Arial" panose="020B0604020202020204" pitchFamily="34" charset="0"/>
                <a:cs typeface="Arial" panose="020B0604020202020204" pitchFamily="34" charset="0"/>
              </a:rPr>
              <a:t>daily basis</a:t>
            </a:r>
            <a:r>
              <a:rPr lang="en-US" altLang="en-US" sz="2000" dirty="0">
                <a:solidFill>
                  <a:schemeClr val="accent1"/>
                </a:solidFill>
                <a:latin typeface="Arial" panose="020B0604020202020204" pitchFamily="34" charset="0"/>
                <a:cs typeface="Arial" panose="020B0604020202020204" pitchFamily="34" charset="0"/>
              </a:rPr>
              <a:t>. </a:t>
            </a:r>
          </a:p>
          <a:p>
            <a:pPr marL="0" indent="0">
              <a:spcBef>
                <a:spcPct val="0"/>
              </a:spcBef>
              <a:buNone/>
              <a:defRPr/>
            </a:pPr>
            <a:endParaRPr lang="en-GB" altLang="en-US" dirty="0">
              <a:solidFill>
                <a:schemeClr val="accent1"/>
              </a:solidFill>
              <a:latin typeface="Arial" panose="020B0604020202020204" pitchFamily="34" charset="0"/>
              <a:cs typeface="Arial" panose="020B0604020202020204" pitchFamily="34" charset="0"/>
            </a:endParaRPr>
          </a:p>
          <a:p>
            <a:pPr marL="0" indent="0" algn="ctr">
              <a:spcBef>
                <a:spcPct val="0"/>
              </a:spcBef>
              <a:buNone/>
              <a:defRPr/>
            </a:pPr>
            <a:r>
              <a:rPr lang="en-GB" altLang="en-US" dirty="0">
                <a:solidFill>
                  <a:schemeClr val="accent1"/>
                </a:solidFill>
                <a:latin typeface="Arial" panose="020B0604020202020204" pitchFamily="34" charset="0"/>
                <a:cs typeface="Arial" panose="020B0604020202020204" pitchFamily="34" charset="0"/>
              </a:rPr>
              <a:t>            ( Baker, 2014)</a:t>
            </a:r>
            <a:endParaRPr lang="en-US" altLang="en-US" dirty="0">
              <a:solidFill>
                <a:schemeClr val="accent1"/>
              </a:solidFill>
              <a:latin typeface="Arial" panose="020B0604020202020204" pitchFamily="34" charset="0"/>
              <a:cs typeface="Arial" panose="020B0604020202020204" pitchFamily="34" charset="0"/>
            </a:endParaRPr>
          </a:p>
          <a:p>
            <a:pPr>
              <a:spcBef>
                <a:spcPct val="0"/>
              </a:spcBef>
              <a:defRPr/>
            </a:pPr>
            <a:endParaRPr lang="en-US" altLang="en-US" sz="2400" i="1" dirty="0"/>
          </a:p>
        </p:txBody>
      </p:sp>
      <p:sp>
        <p:nvSpPr>
          <p:cNvPr id="28676" name="Rectangle 3"/>
          <p:cNvSpPr>
            <a:spLocks/>
          </p:cNvSpPr>
          <p:nvPr/>
        </p:nvSpPr>
        <p:spPr bwMode="auto">
          <a:xfrm>
            <a:off x="4712642" y="2980283"/>
            <a:ext cx="2196704" cy="2866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1pPr>
            <a:lvl2pPr marL="8382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2pPr>
            <a:lvl3pPr marL="12827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3pPr>
            <a:lvl4pPr marL="17272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4pPr>
            <a:lvl5pPr marL="21717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5pPr>
            <a:lvl6pPr marL="26289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6pPr>
            <a:lvl7pPr marL="30861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7pPr>
            <a:lvl8pPr marL="35433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8pPr>
            <a:lvl9pPr marL="40005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9pPr>
          </a:lstStyle>
          <a:p>
            <a:pPr eaLnBrk="1" hangingPunct="1">
              <a:lnSpc>
                <a:spcPct val="100000"/>
              </a:lnSpc>
              <a:spcBef>
                <a:spcPct val="0"/>
              </a:spcBef>
              <a:buSzTx/>
              <a:buFontTx/>
              <a:buNone/>
            </a:pPr>
            <a:endParaRPr lang="en-US" altLang="en-US" sz="2400" dirty="0">
              <a:ea typeface="Palatino" charset="0"/>
              <a:cs typeface="Palatino" charset="0"/>
            </a:endParaRPr>
          </a:p>
          <a:p>
            <a:pPr eaLnBrk="1" hangingPunct="1">
              <a:lnSpc>
                <a:spcPct val="100000"/>
              </a:lnSpc>
              <a:spcBef>
                <a:spcPct val="0"/>
              </a:spcBef>
              <a:buSzTx/>
              <a:buFontTx/>
              <a:buNone/>
            </a:pPr>
            <a:endParaRPr lang="en-US" altLang="en-US" sz="2400" dirty="0">
              <a:ea typeface="Palatino" charset="0"/>
              <a:cs typeface="Palatino" charset="0"/>
            </a:endParaRPr>
          </a:p>
          <a:p>
            <a:pPr eaLnBrk="1" hangingPunct="1">
              <a:lnSpc>
                <a:spcPct val="100000"/>
              </a:lnSpc>
              <a:spcBef>
                <a:spcPct val="0"/>
              </a:spcBef>
              <a:buSzTx/>
              <a:buFontTx/>
              <a:buNone/>
            </a:pPr>
            <a:endParaRPr lang="en-US" altLang="en-US" sz="2400" dirty="0">
              <a:ea typeface="Palatino" charset="0"/>
              <a:cs typeface="Palatino" charset="0"/>
            </a:endParaRPr>
          </a:p>
        </p:txBody>
      </p:sp>
    </p:spTree>
    <p:extLst>
      <p:ext uri="{BB962C8B-B14F-4D97-AF65-F5344CB8AC3E}">
        <p14:creationId xmlns:p14="http://schemas.microsoft.com/office/powerpoint/2010/main" val="3489110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p:txBody>
          <a:bodyPr>
            <a:normAutofit fontScale="55000" lnSpcReduction="20000"/>
          </a:bodyPr>
          <a:lstStyle/>
          <a:p>
            <a:pPr>
              <a:spcBef>
                <a:spcPct val="0"/>
              </a:spcBef>
              <a:buFont typeface="Arial" panose="020B0604020202020204" pitchFamily="34" charset="0"/>
              <a:buChar char="•"/>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4200" dirty="0">
                <a:latin typeface="Arial" panose="020B0604020202020204" pitchFamily="34" charset="0"/>
                <a:cs typeface="Arial" panose="020B0604020202020204" pitchFamily="34" charset="0"/>
              </a:rPr>
              <a:t>Mae plant </a:t>
            </a:r>
            <a:r>
              <a:rPr lang="en-US" altLang="en-US" sz="4200" dirty="0" err="1">
                <a:latin typeface="Arial" panose="020B0604020202020204" pitchFamily="34" charset="0"/>
                <a:cs typeface="Arial" panose="020B0604020202020204" pitchFamily="34" charset="0"/>
              </a:rPr>
              <a:t>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caffael</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iaith</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naturiol</a:t>
            </a:r>
            <a:endParaRPr lang="en-US" altLang="en-US" sz="4200" dirty="0">
              <a:latin typeface="Arial" panose="020B0604020202020204" pitchFamily="34" charset="0"/>
              <a:cs typeface="Arial" panose="020B0604020202020204" pitchFamily="34" charset="0"/>
            </a:endParaRPr>
          </a:p>
          <a:p>
            <a:pPr marL="0" indent="0">
              <a:spcBef>
                <a:spcPct val="0"/>
              </a:spcBef>
              <a:buNone/>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4200" dirty="0" err="1">
                <a:latin typeface="Arial" panose="020B0604020202020204" pitchFamily="34" charset="0"/>
                <a:cs typeface="Arial" panose="020B0604020202020204" pitchFamily="34" charset="0"/>
              </a:rPr>
              <a:t>Cysylltiad</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rhwng</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yr</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unigolyn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addysg</a:t>
            </a:r>
            <a:r>
              <a:rPr lang="en-US" altLang="en-US" sz="4200" dirty="0">
                <a:latin typeface="Arial" panose="020B0604020202020204" pitchFamily="34" charset="0"/>
                <a:cs typeface="Arial" panose="020B0604020202020204" pitchFamily="34" charset="0"/>
              </a:rPr>
              <a:t>, y </a:t>
            </a:r>
            <a:r>
              <a:rPr lang="en-US" altLang="en-US" sz="4200" dirty="0" err="1">
                <a:latin typeface="Arial" panose="020B0604020202020204" pitchFamily="34" charset="0"/>
                <a:cs typeface="Arial" panose="020B0604020202020204" pitchFamily="34" charset="0"/>
              </a:rPr>
              <a:t>cartref</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a’r</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gymuned</a:t>
            </a:r>
            <a:r>
              <a:rPr lang="en-US" altLang="en-US" sz="4200" dirty="0">
                <a:latin typeface="Arial" panose="020B0604020202020204" pitchFamily="34" charset="0"/>
                <a:cs typeface="Arial" panose="020B0604020202020204" pitchFamily="34" charset="0"/>
              </a:rPr>
              <a:t> </a:t>
            </a:r>
          </a:p>
          <a:p>
            <a:pPr marL="0" indent="0">
              <a:spcBef>
                <a:spcPct val="0"/>
              </a:spcBef>
              <a:buNone/>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4200" dirty="0" err="1">
                <a:latin typeface="Arial" panose="020B0604020202020204" pitchFamily="34" charset="0"/>
                <a:cs typeface="Arial" panose="020B0604020202020204" pitchFamily="34" charset="0"/>
              </a:rPr>
              <a:t>Medr</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unigolyn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fod</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ddwyieithog</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mewn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diwylliant</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unieithog</a:t>
            </a:r>
            <a:endParaRPr lang="en-US" altLang="en-US" sz="4200" dirty="0">
              <a:latin typeface="Arial" panose="020B0604020202020204" pitchFamily="34" charset="0"/>
              <a:cs typeface="Arial" panose="020B0604020202020204" pitchFamily="34" charset="0"/>
            </a:endParaRPr>
          </a:p>
          <a:p>
            <a:endParaRPr lang="en-US" dirty="0"/>
          </a:p>
        </p:txBody>
      </p:sp>
      <p:sp>
        <p:nvSpPr>
          <p:cNvPr id="4" name="Content Placeholder 3"/>
          <p:cNvSpPr>
            <a:spLocks noGrp="1"/>
          </p:cNvSpPr>
          <p:nvPr>
            <p:ph sz="half" idx="2"/>
          </p:nvPr>
        </p:nvSpPr>
        <p:spPr/>
        <p:txBody>
          <a:bodyPr>
            <a:normAutofit fontScale="55000" lnSpcReduction="20000"/>
          </a:bodyPr>
          <a:lstStyle/>
          <a:p>
            <a:pPr>
              <a:spcBef>
                <a:spcPct val="0"/>
              </a:spcBef>
              <a:defRPr/>
            </a:pPr>
            <a:endParaRPr lang="en-US" altLang="en-US" sz="4200" dirty="0">
              <a:solidFill>
                <a:schemeClr val="accent1"/>
              </a:solidFill>
              <a:latin typeface="Arial" panose="020B0604020202020204" pitchFamily="34" charset="0"/>
              <a:cs typeface="Arial" panose="020B0604020202020204" pitchFamily="34" charset="0"/>
            </a:endParaRPr>
          </a:p>
          <a:p>
            <a:pPr>
              <a:spcBef>
                <a:spcPct val="0"/>
              </a:spcBef>
              <a:defRPr/>
            </a:pPr>
            <a:endParaRPr lang="en-US" altLang="en-US" sz="42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4200" dirty="0">
                <a:solidFill>
                  <a:schemeClr val="accent1"/>
                </a:solidFill>
                <a:latin typeface="Arial" panose="020B0604020202020204" pitchFamily="34" charset="0"/>
                <a:cs typeface="Arial" panose="020B0604020202020204" pitchFamily="34" charset="0"/>
              </a:rPr>
              <a:t>Children acquire their languages in a natural way</a:t>
            </a:r>
          </a:p>
          <a:p>
            <a:pPr>
              <a:spcBef>
                <a:spcPct val="0"/>
              </a:spcBef>
              <a:defRPr/>
            </a:pPr>
            <a:endParaRPr lang="en-US" altLang="en-US" sz="42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4200" dirty="0">
                <a:solidFill>
                  <a:schemeClr val="accent1"/>
                </a:solidFill>
                <a:latin typeface="Arial" panose="020B0604020202020204" pitchFamily="34" charset="0"/>
                <a:cs typeface="Arial" panose="020B0604020202020204" pitchFamily="34" charset="0"/>
              </a:rPr>
              <a:t>Connection between the individual, education, the home and the community  </a:t>
            </a:r>
          </a:p>
          <a:p>
            <a:pPr>
              <a:spcBef>
                <a:spcPct val="0"/>
              </a:spcBef>
              <a:defRPr/>
            </a:pPr>
            <a:endParaRPr lang="fr-FR" altLang="en-US" sz="42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4200" dirty="0">
                <a:solidFill>
                  <a:schemeClr val="accent1"/>
                </a:solidFill>
                <a:latin typeface="Arial" panose="020B0604020202020204" pitchFamily="34" charset="0"/>
                <a:cs typeface="Arial" panose="020B0604020202020204" pitchFamily="34" charset="0"/>
              </a:rPr>
              <a:t>An individual can be bilingual in a monolingual culture.</a:t>
            </a:r>
          </a:p>
          <a:p>
            <a:pPr marL="0" indent="0">
              <a:spcBef>
                <a:spcPct val="0"/>
              </a:spcBef>
              <a:buNone/>
              <a:defRPr/>
            </a:pPr>
            <a:endParaRPr lang="en-GB" altLang="en-US" sz="4200" dirty="0">
              <a:solidFill>
                <a:schemeClr val="accent1"/>
              </a:solidFill>
              <a:latin typeface="Arial" panose="020B0604020202020204" pitchFamily="34" charset="0"/>
              <a:cs typeface="Arial" panose="020B0604020202020204" pitchFamily="34" charset="0"/>
            </a:endParaRPr>
          </a:p>
          <a:p>
            <a:pPr marL="0" indent="0">
              <a:spcBef>
                <a:spcPct val="0"/>
              </a:spcBef>
              <a:buNone/>
              <a:defRPr/>
            </a:pPr>
            <a:r>
              <a:rPr lang="en-GB" altLang="en-US" sz="4200" dirty="0">
                <a:solidFill>
                  <a:schemeClr val="accent1"/>
                </a:solidFill>
                <a:latin typeface="Arial" panose="020B0604020202020204" pitchFamily="34" charset="0"/>
                <a:cs typeface="Arial" panose="020B0604020202020204" pitchFamily="34" charset="0"/>
              </a:rPr>
              <a:t>                  ( Baker 2014)</a:t>
            </a:r>
            <a:endParaRPr lang="fr-FR" altLang="en-US" sz="4200" dirty="0">
              <a:solidFill>
                <a:schemeClr val="accent1"/>
              </a:solidFill>
              <a:latin typeface="Arial" panose="020B0604020202020204" pitchFamily="34" charset="0"/>
              <a:cs typeface="Arial" panose="020B0604020202020204" pitchFamily="34" charset="0"/>
            </a:endParaRPr>
          </a:p>
          <a:p>
            <a:endParaRPr lang="cy-GB" sz="4200" dirty="0">
              <a:solidFill>
                <a:schemeClr val="accent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400022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Ffactorau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pwysig</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Important factors</a:t>
            </a:r>
            <a:endParaRPr lang="en-US"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Genir</a:t>
            </a:r>
            <a:r>
              <a:rPr lang="en-GB" sz="2000" dirty="0">
                <a:latin typeface="Arial" panose="020B0604020202020204" pitchFamily="34" charset="0"/>
                <a:cs typeface="Arial" panose="020B0604020202020204" pitchFamily="34" charset="0"/>
              </a:rPr>
              <a:t> plant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barod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ddwyieithog</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amlieithog</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am </a:t>
            </a:r>
            <a:r>
              <a:rPr lang="en-GB" sz="2000" dirty="0" err="1">
                <a:latin typeface="Arial" panose="020B0604020202020204" pitchFamily="34" charset="0"/>
                <a:cs typeface="Arial" panose="020B0604020202020204" pitchFamily="34" charset="0"/>
              </a:rPr>
              <a:t>gyfathrebu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hunaniaeth</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Anogaeth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gyson</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cwmpasu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endParaRPr lang="en-GB" sz="2000" dirty="0">
              <a:solidFill>
                <a:schemeClr val="accent1"/>
              </a:solidFill>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Children are born ready to become bilinguals and multi-linguals</a:t>
            </a:r>
          </a:p>
          <a:p>
            <a:r>
              <a:rPr lang="en-GB" sz="2000" dirty="0">
                <a:solidFill>
                  <a:schemeClr val="accent1"/>
                </a:solidFill>
                <a:latin typeface="Arial" panose="020B0604020202020204" pitchFamily="34" charset="0"/>
                <a:cs typeface="Arial" panose="020B0604020202020204" pitchFamily="34" charset="0"/>
              </a:rPr>
              <a:t>Language is about communication and identity</a:t>
            </a:r>
          </a:p>
          <a:p>
            <a:r>
              <a:rPr lang="en-GB" sz="2000" dirty="0">
                <a:solidFill>
                  <a:schemeClr val="accent1"/>
                </a:solidFill>
                <a:latin typeface="Arial" panose="020B0604020202020204" pitchFamily="34" charset="0"/>
                <a:cs typeface="Arial" panose="020B0604020202020204" pitchFamily="34" charset="0"/>
              </a:rPr>
              <a:t>Continuous encouragement</a:t>
            </a:r>
          </a:p>
          <a:p>
            <a:r>
              <a:rPr lang="en-GB" sz="2000" dirty="0">
                <a:solidFill>
                  <a:schemeClr val="accent1"/>
                </a:solidFill>
                <a:latin typeface="Arial" panose="020B0604020202020204" pitchFamily="34" charset="0"/>
                <a:cs typeface="Arial" panose="020B0604020202020204" pitchFamily="34" charset="0"/>
              </a:rPr>
              <a:t>Language surrounds language</a:t>
            </a:r>
          </a:p>
          <a:p>
            <a:pPr marL="0" indent="0">
              <a:buNone/>
            </a:pPr>
            <a:r>
              <a:rPr lang="en-GB" sz="2000" dirty="0">
                <a:solidFill>
                  <a:schemeClr val="accent1"/>
                </a:solidFill>
                <a:latin typeface="Arial" panose="020B0604020202020204" pitchFamily="34" charset="0"/>
                <a:cs typeface="Arial" panose="020B0604020202020204" pitchFamily="34" charset="0"/>
              </a:rPr>
              <a:t>                     ( Baker, 2014)</a:t>
            </a:r>
          </a:p>
          <a:p>
            <a:endParaRPr lang="en-US" dirty="0"/>
          </a:p>
        </p:txBody>
      </p:sp>
    </p:spTree>
    <p:extLst>
      <p:ext uri="{BB962C8B-B14F-4D97-AF65-F5344CB8AC3E}">
        <p14:creationId xmlns:p14="http://schemas.microsoft.com/office/powerpoint/2010/main" val="3832405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1D0A147-E185-4F4F-BAA1-C6FCF1F09B4A}"/>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Camau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Steps in learning a language</a:t>
            </a:r>
          </a:p>
        </p:txBody>
      </p:sp>
      <p:sp>
        <p:nvSpPr>
          <p:cNvPr id="3" name="Content Placeholder 2"/>
          <p:cNvSpPr>
            <a:spLocks noGrp="1"/>
          </p:cNvSpPr>
          <p:nvPr>
            <p:ph sz="half" idx="1"/>
          </p:nvPr>
        </p:nvSpPr>
        <p:spPr/>
        <p:txBody>
          <a:bodyPr>
            <a:normAutofit/>
          </a:bodyPr>
          <a:lstStyle/>
          <a:p>
            <a:r>
              <a:rPr lang="en-GB" sz="2000" dirty="0" err="1">
                <a:latin typeface="Arial" panose="020B0604020202020204" pitchFamily="34" charset="0"/>
                <a:cs typeface="Arial" panose="020B0604020202020204" pitchFamily="34" charset="0"/>
              </a:rPr>
              <a:t>Gwrando</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amsugno</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cyfnod</a:t>
            </a:r>
            <a:r>
              <a:rPr lang="en-GB" sz="2000" dirty="0">
                <a:latin typeface="Arial" panose="020B0604020202020204" pitchFamily="34" charset="0"/>
                <a:cs typeface="Arial" panose="020B0604020202020204" pitchFamily="34" charset="0"/>
              </a:rPr>
              <a:t> mud)</a:t>
            </a:r>
          </a:p>
          <a:p>
            <a:r>
              <a:rPr lang="en-GB" sz="2000" dirty="0" err="1">
                <a:latin typeface="Arial" panose="020B0604020202020204" pitchFamily="34" charset="0"/>
                <a:cs typeface="Arial" panose="020B0604020202020204" pitchFamily="34" charset="0"/>
              </a:rPr>
              <a:t>Ymateb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gyfarwyddiadau</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Efelychu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chopio</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Rhoi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1-2 air </a:t>
            </a:r>
            <a:r>
              <a:rPr lang="en-GB" sz="2000" dirty="0" err="1">
                <a:latin typeface="Arial" panose="020B0604020202020204" pitchFamily="34" charset="0"/>
                <a:cs typeface="Arial" panose="020B0604020202020204" pitchFamily="34" charset="0"/>
              </a:rPr>
              <a:t>neu</a:t>
            </a:r>
            <a:r>
              <a:rPr lang="en-GB" sz="2000" dirty="0">
                <a:latin typeface="Arial" panose="020B0604020202020204" pitchFamily="34" charset="0"/>
                <a:cs typeface="Arial" panose="020B0604020202020204" pitchFamily="34" charset="0"/>
              </a:rPr>
              <a:t> </a:t>
            </a:r>
          </a:p>
          <a:p>
            <a:pPr>
              <a:buNone/>
            </a:pP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gymal</a:t>
            </a:r>
            <a:endParaRPr lang="en-GB" sz="2000" dirty="0">
              <a:latin typeface="Arial" panose="020B0604020202020204" pitchFamily="34" charset="0"/>
              <a:cs typeface="Arial" panose="020B0604020202020204" pitchFamily="34" charset="0"/>
            </a:endParaRPr>
          </a:p>
          <a:p>
            <a:endParaRPr lang="en-US" dirty="0"/>
          </a:p>
        </p:txBody>
      </p:sp>
      <p:sp>
        <p:nvSpPr>
          <p:cNvPr id="4" name="Content Placeholder 3"/>
          <p:cNvSpPr>
            <a:spLocks noGrp="1"/>
          </p:cNvSpPr>
          <p:nvPr>
            <p:ph sz="half" idx="2"/>
          </p:nvPr>
        </p:nvSpPr>
        <p:spPr/>
        <p:txBody>
          <a:bodyPr>
            <a:normAutofit/>
          </a:bodyPr>
          <a:lstStyle/>
          <a:p>
            <a:r>
              <a:rPr lang="en-GB" altLang="en-US" sz="2000" dirty="0">
                <a:solidFill>
                  <a:schemeClr val="accent1"/>
                </a:solidFill>
                <a:latin typeface="Arial" panose="020B0604020202020204" pitchFamily="34" charset="0"/>
                <a:cs typeface="Arial" panose="020B0604020202020204" pitchFamily="34" charset="0"/>
              </a:rPr>
              <a:t>Listening and absorbing. (Silent Period)</a:t>
            </a:r>
          </a:p>
          <a:p>
            <a:r>
              <a:rPr lang="en-GB" altLang="en-US" sz="2000" dirty="0">
                <a:solidFill>
                  <a:schemeClr val="accent1"/>
                </a:solidFill>
                <a:latin typeface="Arial" panose="020B0604020202020204" pitchFamily="34" charset="0"/>
                <a:cs typeface="Arial" panose="020B0604020202020204" pitchFamily="34" charset="0"/>
              </a:rPr>
              <a:t>Responding to instructions</a:t>
            </a:r>
          </a:p>
          <a:p>
            <a:r>
              <a:rPr lang="en-GB" altLang="en-US" sz="2000" dirty="0">
                <a:solidFill>
                  <a:schemeClr val="accent1"/>
                </a:solidFill>
                <a:latin typeface="Arial" panose="020B0604020202020204" pitchFamily="34" charset="0"/>
                <a:cs typeface="Arial" panose="020B0604020202020204" pitchFamily="34" charset="0"/>
              </a:rPr>
              <a:t>Imitating and copying</a:t>
            </a:r>
          </a:p>
          <a:p>
            <a:r>
              <a:rPr lang="en-GB" altLang="en-US" sz="2000" dirty="0">
                <a:solidFill>
                  <a:schemeClr val="accent1"/>
                </a:solidFill>
                <a:latin typeface="Arial" panose="020B0604020202020204" pitchFamily="34" charset="0"/>
                <a:cs typeface="Arial" panose="020B0604020202020204" pitchFamily="34" charset="0"/>
              </a:rPr>
              <a:t>Trying out 1-2  word phrases</a:t>
            </a:r>
          </a:p>
          <a:p>
            <a:r>
              <a:rPr lang="en-GB" altLang="en-US" dirty="0">
                <a:solidFill>
                  <a:schemeClr val="accent1"/>
                </a:solidFill>
                <a:latin typeface="Arial" panose="020B0604020202020204" pitchFamily="34" charset="0"/>
                <a:cs typeface="Arial" panose="020B0604020202020204" pitchFamily="34" charset="0"/>
              </a:rPr>
              <a:t>                (Baker 2014)</a:t>
            </a:r>
          </a:p>
          <a:p>
            <a:endParaRPr lang="en-US" dirty="0"/>
          </a:p>
        </p:txBody>
      </p:sp>
    </p:spTree>
    <p:extLst>
      <p:ext uri="{BB962C8B-B14F-4D97-AF65-F5344CB8AC3E}">
        <p14:creationId xmlns:p14="http://schemas.microsoft.com/office/powerpoint/2010/main" val="1647281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37180"/>
            <a:ext cx="8229600" cy="1143000"/>
          </a:xfrm>
        </p:spPr>
        <p:txBody>
          <a:bodyPr>
            <a:noAutofit/>
          </a:bodyPr>
          <a:lstStyle/>
          <a:p>
            <a:pPr algn="ctr"/>
            <a:r>
              <a:rPr lang="en-GB" sz="4000" dirty="0" err="1">
                <a:latin typeface="Arial" panose="020B0604020202020204" pitchFamily="34" charset="0"/>
                <a:cs typeface="Arial" panose="020B0604020202020204" pitchFamily="34" charset="0"/>
              </a:rPr>
              <a:t>Camau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Steps in learning a language</a:t>
            </a:r>
            <a:endParaRPr lang="cy-GB"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2133599"/>
            <a:ext cx="4038600" cy="4221325"/>
          </a:xfrm>
        </p:spPr>
        <p:txBody>
          <a:bodyPr>
            <a:normAutofit/>
          </a:bodyPr>
          <a:lstStyle/>
          <a:p>
            <a:pPr eaLnBrk="1" hangingPunct="1"/>
            <a:r>
              <a:rPr lang="en-GB" sz="2000" dirty="0" err="1">
                <a:latin typeface="Arial" panose="020B0604020202020204" pitchFamily="34" charset="0"/>
                <a:cs typeface="Arial" panose="020B0604020202020204" pitchFamily="34" charset="0"/>
              </a:rPr>
              <a:t>Geiriau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enwi</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Geiriau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gweithredu</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Rhoi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enwau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gweithredoedd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gilydd</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Rhoi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frawddegau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cyfan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chamgymeriadau</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Cywiro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camgymeriadau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hunain</a:t>
            </a:r>
            <a:endParaRPr lang="en-GB" sz="2000" dirty="0">
              <a:latin typeface="Arial" panose="020B0604020202020204" pitchFamily="34" charset="0"/>
              <a:cs typeface="Arial" panose="020B0604020202020204" pitchFamily="34" charset="0"/>
            </a:endParaRPr>
          </a:p>
          <a:p>
            <a:pPr eaLnBrk="1" hangingPunct="1">
              <a:lnSpc>
                <a:spcPct val="60000"/>
              </a:lnSpc>
              <a:buNone/>
            </a:pPr>
            <a:endParaRPr lang="en-GB" sz="2000" dirty="0">
              <a:latin typeface="Arial Unicode MS" pitchFamily="-101" charset="0"/>
            </a:endParaRPr>
          </a:p>
          <a:p>
            <a:pPr eaLnBrk="1" hangingPunct="1">
              <a:lnSpc>
                <a:spcPct val="60000"/>
              </a:lnSpc>
            </a:pPr>
            <a:endParaRPr lang="en-GB" dirty="0">
              <a:latin typeface="Arial Unicode MS" pitchFamily="-101" charset="0"/>
            </a:endParaRPr>
          </a:p>
          <a:p>
            <a:endParaRPr lang="cy-GB" dirty="0"/>
          </a:p>
        </p:txBody>
      </p:sp>
      <p:sp>
        <p:nvSpPr>
          <p:cNvPr id="4" name="Content Placeholder 3"/>
          <p:cNvSpPr>
            <a:spLocks noGrp="1"/>
          </p:cNvSpPr>
          <p:nvPr>
            <p:ph sz="half" idx="2"/>
          </p:nvPr>
        </p:nvSpPr>
        <p:spPr>
          <a:xfrm>
            <a:off x="4572000" y="2133600"/>
            <a:ext cx="4038600" cy="4029100"/>
          </a:xfrm>
        </p:spPr>
        <p:txBody>
          <a:bodyPr>
            <a:normAutofit/>
          </a:bodyPr>
          <a:lstStyle/>
          <a:p>
            <a:pPr eaLnBrk="1" hangingPunct="1"/>
            <a:r>
              <a:rPr lang="en-GB" altLang="en-US" sz="2000" dirty="0">
                <a:solidFill>
                  <a:schemeClr val="accent1"/>
                </a:solidFill>
                <a:latin typeface="Arial" panose="020B0604020202020204" pitchFamily="34" charset="0"/>
                <a:cs typeface="Arial" panose="020B0604020202020204" pitchFamily="34" charset="0"/>
              </a:rPr>
              <a:t>Naming words</a:t>
            </a:r>
          </a:p>
          <a:p>
            <a:pPr eaLnBrk="1" hangingPunct="1"/>
            <a:r>
              <a:rPr lang="en-GB" altLang="en-US" sz="2000" dirty="0">
                <a:solidFill>
                  <a:schemeClr val="accent1"/>
                </a:solidFill>
                <a:latin typeface="Arial" panose="020B0604020202020204" pitchFamily="34" charset="0"/>
                <a:cs typeface="Arial" panose="020B0604020202020204" pitchFamily="34" charset="0"/>
              </a:rPr>
              <a:t>Action words</a:t>
            </a:r>
          </a:p>
          <a:p>
            <a:pPr eaLnBrk="1" hangingPunct="1"/>
            <a:r>
              <a:rPr lang="en-GB" altLang="en-US" sz="2000" dirty="0">
                <a:solidFill>
                  <a:schemeClr val="accent1"/>
                </a:solidFill>
                <a:latin typeface="Arial" panose="020B0604020202020204" pitchFamily="34" charset="0"/>
                <a:cs typeface="Arial" panose="020B0604020202020204" pitchFamily="34" charset="0"/>
              </a:rPr>
              <a:t>Putting names and actions together</a:t>
            </a:r>
          </a:p>
          <a:p>
            <a:pPr eaLnBrk="1" hangingPunct="1"/>
            <a:r>
              <a:rPr lang="en-GB" altLang="en-US" sz="2000" dirty="0">
                <a:solidFill>
                  <a:schemeClr val="accent1"/>
                </a:solidFill>
                <a:latin typeface="Arial" panose="020B0604020202020204" pitchFamily="34" charset="0"/>
                <a:cs typeface="Arial" panose="020B0604020202020204" pitchFamily="34" charset="0"/>
              </a:rPr>
              <a:t>Trying out whole sentences with mistakes</a:t>
            </a:r>
          </a:p>
          <a:p>
            <a:pPr eaLnBrk="1" hangingPunct="1"/>
            <a:r>
              <a:rPr lang="en-GB" altLang="en-US" sz="2000" dirty="0">
                <a:solidFill>
                  <a:schemeClr val="accent1"/>
                </a:solidFill>
                <a:latin typeface="Arial" panose="020B0604020202020204" pitchFamily="34" charset="0"/>
                <a:cs typeface="Arial" panose="020B0604020202020204" pitchFamily="34" charset="0"/>
              </a:rPr>
              <a:t>Correcting mistakes themselves</a:t>
            </a:r>
          </a:p>
          <a:p>
            <a:pPr eaLnBrk="1" hangingPunct="1"/>
            <a:r>
              <a:rPr lang="en-GB" dirty="0">
                <a:solidFill>
                  <a:schemeClr val="accent1"/>
                </a:solidFill>
                <a:latin typeface="Arial" panose="020B0604020202020204" pitchFamily="34" charset="0"/>
                <a:cs typeface="Arial" panose="020B0604020202020204" pitchFamily="34" charset="0"/>
              </a:rPr>
              <a:t>                            (Baker 2014)</a:t>
            </a:r>
            <a:endParaRPr lang="cy-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9781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dirty="0" err="1">
                <a:latin typeface="Arial" panose="020B0604020202020204" pitchFamily="34" charset="0"/>
                <a:cs typeface="Arial" panose="020B0604020202020204" pitchFamily="34" charset="0"/>
              </a:rPr>
              <a:t>Adlewyrch</a:t>
            </a:r>
            <a:br>
              <a:rPr lang="en-US" sz="4000" dirty="0">
                <a:latin typeface="Arial" panose="020B0604020202020204" pitchFamily="34" charset="0"/>
                <a:cs typeface="Arial" panose="020B0604020202020204" pitchFamily="34" charset="0"/>
              </a:rPr>
            </a:br>
            <a:r>
              <a:rPr lang="en-US" sz="4000" dirty="0">
                <a:solidFill>
                  <a:schemeClr val="accent1"/>
                </a:solidFill>
                <a:latin typeface="Arial" panose="020B0604020202020204" pitchFamily="34" charset="0"/>
                <a:cs typeface="Arial" panose="020B0604020202020204" pitchFamily="34" charset="0"/>
              </a:rPr>
              <a:t>Reflection</a:t>
            </a:r>
          </a:p>
        </p:txBody>
      </p:sp>
      <p:sp>
        <p:nvSpPr>
          <p:cNvPr id="3" name="Content Placeholder 2"/>
          <p:cNvSpPr>
            <a:spLocks noGrp="1"/>
          </p:cNvSpPr>
          <p:nvPr>
            <p:ph sz="half" idx="1"/>
          </p:nvPr>
        </p:nvSpPr>
        <p:spPr/>
        <p:txBody>
          <a:bodyPr>
            <a:normAutofit/>
          </a:bodyPr>
          <a:lstStyle/>
          <a:p>
            <a:r>
              <a:rPr lang="en-GB" sz="2800" dirty="0" err="1">
                <a:latin typeface="Arial" panose="020B0604020202020204" pitchFamily="34" charset="0"/>
                <a:cs typeface="Arial" panose="020B0604020202020204" pitchFamily="34" charset="0"/>
              </a:rPr>
              <a:t>Adlewyrchwch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eich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dysgu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iaith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personol</a:t>
            </a:r>
            <a:r>
              <a:rPr lang="en-GB" sz="2800" dirty="0">
                <a:latin typeface="Arial" panose="020B0604020202020204" pitchFamily="34" charset="0"/>
                <a:cs typeface="Arial" panose="020B0604020202020204" pitchFamily="34" charset="0"/>
              </a:rPr>
              <a:t> chi</a:t>
            </a:r>
          </a:p>
          <a:p>
            <a:r>
              <a:rPr lang="en-GB" sz="2800" dirty="0" err="1">
                <a:latin typeface="Arial" panose="020B0604020202020204" pitchFamily="34" charset="0"/>
                <a:cs typeface="Arial" panose="020B0604020202020204" pitchFamily="34" charset="0"/>
              </a:rPr>
              <a:t>Cyfleoedd</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Heriau</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Adborth</a:t>
            </a:r>
            <a:endParaRPr lang="en-US" sz="2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sz="2800" dirty="0">
                <a:solidFill>
                  <a:schemeClr val="accent1"/>
                </a:solidFill>
                <a:latin typeface="Arial" panose="020B0604020202020204" pitchFamily="34" charset="0"/>
                <a:cs typeface="Arial" panose="020B0604020202020204" pitchFamily="34" charset="0"/>
              </a:rPr>
              <a:t>Reflect on your personal language learning</a:t>
            </a:r>
          </a:p>
          <a:p>
            <a:r>
              <a:rPr lang="en-GB" sz="2800" dirty="0">
                <a:solidFill>
                  <a:schemeClr val="accent1"/>
                </a:solidFill>
                <a:latin typeface="Arial" panose="020B0604020202020204" pitchFamily="34" charset="0"/>
                <a:cs typeface="Arial" panose="020B0604020202020204" pitchFamily="34" charset="0"/>
              </a:rPr>
              <a:t>Opportunities</a:t>
            </a:r>
          </a:p>
          <a:p>
            <a:r>
              <a:rPr lang="en-GB" sz="2800" dirty="0">
                <a:solidFill>
                  <a:schemeClr val="accent1"/>
                </a:solidFill>
                <a:latin typeface="Arial" panose="020B0604020202020204" pitchFamily="34" charset="0"/>
                <a:cs typeface="Arial" panose="020B0604020202020204" pitchFamily="34" charset="0"/>
              </a:rPr>
              <a:t>Challenges</a:t>
            </a:r>
          </a:p>
          <a:p>
            <a:r>
              <a:rPr lang="en-GB" sz="2800" dirty="0">
                <a:solidFill>
                  <a:schemeClr val="accent1"/>
                </a:solidFill>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8277799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References</a:t>
            </a:r>
          </a:p>
        </p:txBody>
      </p:sp>
      <p:sp>
        <p:nvSpPr>
          <p:cNvPr id="6" name="Content Placeholder 5"/>
          <p:cNvSpPr>
            <a:spLocks noGrp="1"/>
          </p:cNvSpPr>
          <p:nvPr>
            <p:ph idx="1"/>
          </p:nvPr>
        </p:nvSpPr>
        <p:spPr>
          <a:xfrm>
            <a:off x="872067" y="1219200"/>
            <a:ext cx="7408333" cy="5334001"/>
          </a:xfrm>
        </p:spPr>
        <p:txBody>
          <a:bodyPr>
            <a:normAutofit/>
          </a:bodyPr>
          <a:lstStyle/>
          <a:p>
            <a:endParaRPr lang="fr-FR" altLang="cy-GB" sz="1400" dirty="0">
              <a:solidFill>
                <a:schemeClr val="accent1"/>
              </a:solidFill>
              <a:latin typeface="Arial" panose="020B0604020202020204" pitchFamily="34" charset="0"/>
              <a:cs typeface="Arial" panose="020B0604020202020204" pitchFamily="34" charset="0"/>
            </a:endParaRPr>
          </a:p>
          <a:p>
            <a:endParaRPr lang="fr-FR" altLang="cy-GB" sz="1200" dirty="0">
              <a:solidFill>
                <a:schemeClr val="accent1"/>
              </a:solidFill>
              <a:latin typeface="Arial" panose="020B0604020202020204" pitchFamily="34" charset="0"/>
              <a:cs typeface="Arial" panose="020B0604020202020204" pitchFamily="34" charset="0"/>
            </a:endParaRPr>
          </a:p>
          <a:p>
            <a:r>
              <a:rPr lang="fr-FR" altLang="cy-GB" sz="1200" dirty="0">
                <a:solidFill>
                  <a:schemeClr val="accent1"/>
                </a:solidFill>
                <a:latin typeface="Arial" panose="020B0604020202020204" pitchFamily="34" charset="0"/>
                <a:cs typeface="Arial" panose="020B0604020202020204" pitchFamily="34" charset="0"/>
              </a:rPr>
              <a:t>Baker, C. ( 2014) </a:t>
            </a:r>
            <a:r>
              <a:rPr lang="fr-FR" altLang="cy-GB" sz="1200" i="1" dirty="0">
                <a:solidFill>
                  <a:schemeClr val="accent1"/>
                </a:solidFill>
                <a:latin typeface="Arial" panose="020B0604020202020204" pitchFamily="34" charset="0"/>
                <a:cs typeface="Arial" panose="020B0604020202020204" pitchFamily="34" charset="0"/>
              </a:rPr>
              <a:t>A Parents’ and </a:t>
            </a:r>
            <a:r>
              <a:rPr lang="fr-FR" altLang="cy-GB" sz="1200" i="1" dirty="0" err="1">
                <a:solidFill>
                  <a:schemeClr val="accent1"/>
                </a:solidFill>
                <a:latin typeface="Arial" panose="020B0604020202020204" pitchFamily="34" charset="0"/>
                <a:cs typeface="Arial" panose="020B0604020202020204" pitchFamily="34" charset="0"/>
              </a:rPr>
              <a:t>Teachers</a:t>
            </a:r>
            <a:r>
              <a:rPr lang="fr-FR" altLang="cy-GB" sz="1200" i="1" dirty="0">
                <a:solidFill>
                  <a:schemeClr val="accent1"/>
                </a:solidFill>
                <a:latin typeface="Arial" panose="020B0604020202020204" pitchFamily="34" charset="0"/>
                <a:cs typeface="Arial" panose="020B0604020202020204" pitchFamily="34" charset="0"/>
              </a:rPr>
              <a:t>’ Guide to </a:t>
            </a:r>
            <a:r>
              <a:rPr lang="fr-FR" altLang="cy-GB" sz="1200" i="1" dirty="0" err="1">
                <a:solidFill>
                  <a:schemeClr val="accent1"/>
                </a:solidFill>
                <a:latin typeface="Arial" panose="020B0604020202020204" pitchFamily="34" charset="0"/>
                <a:cs typeface="Arial" panose="020B0604020202020204" pitchFamily="34" charset="0"/>
              </a:rPr>
              <a:t>Bilingualism</a:t>
            </a:r>
            <a:r>
              <a:rPr lang="fr-FR" altLang="cy-GB" sz="1200" dirty="0">
                <a:solidFill>
                  <a:schemeClr val="accent1"/>
                </a:solidFill>
                <a:latin typeface="Arial" panose="020B0604020202020204" pitchFamily="34" charset="0"/>
                <a:cs typeface="Arial" panose="020B0604020202020204" pitchFamily="34" charset="0"/>
              </a:rPr>
              <a:t>. Bristol: </a:t>
            </a:r>
            <a:r>
              <a:rPr lang="fr-FR" altLang="cy-GB" sz="1200" dirty="0" err="1">
                <a:solidFill>
                  <a:schemeClr val="accent1"/>
                </a:solidFill>
                <a:latin typeface="Arial" panose="020B0604020202020204" pitchFamily="34" charset="0"/>
                <a:cs typeface="Arial" panose="020B0604020202020204" pitchFamily="34" charset="0"/>
              </a:rPr>
              <a:t>Multilingual</a:t>
            </a:r>
            <a:r>
              <a:rPr lang="fr-FR" altLang="cy-GB" sz="1200" dirty="0">
                <a:solidFill>
                  <a:schemeClr val="accent1"/>
                </a:solidFill>
                <a:latin typeface="Arial" panose="020B0604020202020204" pitchFamily="34" charset="0"/>
                <a:cs typeface="Arial" panose="020B0604020202020204" pitchFamily="34" charset="0"/>
              </a:rPr>
              <a:t> </a:t>
            </a:r>
            <a:r>
              <a:rPr lang="fr-FR" altLang="cy-GB" sz="1200" dirty="0" err="1">
                <a:solidFill>
                  <a:schemeClr val="accent1"/>
                </a:solidFill>
                <a:latin typeface="Arial" panose="020B0604020202020204" pitchFamily="34" charset="0"/>
                <a:cs typeface="Arial" panose="020B0604020202020204" pitchFamily="34" charset="0"/>
              </a:rPr>
              <a:t>Matters</a:t>
            </a:r>
            <a:endParaRPr lang="fr-FR" altLang="cy-GB" sz="1200" dirty="0">
              <a:solidFill>
                <a:schemeClr val="accent1"/>
              </a:solidFill>
              <a:latin typeface="Arial" panose="020B0604020202020204" pitchFamily="34" charset="0"/>
              <a:cs typeface="Arial" panose="020B0604020202020204" pitchFamily="34" charset="0"/>
            </a:endParaRPr>
          </a:p>
          <a:p>
            <a:r>
              <a:rPr lang="en-GB" sz="1200" dirty="0" err="1">
                <a:solidFill>
                  <a:schemeClr val="accent1"/>
                </a:solidFill>
                <a:latin typeface="Arial" panose="020B0604020202020204" pitchFamily="34" charset="0"/>
                <a:cs typeface="Arial" panose="020B0604020202020204" pitchFamily="34" charset="0"/>
              </a:rPr>
              <a:t>Cummins,J</a:t>
            </a:r>
            <a:r>
              <a:rPr lang="en-GB" sz="1200" dirty="0">
                <a:solidFill>
                  <a:schemeClr val="accent1"/>
                </a:solidFill>
                <a:latin typeface="Arial" panose="020B0604020202020204" pitchFamily="34" charset="0"/>
                <a:cs typeface="Arial" panose="020B0604020202020204" pitchFamily="34" charset="0"/>
              </a:rPr>
              <a:t>. ( 2013) </a:t>
            </a:r>
            <a:r>
              <a:rPr lang="en-GB" sz="1200" i="1" dirty="0">
                <a:solidFill>
                  <a:schemeClr val="accent1"/>
                </a:solidFill>
                <a:latin typeface="Arial" panose="020B0604020202020204" pitchFamily="34" charset="0"/>
                <a:cs typeface="Arial" panose="020B0604020202020204" pitchFamily="34" charset="0"/>
              </a:rPr>
              <a:t>The Intellectual and Cognitive Advantages of Bilingual Education. </a:t>
            </a:r>
            <a:r>
              <a:rPr lang="en-GB" sz="1200" dirty="0">
                <a:solidFill>
                  <a:schemeClr val="accent1"/>
                </a:solidFill>
                <a:latin typeface="Arial" panose="020B0604020202020204" pitchFamily="34" charset="0"/>
                <a:cs typeface="Arial" panose="020B0604020202020204" pitchFamily="34" charset="0"/>
              </a:rPr>
              <a:t>UWTSD: International Conference – Educational Society of the European Regions and the School of Welsh and Bilingual Studies, UWTSD 13.09.13</a:t>
            </a:r>
            <a:endParaRPr lang="fr-FR" altLang="cy-GB" sz="1200" dirty="0">
              <a:solidFill>
                <a:schemeClr val="accent1"/>
              </a:solidFill>
              <a:latin typeface="Arial" panose="020B0604020202020204" pitchFamily="34" charset="0"/>
              <a:cs typeface="Arial" panose="020B0604020202020204" pitchFamily="34" charset="0"/>
            </a:endParaRPr>
          </a:p>
          <a:p>
            <a:r>
              <a:rPr lang="fr-FR" altLang="cy-GB" sz="1200" dirty="0">
                <a:solidFill>
                  <a:schemeClr val="accent1"/>
                </a:solidFill>
                <a:latin typeface="Arial" panose="020B0604020202020204" pitchFamily="34" charset="0"/>
                <a:cs typeface="Arial" panose="020B0604020202020204" pitchFamily="34" charset="0"/>
              </a:rPr>
              <a:t>Ibrahim, N. </a:t>
            </a:r>
            <a:r>
              <a:rPr lang="fr-FR" altLang="cy-GB" sz="1200" i="1" dirty="0">
                <a:solidFill>
                  <a:schemeClr val="accent1"/>
                </a:solidFill>
                <a:latin typeface="Arial" panose="020B0604020202020204" pitchFamily="34" charset="0"/>
                <a:cs typeface="Arial" panose="020B0604020202020204" pitchFamily="34" charset="0"/>
              </a:rPr>
              <a:t>(2011) How </a:t>
            </a:r>
            <a:r>
              <a:rPr lang="fr-FR" altLang="cy-GB" sz="1200" i="1" dirty="0" err="1">
                <a:solidFill>
                  <a:schemeClr val="accent1"/>
                </a:solidFill>
                <a:latin typeface="Arial" panose="020B0604020202020204" pitchFamily="34" charset="0"/>
                <a:cs typeface="Arial" panose="020B0604020202020204" pitchFamily="34" charset="0"/>
              </a:rPr>
              <a:t>children</a:t>
            </a:r>
            <a:r>
              <a:rPr lang="fr-FR" altLang="cy-GB" sz="1200" i="1" dirty="0">
                <a:solidFill>
                  <a:schemeClr val="accent1"/>
                </a:solidFill>
                <a:latin typeface="Arial" panose="020B0604020202020204" pitchFamily="34" charset="0"/>
                <a:cs typeface="Arial" panose="020B0604020202020204" pitchFamily="34" charset="0"/>
              </a:rPr>
              <a:t> </a:t>
            </a:r>
            <a:r>
              <a:rPr lang="fr-FR" altLang="cy-GB" sz="1200" i="1" dirty="0" err="1">
                <a:solidFill>
                  <a:schemeClr val="accent1"/>
                </a:solidFill>
                <a:latin typeface="Arial" panose="020B0604020202020204" pitchFamily="34" charset="0"/>
                <a:cs typeface="Arial" panose="020B0604020202020204" pitchFamily="34" charset="0"/>
              </a:rPr>
              <a:t>become</a:t>
            </a:r>
            <a:r>
              <a:rPr lang="fr-FR" altLang="cy-GB" sz="1200" i="1" dirty="0">
                <a:solidFill>
                  <a:schemeClr val="accent1"/>
                </a:solidFill>
                <a:latin typeface="Arial" panose="020B0604020202020204" pitchFamily="34" charset="0"/>
                <a:cs typeface="Arial" panose="020B0604020202020204" pitchFamily="34" charset="0"/>
              </a:rPr>
              <a:t> </a:t>
            </a:r>
            <a:r>
              <a:rPr lang="fr-FR" altLang="cy-GB" sz="1200" i="1" dirty="0" err="1">
                <a:solidFill>
                  <a:schemeClr val="accent1"/>
                </a:solidFill>
                <a:latin typeface="Arial" panose="020B0604020202020204" pitchFamily="34" charset="0"/>
                <a:cs typeface="Arial" panose="020B0604020202020204" pitchFamily="34" charset="0"/>
              </a:rPr>
              <a:t>bilingual</a:t>
            </a:r>
            <a:r>
              <a:rPr lang="fr-FR" altLang="cy-GB" sz="1200" dirty="0">
                <a:solidFill>
                  <a:schemeClr val="accent1"/>
                </a:solidFill>
                <a:latin typeface="Arial" panose="020B0604020202020204" pitchFamily="34" charset="0"/>
                <a:cs typeface="Arial" panose="020B0604020202020204" pitchFamily="34" charset="0"/>
              </a:rPr>
              <a:t>. </a:t>
            </a:r>
            <a:r>
              <a:rPr lang="fr-FR" altLang="cy-GB" sz="1200" dirty="0" err="1">
                <a:solidFill>
                  <a:schemeClr val="accent1"/>
                </a:solidFill>
                <a:latin typeface="Arial" panose="020B0604020202020204" pitchFamily="34" charset="0"/>
                <a:cs typeface="Arial" panose="020B0604020202020204" pitchFamily="34" charset="0"/>
              </a:rPr>
              <a:t>Nayr</a:t>
            </a:r>
            <a:r>
              <a:rPr lang="fr-FR" altLang="cy-GB" sz="1200" dirty="0">
                <a:solidFill>
                  <a:schemeClr val="accent1"/>
                </a:solidFill>
                <a:latin typeface="Arial" panose="020B0604020202020204" pitchFamily="34" charset="0"/>
                <a:cs typeface="Arial" panose="020B0604020202020204" pitchFamily="34" charset="0"/>
              </a:rPr>
              <a:t> Ibrahim:  British Council Milan</a:t>
            </a:r>
            <a:endParaRPr lang="en-GB" sz="1200" dirty="0">
              <a:solidFill>
                <a:schemeClr val="accent1"/>
              </a:solidFill>
              <a:latin typeface="Arial" panose="020B0604020202020204" pitchFamily="34" charset="0"/>
              <a:cs typeface="Arial" panose="020B0604020202020204" pitchFamily="34" charset="0"/>
            </a:endParaRPr>
          </a:p>
          <a:p>
            <a:r>
              <a:rPr lang="en-GB" altLang="en-US" sz="1200" dirty="0">
                <a:solidFill>
                  <a:schemeClr val="accent1"/>
                </a:solidFill>
                <a:latin typeface="Arial" panose="020B0604020202020204" pitchFamily="34" charset="0"/>
                <a:cs typeface="Arial" panose="020B0604020202020204" pitchFamily="34" charset="0"/>
              </a:rPr>
              <a:t>Jones, D.V. and Martin-Jones, M. (2001) </a:t>
            </a:r>
            <a:r>
              <a:rPr lang="en-GB" altLang="en-US" sz="1200" i="1" dirty="0">
                <a:solidFill>
                  <a:schemeClr val="accent1"/>
                </a:solidFill>
                <a:latin typeface="Arial" panose="020B0604020202020204" pitchFamily="34" charset="0"/>
                <a:cs typeface="Arial" panose="020B0604020202020204" pitchFamily="34" charset="0"/>
              </a:rPr>
              <a:t>Bilingual Education and Language Revitalization In Wales : Past Achievements and Current Issues: </a:t>
            </a:r>
            <a:r>
              <a:rPr lang="en-GB" altLang="en-US" sz="1200" dirty="0">
                <a:solidFill>
                  <a:schemeClr val="accent1"/>
                </a:solidFill>
                <a:latin typeface="Arial" panose="020B0604020202020204" pitchFamily="34" charset="0"/>
                <a:cs typeface="Arial" panose="020B0604020202020204" pitchFamily="34" charset="0"/>
              </a:rPr>
              <a:t>University of Wales Aberystwyth</a:t>
            </a:r>
          </a:p>
          <a:p>
            <a:r>
              <a:rPr lang="en-GB" altLang="en-US" sz="1200" dirty="0">
                <a:solidFill>
                  <a:schemeClr val="accent1"/>
                </a:solidFill>
                <a:latin typeface="Arial" panose="020B0604020202020204" pitchFamily="34" charset="0"/>
                <a:cs typeface="Arial" panose="020B0604020202020204" pitchFamily="34" charset="0"/>
              </a:rPr>
              <a:t>Roberts, D. T. (1998). </a:t>
            </a:r>
            <a:r>
              <a:rPr lang="en-GB" altLang="en-US" sz="1200" i="1" dirty="0">
                <a:solidFill>
                  <a:schemeClr val="accent1"/>
                </a:solidFill>
                <a:latin typeface="Arial" panose="020B0604020202020204" pitchFamily="34" charset="0"/>
                <a:cs typeface="Arial" panose="020B0604020202020204" pitchFamily="34" charset="0"/>
              </a:rPr>
              <a:t>The Language of the Blue Books. </a:t>
            </a:r>
            <a:r>
              <a:rPr lang="en-GB" altLang="en-US" sz="1200" dirty="0">
                <a:solidFill>
                  <a:schemeClr val="accent1"/>
                </a:solidFill>
                <a:latin typeface="Arial" panose="020B0604020202020204" pitchFamily="34" charset="0"/>
                <a:cs typeface="Arial" panose="020B0604020202020204" pitchFamily="34" charset="0"/>
              </a:rPr>
              <a:t>Cardiff: University of Wales</a:t>
            </a:r>
          </a:p>
          <a:p>
            <a:r>
              <a:rPr lang="en-GB" altLang="en-US" sz="1200" dirty="0" err="1">
                <a:solidFill>
                  <a:schemeClr val="accent1"/>
                </a:solidFill>
                <a:latin typeface="Arial" panose="020B0604020202020204" pitchFamily="34" charset="0"/>
                <a:cs typeface="Arial" panose="020B0604020202020204" pitchFamily="34" charset="0"/>
              </a:rPr>
              <a:t>Shoebottom</a:t>
            </a:r>
            <a:r>
              <a:rPr lang="en-GB" altLang="en-US" sz="1200" dirty="0">
                <a:solidFill>
                  <a:schemeClr val="accent1"/>
                </a:solidFill>
                <a:latin typeface="Arial" panose="020B0604020202020204" pitchFamily="34" charset="0"/>
                <a:cs typeface="Arial" panose="020B0604020202020204" pitchFamily="34" charset="0"/>
              </a:rPr>
              <a:t> ( 2017) </a:t>
            </a:r>
            <a:r>
              <a:rPr lang="fr-FR" sz="1200" dirty="0">
                <a:solidFill>
                  <a:schemeClr val="accent1"/>
                </a:solidFill>
                <a:latin typeface="Arial" panose="020B0604020202020204" pitchFamily="34" charset="0"/>
                <a:cs typeface="Arial" panose="020B0604020202020204" pitchFamily="34" charset="0"/>
              </a:rPr>
              <a:t>Second </a:t>
            </a:r>
            <a:r>
              <a:rPr lang="fr-FR" sz="1200" dirty="0" err="1">
                <a:solidFill>
                  <a:schemeClr val="accent1"/>
                </a:solidFill>
                <a:latin typeface="Arial" panose="020B0604020202020204" pitchFamily="34" charset="0"/>
                <a:cs typeface="Arial" panose="020B0604020202020204" pitchFamily="34" charset="0"/>
              </a:rPr>
              <a:t>language</a:t>
            </a:r>
            <a:r>
              <a:rPr lang="fr-FR" sz="1200" dirty="0">
                <a:solidFill>
                  <a:schemeClr val="accent1"/>
                </a:solidFill>
                <a:latin typeface="Arial" panose="020B0604020202020204" pitchFamily="34" charset="0"/>
                <a:cs typeface="Arial" panose="020B0604020202020204" pitchFamily="34" charset="0"/>
              </a:rPr>
              <a:t> acquisition - essential information.</a:t>
            </a:r>
            <a:r>
              <a:rPr lang="en-GB" sz="1200" b="0" i="0" dirty="0">
                <a:effectLst/>
                <a:latin typeface="Arial" panose="020B0604020202020204" pitchFamily="34" charset="0"/>
                <a:cs typeface="Arial" panose="020B0604020202020204" pitchFamily="34" charset="0"/>
                <a:hlinkClick r:id="rId2" tooltip="Original URL: https://www.internationalschooltutors.de/English/advice/teachers/info/cummins.html. Click or tap if you trust this link."/>
              </a:rPr>
              <a:t> The language learning theories of Professor J. Cummins (internationalschooltutors.de)</a:t>
            </a:r>
            <a:endParaRPr lang="fr-FR" sz="1200" dirty="0">
              <a:solidFill>
                <a:schemeClr val="accent1"/>
              </a:solidFill>
              <a:latin typeface="Arial" panose="020B0604020202020204" pitchFamily="34" charset="0"/>
              <a:cs typeface="Arial" panose="020B0604020202020204" pitchFamily="34" charset="0"/>
            </a:endParaRPr>
          </a:p>
          <a:p>
            <a:r>
              <a:rPr lang="en-GB" altLang="en-US" sz="1200" dirty="0">
                <a:solidFill>
                  <a:schemeClr val="accent1"/>
                </a:solidFill>
                <a:latin typeface="Arial" panose="020B0604020202020204" pitchFamily="34" charset="0"/>
                <a:cs typeface="Arial" panose="020B0604020202020204" pitchFamily="34" charset="0"/>
              </a:rPr>
              <a:t>The Welsh Language Board available at </a:t>
            </a:r>
            <a:r>
              <a:rPr lang="en-GB" altLang="en-US" sz="1200" dirty="0">
                <a:latin typeface="Arial" panose="020B0604020202020204" pitchFamily="34" charset="0"/>
                <a:cs typeface="Arial" panose="020B0604020202020204" pitchFamily="34" charset="0"/>
                <a:hlinkClick r:id="rId3"/>
              </a:rPr>
              <a:t>http://www.welsh-language-board.org.uk</a:t>
            </a:r>
            <a:r>
              <a:rPr lang="en-GB" altLang="en-US" sz="1200" dirty="0">
                <a:latin typeface="Arial" panose="020B0604020202020204" pitchFamily="34" charset="0"/>
                <a:cs typeface="Arial" panose="020B0604020202020204" pitchFamily="34" charset="0"/>
              </a:rPr>
              <a:t> (</a:t>
            </a:r>
            <a:r>
              <a:rPr lang="en-GB" altLang="en-US" sz="1200" dirty="0">
                <a:solidFill>
                  <a:schemeClr val="accent1"/>
                </a:solidFill>
                <a:latin typeface="Arial" panose="020B0604020202020204" pitchFamily="34" charset="0"/>
                <a:cs typeface="Arial" panose="020B0604020202020204" pitchFamily="34" charset="0"/>
              </a:rPr>
              <a:t>Accessed 7/10/25)</a:t>
            </a:r>
          </a:p>
          <a:p>
            <a:r>
              <a:rPr lang="en-GB" sz="1200" dirty="0">
                <a:solidFill>
                  <a:schemeClr val="accent1"/>
                </a:solidFill>
                <a:latin typeface="Arial" panose="020B0604020202020204" pitchFamily="34" charset="0"/>
                <a:cs typeface="Arial" panose="020B0604020202020204" pitchFamily="34" charset="0"/>
              </a:rPr>
              <a:t>Wales: ( 2013) </a:t>
            </a:r>
            <a:r>
              <a:rPr lang="en-GB" sz="1200" i="1" dirty="0">
                <a:solidFill>
                  <a:schemeClr val="accent1"/>
                </a:solidFill>
                <a:latin typeface="Arial" panose="020B0604020202020204" pitchFamily="34" charset="0"/>
                <a:cs typeface="Arial" panose="020B0604020202020204" pitchFamily="34" charset="0"/>
              </a:rPr>
              <a:t>The </a:t>
            </a:r>
            <a:r>
              <a:rPr lang="en-GB" sz="1200" i="1" dirty="0" err="1">
                <a:solidFill>
                  <a:schemeClr val="accent1"/>
                </a:solidFill>
                <a:latin typeface="Arial" panose="020B0604020202020204" pitchFamily="34" charset="0"/>
                <a:cs typeface="Arial" panose="020B0604020202020204" pitchFamily="34" charset="0"/>
              </a:rPr>
              <a:t>Cwricwlwm</a:t>
            </a:r>
            <a:r>
              <a:rPr lang="en-GB" sz="1200" i="1" dirty="0">
                <a:solidFill>
                  <a:schemeClr val="accent1"/>
                </a:solidFill>
                <a:latin typeface="Arial" panose="020B0604020202020204" pitchFamily="34" charset="0"/>
                <a:cs typeface="Arial" panose="020B0604020202020204" pitchFamily="34" charset="0"/>
              </a:rPr>
              <a:t> </a:t>
            </a:r>
            <a:r>
              <a:rPr lang="en-GB" sz="1200" i="1" dirty="0" err="1">
                <a:solidFill>
                  <a:schemeClr val="accent1"/>
                </a:solidFill>
                <a:latin typeface="Arial" panose="020B0604020202020204" pitchFamily="34" charset="0"/>
                <a:cs typeface="Arial" panose="020B0604020202020204" pitchFamily="34" charset="0"/>
              </a:rPr>
              <a:t>Cymreig</a:t>
            </a:r>
            <a:r>
              <a:rPr lang="en-GB" sz="1200" i="1" dirty="0">
                <a:solidFill>
                  <a:schemeClr val="accent1"/>
                </a:solidFill>
                <a:latin typeface="Arial" panose="020B0604020202020204" pitchFamily="34" charset="0"/>
                <a:cs typeface="Arial" panose="020B0604020202020204" pitchFamily="34" charset="0"/>
              </a:rPr>
              <a:t>, history and the story of Wales Final report. </a:t>
            </a:r>
            <a:r>
              <a:rPr lang="en-GB" sz="1200" dirty="0">
                <a:solidFill>
                  <a:schemeClr val="accent1"/>
                </a:solidFill>
                <a:latin typeface="Arial" panose="020B0604020202020204" pitchFamily="34" charset="0"/>
                <a:cs typeface="Arial" panose="020B0604020202020204" pitchFamily="34" charset="0"/>
              </a:rPr>
              <a:t>Cardiff: Welsh Government</a:t>
            </a:r>
            <a:endParaRPr lang="en-US" sz="1200" dirty="0">
              <a:solidFill>
                <a:schemeClr val="accent1"/>
              </a:solidFill>
              <a:latin typeface="Arial" panose="020B0604020202020204" pitchFamily="34" charset="0"/>
              <a:cs typeface="Arial" panose="020B0604020202020204" pitchFamily="34" charset="0"/>
            </a:endParaRPr>
          </a:p>
          <a:p>
            <a:r>
              <a:rPr lang="en-GB" sz="1200" dirty="0">
                <a:solidFill>
                  <a:schemeClr val="accent1"/>
                </a:solidFill>
                <a:latin typeface="Arial" panose="020B0604020202020204" pitchFamily="34" charset="0"/>
                <a:cs typeface="Arial" panose="020B0604020202020204" pitchFamily="34" charset="0"/>
              </a:rPr>
              <a:t>Welsh language standards (</a:t>
            </a:r>
            <a:r>
              <a:rPr lang="en-GB" sz="1200" dirty="0" err="1">
                <a:solidFill>
                  <a:schemeClr val="accent1"/>
                </a:solidFill>
                <a:latin typeface="Arial" panose="020B0604020202020204" pitchFamily="34" charset="0"/>
                <a:cs typeface="Arial" panose="020B0604020202020204" pitchFamily="34" charset="0"/>
              </a:rPr>
              <a:t>welshlanguagecommissioner.wales</a:t>
            </a:r>
            <a:r>
              <a:rPr lang="en-GB" sz="1200" dirty="0">
                <a:solidFill>
                  <a:schemeClr val="accent1"/>
                </a:solidFill>
                <a:latin typeface="Arial" panose="020B0604020202020204" pitchFamily="34" charset="0"/>
                <a:cs typeface="Arial" panose="020B0604020202020204" pitchFamily="34" charset="0"/>
              </a:rPr>
              <a:t> (Accessed 7/10/25)</a:t>
            </a:r>
          </a:p>
          <a:p>
            <a:endParaRPr lang="en-GB" sz="1200" dirty="0">
              <a:solidFill>
                <a:schemeClr val="accent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sz="1400" dirty="0"/>
          </a:p>
          <a:p>
            <a:endParaRPr lang="en-US" sz="1400" dirty="0"/>
          </a:p>
          <a:p>
            <a:endParaRPr lang="en-US" sz="1400" dirty="0"/>
          </a:p>
        </p:txBody>
      </p:sp>
    </p:spTree>
    <p:extLst>
      <p:ext uri="{BB962C8B-B14F-4D97-AF65-F5344CB8AC3E}">
        <p14:creationId xmlns:p14="http://schemas.microsoft.com/office/powerpoint/2010/main" val="176900146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1_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9.xml><?xml version="1.0" encoding="utf-8"?>
<a:theme xmlns:a="http://schemas.openxmlformats.org/drawingml/2006/main" name="1_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10.xml><?xml version="1.0" encoding="utf-8"?>
<a:theme xmlns:a="http://schemas.openxmlformats.org/drawingml/2006/main" name="1_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11.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12.xml><?xml version="1.0" encoding="utf-8"?>
<a:theme xmlns:a="http://schemas.openxmlformats.org/drawingml/2006/main" name="1_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13.xml><?xml version="1.0" encoding="utf-8"?>
<a:theme xmlns:a="http://schemas.openxmlformats.org/drawingml/2006/main" name="1_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14.xml><?xml version="1.0" encoding="utf-8"?>
<a:theme xmlns:a="http://schemas.openxmlformats.org/drawingml/2006/main" name="1_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 Accessibility</Template>
  <TotalTime>0</TotalTime>
  <Words>2502</Words>
  <Application>Microsoft Office PowerPoint</Application>
  <PresentationFormat>On-screen Show (4:3)</PresentationFormat>
  <Paragraphs>311</Paragraphs>
  <Slides>33</Slides>
  <Notes>3</Notes>
  <HiddenSlides>0</HiddenSlides>
  <MMClips>0</MMClips>
  <ScaleCrop>false</ScaleCrop>
  <HeadingPairs>
    <vt:vector size="6" baseType="variant">
      <vt:variant>
        <vt:lpstr>Fonts Used</vt:lpstr>
      </vt:variant>
      <vt:variant>
        <vt:i4>10</vt:i4>
      </vt:variant>
      <vt:variant>
        <vt:lpstr>Theme</vt:lpstr>
      </vt:variant>
      <vt:variant>
        <vt:i4>14</vt:i4>
      </vt:variant>
      <vt:variant>
        <vt:lpstr>Slide Titles</vt:lpstr>
      </vt:variant>
      <vt:variant>
        <vt:i4>33</vt:i4>
      </vt:variant>
    </vt:vector>
  </HeadingPairs>
  <TitlesOfParts>
    <vt:vector size="57" baseType="lpstr">
      <vt:lpstr>Arial Unicode MS</vt:lpstr>
      <vt:lpstr>DengXian</vt:lpstr>
      <vt:lpstr>Palatino</vt:lpstr>
      <vt:lpstr>Aptos</vt:lpstr>
      <vt:lpstr>Arial</vt:lpstr>
      <vt:lpstr>Calibri</vt:lpstr>
      <vt:lpstr>Calibri Light</vt:lpstr>
      <vt:lpstr>Symbol</vt:lpstr>
      <vt:lpstr>Times New Roman</vt:lpstr>
      <vt:lpstr>Trebuchet MS</vt:lpstr>
      <vt:lpstr>UWTSD Title Page 1</vt:lpstr>
      <vt:lpstr>UWTSD Holding Page</vt:lpstr>
      <vt:lpstr>UWTSD Text 1</vt:lpstr>
      <vt:lpstr>UWTSD Text 2</vt:lpstr>
      <vt:lpstr>UWTSD Text 3</vt:lpstr>
      <vt:lpstr>UWTSD Text 4</vt:lpstr>
      <vt:lpstr>UWTSD Logo Variations place image in Background</vt:lpstr>
      <vt:lpstr>1_UWTSD Title Page 1</vt:lpstr>
      <vt:lpstr>1_UWTSD Holding Page</vt:lpstr>
      <vt:lpstr>1_UWTSD Text 1</vt:lpstr>
      <vt:lpstr>1_UWTSD Text 2</vt:lpstr>
      <vt:lpstr>1_UWTSD Text 3</vt:lpstr>
      <vt:lpstr>1_UWTSD Text 4</vt:lpstr>
      <vt:lpstr>1_UWTSD Logo Variations place image in Background</vt:lpstr>
      <vt:lpstr>PowerPoint Presentation</vt:lpstr>
      <vt:lpstr>ECIE 5004</vt:lpstr>
      <vt:lpstr>Cynnwys / Content</vt:lpstr>
      <vt:lpstr>Agweddau / Attitudes</vt:lpstr>
      <vt:lpstr>Hanes / History</vt:lpstr>
      <vt:lpstr> Dwyieithrwydd yng Nghymru Bilingualism in Wales</vt:lpstr>
      <vt:lpstr>PowerPoint Presentation</vt:lpstr>
      <vt:lpstr> Cyd destun hanesyddol a gwleidyddol Historical and political context</vt:lpstr>
      <vt:lpstr> Cyd destun hanesyddol a gwleidyddol  Historical and political context </vt:lpstr>
      <vt:lpstr>Y Chwyldro Diwydiannol The Industrial Revolution</vt:lpstr>
      <vt:lpstr>Y Chwyldro Diwydiannol The Industrial Revolution</vt:lpstr>
      <vt:lpstr> Cyd destun hanesyddol a gwleidyddol Historical and political context</vt:lpstr>
      <vt:lpstr>PowerPoint Presentation</vt:lpstr>
      <vt:lpstr>  </vt:lpstr>
      <vt:lpstr>Dwyieithrwydd yng Nghymru Bilingualism in Wales</vt:lpstr>
      <vt:lpstr>Dwyieithrwydd yng Nghymru Bilingualism in Wales</vt:lpstr>
      <vt:lpstr>Bwrdd yr Iaith Gymraeg Welsh Language Board</vt:lpstr>
      <vt:lpstr>Safonau’r Gymraeg (2015)                                                   The Welsh Language    Standards (2015)</vt:lpstr>
      <vt:lpstr> Deddf Diwygio Addysg 1988 Education Reform Act 1988</vt:lpstr>
      <vt:lpstr>Deddf Addysg Cymru 2013  The Education Wales Act 2013</vt:lpstr>
      <vt:lpstr>Profiadau  Experiences</vt:lpstr>
      <vt:lpstr>Heriau Challenges</vt:lpstr>
      <vt:lpstr>Tasg/Task</vt:lpstr>
      <vt:lpstr>PowerPoint Presentation</vt:lpstr>
      <vt:lpstr>Cummins : BICS, CALP and CULP  (Shoebottom 2017)</vt:lpstr>
      <vt:lpstr>Dod yn ddwyieithog Becoming bilingual</vt:lpstr>
      <vt:lpstr>Mod yn ddwyieithog Becoming bilingual</vt:lpstr>
      <vt:lpstr>PowerPoint Presentation</vt:lpstr>
      <vt:lpstr>Ffactorau pwysig Important factors</vt:lpstr>
      <vt:lpstr>Camau dysgu iaith Steps in learning a language</vt:lpstr>
      <vt:lpstr>Camau dysgu iaith  Steps in learning a language</vt:lpstr>
      <vt:lpstr>Adlewyrch Reflection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 Skills 4 Study Sgiliau ar gyfer Astudio</dc:title>
  <dc:creator>Administrator</dc:creator>
  <cp:lastModifiedBy>Cindy Hunt</cp:lastModifiedBy>
  <cp:revision>97</cp:revision>
  <cp:lastPrinted>2021-09-02T13:15:40Z</cp:lastPrinted>
  <dcterms:created xsi:type="dcterms:W3CDTF">2014-07-07T15:32:46Z</dcterms:created>
  <dcterms:modified xsi:type="dcterms:W3CDTF">2025-10-15T10:58:03Z</dcterms:modified>
</cp:coreProperties>
</file>