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499" r:id="rId2"/>
    <p:sldId id="405" r:id="rId3"/>
    <p:sldId id="469" r:id="rId4"/>
    <p:sldId id="406" r:id="rId5"/>
    <p:sldId id="490" r:id="rId6"/>
    <p:sldId id="408" r:id="rId7"/>
    <p:sldId id="489" r:id="rId8"/>
    <p:sldId id="409" r:id="rId9"/>
    <p:sldId id="410" r:id="rId10"/>
    <p:sldId id="411" r:id="rId11"/>
    <p:sldId id="412" r:id="rId12"/>
    <p:sldId id="413" r:id="rId13"/>
    <p:sldId id="407" r:id="rId14"/>
    <p:sldId id="415" r:id="rId15"/>
    <p:sldId id="416" r:id="rId16"/>
    <p:sldId id="491" r:id="rId17"/>
    <p:sldId id="492" r:id="rId18"/>
    <p:sldId id="493" r:id="rId19"/>
    <p:sldId id="494" r:id="rId20"/>
    <p:sldId id="495" r:id="rId21"/>
    <p:sldId id="496" r:id="rId22"/>
    <p:sldId id="497" r:id="rId23"/>
    <p:sldId id="498" r:id="rId24"/>
    <p:sldId id="47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jveer Ro’isinSingh" initials="RR" lastIdx="1" clrIdx="0">
    <p:extLst>
      <p:ext uri="{19B8F6BF-5375-455C-9EA6-DF929625EA0E}">
        <p15:presenceInfo xmlns:p15="http://schemas.microsoft.com/office/powerpoint/2012/main" userId="S-1-5-21-842925246-616249376-725345543-719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32" autoAdjust="0"/>
    <p:restoredTop sz="94660" autoAdjust="0"/>
  </p:normalViewPr>
  <p:slideViewPr>
    <p:cSldViewPr snapToGrid="0">
      <p:cViewPr varScale="1">
        <p:scale>
          <a:sx n="82" d="100"/>
          <a:sy n="82" d="100"/>
        </p:scale>
        <p:origin x="75" y="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F70F92DB-B221-47BA-98AB-51E75B345F2C}"/>
    <pc:docChg chg="addSld delSld modSld">
      <pc:chgData name="Irina Neaga" userId="13ef5b0c-644d-4705-8b70-f94d4b718805" providerId="ADAL" clId="{F70F92DB-B221-47BA-98AB-51E75B345F2C}" dt="2026-04-23T10:43:02.220" v="184" actId="20577"/>
      <pc:docMkLst>
        <pc:docMk/>
      </pc:docMkLst>
      <pc:sldChg chg="del">
        <pc:chgData name="Irina Neaga" userId="13ef5b0c-644d-4705-8b70-f94d4b718805" providerId="ADAL" clId="{F70F92DB-B221-47BA-98AB-51E75B345F2C}" dt="2026-04-23T10:40:47.451" v="0" actId="47"/>
        <pc:sldMkLst>
          <pc:docMk/>
          <pc:sldMk cId="0" sldId="256"/>
        </pc:sldMkLst>
      </pc:sldChg>
      <pc:sldChg chg="del">
        <pc:chgData name="Irina Neaga" userId="13ef5b0c-644d-4705-8b70-f94d4b718805" providerId="ADAL" clId="{F70F92DB-B221-47BA-98AB-51E75B345F2C}" dt="2026-04-23T10:40:48.129" v="1" actId="47"/>
        <pc:sldMkLst>
          <pc:docMk/>
          <pc:sldMk cId="3714079228" sldId="257"/>
        </pc:sldMkLst>
      </pc:sldChg>
      <pc:sldChg chg="del">
        <pc:chgData name="Irina Neaga" userId="13ef5b0c-644d-4705-8b70-f94d4b718805" providerId="ADAL" clId="{F70F92DB-B221-47BA-98AB-51E75B345F2C}" dt="2026-04-23T10:40:48.681" v="2" actId="47"/>
        <pc:sldMkLst>
          <pc:docMk/>
          <pc:sldMk cId="3004643292" sldId="258"/>
        </pc:sldMkLst>
      </pc:sldChg>
      <pc:sldChg chg="del">
        <pc:chgData name="Irina Neaga" userId="13ef5b0c-644d-4705-8b70-f94d4b718805" providerId="ADAL" clId="{F70F92DB-B221-47BA-98AB-51E75B345F2C}" dt="2026-04-23T10:40:50.661" v="6" actId="47"/>
        <pc:sldMkLst>
          <pc:docMk/>
          <pc:sldMk cId="1814412089" sldId="259"/>
        </pc:sldMkLst>
      </pc:sldChg>
      <pc:sldChg chg="del">
        <pc:chgData name="Irina Neaga" userId="13ef5b0c-644d-4705-8b70-f94d4b718805" providerId="ADAL" clId="{F70F92DB-B221-47BA-98AB-51E75B345F2C}" dt="2026-04-23T10:40:49.826" v="4" actId="47"/>
        <pc:sldMkLst>
          <pc:docMk/>
          <pc:sldMk cId="3236525197" sldId="260"/>
        </pc:sldMkLst>
      </pc:sldChg>
      <pc:sldChg chg="del">
        <pc:chgData name="Irina Neaga" userId="13ef5b0c-644d-4705-8b70-f94d4b718805" providerId="ADAL" clId="{F70F92DB-B221-47BA-98AB-51E75B345F2C}" dt="2026-04-23T10:40:50.973" v="7" actId="47"/>
        <pc:sldMkLst>
          <pc:docMk/>
          <pc:sldMk cId="2376658835" sldId="261"/>
        </pc:sldMkLst>
      </pc:sldChg>
      <pc:sldChg chg="del">
        <pc:chgData name="Irina Neaga" userId="13ef5b0c-644d-4705-8b70-f94d4b718805" providerId="ADAL" clId="{F70F92DB-B221-47BA-98AB-51E75B345F2C}" dt="2026-04-23T10:40:51.250" v="8" actId="47"/>
        <pc:sldMkLst>
          <pc:docMk/>
          <pc:sldMk cId="3791331596" sldId="262"/>
        </pc:sldMkLst>
      </pc:sldChg>
      <pc:sldChg chg="del">
        <pc:chgData name="Irina Neaga" userId="13ef5b0c-644d-4705-8b70-f94d4b718805" providerId="ADAL" clId="{F70F92DB-B221-47BA-98AB-51E75B345F2C}" dt="2026-04-23T10:40:51.504" v="9" actId="47"/>
        <pc:sldMkLst>
          <pc:docMk/>
          <pc:sldMk cId="3953430872" sldId="263"/>
        </pc:sldMkLst>
      </pc:sldChg>
      <pc:sldChg chg="del">
        <pc:chgData name="Irina Neaga" userId="13ef5b0c-644d-4705-8b70-f94d4b718805" providerId="ADAL" clId="{F70F92DB-B221-47BA-98AB-51E75B345F2C}" dt="2026-04-23T10:40:52.030" v="11" actId="47"/>
        <pc:sldMkLst>
          <pc:docMk/>
          <pc:sldMk cId="4179525990" sldId="265"/>
        </pc:sldMkLst>
      </pc:sldChg>
      <pc:sldChg chg="del">
        <pc:chgData name="Irina Neaga" userId="13ef5b0c-644d-4705-8b70-f94d4b718805" providerId="ADAL" clId="{F70F92DB-B221-47BA-98AB-51E75B345F2C}" dt="2026-04-23T10:40:52.285" v="12" actId="47"/>
        <pc:sldMkLst>
          <pc:docMk/>
          <pc:sldMk cId="4003533146" sldId="266"/>
        </pc:sldMkLst>
      </pc:sldChg>
      <pc:sldChg chg="del">
        <pc:chgData name="Irina Neaga" userId="13ef5b0c-644d-4705-8b70-f94d4b718805" providerId="ADAL" clId="{F70F92DB-B221-47BA-98AB-51E75B345F2C}" dt="2026-04-23T10:40:59.012" v="15" actId="47"/>
        <pc:sldMkLst>
          <pc:docMk/>
          <pc:sldMk cId="2446513373" sldId="267"/>
        </pc:sldMkLst>
      </pc:sldChg>
      <pc:sldChg chg="del">
        <pc:chgData name="Irina Neaga" userId="13ef5b0c-644d-4705-8b70-f94d4b718805" providerId="ADAL" clId="{F70F92DB-B221-47BA-98AB-51E75B345F2C}" dt="2026-04-23T10:40:59.706" v="17" actId="47"/>
        <pc:sldMkLst>
          <pc:docMk/>
          <pc:sldMk cId="2166441244" sldId="269"/>
        </pc:sldMkLst>
      </pc:sldChg>
      <pc:sldChg chg="del">
        <pc:chgData name="Irina Neaga" userId="13ef5b0c-644d-4705-8b70-f94d4b718805" providerId="ADAL" clId="{F70F92DB-B221-47BA-98AB-51E75B345F2C}" dt="2026-04-23T10:41:03.940" v="20" actId="47"/>
        <pc:sldMkLst>
          <pc:docMk/>
          <pc:sldMk cId="476747206" sldId="270"/>
        </pc:sldMkLst>
      </pc:sldChg>
      <pc:sldChg chg="del">
        <pc:chgData name="Irina Neaga" userId="13ef5b0c-644d-4705-8b70-f94d4b718805" providerId="ADAL" clId="{F70F92DB-B221-47BA-98AB-51E75B345F2C}" dt="2026-04-23T10:41:05.103" v="21" actId="47"/>
        <pc:sldMkLst>
          <pc:docMk/>
          <pc:sldMk cId="2427070163" sldId="271"/>
        </pc:sldMkLst>
      </pc:sldChg>
      <pc:sldChg chg="del">
        <pc:chgData name="Irina Neaga" userId="13ef5b0c-644d-4705-8b70-f94d4b718805" providerId="ADAL" clId="{F70F92DB-B221-47BA-98AB-51E75B345F2C}" dt="2026-04-23T10:41:05.362" v="22" actId="47"/>
        <pc:sldMkLst>
          <pc:docMk/>
          <pc:sldMk cId="464867627" sldId="272"/>
        </pc:sldMkLst>
      </pc:sldChg>
      <pc:sldChg chg="del">
        <pc:chgData name="Irina Neaga" userId="13ef5b0c-644d-4705-8b70-f94d4b718805" providerId="ADAL" clId="{F70F92DB-B221-47BA-98AB-51E75B345F2C}" dt="2026-04-23T10:41:06.038" v="25" actId="47"/>
        <pc:sldMkLst>
          <pc:docMk/>
          <pc:sldMk cId="3728938988" sldId="274"/>
        </pc:sldMkLst>
      </pc:sldChg>
      <pc:sldChg chg="del">
        <pc:chgData name="Irina Neaga" userId="13ef5b0c-644d-4705-8b70-f94d4b718805" providerId="ADAL" clId="{F70F92DB-B221-47BA-98AB-51E75B345F2C}" dt="2026-04-23T10:41:06.268" v="26" actId="47"/>
        <pc:sldMkLst>
          <pc:docMk/>
          <pc:sldMk cId="1308592283" sldId="275"/>
        </pc:sldMkLst>
      </pc:sldChg>
      <pc:sldChg chg="del">
        <pc:chgData name="Irina Neaga" userId="13ef5b0c-644d-4705-8b70-f94d4b718805" providerId="ADAL" clId="{F70F92DB-B221-47BA-98AB-51E75B345F2C}" dt="2026-04-23T10:41:07.131" v="27" actId="47"/>
        <pc:sldMkLst>
          <pc:docMk/>
          <pc:sldMk cId="2024029818" sldId="277"/>
        </pc:sldMkLst>
      </pc:sldChg>
      <pc:sldChg chg="del">
        <pc:chgData name="Irina Neaga" userId="13ef5b0c-644d-4705-8b70-f94d4b718805" providerId="ADAL" clId="{F70F92DB-B221-47BA-98AB-51E75B345F2C}" dt="2026-04-23T10:41:07.411" v="28" actId="47"/>
        <pc:sldMkLst>
          <pc:docMk/>
          <pc:sldMk cId="2282709562" sldId="278"/>
        </pc:sldMkLst>
      </pc:sldChg>
      <pc:sldChg chg="del">
        <pc:chgData name="Irina Neaga" userId="13ef5b0c-644d-4705-8b70-f94d4b718805" providerId="ADAL" clId="{F70F92DB-B221-47BA-98AB-51E75B345F2C}" dt="2026-04-23T10:41:07.673" v="29" actId="47"/>
        <pc:sldMkLst>
          <pc:docMk/>
          <pc:sldMk cId="861830417" sldId="279"/>
        </pc:sldMkLst>
      </pc:sldChg>
      <pc:sldChg chg="del">
        <pc:chgData name="Irina Neaga" userId="13ef5b0c-644d-4705-8b70-f94d4b718805" providerId="ADAL" clId="{F70F92DB-B221-47BA-98AB-51E75B345F2C}" dt="2026-04-23T10:41:07.916" v="30" actId="47"/>
        <pc:sldMkLst>
          <pc:docMk/>
          <pc:sldMk cId="2580398008" sldId="280"/>
        </pc:sldMkLst>
      </pc:sldChg>
      <pc:sldChg chg="del">
        <pc:chgData name="Irina Neaga" userId="13ef5b0c-644d-4705-8b70-f94d4b718805" providerId="ADAL" clId="{F70F92DB-B221-47BA-98AB-51E75B345F2C}" dt="2026-04-23T10:41:08.189" v="31" actId="47"/>
        <pc:sldMkLst>
          <pc:docMk/>
          <pc:sldMk cId="2110073972" sldId="281"/>
        </pc:sldMkLst>
      </pc:sldChg>
      <pc:sldChg chg="del">
        <pc:chgData name="Irina Neaga" userId="13ef5b0c-644d-4705-8b70-f94d4b718805" providerId="ADAL" clId="{F70F92DB-B221-47BA-98AB-51E75B345F2C}" dt="2026-04-23T10:41:10.335" v="33" actId="47"/>
        <pc:sldMkLst>
          <pc:docMk/>
          <pc:sldMk cId="3923392733" sldId="283"/>
        </pc:sldMkLst>
      </pc:sldChg>
      <pc:sldChg chg="del">
        <pc:chgData name="Irina Neaga" userId="13ef5b0c-644d-4705-8b70-f94d4b718805" providerId="ADAL" clId="{F70F92DB-B221-47BA-98AB-51E75B345F2C}" dt="2026-04-23T10:41:12.696" v="35" actId="47"/>
        <pc:sldMkLst>
          <pc:docMk/>
          <pc:sldMk cId="1974681072" sldId="284"/>
        </pc:sldMkLst>
      </pc:sldChg>
      <pc:sldChg chg="del">
        <pc:chgData name="Irina Neaga" userId="13ef5b0c-644d-4705-8b70-f94d4b718805" providerId="ADAL" clId="{F70F92DB-B221-47BA-98AB-51E75B345F2C}" dt="2026-04-23T10:41:12.926" v="36" actId="47"/>
        <pc:sldMkLst>
          <pc:docMk/>
          <pc:sldMk cId="3222013944" sldId="285"/>
        </pc:sldMkLst>
      </pc:sldChg>
      <pc:sldChg chg="del">
        <pc:chgData name="Irina Neaga" userId="13ef5b0c-644d-4705-8b70-f94d4b718805" providerId="ADAL" clId="{F70F92DB-B221-47BA-98AB-51E75B345F2C}" dt="2026-04-23T10:41:13.160" v="37" actId="47"/>
        <pc:sldMkLst>
          <pc:docMk/>
          <pc:sldMk cId="1333318001" sldId="286"/>
        </pc:sldMkLst>
      </pc:sldChg>
      <pc:sldChg chg="del">
        <pc:chgData name="Irina Neaga" userId="13ef5b0c-644d-4705-8b70-f94d4b718805" providerId="ADAL" clId="{F70F92DB-B221-47BA-98AB-51E75B345F2C}" dt="2026-04-23T10:41:13.389" v="38" actId="47"/>
        <pc:sldMkLst>
          <pc:docMk/>
          <pc:sldMk cId="3860493812" sldId="287"/>
        </pc:sldMkLst>
      </pc:sldChg>
      <pc:sldChg chg="del">
        <pc:chgData name="Irina Neaga" userId="13ef5b0c-644d-4705-8b70-f94d4b718805" providerId="ADAL" clId="{F70F92DB-B221-47BA-98AB-51E75B345F2C}" dt="2026-04-23T10:41:14.100" v="39" actId="47"/>
        <pc:sldMkLst>
          <pc:docMk/>
          <pc:sldMk cId="593931024" sldId="288"/>
        </pc:sldMkLst>
      </pc:sldChg>
      <pc:sldChg chg="del">
        <pc:chgData name="Irina Neaga" userId="13ef5b0c-644d-4705-8b70-f94d4b718805" providerId="ADAL" clId="{F70F92DB-B221-47BA-98AB-51E75B345F2C}" dt="2026-04-23T10:41:14.399" v="40" actId="47"/>
        <pc:sldMkLst>
          <pc:docMk/>
          <pc:sldMk cId="1867536223" sldId="291"/>
        </pc:sldMkLst>
      </pc:sldChg>
      <pc:sldChg chg="del">
        <pc:chgData name="Irina Neaga" userId="13ef5b0c-644d-4705-8b70-f94d4b718805" providerId="ADAL" clId="{F70F92DB-B221-47BA-98AB-51E75B345F2C}" dt="2026-04-23T10:41:14.609" v="41" actId="47"/>
        <pc:sldMkLst>
          <pc:docMk/>
          <pc:sldMk cId="452758458" sldId="292"/>
        </pc:sldMkLst>
      </pc:sldChg>
      <pc:sldChg chg="del">
        <pc:chgData name="Irina Neaga" userId="13ef5b0c-644d-4705-8b70-f94d4b718805" providerId="ADAL" clId="{F70F92DB-B221-47BA-98AB-51E75B345F2C}" dt="2026-04-23T10:41:14.826" v="42" actId="47"/>
        <pc:sldMkLst>
          <pc:docMk/>
          <pc:sldMk cId="1805476015" sldId="293"/>
        </pc:sldMkLst>
      </pc:sldChg>
      <pc:sldChg chg="del">
        <pc:chgData name="Irina Neaga" userId="13ef5b0c-644d-4705-8b70-f94d4b718805" providerId="ADAL" clId="{F70F92DB-B221-47BA-98AB-51E75B345F2C}" dt="2026-04-23T10:41:15.063" v="43" actId="47"/>
        <pc:sldMkLst>
          <pc:docMk/>
          <pc:sldMk cId="3210866166" sldId="294"/>
        </pc:sldMkLst>
      </pc:sldChg>
      <pc:sldChg chg="del">
        <pc:chgData name="Irina Neaga" userId="13ef5b0c-644d-4705-8b70-f94d4b718805" providerId="ADAL" clId="{F70F92DB-B221-47BA-98AB-51E75B345F2C}" dt="2026-04-23T10:41:15.290" v="44" actId="47"/>
        <pc:sldMkLst>
          <pc:docMk/>
          <pc:sldMk cId="917340052" sldId="295"/>
        </pc:sldMkLst>
      </pc:sldChg>
      <pc:sldChg chg="del">
        <pc:chgData name="Irina Neaga" userId="13ef5b0c-644d-4705-8b70-f94d4b718805" providerId="ADAL" clId="{F70F92DB-B221-47BA-98AB-51E75B345F2C}" dt="2026-04-23T10:41:15.532" v="45" actId="47"/>
        <pc:sldMkLst>
          <pc:docMk/>
          <pc:sldMk cId="4061284949" sldId="296"/>
        </pc:sldMkLst>
      </pc:sldChg>
      <pc:sldChg chg="del">
        <pc:chgData name="Irina Neaga" userId="13ef5b0c-644d-4705-8b70-f94d4b718805" providerId="ADAL" clId="{F70F92DB-B221-47BA-98AB-51E75B345F2C}" dt="2026-04-23T10:41:15.783" v="46" actId="47"/>
        <pc:sldMkLst>
          <pc:docMk/>
          <pc:sldMk cId="2643852096" sldId="297"/>
        </pc:sldMkLst>
      </pc:sldChg>
      <pc:sldChg chg="del">
        <pc:chgData name="Irina Neaga" userId="13ef5b0c-644d-4705-8b70-f94d4b718805" providerId="ADAL" clId="{F70F92DB-B221-47BA-98AB-51E75B345F2C}" dt="2026-04-23T10:41:16.020" v="47" actId="47"/>
        <pc:sldMkLst>
          <pc:docMk/>
          <pc:sldMk cId="909425745" sldId="298"/>
        </pc:sldMkLst>
      </pc:sldChg>
      <pc:sldChg chg="del">
        <pc:chgData name="Irina Neaga" userId="13ef5b0c-644d-4705-8b70-f94d4b718805" providerId="ADAL" clId="{F70F92DB-B221-47BA-98AB-51E75B345F2C}" dt="2026-04-23T10:41:16.304" v="48" actId="47"/>
        <pc:sldMkLst>
          <pc:docMk/>
          <pc:sldMk cId="3638072186" sldId="299"/>
        </pc:sldMkLst>
      </pc:sldChg>
      <pc:sldChg chg="del">
        <pc:chgData name="Irina Neaga" userId="13ef5b0c-644d-4705-8b70-f94d4b718805" providerId="ADAL" clId="{F70F92DB-B221-47BA-98AB-51E75B345F2C}" dt="2026-04-23T10:41:16.554" v="49" actId="47"/>
        <pc:sldMkLst>
          <pc:docMk/>
          <pc:sldMk cId="3518619333" sldId="300"/>
        </pc:sldMkLst>
      </pc:sldChg>
      <pc:sldChg chg="del">
        <pc:chgData name="Irina Neaga" userId="13ef5b0c-644d-4705-8b70-f94d4b718805" providerId="ADAL" clId="{F70F92DB-B221-47BA-98AB-51E75B345F2C}" dt="2026-04-23T10:41:18.430" v="52" actId="47"/>
        <pc:sldMkLst>
          <pc:docMk/>
          <pc:sldMk cId="1014999205" sldId="301"/>
        </pc:sldMkLst>
      </pc:sldChg>
      <pc:sldChg chg="del">
        <pc:chgData name="Irina Neaga" userId="13ef5b0c-644d-4705-8b70-f94d4b718805" providerId="ADAL" clId="{F70F92DB-B221-47BA-98AB-51E75B345F2C}" dt="2026-04-23T10:41:18.674" v="53" actId="47"/>
        <pc:sldMkLst>
          <pc:docMk/>
          <pc:sldMk cId="2861132936" sldId="302"/>
        </pc:sldMkLst>
      </pc:sldChg>
      <pc:sldChg chg="del">
        <pc:chgData name="Irina Neaga" userId="13ef5b0c-644d-4705-8b70-f94d4b718805" providerId="ADAL" clId="{F70F92DB-B221-47BA-98AB-51E75B345F2C}" dt="2026-04-23T10:41:18.936" v="54" actId="47"/>
        <pc:sldMkLst>
          <pc:docMk/>
          <pc:sldMk cId="1212826511" sldId="303"/>
        </pc:sldMkLst>
      </pc:sldChg>
      <pc:sldChg chg="del">
        <pc:chgData name="Irina Neaga" userId="13ef5b0c-644d-4705-8b70-f94d4b718805" providerId="ADAL" clId="{F70F92DB-B221-47BA-98AB-51E75B345F2C}" dt="2026-04-23T10:41:19.211" v="55" actId="47"/>
        <pc:sldMkLst>
          <pc:docMk/>
          <pc:sldMk cId="264100955" sldId="304"/>
        </pc:sldMkLst>
      </pc:sldChg>
      <pc:sldChg chg="del">
        <pc:chgData name="Irina Neaga" userId="13ef5b0c-644d-4705-8b70-f94d4b718805" providerId="ADAL" clId="{F70F92DB-B221-47BA-98AB-51E75B345F2C}" dt="2026-04-23T10:41:19.497" v="56" actId="47"/>
        <pc:sldMkLst>
          <pc:docMk/>
          <pc:sldMk cId="2756739974" sldId="305"/>
        </pc:sldMkLst>
      </pc:sldChg>
      <pc:sldChg chg="del">
        <pc:chgData name="Irina Neaga" userId="13ef5b0c-644d-4705-8b70-f94d4b718805" providerId="ADAL" clId="{F70F92DB-B221-47BA-98AB-51E75B345F2C}" dt="2026-04-23T10:41:20.153" v="57" actId="47"/>
        <pc:sldMkLst>
          <pc:docMk/>
          <pc:sldMk cId="955140109" sldId="306"/>
        </pc:sldMkLst>
      </pc:sldChg>
      <pc:sldChg chg="del">
        <pc:chgData name="Irina Neaga" userId="13ef5b0c-644d-4705-8b70-f94d4b718805" providerId="ADAL" clId="{F70F92DB-B221-47BA-98AB-51E75B345F2C}" dt="2026-04-23T10:41:20.493" v="58" actId="47"/>
        <pc:sldMkLst>
          <pc:docMk/>
          <pc:sldMk cId="3884989700" sldId="307"/>
        </pc:sldMkLst>
      </pc:sldChg>
      <pc:sldChg chg="del">
        <pc:chgData name="Irina Neaga" userId="13ef5b0c-644d-4705-8b70-f94d4b718805" providerId="ADAL" clId="{F70F92DB-B221-47BA-98AB-51E75B345F2C}" dt="2026-04-23T10:41:20.823" v="59" actId="47"/>
        <pc:sldMkLst>
          <pc:docMk/>
          <pc:sldMk cId="2722394185" sldId="308"/>
        </pc:sldMkLst>
      </pc:sldChg>
      <pc:sldChg chg="del">
        <pc:chgData name="Irina Neaga" userId="13ef5b0c-644d-4705-8b70-f94d4b718805" providerId="ADAL" clId="{F70F92DB-B221-47BA-98AB-51E75B345F2C}" dt="2026-04-23T10:41:21.994" v="60" actId="47"/>
        <pc:sldMkLst>
          <pc:docMk/>
          <pc:sldMk cId="3999089514" sldId="309"/>
        </pc:sldMkLst>
      </pc:sldChg>
      <pc:sldChg chg="del">
        <pc:chgData name="Irina Neaga" userId="13ef5b0c-644d-4705-8b70-f94d4b718805" providerId="ADAL" clId="{F70F92DB-B221-47BA-98AB-51E75B345F2C}" dt="2026-04-23T10:41:22.503" v="61" actId="47"/>
        <pc:sldMkLst>
          <pc:docMk/>
          <pc:sldMk cId="1573125789" sldId="310"/>
        </pc:sldMkLst>
      </pc:sldChg>
      <pc:sldChg chg="del">
        <pc:chgData name="Irina Neaga" userId="13ef5b0c-644d-4705-8b70-f94d4b718805" providerId="ADAL" clId="{F70F92DB-B221-47BA-98AB-51E75B345F2C}" dt="2026-04-23T10:41:23.108" v="62" actId="47"/>
        <pc:sldMkLst>
          <pc:docMk/>
          <pc:sldMk cId="1358372836" sldId="311"/>
        </pc:sldMkLst>
      </pc:sldChg>
      <pc:sldChg chg="del">
        <pc:chgData name="Irina Neaga" userId="13ef5b0c-644d-4705-8b70-f94d4b718805" providerId="ADAL" clId="{F70F92DB-B221-47BA-98AB-51E75B345F2C}" dt="2026-04-23T10:41:23.968" v="63" actId="47"/>
        <pc:sldMkLst>
          <pc:docMk/>
          <pc:sldMk cId="3758653471" sldId="312"/>
        </pc:sldMkLst>
      </pc:sldChg>
      <pc:sldChg chg="del">
        <pc:chgData name="Irina Neaga" userId="13ef5b0c-644d-4705-8b70-f94d4b718805" providerId="ADAL" clId="{F70F92DB-B221-47BA-98AB-51E75B345F2C}" dt="2026-04-23T10:41:24.597" v="64" actId="47"/>
        <pc:sldMkLst>
          <pc:docMk/>
          <pc:sldMk cId="3679742735" sldId="313"/>
        </pc:sldMkLst>
      </pc:sldChg>
      <pc:sldChg chg="del">
        <pc:chgData name="Irina Neaga" userId="13ef5b0c-644d-4705-8b70-f94d4b718805" providerId="ADAL" clId="{F70F92DB-B221-47BA-98AB-51E75B345F2C}" dt="2026-04-23T10:41:26.427" v="65" actId="47"/>
        <pc:sldMkLst>
          <pc:docMk/>
          <pc:sldMk cId="3378282227" sldId="314"/>
        </pc:sldMkLst>
      </pc:sldChg>
      <pc:sldChg chg="del">
        <pc:chgData name="Irina Neaga" userId="13ef5b0c-644d-4705-8b70-f94d4b718805" providerId="ADAL" clId="{F70F92DB-B221-47BA-98AB-51E75B345F2C}" dt="2026-04-23T10:41:27.997" v="66" actId="47"/>
        <pc:sldMkLst>
          <pc:docMk/>
          <pc:sldMk cId="1211573813" sldId="315"/>
        </pc:sldMkLst>
      </pc:sldChg>
      <pc:sldChg chg="del">
        <pc:chgData name="Irina Neaga" userId="13ef5b0c-644d-4705-8b70-f94d4b718805" providerId="ADAL" clId="{F70F92DB-B221-47BA-98AB-51E75B345F2C}" dt="2026-04-23T10:41:28.310" v="67" actId="47"/>
        <pc:sldMkLst>
          <pc:docMk/>
          <pc:sldMk cId="2229592198" sldId="316"/>
        </pc:sldMkLst>
      </pc:sldChg>
      <pc:sldChg chg="del">
        <pc:chgData name="Irina Neaga" userId="13ef5b0c-644d-4705-8b70-f94d4b718805" providerId="ADAL" clId="{F70F92DB-B221-47BA-98AB-51E75B345F2C}" dt="2026-04-23T10:41:28.535" v="68" actId="47"/>
        <pc:sldMkLst>
          <pc:docMk/>
          <pc:sldMk cId="2957548521" sldId="317"/>
        </pc:sldMkLst>
      </pc:sldChg>
      <pc:sldChg chg="del">
        <pc:chgData name="Irina Neaga" userId="13ef5b0c-644d-4705-8b70-f94d4b718805" providerId="ADAL" clId="{F70F92DB-B221-47BA-98AB-51E75B345F2C}" dt="2026-04-23T10:41:28.776" v="69" actId="47"/>
        <pc:sldMkLst>
          <pc:docMk/>
          <pc:sldMk cId="1164032189" sldId="318"/>
        </pc:sldMkLst>
      </pc:sldChg>
      <pc:sldChg chg="del">
        <pc:chgData name="Irina Neaga" userId="13ef5b0c-644d-4705-8b70-f94d4b718805" providerId="ADAL" clId="{F70F92DB-B221-47BA-98AB-51E75B345F2C}" dt="2026-04-23T10:41:28.980" v="70" actId="47"/>
        <pc:sldMkLst>
          <pc:docMk/>
          <pc:sldMk cId="2501253075" sldId="319"/>
        </pc:sldMkLst>
      </pc:sldChg>
      <pc:sldChg chg="del">
        <pc:chgData name="Irina Neaga" userId="13ef5b0c-644d-4705-8b70-f94d4b718805" providerId="ADAL" clId="{F70F92DB-B221-47BA-98AB-51E75B345F2C}" dt="2026-04-23T10:41:29.976" v="72" actId="47"/>
        <pc:sldMkLst>
          <pc:docMk/>
          <pc:sldMk cId="1162642495" sldId="320"/>
        </pc:sldMkLst>
      </pc:sldChg>
      <pc:sldChg chg="del">
        <pc:chgData name="Irina Neaga" userId="13ef5b0c-644d-4705-8b70-f94d4b718805" providerId="ADAL" clId="{F70F92DB-B221-47BA-98AB-51E75B345F2C}" dt="2026-04-23T10:41:30.219" v="73" actId="47"/>
        <pc:sldMkLst>
          <pc:docMk/>
          <pc:sldMk cId="2185161212" sldId="321"/>
        </pc:sldMkLst>
      </pc:sldChg>
      <pc:sldChg chg="del">
        <pc:chgData name="Irina Neaga" userId="13ef5b0c-644d-4705-8b70-f94d4b718805" providerId="ADAL" clId="{F70F92DB-B221-47BA-98AB-51E75B345F2C}" dt="2026-04-23T10:41:30.455" v="74" actId="47"/>
        <pc:sldMkLst>
          <pc:docMk/>
          <pc:sldMk cId="3942297964" sldId="322"/>
        </pc:sldMkLst>
      </pc:sldChg>
      <pc:sldChg chg="del">
        <pc:chgData name="Irina Neaga" userId="13ef5b0c-644d-4705-8b70-f94d4b718805" providerId="ADAL" clId="{F70F92DB-B221-47BA-98AB-51E75B345F2C}" dt="2026-04-23T10:41:30.705" v="75" actId="47"/>
        <pc:sldMkLst>
          <pc:docMk/>
          <pc:sldMk cId="1399165787" sldId="323"/>
        </pc:sldMkLst>
      </pc:sldChg>
      <pc:sldChg chg="del">
        <pc:chgData name="Irina Neaga" userId="13ef5b0c-644d-4705-8b70-f94d4b718805" providerId="ADAL" clId="{F70F92DB-B221-47BA-98AB-51E75B345F2C}" dt="2026-04-23T10:41:30.936" v="76" actId="47"/>
        <pc:sldMkLst>
          <pc:docMk/>
          <pc:sldMk cId="1332538360" sldId="324"/>
        </pc:sldMkLst>
      </pc:sldChg>
      <pc:sldChg chg="del">
        <pc:chgData name="Irina Neaga" userId="13ef5b0c-644d-4705-8b70-f94d4b718805" providerId="ADAL" clId="{F70F92DB-B221-47BA-98AB-51E75B345F2C}" dt="2026-04-23T10:41:31.166" v="77" actId="47"/>
        <pc:sldMkLst>
          <pc:docMk/>
          <pc:sldMk cId="3486917457" sldId="325"/>
        </pc:sldMkLst>
      </pc:sldChg>
      <pc:sldChg chg="del">
        <pc:chgData name="Irina Neaga" userId="13ef5b0c-644d-4705-8b70-f94d4b718805" providerId="ADAL" clId="{F70F92DB-B221-47BA-98AB-51E75B345F2C}" dt="2026-04-23T10:41:32.678" v="79" actId="47"/>
        <pc:sldMkLst>
          <pc:docMk/>
          <pc:sldMk cId="2682163916" sldId="326"/>
        </pc:sldMkLst>
      </pc:sldChg>
      <pc:sldChg chg="del">
        <pc:chgData name="Irina Neaga" userId="13ef5b0c-644d-4705-8b70-f94d4b718805" providerId="ADAL" clId="{F70F92DB-B221-47BA-98AB-51E75B345F2C}" dt="2026-04-23T10:41:33.720" v="81" actId="47"/>
        <pc:sldMkLst>
          <pc:docMk/>
          <pc:sldMk cId="1420979660" sldId="327"/>
        </pc:sldMkLst>
      </pc:sldChg>
      <pc:sldChg chg="del">
        <pc:chgData name="Irina Neaga" userId="13ef5b0c-644d-4705-8b70-f94d4b718805" providerId="ADAL" clId="{F70F92DB-B221-47BA-98AB-51E75B345F2C}" dt="2026-04-23T10:41:34.240" v="82" actId="47"/>
        <pc:sldMkLst>
          <pc:docMk/>
          <pc:sldMk cId="2574894926" sldId="328"/>
        </pc:sldMkLst>
      </pc:sldChg>
      <pc:sldChg chg="del">
        <pc:chgData name="Irina Neaga" userId="13ef5b0c-644d-4705-8b70-f94d4b718805" providerId="ADAL" clId="{F70F92DB-B221-47BA-98AB-51E75B345F2C}" dt="2026-04-23T10:41:34.936" v="83" actId="47"/>
        <pc:sldMkLst>
          <pc:docMk/>
          <pc:sldMk cId="1271105667" sldId="329"/>
        </pc:sldMkLst>
      </pc:sldChg>
      <pc:sldChg chg="del">
        <pc:chgData name="Irina Neaga" userId="13ef5b0c-644d-4705-8b70-f94d4b718805" providerId="ADAL" clId="{F70F92DB-B221-47BA-98AB-51E75B345F2C}" dt="2026-04-23T10:41:35.376" v="84" actId="47"/>
        <pc:sldMkLst>
          <pc:docMk/>
          <pc:sldMk cId="1523633285" sldId="330"/>
        </pc:sldMkLst>
      </pc:sldChg>
      <pc:sldChg chg="del">
        <pc:chgData name="Irina Neaga" userId="13ef5b0c-644d-4705-8b70-f94d4b718805" providerId="ADAL" clId="{F70F92DB-B221-47BA-98AB-51E75B345F2C}" dt="2026-04-23T10:41:35.951" v="85" actId="47"/>
        <pc:sldMkLst>
          <pc:docMk/>
          <pc:sldMk cId="1601402590" sldId="331"/>
        </pc:sldMkLst>
      </pc:sldChg>
      <pc:sldChg chg="del">
        <pc:chgData name="Irina Neaga" userId="13ef5b0c-644d-4705-8b70-f94d4b718805" providerId="ADAL" clId="{F70F92DB-B221-47BA-98AB-51E75B345F2C}" dt="2026-04-23T10:41:36.947" v="86" actId="47"/>
        <pc:sldMkLst>
          <pc:docMk/>
          <pc:sldMk cId="3509910034" sldId="332"/>
        </pc:sldMkLst>
      </pc:sldChg>
      <pc:sldChg chg="del">
        <pc:chgData name="Irina Neaga" userId="13ef5b0c-644d-4705-8b70-f94d4b718805" providerId="ADAL" clId="{F70F92DB-B221-47BA-98AB-51E75B345F2C}" dt="2026-04-23T10:41:37.427" v="87" actId="47"/>
        <pc:sldMkLst>
          <pc:docMk/>
          <pc:sldMk cId="1820304218" sldId="333"/>
        </pc:sldMkLst>
      </pc:sldChg>
      <pc:sldChg chg="del">
        <pc:chgData name="Irina Neaga" userId="13ef5b0c-644d-4705-8b70-f94d4b718805" providerId="ADAL" clId="{F70F92DB-B221-47BA-98AB-51E75B345F2C}" dt="2026-04-23T10:41:37.862" v="88" actId="47"/>
        <pc:sldMkLst>
          <pc:docMk/>
          <pc:sldMk cId="829091597" sldId="334"/>
        </pc:sldMkLst>
      </pc:sldChg>
      <pc:sldChg chg="del">
        <pc:chgData name="Irina Neaga" userId="13ef5b0c-644d-4705-8b70-f94d4b718805" providerId="ADAL" clId="{F70F92DB-B221-47BA-98AB-51E75B345F2C}" dt="2026-04-23T10:41:38.607" v="89" actId="47"/>
        <pc:sldMkLst>
          <pc:docMk/>
          <pc:sldMk cId="1674037916" sldId="335"/>
        </pc:sldMkLst>
      </pc:sldChg>
      <pc:sldChg chg="del">
        <pc:chgData name="Irina Neaga" userId="13ef5b0c-644d-4705-8b70-f94d4b718805" providerId="ADAL" clId="{F70F92DB-B221-47BA-98AB-51E75B345F2C}" dt="2026-04-23T10:41:39.061" v="90" actId="47"/>
        <pc:sldMkLst>
          <pc:docMk/>
          <pc:sldMk cId="755753449" sldId="336"/>
        </pc:sldMkLst>
      </pc:sldChg>
      <pc:sldChg chg="del">
        <pc:chgData name="Irina Neaga" userId="13ef5b0c-644d-4705-8b70-f94d4b718805" providerId="ADAL" clId="{F70F92DB-B221-47BA-98AB-51E75B345F2C}" dt="2026-04-23T10:41:39.839" v="91" actId="47"/>
        <pc:sldMkLst>
          <pc:docMk/>
          <pc:sldMk cId="3906101053" sldId="337"/>
        </pc:sldMkLst>
      </pc:sldChg>
      <pc:sldChg chg="del">
        <pc:chgData name="Irina Neaga" userId="13ef5b0c-644d-4705-8b70-f94d4b718805" providerId="ADAL" clId="{F70F92DB-B221-47BA-98AB-51E75B345F2C}" dt="2026-04-23T10:41:40.548" v="92" actId="47"/>
        <pc:sldMkLst>
          <pc:docMk/>
          <pc:sldMk cId="1736657654" sldId="338"/>
        </pc:sldMkLst>
      </pc:sldChg>
      <pc:sldChg chg="del">
        <pc:chgData name="Irina Neaga" userId="13ef5b0c-644d-4705-8b70-f94d4b718805" providerId="ADAL" clId="{F70F92DB-B221-47BA-98AB-51E75B345F2C}" dt="2026-04-23T10:41:41.187" v="93" actId="47"/>
        <pc:sldMkLst>
          <pc:docMk/>
          <pc:sldMk cId="4265739527" sldId="339"/>
        </pc:sldMkLst>
      </pc:sldChg>
      <pc:sldChg chg="del">
        <pc:chgData name="Irina Neaga" userId="13ef5b0c-644d-4705-8b70-f94d4b718805" providerId="ADAL" clId="{F70F92DB-B221-47BA-98AB-51E75B345F2C}" dt="2026-04-23T10:41:42.372" v="95" actId="47"/>
        <pc:sldMkLst>
          <pc:docMk/>
          <pc:sldMk cId="748862770" sldId="340"/>
        </pc:sldMkLst>
      </pc:sldChg>
      <pc:sldChg chg="del">
        <pc:chgData name="Irina Neaga" userId="13ef5b0c-644d-4705-8b70-f94d4b718805" providerId="ADAL" clId="{F70F92DB-B221-47BA-98AB-51E75B345F2C}" dt="2026-04-23T10:41:44.189" v="96" actId="47"/>
        <pc:sldMkLst>
          <pc:docMk/>
          <pc:sldMk cId="2742887400" sldId="341"/>
        </pc:sldMkLst>
      </pc:sldChg>
      <pc:sldChg chg="del">
        <pc:chgData name="Irina Neaga" userId="13ef5b0c-644d-4705-8b70-f94d4b718805" providerId="ADAL" clId="{F70F92DB-B221-47BA-98AB-51E75B345F2C}" dt="2026-04-23T10:41:44.639" v="97" actId="47"/>
        <pc:sldMkLst>
          <pc:docMk/>
          <pc:sldMk cId="3166508150" sldId="342"/>
        </pc:sldMkLst>
      </pc:sldChg>
      <pc:sldChg chg="del">
        <pc:chgData name="Irina Neaga" userId="13ef5b0c-644d-4705-8b70-f94d4b718805" providerId="ADAL" clId="{F70F92DB-B221-47BA-98AB-51E75B345F2C}" dt="2026-04-23T10:41:44.939" v="98" actId="47"/>
        <pc:sldMkLst>
          <pc:docMk/>
          <pc:sldMk cId="4266612817" sldId="343"/>
        </pc:sldMkLst>
      </pc:sldChg>
      <pc:sldChg chg="del">
        <pc:chgData name="Irina Neaga" userId="13ef5b0c-644d-4705-8b70-f94d4b718805" providerId="ADAL" clId="{F70F92DB-B221-47BA-98AB-51E75B345F2C}" dt="2026-04-23T10:41:45.209" v="99" actId="47"/>
        <pc:sldMkLst>
          <pc:docMk/>
          <pc:sldMk cId="850748841" sldId="344"/>
        </pc:sldMkLst>
      </pc:sldChg>
      <pc:sldChg chg="del">
        <pc:chgData name="Irina Neaga" userId="13ef5b0c-644d-4705-8b70-f94d4b718805" providerId="ADAL" clId="{F70F92DB-B221-47BA-98AB-51E75B345F2C}" dt="2026-04-23T10:41:45.480" v="100" actId="47"/>
        <pc:sldMkLst>
          <pc:docMk/>
          <pc:sldMk cId="3260520103" sldId="345"/>
        </pc:sldMkLst>
      </pc:sldChg>
      <pc:sldChg chg="del">
        <pc:chgData name="Irina Neaga" userId="13ef5b0c-644d-4705-8b70-f94d4b718805" providerId="ADAL" clId="{F70F92DB-B221-47BA-98AB-51E75B345F2C}" dt="2026-04-23T10:41:45.780" v="101" actId="47"/>
        <pc:sldMkLst>
          <pc:docMk/>
          <pc:sldMk cId="726158588" sldId="346"/>
        </pc:sldMkLst>
      </pc:sldChg>
      <pc:sldChg chg="del">
        <pc:chgData name="Irina Neaga" userId="13ef5b0c-644d-4705-8b70-f94d4b718805" providerId="ADAL" clId="{F70F92DB-B221-47BA-98AB-51E75B345F2C}" dt="2026-04-23T10:41:46.770" v="102" actId="47"/>
        <pc:sldMkLst>
          <pc:docMk/>
          <pc:sldMk cId="4167764616" sldId="347"/>
        </pc:sldMkLst>
      </pc:sldChg>
      <pc:sldChg chg="del">
        <pc:chgData name="Irina Neaga" userId="13ef5b0c-644d-4705-8b70-f94d4b718805" providerId="ADAL" clId="{F70F92DB-B221-47BA-98AB-51E75B345F2C}" dt="2026-04-23T10:41:47.424" v="103" actId="47"/>
        <pc:sldMkLst>
          <pc:docMk/>
          <pc:sldMk cId="3958232226" sldId="348"/>
        </pc:sldMkLst>
      </pc:sldChg>
      <pc:sldChg chg="del">
        <pc:chgData name="Irina Neaga" userId="13ef5b0c-644d-4705-8b70-f94d4b718805" providerId="ADAL" clId="{F70F92DB-B221-47BA-98AB-51E75B345F2C}" dt="2026-04-23T10:41:47.938" v="104" actId="47"/>
        <pc:sldMkLst>
          <pc:docMk/>
          <pc:sldMk cId="55050393" sldId="350"/>
        </pc:sldMkLst>
      </pc:sldChg>
      <pc:sldChg chg="del">
        <pc:chgData name="Irina Neaga" userId="13ef5b0c-644d-4705-8b70-f94d4b718805" providerId="ADAL" clId="{F70F92DB-B221-47BA-98AB-51E75B345F2C}" dt="2026-04-23T10:41:48.297" v="105" actId="47"/>
        <pc:sldMkLst>
          <pc:docMk/>
          <pc:sldMk cId="782520121" sldId="351"/>
        </pc:sldMkLst>
      </pc:sldChg>
      <pc:sldChg chg="del">
        <pc:chgData name="Irina Neaga" userId="13ef5b0c-644d-4705-8b70-f94d4b718805" providerId="ADAL" clId="{F70F92DB-B221-47BA-98AB-51E75B345F2C}" dt="2026-04-23T10:41:48.550" v="106" actId="47"/>
        <pc:sldMkLst>
          <pc:docMk/>
          <pc:sldMk cId="1674051392" sldId="353"/>
        </pc:sldMkLst>
      </pc:sldChg>
      <pc:sldChg chg="del">
        <pc:chgData name="Irina Neaga" userId="13ef5b0c-644d-4705-8b70-f94d4b718805" providerId="ADAL" clId="{F70F92DB-B221-47BA-98AB-51E75B345F2C}" dt="2026-04-23T10:41:49.111" v="108" actId="47"/>
        <pc:sldMkLst>
          <pc:docMk/>
          <pc:sldMk cId="718105980" sldId="355"/>
        </pc:sldMkLst>
      </pc:sldChg>
      <pc:sldChg chg="del">
        <pc:chgData name="Irina Neaga" userId="13ef5b0c-644d-4705-8b70-f94d4b718805" providerId="ADAL" clId="{F70F92DB-B221-47BA-98AB-51E75B345F2C}" dt="2026-04-23T10:41:50.166" v="110" actId="47"/>
        <pc:sldMkLst>
          <pc:docMk/>
          <pc:sldMk cId="1576415362" sldId="356"/>
        </pc:sldMkLst>
      </pc:sldChg>
      <pc:sldChg chg="del">
        <pc:chgData name="Irina Neaga" userId="13ef5b0c-644d-4705-8b70-f94d4b718805" providerId="ADAL" clId="{F70F92DB-B221-47BA-98AB-51E75B345F2C}" dt="2026-04-23T10:41:50.532" v="111" actId="47"/>
        <pc:sldMkLst>
          <pc:docMk/>
          <pc:sldMk cId="2638673805" sldId="357"/>
        </pc:sldMkLst>
      </pc:sldChg>
      <pc:sldChg chg="del">
        <pc:chgData name="Irina Neaga" userId="13ef5b0c-644d-4705-8b70-f94d4b718805" providerId="ADAL" clId="{F70F92DB-B221-47BA-98AB-51E75B345F2C}" dt="2026-04-23T10:41:50.865" v="112" actId="47"/>
        <pc:sldMkLst>
          <pc:docMk/>
          <pc:sldMk cId="2335067307" sldId="358"/>
        </pc:sldMkLst>
      </pc:sldChg>
      <pc:sldChg chg="del">
        <pc:chgData name="Irina Neaga" userId="13ef5b0c-644d-4705-8b70-f94d4b718805" providerId="ADAL" clId="{F70F92DB-B221-47BA-98AB-51E75B345F2C}" dt="2026-04-23T10:41:51.134" v="113" actId="47"/>
        <pc:sldMkLst>
          <pc:docMk/>
          <pc:sldMk cId="3268962894" sldId="359"/>
        </pc:sldMkLst>
      </pc:sldChg>
      <pc:sldChg chg="del">
        <pc:chgData name="Irina Neaga" userId="13ef5b0c-644d-4705-8b70-f94d4b718805" providerId="ADAL" clId="{F70F92DB-B221-47BA-98AB-51E75B345F2C}" dt="2026-04-23T10:41:52.855" v="115" actId="47"/>
        <pc:sldMkLst>
          <pc:docMk/>
          <pc:sldMk cId="2172369310" sldId="360"/>
        </pc:sldMkLst>
      </pc:sldChg>
      <pc:sldChg chg="del">
        <pc:chgData name="Irina Neaga" userId="13ef5b0c-644d-4705-8b70-f94d4b718805" providerId="ADAL" clId="{F70F92DB-B221-47BA-98AB-51E75B345F2C}" dt="2026-04-23T10:41:53.557" v="116" actId="47"/>
        <pc:sldMkLst>
          <pc:docMk/>
          <pc:sldMk cId="4262880852" sldId="361"/>
        </pc:sldMkLst>
      </pc:sldChg>
      <pc:sldChg chg="del">
        <pc:chgData name="Irina Neaga" userId="13ef5b0c-644d-4705-8b70-f94d4b718805" providerId="ADAL" clId="{F70F92DB-B221-47BA-98AB-51E75B345F2C}" dt="2026-04-23T10:41:54.758" v="119" actId="47"/>
        <pc:sldMkLst>
          <pc:docMk/>
          <pc:sldMk cId="4196430674" sldId="363"/>
        </pc:sldMkLst>
      </pc:sldChg>
      <pc:sldChg chg="del">
        <pc:chgData name="Irina Neaga" userId="13ef5b0c-644d-4705-8b70-f94d4b718805" providerId="ADAL" clId="{F70F92DB-B221-47BA-98AB-51E75B345F2C}" dt="2026-04-23T10:41:55.922" v="120" actId="47"/>
        <pc:sldMkLst>
          <pc:docMk/>
          <pc:sldMk cId="1707166521" sldId="364"/>
        </pc:sldMkLst>
      </pc:sldChg>
      <pc:sldChg chg="del">
        <pc:chgData name="Irina Neaga" userId="13ef5b0c-644d-4705-8b70-f94d4b718805" providerId="ADAL" clId="{F70F92DB-B221-47BA-98AB-51E75B345F2C}" dt="2026-04-23T10:41:57.447" v="122" actId="47"/>
        <pc:sldMkLst>
          <pc:docMk/>
          <pc:sldMk cId="119706927" sldId="373"/>
        </pc:sldMkLst>
      </pc:sldChg>
      <pc:sldChg chg="del">
        <pc:chgData name="Irina Neaga" userId="13ef5b0c-644d-4705-8b70-f94d4b718805" providerId="ADAL" clId="{F70F92DB-B221-47BA-98AB-51E75B345F2C}" dt="2026-04-23T10:41:58.422" v="123" actId="47"/>
        <pc:sldMkLst>
          <pc:docMk/>
          <pc:sldMk cId="2212762104" sldId="376"/>
        </pc:sldMkLst>
      </pc:sldChg>
      <pc:sldChg chg="del">
        <pc:chgData name="Irina Neaga" userId="13ef5b0c-644d-4705-8b70-f94d4b718805" providerId="ADAL" clId="{F70F92DB-B221-47BA-98AB-51E75B345F2C}" dt="2026-04-23T10:41:59.182" v="124" actId="47"/>
        <pc:sldMkLst>
          <pc:docMk/>
          <pc:sldMk cId="3785975685" sldId="377"/>
        </pc:sldMkLst>
      </pc:sldChg>
      <pc:sldChg chg="del">
        <pc:chgData name="Irina Neaga" userId="13ef5b0c-644d-4705-8b70-f94d4b718805" providerId="ADAL" clId="{F70F92DB-B221-47BA-98AB-51E75B345F2C}" dt="2026-04-23T10:41:59.839" v="125" actId="47"/>
        <pc:sldMkLst>
          <pc:docMk/>
          <pc:sldMk cId="1862577248" sldId="378"/>
        </pc:sldMkLst>
      </pc:sldChg>
      <pc:sldChg chg="del">
        <pc:chgData name="Irina Neaga" userId="13ef5b0c-644d-4705-8b70-f94d4b718805" providerId="ADAL" clId="{F70F92DB-B221-47BA-98AB-51E75B345F2C}" dt="2026-04-23T10:42:01.233" v="127" actId="47"/>
        <pc:sldMkLst>
          <pc:docMk/>
          <pc:sldMk cId="1965968558" sldId="379"/>
        </pc:sldMkLst>
      </pc:sldChg>
      <pc:sldChg chg="del">
        <pc:chgData name="Irina Neaga" userId="13ef5b0c-644d-4705-8b70-f94d4b718805" providerId="ADAL" clId="{F70F92DB-B221-47BA-98AB-51E75B345F2C}" dt="2026-04-23T10:42:03.011" v="129" actId="47"/>
        <pc:sldMkLst>
          <pc:docMk/>
          <pc:sldMk cId="131196089" sldId="380"/>
        </pc:sldMkLst>
      </pc:sldChg>
      <pc:sldChg chg="del">
        <pc:chgData name="Irina Neaga" userId="13ef5b0c-644d-4705-8b70-f94d4b718805" providerId="ADAL" clId="{F70F92DB-B221-47BA-98AB-51E75B345F2C}" dt="2026-04-23T10:42:00.563" v="126" actId="47"/>
        <pc:sldMkLst>
          <pc:docMk/>
          <pc:sldMk cId="501036837" sldId="381"/>
        </pc:sldMkLst>
      </pc:sldChg>
      <pc:sldChg chg="del">
        <pc:chgData name="Irina Neaga" userId="13ef5b0c-644d-4705-8b70-f94d4b718805" providerId="ADAL" clId="{F70F92DB-B221-47BA-98AB-51E75B345F2C}" dt="2026-04-23T10:42:02.299" v="128" actId="47"/>
        <pc:sldMkLst>
          <pc:docMk/>
          <pc:sldMk cId="2206833543" sldId="382"/>
        </pc:sldMkLst>
      </pc:sldChg>
      <pc:sldChg chg="del">
        <pc:chgData name="Irina Neaga" userId="13ef5b0c-644d-4705-8b70-f94d4b718805" providerId="ADAL" clId="{F70F92DB-B221-47BA-98AB-51E75B345F2C}" dt="2026-04-23T10:42:04.096" v="130" actId="47"/>
        <pc:sldMkLst>
          <pc:docMk/>
          <pc:sldMk cId="4029393368" sldId="383"/>
        </pc:sldMkLst>
      </pc:sldChg>
      <pc:sldChg chg="del">
        <pc:chgData name="Irina Neaga" userId="13ef5b0c-644d-4705-8b70-f94d4b718805" providerId="ADAL" clId="{F70F92DB-B221-47BA-98AB-51E75B345F2C}" dt="2026-04-23T10:42:04.783" v="131" actId="47"/>
        <pc:sldMkLst>
          <pc:docMk/>
          <pc:sldMk cId="1778596452" sldId="384"/>
        </pc:sldMkLst>
      </pc:sldChg>
      <pc:sldChg chg="del">
        <pc:chgData name="Irina Neaga" userId="13ef5b0c-644d-4705-8b70-f94d4b718805" providerId="ADAL" clId="{F70F92DB-B221-47BA-98AB-51E75B345F2C}" dt="2026-04-23T10:42:05.448" v="132" actId="47"/>
        <pc:sldMkLst>
          <pc:docMk/>
          <pc:sldMk cId="299381471" sldId="385"/>
        </pc:sldMkLst>
      </pc:sldChg>
      <pc:sldChg chg="del">
        <pc:chgData name="Irina Neaga" userId="13ef5b0c-644d-4705-8b70-f94d4b718805" providerId="ADAL" clId="{F70F92DB-B221-47BA-98AB-51E75B345F2C}" dt="2026-04-23T10:42:06.314" v="133" actId="47"/>
        <pc:sldMkLst>
          <pc:docMk/>
          <pc:sldMk cId="4015600782" sldId="386"/>
        </pc:sldMkLst>
      </pc:sldChg>
      <pc:sldChg chg="del">
        <pc:chgData name="Irina Neaga" userId="13ef5b0c-644d-4705-8b70-f94d4b718805" providerId="ADAL" clId="{F70F92DB-B221-47BA-98AB-51E75B345F2C}" dt="2026-04-23T10:42:06.950" v="134" actId="47"/>
        <pc:sldMkLst>
          <pc:docMk/>
          <pc:sldMk cId="1958472452" sldId="387"/>
        </pc:sldMkLst>
      </pc:sldChg>
      <pc:sldChg chg="del">
        <pc:chgData name="Irina Neaga" userId="13ef5b0c-644d-4705-8b70-f94d4b718805" providerId="ADAL" clId="{F70F92DB-B221-47BA-98AB-51E75B345F2C}" dt="2026-04-23T10:42:07.561" v="135" actId="47"/>
        <pc:sldMkLst>
          <pc:docMk/>
          <pc:sldMk cId="126667000" sldId="388"/>
        </pc:sldMkLst>
      </pc:sldChg>
      <pc:sldChg chg="del">
        <pc:chgData name="Irina Neaga" userId="13ef5b0c-644d-4705-8b70-f94d4b718805" providerId="ADAL" clId="{F70F92DB-B221-47BA-98AB-51E75B345F2C}" dt="2026-04-23T10:42:09.306" v="137" actId="47"/>
        <pc:sldMkLst>
          <pc:docMk/>
          <pc:sldMk cId="1320846447" sldId="391"/>
        </pc:sldMkLst>
      </pc:sldChg>
      <pc:sldChg chg="del">
        <pc:chgData name="Irina Neaga" userId="13ef5b0c-644d-4705-8b70-f94d4b718805" providerId="ADAL" clId="{F70F92DB-B221-47BA-98AB-51E75B345F2C}" dt="2026-04-23T10:42:11.624" v="140" actId="47"/>
        <pc:sldMkLst>
          <pc:docMk/>
          <pc:sldMk cId="1542552635" sldId="392"/>
        </pc:sldMkLst>
      </pc:sldChg>
      <pc:sldChg chg="del">
        <pc:chgData name="Irina Neaga" userId="13ef5b0c-644d-4705-8b70-f94d4b718805" providerId="ADAL" clId="{F70F92DB-B221-47BA-98AB-51E75B345F2C}" dt="2026-04-23T10:42:12.321" v="141" actId="47"/>
        <pc:sldMkLst>
          <pc:docMk/>
          <pc:sldMk cId="857799103" sldId="394"/>
        </pc:sldMkLst>
      </pc:sldChg>
      <pc:sldChg chg="del">
        <pc:chgData name="Irina Neaga" userId="13ef5b0c-644d-4705-8b70-f94d4b718805" providerId="ADAL" clId="{F70F92DB-B221-47BA-98AB-51E75B345F2C}" dt="2026-04-23T10:42:14.015" v="142" actId="47"/>
        <pc:sldMkLst>
          <pc:docMk/>
          <pc:sldMk cId="2615618786" sldId="395"/>
        </pc:sldMkLst>
      </pc:sldChg>
      <pc:sldChg chg="del">
        <pc:chgData name="Irina Neaga" userId="13ef5b0c-644d-4705-8b70-f94d4b718805" providerId="ADAL" clId="{F70F92DB-B221-47BA-98AB-51E75B345F2C}" dt="2026-04-23T10:42:14.765" v="143" actId="47"/>
        <pc:sldMkLst>
          <pc:docMk/>
          <pc:sldMk cId="1551321903" sldId="396"/>
        </pc:sldMkLst>
      </pc:sldChg>
      <pc:sldChg chg="del">
        <pc:chgData name="Irina Neaga" userId="13ef5b0c-644d-4705-8b70-f94d4b718805" providerId="ADAL" clId="{F70F92DB-B221-47BA-98AB-51E75B345F2C}" dt="2026-04-23T10:42:15.948" v="144" actId="47"/>
        <pc:sldMkLst>
          <pc:docMk/>
          <pc:sldMk cId="1405611708" sldId="397"/>
        </pc:sldMkLst>
      </pc:sldChg>
      <pc:sldChg chg="del">
        <pc:chgData name="Irina Neaga" userId="13ef5b0c-644d-4705-8b70-f94d4b718805" providerId="ADAL" clId="{F70F92DB-B221-47BA-98AB-51E75B345F2C}" dt="2026-04-23T10:42:17.859" v="146" actId="47"/>
        <pc:sldMkLst>
          <pc:docMk/>
          <pc:sldMk cId="2102550308" sldId="398"/>
        </pc:sldMkLst>
      </pc:sldChg>
      <pc:sldChg chg="del">
        <pc:chgData name="Irina Neaga" userId="13ef5b0c-644d-4705-8b70-f94d4b718805" providerId="ADAL" clId="{F70F92DB-B221-47BA-98AB-51E75B345F2C}" dt="2026-04-23T10:42:19.185" v="147" actId="47"/>
        <pc:sldMkLst>
          <pc:docMk/>
          <pc:sldMk cId="1227320443" sldId="399"/>
        </pc:sldMkLst>
      </pc:sldChg>
      <pc:sldChg chg="del">
        <pc:chgData name="Irina Neaga" userId="13ef5b0c-644d-4705-8b70-f94d4b718805" providerId="ADAL" clId="{F70F92DB-B221-47BA-98AB-51E75B345F2C}" dt="2026-04-23T10:42:20.263" v="148" actId="47"/>
        <pc:sldMkLst>
          <pc:docMk/>
          <pc:sldMk cId="3797582250" sldId="400"/>
        </pc:sldMkLst>
      </pc:sldChg>
      <pc:sldChg chg="del">
        <pc:chgData name="Irina Neaga" userId="13ef5b0c-644d-4705-8b70-f94d4b718805" providerId="ADAL" clId="{F70F92DB-B221-47BA-98AB-51E75B345F2C}" dt="2026-04-23T10:42:16.762" v="145" actId="47"/>
        <pc:sldMkLst>
          <pc:docMk/>
          <pc:sldMk cId="3321049511" sldId="401"/>
        </pc:sldMkLst>
      </pc:sldChg>
      <pc:sldChg chg="del">
        <pc:chgData name="Irina Neaga" userId="13ef5b0c-644d-4705-8b70-f94d4b718805" providerId="ADAL" clId="{F70F92DB-B221-47BA-98AB-51E75B345F2C}" dt="2026-04-23T10:42:21.032" v="149" actId="47"/>
        <pc:sldMkLst>
          <pc:docMk/>
          <pc:sldMk cId="1815848319" sldId="402"/>
        </pc:sldMkLst>
      </pc:sldChg>
      <pc:sldChg chg="del">
        <pc:chgData name="Irina Neaga" userId="13ef5b0c-644d-4705-8b70-f94d4b718805" providerId="ADAL" clId="{F70F92DB-B221-47BA-98AB-51E75B345F2C}" dt="2026-04-23T10:42:22.138" v="150" actId="47"/>
        <pc:sldMkLst>
          <pc:docMk/>
          <pc:sldMk cId="2118275778" sldId="403"/>
        </pc:sldMkLst>
      </pc:sldChg>
      <pc:sldChg chg="del">
        <pc:chgData name="Irina Neaga" userId="13ef5b0c-644d-4705-8b70-f94d4b718805" providerId="ADAL" clId="{F70F92DB-B221-47BA-98AB-51E75B345F2C}" dt="2026-04-23T10:42:24.195" v="151" actId="47"/>
        <pc:sldMkLst>
          <pc:docMk/>
          <pc:sldMk cId="3953618119" sldId="404"/>
        </pc:sldMkLst>
      </pc:sldChg>
      <pc:sldChg chg="del">
        <pc:chgData name="Irina Neaga" userId="13ef5b0c-644d-4705-8b70-f94d4b718805" providerId="ADAL" clId="{F70F92DB-B221-47BA-98AB-51E75B345F2C}" dt="2026-04-23T10:41:05.587" v="23" actId="47"/>
        <pc:sldMkLst>
          <pc:docMk/>
          <pc:sldMk cId="946889688" sldId="419"/>
        </pc:sldMkLst>
      </pc:sldChg>
      <pc:sldChg chg="del">
        <pc:chgData name="Irina Neaga" userId="13ef5b0c-644d-4705-8b70-f94d4b718805" providerId="ADAL" clId="{F70F92DB-B221-47BA-98AB-51E75B345F2C}" dt="2026-04-23T10:40:58.062" v="13" actId="47"/>
        <pc:sldMkLst>
          <pc:docMk/>
          <pc:sldMk cId="3058958792" sldId="420"/>
        </pc:sldMkLst>
      </pc:sldChg>
      <pc:sldChg chg="del">
        <pc:chgData name="Irina Neaga" userId="13ef5b0c-644d-4705-8b70-f94d4b718805" providerId="ADAL" clId="{F70F92DB-B221-47BA-98AB-51E75B345F2C}" dt="2026-04-23T10:41:05.789" v="24" actId="47"/>
        <pc:sldMkLst>
          <pc:docMk/>
          <pc:sldMk cId="3227223424" sldId="421"/>
        </pc:sldMkLst>
      </pc:sldChg>
      <pc:sldChg chg="del">
        <pc:chgData name="Irina Neaga" userId="13ef5b0c-644d-4705-8b70-f94d4b718805" providerId="ADAL" clId="{F70F92DB-B221-47BA-98AB-51E75B345F2C}" dt="2026-04-23T10:40:49.338" v="3" actId="47"/>
        <pc:sldMkLst>
          <pc:docMk/>
          <pc:sldMk cId="3334537789" sldId="422"/>
        </pc:sldMkLst>
      </pc:sldChg>
      <pc:sldChg chg="del">
        <pc:chgData name="Irina Neaga" userId="13ef5b0c-644d-4705-8b70-f94d4b718805" providerId="ADAL" clId="{F70F92DB-B221-47BA-98AB-51E75B345F2C}" dt="2026-04-23T10:40:51.764" v="10" actId="47"/>
        <pc:sldMkLst>
          <pc:docMk/>
          <pc:sldMk cId="2481304391" sldId="423"/>
        </pc:sldMkLst>
      </pc:sldChg>
      <pc:sldChg chg="del">
        <pc:chgData name="Irina Neaga" userId="13ef5b0c-644d-4705-8b70-f94d4b718805" providerId="ADAL" clId="{F70F92DB-B221-47BA-98AB-51E75B345F2C}" dt="2026-04-23T10:41:17.703" v="50" actId="47"/>
        <pc:sldMkLst>
          <pc:docMk/>
          <pc:sldMk cId="958459255" sldId="424"/>
        </pc:sldMkLst>
      </pc:sldChg>
      <pc:sldChg chg="del">
        <pc:chgData name="Irina Neaga" userId="13ef5b0c-644d-4705-8b70-f94d4b718805" providerId="ADAL" clId="{F70F92DB-B221-47BA-98AB-51E75B345F2C}" dt="2026-04-23T10:41:18.189" v="51" actId="47"/>
        <pc:sldMkLst>
          <pc:docMk/>
          <pc:sldMk cId="499447110" sldId="425"/>
        </pc:sldMkLst>
      </pc:sldChg>
      <pc:sldChg chg="del">
        <pc:chgData name="Irina Neaga" userId="13ef5b0c-644d-4705-8b70-f94d4b718805" providerId="ADAL" clId="{F70F92DB-B221-47BA-98AB-51E75B345F2C}" dt="2026-04-23T10:41:41.755" v="94" actId="47"/>
        <pc:sldMkLst>
          <pc:docMk/>
          <pc:sldMk cId="3365469334" sldId="426"/>
        </pc:sldMkLst>
      </pc:sldChg>
      <pc:sldChg chg="del">
        <pc:chgData name="Irina Neaga" userId="13ef5b0c-644d-4705-8b70-f94d4b718805" providerId="ADAL" clId="{F70F92DB-B221-47BA-98AB-51E75B345F2C}" dt="2026-04-23T10:41:51.985" v="114" actId="47"/>
        <pc:sldMkLst>
          <pc:docMk/>
          <pc:sldMk cId="1441116651" sldId="439"/>
        </pc:sldMkLst>
      </pc:sldChg>
      <pc:sldChg chg="del">
        <pc:chgData name="Irina Neaga" userId="13ef5b0c-644d-4705-8b70-f94d4b718805" providerId="ADAL" clId="{F70F92DB-B221-47BA-98AB-51E75B345F2C}" dt="2026-04-23T10:41:54.458" v="118" actId="47"/>
        <pc:sldMkLst>
          <pc:docMk/>
          <pc:sldMk cId="3831855890" sldId="444"/>
        </pc:sldMkLst>
      </pc:sldChg>
      <pc:sldChg chg="del">
        <pc:chgData name="Irina Neaga" userId="13ef5b0c-644d-4705-8b70-f94d4b718805" providerId="ADAL" clId="{F70F92DB-B221-47BA-98AB-51E75B345F2C}" dt="2026-04-23T10:41:56.605" v="121" actId="47"/>
        <pc:sldMkLst>
          <pc:docMk/>
          <pc:sldMk cId="3039484152" sldId="455"/>
        </pc:sldMkLst>
      </pc:sldChg>
      <pc:sldChg chg="del">
        <pc:chgData name="Irina Neaga" userId="13ef5b0c-644d-4705-8b70-f94d4b718805" providerId="ADAL" clId="{F70F92DB-B221-47BA-98AB-51E75B345F2C}" dt="2026-04-23T10:40:50.256" v="5" actId="47"/>
        <pc:sldMkLst>
          <pc:docMk/>
          <pc:sldMk cId="1261078958" sldId="473"/>
        </pc:sldMkLst>
      </pc:sldChg>
      <pc:sldChg chg="del">
        <pc:chgData name="Irina Neaga" userId="13ef5b0c-644d-4705-8b70-f94d4b718805" providerId="ADAL" clId="{F70F92DB-B221-47BA-98AB-51E75B345F2C}" dt="2026-04-23T10:40:58.530" v="14" actId="47"/>
        <pc:sldMkLst>
          <pc:docMk/>
          <pc:sldMk cId="3196337625" sldId="474"/>
        </pc:sldMkLst>
      </pc:sldChg>
      <pc:sldChg chg="del">
        <pc:chgData name="Irina Neaga" userId="13ef5b0c-644d-4705-8b70-f94d4b718805" providerId="ADAL" clId="{F70F92DB-B221-47BA-98AB-51E75B345F2C}" dt="2026-04-23T10:40:59.405" v="16" actId="47"/>
        <pc:sldMkLst>
          <pc:docMk/>
          <pc:sldMk cId="2377299545" sldId="475"/>
        </pc:sldMkLst>
      </pc:sldChg>
      <pc:sldChg chg="del">
        <pc:chgData name="Irina Neaga" userId="13ef5b0c-644d-4705-8b70-f94d4b718805" providerId="ADAL" clId="{F70F92DB-B221-47BA-98AB-51E75B345F2C}" dt="2026-04-23T10:40:59.993" v="18" actId="47"/>
        <pc:sldMkLst>
          <pc:docMk/>
          <pc:sldMk cId="1688726455" sldId="476"/>
        </pc:sldMkLst>
      </pc:sldChg>
      <pc:sldChg chg="del">
        <pc:chgData name="Irina Neaga" userId="13ef5b0c-644d-4705-8b70-f94d4b718805" providerId="ADAL" clId="{F70F92DB-B221-47BA-98AB-51E75B345F2C}" dt="2026-04-23T10:41:00.300" v="19" actId="47"/>
        <pc:sldMkLst>
          <pc:docMk/>
          <pc:sldMk cId="3792634416" sldId="477"/>
        </pc:sldMkLst>
      </pc:sldChg>
      <pc:sldChg chg="del">
        <pc:chgData name="Irina Neaga" userId="13ef5b0c-644d-4705-8b70-f94d4b718805" providerId="ADAL" clId="{F70F92DB-B221-47BA-98AB-51E75B345F2C}" dt="2026-04-23T10:41:09.839" v="32" actId="47"/>
        <pc:sldMkLst>
          <pc:docMk/>
          <pc:sldMk cId="4034310224" sldId="478"/>
        </pc:sldMkLst>
      </pc:sldChg>
      <pc:sldChg chg="del">
        <pc:chgData name="Irina Neaga" userId="13ef5b0c-644d-4705-8b70-f94d4b718805" providerId="ADAL" clId="{F70F92DB-B221-47BA-98AB-51E75B345F2C}" dt="2026-04-23T10:41:12.428" v="34" actId="47"/>
        <pc:sldMkLst>
          <pc:docMk/>
          <pc:sldMk cId="765538495" sldId="479"/>
        </pc:sldMkLst>
      </pc:sldChg>
      <pc:sldChg chg="del">
        <pc:chgData name="Irina Neaga" userId="13ef5b0c-644d-4705-8b70-f94d4b718805" providerId="ADAL" clId="{F70F92DB-B221-47BA-98AB-51E75B345F2C}" dt="2026-04-23T10:41:29.475" v="71" actId="47"/>
        <pc:sldMkLst>
          <pc:docMk/>
          <pc:sldMk cId="3587580485" sldId="480"/>
        </pc:sldMkLst>
      </pc:sldChg>
      <pc:sldChg chg="del">
        <pc:chgData name="Irina Neaga" userId="13ef5b0c-644d-4705-8b70-f94d4b718805" providerId="ADAL" clId="{F70F92DB-B221-47BA-98AB-51E75B345F2C}" dt="2026-04-23T10:41:31.428" v="78" actId="47"/>
        <pc:sldMkLst>
          <pc:docMk/>
          <pc:sldMk cId="3749380711" sldId="481"/>
        </pc:sldMkLst>
      </pc:sldChg>
      <pc:sldChg chg="del">
        <pc:chgData name="Irina Neaga" userId="13ef5b0c-644d-4705-8b70-f94d4b718805" providerId="ADAL" clId="{F70F92DB-B221-47BA-98AB-51E75B345F2C}" dt="2026-04-23T10:41:33.201" v="80" actId="47"/>
        <pc:sldMkLst>
          <pc:docMk/>
          <pc:sldMk cId="3003231989" sldId="482"/>
        </pc:sldMkLst>
      </pc:sldChg>
      <pc:sldChg chg="del">
        <pc:chgData name="Irina Neaga" userId="13ef5b0c-644d-4705-8b70-f94d4b718805" providerId="ADAL" clId="{F70F92DB-B221-47BA-98AB-51E75B345F2C}" dt="2026-04-23T10:41:54.155" v="117" actId="47"/>
        <pc:sldMkLst>
          <pc:docMk/>
          <pc:sldMk cId="1671807237" sldId="483"/>
        </pc:sldMkLst>
      </pc:sldChg>
      <pc:sldChg chg="del">
        <pc:chgData name="Irina Neaga" userId="13ef5b0c-644d-4705-8b70-f94d4b718805" providerId="ADAL" clId="{F70F92DB-B221-47BA-98AB-51E75B345F2C}" dt="2026-04-23T10:41:48.832" v="107" actId="47"/>
        <pc:sldMkLst>
          <pc:docMk/>
          <pc:sldMk cId="1027019491" sldId="484"/>
        </pc:sldMkLst>
      </pc:sldChg>
      <pc:sldChg chg="del">
        <pc:chgData name="Irina Neaga" userId="13ef5b0c-644d-4705-8b70-f94d4b718805" providerId="ADAL" clId="{F70F92DB-B221-47BA-98AB-51E75B345F2C}" dt="2026-04-23T10:41:49.379" v="109" actId="47"/>
        <pc:sldMkLst>
          <pc:docMk/>
          <pc:sldMk cId="1219538862" sldId="485"/>
        </pc:sldMkLst>
      </pc:sldChg>
      <pc:sldChg chg="del">
        <pc:chgData name="Irina Neaga" userId="13ef5b0c-644d-4705-8b70-f94d4b718805" providerId="ADAL" clId="{F70F92DB-B221-47BA-98AB-51E75B345F2C}" dt="2026-04-23T10:42:08.612" v="136" actId="47"/>
        <pc:sldMkLst>
          <pc:docMk/>
          <pc:sldMk cId="2754260043" sldId="486"/>
        </pc:sldMkLst>
      </pc:sldChg>
      <pc:sldChg chg="del">
        <pc:chgData name="Irina Neaga" userId="13ef5b0c-644d-4705-8b70-f94d4b718805" providerId="ADAL" clId="{F70F92DB-B221-47BA-98AB-51E75B345F2C}" dt="2026-04-23T10:42:10.143" v="138" actId="47"/>
        <pc:sldMkLst>
          <pc:docMk/>
          <pc:sldMk cId="373686136" sldId="487"/>
        </pc:sldMkLst>
      </pc:sldChg>
      <pc:sldChg chg="del">
        <pc:chgData name="Irina Neaga" userId="13ef5b0c-644d-4705-8b70-f94d4b718805" providerId="ADAL" clId="{F70F92DB-B221-47BA-98AB-51E75B345F2C}" dt="2026-04-23T10:42:10.988" v="139" actId="47"/>
        <pc:sldMkLst>
          <pc:docMk/>
          <pc:sldMk cId="2872108685" sldId="488"/>
        </pc:sldMkLst>
      </pc:sldChg>
      <pc:sldChg chg="modSp new mod">
        <pc:chgData name="Irina Neaga" userId="13ef5b0c-644d-4705-8b70-f94d4b718805" providerId="ADAL" clId="{F70F92DB-B221-47BA-98AB-51E75B345F2C}" dt="2026-04-23T10:43:02.220" v="184" actId="20577"/>
        <pc:sldMkLst>
          <pc:docMk/>
          <pc:sldMk cId="2825064350" sldId="499"/>
        </pc:sldMkLst>
        <pc:spChg chg="mod">
          <ac:chgData name="Irina Neaga" userId="13ef5b0c-644d-4705-8b70-f94d4b718805" providerId="ADAL" clId="{F70F92DB-B221-47BA-98AB-51E75B345F2C}" dt="2026-04-23T10:43:02.220" v="184" actId="20577"/>
          <ac:spMkLst>
            <pc:docMk/>
            <pc:sldMk cId="2825064350" sldId="499"/>
            <ac:spMk id="2" creationId="{4007E67F-7025-2C69-75E2-9325A0C8CF2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39E13-4E61-4B47-A1CB-C810ED1B5CD1}" type="datetimeFigureOut">
              <a:rPr lang="en-GB" smtClean="0"/>
              <a:pPr/>
              <a:t>23/04/2026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2E16E-B8DF-4FF5-8EF7-7FB20C952B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49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A2E16E-B8DF-4FF5-8EF7-7FB20C952B03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2183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673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05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01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577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003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21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806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85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892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720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546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622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68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14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263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664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8460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849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04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4" r:id="rId2"/>
    <p:sldLayoutId id="2147483649" r:id="rId3"/>
    <p:sldLayoutId id="2147483660" r:id="rId4"/>
    <p:sldLayoutId id="2147483661" r:id="rId5"/>
    <p:sldLayoutId id="2147483662" r:id="rId6"/>
    <p:sldLayoutId id="2147483663" r:id="rId7"/>
    <p:sldLayoutId id="2147483650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52" r:id="rId14"/>
    <p:sldLayoutId id="2147483670" r:id="rId15"/>
    <p:sldLayoutId id="2147483671" r:id="rId16"/>
    <p:sldLayoutId id="2147483672" r:id="rId17"/>
    <p:sldLayoutId id="2147483673" r:id="rId18"/>
    <p:sldLayoutId id="2147483674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7E67F-7025-2C69-75E2-9325A0C8C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and Performance Monitoring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26EB9E-DD0F-7BF1-52CB-1303472D2D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0643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6911" y="706581"/>
            <a:ext cx="5326326" cy="4168607"/>
          </a:xfrm>
        </p:spPr>
      </p:pic>
      <p:sp>
        <p:nvSpPr>
          <p:cNvPr id="2" name="TextBox 1"/>
          <p:cNvSpPr txBox="1"/>
          <p:nvPr/>
        </p:nvSpPr>
        <p:spPr>
          <a:xfrm>
            <a:off x="2786912" y="414194"/>
            <a:ext cx="55465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38.1 </a:t>
            </a:r>
            <a:r>
              <a:rPr lang="en-GB" sz="1400" dirty="0"/>
              <a:t>The planning and control cycle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3A2ED4-4FFD-4FEA-AD56-6C374A444520}"/>
              </a:ext>
            </a:extLst>
          </p:cNvPr>
          <p:cNvSpPr txBox="1"/>
          <p:nvPr/>
        </p:nvSpPr>
        <p:spPr>
          <a:xfrm>
            <a:off x="2229854" y="501729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9371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86912" y="414194"/>
            <a:ext cx="55465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38.2 </a:t>
            </a:r>
            <a:r>
              <a:rPr lang="en-GB" sz="1400" dirty="0"/>
              <a:t>The balanced scorecard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7FD624-C3C0-4AFF-9F31-6779D85A1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4595" y="786417"/>
            <a:ext cx="5505450" cy="38671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4B6878-FFA7-4436-9133-9AF1DA8CCA34}"/>
              </a:ext>
            </a:extLst>
          </p:cNvPr>
          <p:cNvSpPr txBox="1"/>
          <p:nvPr/>
        </p:nvSpPr>
        <p:spPr>
          <a:xfrm>
            <a:off x="1905351" y="502579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31841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1525" y="1069046"/>
            <a:ext cx="6221413" cy="3791140"/>
          </a:xfrm>
        </p:spPr>
      </p:pic>
      <p:sp>
        <p:nvSpPr>
          <p:cNvPr id="2" name="TextBox 1"/>
          <p:cNvSpPr txBox="1"/>
          <p:nvPr/>
        </p:nvSpPr>
        <p:spPr>
          <a:xfrm>
            <a:off x="2026227" y="477982"/>
            <a:ext cx="6037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38.3 </a:t>
            </a:r>
            <a:r>
              <a:rPr lang="en-GB" sz="1400" dirty="0"/>
              <a:t>Balanced scorecard: typical measurements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44840D-3DAD-4F85-8834-E036A9C7DAF7}"/>
              </a:ext>
            </a:extLst>
          </p:cNvPr>
          <p:cNvSpPr txBox="1"/>
          <p:nvPr/>
        </p:nvSpPr>
        <p:spPr>
          <a:xfrm>
            <a:off x="1812586" y="5004046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4032555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B5282-4468-E75C-5C66-40A81892B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B5D9FF6-BCA7-BAB8-7039-5D3251BC9B72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69542F-97C9-9890-02A3-D68D2D4CB0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096" y="256422"/>
            <a:ext cx="6461401" cy="499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17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207" y="1496292"/>
            <a:ext cx="6493178" cy="3397948"/>
          </a:xfrm>
        </p:spPr>
      </p:pic>
      <p:sp>
        <p:nvSpPr>
          <p:cNvPr id="2" name="TextBox 1"/>
          <p:cNvSpPr txBox="1"/>
          <p:nvPr/>
        </p:nvSpPr>
        <p:spPr>
          <a:xfrm>
            <a:off x="2469207" y="831270"/>
            <a:ext cx="5444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38.4 </a:t>
            </a:r>
            <a:r>
              <a:rPr lang="en-GB" sz="1400" dirty="0"/>
              <a:t>Integrated supply chain metrics framework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15945C-00DC-43D5-964B-0F2FCF735E9D}"/>
              </a:ext>
            </a:extLst>
          </p:cNvPr>
          <p:cNvSpPr txBox="1"/>
          <p:nvPr/>
        </p:nvSpPr>
        <p:spPr>
          <a:xfrm>
            <a:off x="2229854" y="510009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770568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610898-181C-7559-957D-952908F42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E95613-B0B6-9444-CA14-FFA6622BF574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FEB490-0F3D-F4E0-B651-6F03FCEED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533" y="323629"/>
            <a:ext cx="8731428" cy="5032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493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4070" y="1025559"/>
            <a:ext cx="4007773" cy="4317356"/>
          </a:xfrm>
        </p:spPr>
      </p:pic>
      <p:sp>
        <p:nvSpPr>
          <p:cNvPr id="2" name="TextBox 1"/>
          <p:cNvSpPr txBox="1"/>
          <p:nvPr/>
        </p:nvSpPr>
        <p:spPr>
          <a:xfrm>
            <a:off x="2753591" y="363682"/>
            <a:ext cx="559030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38.5 </a:t>
            </a:r>
            <a:r>
              <a:rPr lang="en-GB" sz="1400" dirty="0"/>
              <a:t> The steps required to prepare and use an operating control system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96EB79-9087-47A6-8ED5-7CBE69669EA5}"/>
              </a:ext>
            </a:extLst>
          </p:cNvPr>
          <p:cNvSpPr txBox="1"/>
          <p:nvPr/>
        </p:nvSpPr>
        <p:spPr>
          <a:xfrm>
            <a:off x="1865595" y="530922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655069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4634" y="1290379"/>
            <a:ext cx="5888875" cy="3863771"/>
          </a:xfrm>
        </p:spPr>
      </p:pic>
      <p:sp>
        <p:nvSpPr>
          <p:cNvPr id="2" name="TextBox 1"/>
          <p:cNvSpPr txBox="1"/>
          <p:nvPr/>
        </p:nvSpPr>
        <p:spPr>
          <a:xfrm>
            <a:off x="2444634" y="644236"/>
            <a:ext cx="593043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38.6 </a:t>
            </a:r>
            <a:r>
              <a:rPr lang="en-GB" sz="1400" dirty="0"/>
              <a:t>Hierarchy of needs showing the different information requirements at the different levels of an organization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DDD579-7B31-4618-BD61-59F8DEC63FDF}"/>
              </a:ext>
            </a:extLst>
          </p:cNvPr>
          <p:cNvSpPr txBox="1"/>
          <p:nvPr/>
        </p:nvSpPr>
        <p:spPr>
          <a:xfrm>
            <a:off x="1786082" y="515415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292899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825" y="1293727"/>
            <a:ext cx="6484308" cy="3597592"/>
          </a:xfrm>
        </p:spPr>
      </p:pic>
      <p:sp>
        <p:nvSpPr>
          <p:cNvPr id="2" name="TextBox 1"/>
          <p:cNvSpPr txBox="1"/>
          <p:nvPr/>
        </p:nvSpPr>
        <p:spPr>
          <a:xfrm>
            <a:off x="2572720" y="893618"/>
            <a:ext cx="555297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38.7</a:t>
            </a:r>
            <a:r>
              <a:rPr lang="en-GB" sz="1400" dirty="0"/>
              <a:t> Hierarchical structure of a measurement system used by a household goods manufacturer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A38579-B20C-4672-B3E5-3064F8C2AC9F}"/>
              </a:ext>
            </a:extLst>
          </p:cNvPr>
          <p:cNvSpPr txBox="1"/>
          <p:nvPr/>
        </p:nvSpPr>
        <p:spPr>
          <a:xfrm>
            <a:off x="1786082" y="502981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3737801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438" y="644236"/>
            <a:ext cx="6453311" cy="4608644"/>
          </a:xfrm>
        </p:spPr>
      </p:pic>
      <p:sp>
        <p:nvSpPr>
          <p:cNvPr id="2" name="TextBox 1"/>
          <p:cNvSpPr txBox="1"/>
          <p:nvPr/>
        </p:nvSpPr>
        <p:spPr>
          <a:xfrm>
            <a:off x="2234045" y="249382"/>
            <a:ext cx="6192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38.8 </a:t>
            </a:r>
            <a:r>
              <a:rPr lang="en-GB" sz="1400" dirty="0"/>
              <a:t>A measurement dashboard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14B468-CF7A-4A53-9C24-9BE6E7DFE2F9}"/>
              </a:ext>
            </a:extLst>
          </p:cNvPr>
          <p:cNvSpPr txBox="1"/>
          <p:nvPr/>
        </p:nvSpPr>
        <p:spPr>
          <a:xfrm>
            <a:off x="1621947" y="5252880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654733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098" y="509154"/>
            <a:ext cx="5939800" cy="4525916"/>
          </a:xfrm>
        </p:spPr>
      </p:pic>
      <p:sp>
        <p:nvSpPr>
          <p:cNvPr id="2" name="TextBox 1"/>
          <p:cNvSpPr txBox="1"/>
          <p:nvPr/>
        </p:nvSpPr>
        <p:spPr>
          <a:xfrm>
            <a:off x="2549098" y="176645"/>
            <a:ext cx="59402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38.9 </a:t>
            </a:r>
            <a:r>
              <a:rPr lang="en-GB" sz="1400" dirty="0"/>
              <a:t>Example of actual measurements for the dashboard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3DFDA6-DC94-4DBE-A4B2-AF206123E099}"/>
              </a:ext>
            </a:extLst>
          </p:cNvPr>
          <p:cNvSpPr txBox="1"/>
          <p:nvPr/>
        </p:nvSpPr>
        <p:spPr>
          <a:xfrm>
            <a:off x="2051126" y="5105969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5319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471D29A-83CB-4AA7-9DFD-5D624E018DBD}"/>
              </a:ext>
            </a:extLst>
          </p:cNvPr>
          <p:cNvSpPr txBox="1"/>
          <p:nvPr/>
        </p:nvSpPr>
        <p:spPr>
          <a:xfrm>
            <a:off x="1695199" y="5023968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C85CC0-01BA-9F92-2205-BB40C97CA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0082" y="517172"/>
            <a:ext cx="6820124" cy="4506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579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391" y="633844"/>
            <a:ext cx="4419046" cy="3790447"/>
          </a:xfrm>
        </p:spPr>
      </p:pic>
      <p:sp>
        <p:nvSpPr>
          <p:cNvPr id="2" name="TextBox 1"/>
          <p:cNvSpPr txBox="1"/>
          <p:nvPr/>
        </p:nvSpPr>
        <p:spPr>
          <a:xfrm>
            <a:off x="3198391" y="232804"/>
            <a:ext cx="41687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39.1 </a:t>
            </a:r>
            <a:r>
              <a:rPr lang="en-GB" sz="1400" dirty="0"/>
              <a:t> Distribution Audit: General approach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83FCAF-1C60-43E7-9FC4-F8C16F056CD9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8135202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5848" y="867186"/>
            <a:ext cx="5196880" cy="3243401"/>
          </a:xfrm>
        </p:spPr>
      </p:pic>
      <p:sp>
        <p:nvSpPr>
          <p:cNvPr id="2" name="TextBox 1"/>
          <p:cNvSpPr txBox="1"/>
          <p:nvPr/>
        </p:nvSpPr>
        <p:spPr>
          <a:xfrm>
            <a:off x="2704289" y="472331"/>
            <a:ext cx="48499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39.2 </a:t>
            </a:r>
            <a:r>
              <a:rPr lang="en-GB" sz="1400" dirty="0"/>
              <a:t>Typical activity centres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54088C-8A5A-4863-8870-B92BF7278430}"/>
              </a:ext>
            </a:extLst>
          </p:cNvPr>
          <p:cNvSpPr txBox="1"/>
          <p:nvPr/>
        </p:nvSpPr>
        <p:spPr>
          <a:xfrm>
            <a:off x="1640308" y="4792011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2526708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6D6BB-0391-EB90-6E2C-CBE08C59F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B0AD4A9-4256-2A4E-E291-FFE696D24244}"/>
              </a:ext>
            </a:extLst>
          </p:cNvPr>
          <p:cNvSpPr txBox="1"/>
          <p:nvPr/>
        </p:nvSpPr>
        <p:spPr>
          <a:xfrm>
            <a:off x="507231" y="5476163"/>
            <a:ext cx="111775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E8AFB4-4886-A4FF-4FC9-29E01BDC9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282555" y="-1038836"/>
            <a:ext cx="5171283" cy="7824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3364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F5E2544-800E-209F-1F26-97C3EC591AA2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4446D1-23FC-03EC-D614-A4E3B17773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392" y="250606"/>
            <a:ext cx="7792537" cy="5001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363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9AD5C-24D5-CA1F-3683-86BED33C4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7140938-D494-78B1-5CE1-3891CB5AA2E6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6014A9-42F8-F214-817F-EABE98C556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799198" y="-879918"/>
            <a:ext cx="5302253" cy="765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7895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3B4D0-C23B-45F6-2179-62683511D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B1F703F-6E43-4856-1B18-33DDB2575DC5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105AAC-D528-634D-C7A8-D63B465DD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806" y="1224130"/>
            <a:ext cx="8352984" cy="3111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6476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6C8AE-D12D-4877-60A8-8D1EE9855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0D769A-3335-45A0-45C2-08C658AEF896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3419AE-075E-FB91-C139-8CFC9170F4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262" y="226402"/>
            <a:ext cx="5646853" cy="538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8374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88340A-0EA1-732D-25F8-D96A10B8A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E088308-914A-5BE5-1743-DB13AC470663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1A0ADD-BE20-0C2F-E044-D9B65DC5EC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541"/>
          <a:stretch>
            <a:fillRect/>
          </a:stretch>
        </p:blipFill>
        <p:spPr>
          <a:xfrm>
            <a:off x="1891255" y="171201"/>
            <a:ext cx="5420481" cy="5256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3931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F3DEB-EAD9-21EB-A613-12D631D1B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298344-2AD0-B095-A6CE-4A8E6BA14610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6C04A6-8602-8DF3-8732-ABA5DD2AC2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0237" y="621176"/>
            <a:ext cx="6894937" cy="467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696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E937BA-6E18-13A7-3DC8-949049538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125D8CC-BDBE-8AF2-9F40-980CD90B743A}"/>
              </a:ext>
            </a:extLst>
          </p:cNvPr>
          <p:cNvSpPr txBox="1"/>
          <p:nvPr/>
        </p:nvSpPr>
        <p:spPr>
          <a:xfrm>
            <a:off x="0" y="5523531"/>
            <a:ext cx="12059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25E934-AA61-5A98-A424-FD532BAC6D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792" y="1026692"/>
            <a:ext cx="7571699" cy="2958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4902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4047" y="2197894"/>
            <a:ext cx="16304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Figure 43.1 South Asia earthquake final scorecard</a:t>
            </a:r>
            <a:endParaRPr lang="en-GB" sz="14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E3CFE1-3240-4D96-8669-D91AD9D0EF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763" y="252251"/>
            <a:ext cx="5913898" cy="455940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AA1C5FD-19B0-49EE-B262-E429044E43C7}"/>
              </a:ext>
            </a:extLst>
          </p:cNvPr>
          <p:cNvSpPr txBox="1"/>
          <p:nvPr/>
        </p:nvSpPr>
        <p:spPr>
          <a:xfrm>
            <a:off x="1733073" y="4811652"/>
            <a:ext cx="7732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Source: Rushton, A, Croucher, P., Baker, P. &amp; Koliousis I. (2026) The Handbook of Logistics and Distribution Management, 8th Edition, Kogan Page, London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377867134"/>
      </p:ext>
    </p:extLst>
  </p:cSld>
  <p:clrMapOvr>
    <a:masterClrMapping/>
  </p:clrMapOvr>
</p:sld>
</file>

<file path=ppt/theme/theme1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936</Words>
  <Application>Microsoft Office PowerPoint</Application>
  <PresentationFormat>Widescreen</PresentationFormat>
  <Paragraphs>37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Kogan Page</vt:lpstr>
      <vt:lpstr>Cost and Performance Monitoring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Katleen Richardson</dc:creator>
  <cp:lastModifiedBy>Irina Neaga</cp:lastModifiedBy>
  <cp:revision>291</cp:revision>
  <dcterms:created xsi:type="dcterms:W3CDTF">2014-09-03T10:23:02Z</dcterms:created>
  <dcterms:modified xsi:type="dcterms:W3CDTF">2026-04-23T11:00:05Z</dcterms:modified>
</cp:coreProperties>
</file>