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2E8DC5-1368-A1FB-8EBD-CF7B731EDDCC}" v="127" dt="2025-11-21T02:34:03.079"/>
    <p1510:client id="{08F56883-28EF-B41A-E4CB-67DE0135BE5E}" v="520" dt="2025-11-21T12:46:11.545"/>
    <p1510:client id="{4B896621-E857-BC37-A82F-983EDEF3B322}" v="257" dt="2025-11-21T14:00:00.988"/>
    <p1510:client id="{973925F9-4645-9755-95D4-5C62007C7365}" v="19" dt="2025-11-21T10:54:39.721"/>
    <p1510:client id="{9E34022D-BC99-63CB-8632-39758CB21672}" v="168" dt="2025-11-21T10:46:40.7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viana Del Carmen Cevallos Cajamarca (2229923)" userId="S::2229923@student.uwtsd.ac.uk::40046775-7adf-4009-8b63-71782e3f4329" providerId="AD" clId="Web-{A2C7815C-9586-0DC1-01F4-750C9404E314}"/>
    <pc:docChg chg="modSld">
      <pc:chgData name="Viviana Del Carmen Cevallos Cajamarca (2229923)" userId="S::2229923@student.uwtsd.ac.uk::40046775-7adf-4009-8b63-71782e3f4329" providerId="AD" clId="Web-{A2C7815C-9586-0DC1-01F4-750C9404E314}" dt="2025-11-18T11:29:25.233" v="7" actId="20577"/>
      <pc:docMkLst>
        <pc:docMk/>
      </pc:docMkLst>
      <pc:sldChg chg="modSp">
        <pc:chgData name="Viviana Del Carmen Cevallos Cajamarca (2229923)" userId="S::2229923@student.uwtsd.ac.uk::40046775-7adf-4009-8b63-71782e3f4329" providerId="AD" clId="Web-{A2C7815C-9586-0DC1-01F4-750C9404E314}" dt="2025-11-18T11:29:25.233" v="7" actId="20577"/>
        <pc:sldMkLst>
          <pc:docMk/>
          <pc:sldMk cId="2727470415" sldId="257"/>
        </pc:sldMkLst>
        <pc:spChg chg="mod">
          <ac:chgData name="Viviana Del Carmen Cevallos Cajamarca (2229923)" userId="S::2229923@student.uwtsd.ac.uk::40046775-7adf-4009-8b63-71782e3f4329" providerId="AD" clId="Web-{A2C7815C-9586-0DC1-01F4-750C9404E314}" dt="2025-11-18T11:29:25.233" v="7" actId="20577"/>
          <ac:spMkLst>
            <pc:docMk/>
            <pc:sldMk cId="2727470415" sldId="257"/>
            <ac:spMk id="3" creationId="{C51961EF-CC71-0BAE-B275-4F4191713176}"/>
          </ac:spMkLst>
        </pc:spChg>
      </pc:sldChg>
    </pc:docChg>
  </pc:docChgLst>
  <pc:docChgLst>
    <pc:chgData name="Viviana Del Carmen Cevallos Cajamarca (2229923)" userId="S::2229923@student.uwtsd.ac.uk::40046775-7adf-4009-8b63-71782e3f4329" providerId="AD" clId="Web-{9E34022D-BC99-63CB-8632-39758CB21672}"/>
    <pc:docChg chg="addSld modSld">
      <pc:chgData name="Viviana Del Carmen Cevallos Cajamarca (2229923)" userId="S::2229923@student.uwtsd.ac.uk::40046775-7adf-4009-8b63-71782e3f4329" providerId="AD" clId="Web-{9E34022D-BC99-63CB-8632-39758CB21672}" dt="2025-11-21T10:46:40.729" v="168" actId="20577"/>
      <pc:docMkLst>
        <pc:docMk/>
      </pc:docMkLst>
      <pc:sldChg chg="modSp">
        <pc:chgData name="Viviana Del Carmen Cevallos Cajamarca (2229923)" userId="S::2229923@student.uwtsd.ac.uk::40046775-7adf-4009-8b63-71782e3f4329" providerId="AD" clId="Web-{9E34022D-BC99-63CB-8632-39758CB21672}" dt="2025-11-21T10:29:09.370" v="5" actId="20577"/>
        <pc:sldMkLst>
          <pc:docMk/>
          <pc:sldMk cId="2727470415" sldId="257"/>
        </pc:sldMkLst>
        <pc:spChg chg="mod">
          <ac:chgData name="Viviana Del Carmen Cevallos Cajamarca (2229923)" userId="S::2229923@student.uwtsd.ac.uk::40046775-7adf-4009-8b63-71782e3f4329" providerId="AD" clId="Web-{9E34022D-BC99-63CB-8632-39758CB21672}" dt="2025-11-21T10:29:09.370" v="5" actId="20577"/>
          <ac:spMkLst>
            <pc:docMk/>
            <pc:sldMk cId="2727470415" sldId="257"/>
            <ac:spMk id="2" creationId="{3C6E8EA5-AB6A-7111-9937-83E15BB87AC1}"/>
          </ac:spMkLst>
        </pc:spChg>
      </pc:sldChg>
      <pc:sldChg chg="modSp">
        <pc:chgData name="Viviana Del Carmen Cevallos Cajamarca (2229923)" userId="S::2229923@student.uwtsd.ac.uk::40046775-7adf-4009-8b63-71782e3f4329" providerId="AD" clId="Web-{9E34022D-BC99-63CB-8632-39758CB21672}" dt="2025-11-21T10:29:18.542" v="6" actId="20577"/>
        <pc:sldMkLst>
          <pc:docMk/>
          <pc:sldMk cId="2571335310" sldId="258"/>
        </pc:sldMkLst>
        <pc:spChg chg="mod">
          <ac:chgData name="Viviana Del Carmen Cevallos Cajamarca (2229923)" userId="S::2229923@student.uwtsd.ac.uk::40046775-7adf-4009-8b63-71782e3f4329" providerId="AD" clId="Web-{9E34022D-BC99-63CB-8632-39758CB21672}" dt="2025-11-21T10:29:18.542" v="6" actId="20577"/>
          <ac:spMkLst>
            <pc:docMk/>
            <pc:sldMk cId="2571335310" sldId="258"/>
            <ac:spMk id="2" creationId="{129B9C30-549C-3BE8-9208-9ECBBA563D3E}"/>
          </ac:spMkLst>
        </pc:spChg>
      </pc:sldChg>
      <pc:sldChg chg="modSp">
        <pc:chgData name="Viviana Del Carmen Cevallos Cajamarca (2229923)" userId="S::2229923@student.uwtsd.ac.uk::40046775-7adf-4009-8b63-71782e3f4329" providerId="AD" clId="Web-{9E34022D-BC99-63CB-8632-39758CB21672}" dt="2025-11-21T10:29:39.839" v="9" actId="20577"/>
        <pc:sldMkLst>
          <pc:docMk/>
          <pc:sldMk cId="4192578339" sldId="259"/>
        </pc:sldMkLst>
        <pc:spChg chg="mod">
          <ac:chgData name="Viviana Del Carmen Cevallos Cajamarca (2229923)" userId="S::2229923@student.uwtsd.ac.uk::40046775-7adf-4009-8b63-71782e3f4329" providerId="AD" clId="Web-{9E34022D-BC99-63CB-8632-39758CB21672}" dt="2025-11-21T10:29:39.839" v="9" actId="20577"/>
          <ac:spMkLst>
            <pc:docMk/>
            <pc:sldMk cId="4192578339" sldId="259"/>
            <ac:spMk id="2" creationId="{4A4E6865-0C8D-AAC0-51E4-E5B663AD7106}"/>
          </ac:spMkLst>
        </pc:spChg>
      </pc:sldChg>
      <pc:sldChg chg="modSp">
        <pc:chgData name="Viviana Del Carmen Cevallos Cajamarca (2229923)" userId="S::2229923@student.uwtsd.ac.uk::40046775-7adf-4009-8b63-71782e3f4329" providerId="AD" clId="Web-{9E34022D-BC99-63CB-8632-39758CB21672}" dt="2025-11-21T10:29:53.231" v="11" actId="20577"/>
        <pc:sldMkLst>
          <pc:docMk/>
          <pc:sldMk cId="344914019" sldId="260"/>
        </pc:sldMkLst>
        <pc:spChg chg="mod">
          <ac:chgData name="Viviana Del Carmen Cevallos Cajamarca (2229923)" userId="S::2229923@student.uwtsd.ac.uk::40046775-7adf-4009-8b63-71782e3f4329" providerId="AD" clId="Web-{9E34022D-BC99-63CB-8632-39758CB21672}" dt="2025-11-21T10:29:53.231" v="11" actId="20577"/>
          <ac:spMkLst>
            <pc:docMk/>
            <pc:sldMk cId="344914019" sldId="260"/>
            <ac:spMk id="2" creationId="{A0DE41A9-0D48-EBE6-0E7E-B7F6C354908E}"/>
          </ac:spMkLst>
        </pc:spChg>
      </pc:sldChg>
      <pc:sldChg chg="modSp">
        <pc:chgData name="Viviana Del Carmen Cevallos Cajamarca (2229923)" userId="S::2229923@student.uwtsd.ac.uk::40046775-7adf-4009-8b63-71782e3f4329" providerId="AD" clId="Web-{9E34022D-BC99-63CB-8632-39758CB21672}" dt="2025-11-21T10:46:40.729" v="168" actId="20577"/>
        <pc:sldMkLst>
          <pc:docMk/>
          <pc:sldMk cId="1338300888" sldId="261"/>
        </pc:sldMkLst>
        <pc:spChg chg="mod">
          <ac:chgData name="Viviana Del Carmen Cevallos Cajamarca (2229923)" userId="S::2229923@student.uwtsd.ac.uk::40046775-7adf-4009-8b63-71782e3f4329" providerId="AD" clId="Web-{9E34022D-BC99-63CB-8632-39758CB21672}" dt="2025-11-21T10:30:09.840" v="13" actId="20577"/>
          <ac:spMkLst>
            <pc:docMk/>
            <pc:sldMk cId="1338300888" sldId="261"/>
            <ac:spMk id="2" creationId="{6D6070F1-400B-37FF-ADB3-70D53BA938DC}"/>
          </ac:spMkLst>
        </pc:spChg>
        <pc:spChg chg="mod">
          <ac:chgData name="Viviana Del Carmen Cevallos Cajamarca (2229923)" userId="S::2229923@student.uwtsd.ac.uk::40046775-7adf-4009-8b63-71782e3f4329" providerId="AD" clId="Web-{9E34022D-BC99-63CB-8632-39758CB21672}" dt="2025-11-21T10:46:40.729" v="168" actId="20577"/>
          <ac:spMkLst>
            <pc:docMk/>
            <pc:sldMk cId="1338300888" sldId="261"/>
            <ac:spMk id="3" creationId="{51330FEE-E06C-B4F7-2065-3FC84EEEA9B7}"/>
          </ac:spMkLst>
        </pc:spChg>
      </pc:sldChg>
      <pc:sldChg chg="modSp">
        <pc:chgData name="Viviana Del Carmen Cevallos Cajamarca (2229923)" userId="S::2229923@student.uwtsd.ac.uk::40046775-7adf-4009-8b63-71782e3f4329" providerId="AD" clId="Web-{9E34022D-BC99-63CB-8632-39758CB21672}" dt="2025-11-21T10:34:20.782" v="51" actId="14100"/>
        <pc:sldMkLst>
          <pc:docMk/>
          <pc:sldMk cId="2861969090" sldId="263"/>
        </pc:sldMkLst>
        <pc:spChg chg="mod">
          <ac:chgData name="Viviana Del Carmen Cevallos Cajamarca (2229923)" userId="S::2229923@student.uwtsd.ac.uk::40046775-7adf-4009-8b63-71782e3f4329" providerId="AD" clId="Web-{9E34022D-BC99-63CB-8632-39758CB21672}" dt="2025-11-21T10:34:20.782" v="51" actId="14100"/>
          <ac:spMkLst>
            <pc:docMk/>
            <pc:sldMk cId="2861969090" sldId="263"/>
            <ac:spMk id="3" creationId="{D1966FE1-1B73-5096-89AD-7244C898516F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9E34022D-BC99-63CB-8632-39758CB21672}" dt="2025-11-21T10:42:23.883" v="138" actId="20577"/>
        <pc:sldMkLst>
          <pc:docMk/>
          <pc:sldMk cId="4013709977" sldId="264"/>
        </pc:sldMkLst>
        <pc:spChg chg="mod">
          <ac:chgData name="Viviana Del Carmen Cevallos Cajamarca (2229923)" userId="S::2229923@student.uwtsd.ac.uk::40046775-7adf-4009-8b63-71782e3f4329" providerId="AD" clId="Web-{9E34022D-BC99-63CB-8632-39758CB21672}" dt="2025-11-21T10:36:55.440" v="55" actId="20577"/>
          <ac:spMkLst>
            <pc:docMk/>
            <pc:sldMk cId="4013709977" sldId="264"/>
            <ac:spMk id="2" creationId="{31979C99-B82D-47A0-EB19-F229B470D232}"/>
          </ac:spMkLst>
        </pc:spChg>
        <pc:spChg chg="mod">
          <ac:chgData name="Viviana Del Carmen Cevallos Cajamarca (2229923)" userId="S::2229923@student.uwtsd.ac.uk::40046775-7adf-4009-8b63-71782e3f4329" providerId="AD" clId="Web-{9E34022D-BC99-63CB-8632-39758CB21672}" dt="2025-11-21T10:42:23.883" v="138" actId="20577"/>
          <ac:spMkLst>
            <pc:docMk/>
            <pc:sldMk cId="4013709977" sldId="264"/>
            <ac:spMk id="3" creationId="{7EC4ED88-00F3-972D-045F-3852E048F5C7}"/>
          </ac:spMkLst>
        </pc:spChg>
      </pc:sldChg>
    </pc:docChg>
  </pc:docChgLst>
  <pc:docChgLst>
    <pc:chgData name="Viviana Del Carmen Cevallos Cajamarca (2229923)" userId="S::2229923@student.uwtsd.ac.uk::40046775-7adf-4009-8b63-71782e3f4329" providerId="AD" clId="Web-{76453D0A-6391-FA1E-6C4A-87F100266E15}"/>
    <pc:docChg chg="addSld modSld">
      <pc:chgData name="Viviana Del Carmen Cevallos Cajamarca (2229923)" userId="S::2229923@student.uwtsd.ac.uk::40046775-7adf-4009-8b63-71782e3f4329" providerId="AD" clId="Web-{76453D0A-6391-FA1E-6C4A-87F100266E15}" dt="2025-11-18T09:31:35.702" v="122"/>
      <pc:docMkLst>
        <pc:docMk/>
      </pc:docMkLst>
      <pc:sldChg chg="modSp">
        <pc:chgData name="Viviana Del Carmen Cevallos Cajamarca (2229923)" userId="S::2229923@student.uwtsd.ac.uk::40046775-7adf-4009-8b63-71782e3f4329" providerId="AD" clId="Web-{76453D0A-6391-FA1E-6C4A-87F100266E15}" dt="2025-11-18T09:13:05.277" v="27" actId="20577"/>
        <pc:sldMkLst>
          <pc:docMk/>
          <pc:sldMk cId="109857222" sldId="256"/>
        </pc:sldMkLst>
        <pc:spChg chg="mod">
          <ac:chgData name="Viviana Del Carmen Cevallos Cajamarca (2229923)" userId="S::2229923@student.uwtsd.ac.uk::40046775-7adf-4009-8b63-71782e3f4329" providerId="AD" clId="Web-{76453D0A-6391-FA1E-6C4A-87F100266E15}" dt="2025-11-18T09:13:05.277" v="27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76453D0A-6391-FA1E-6C4A-87F100266E15}" dt="2025-11-18T09:22:34.727" v="66" actId="20577"/>
        <pc:sldMkLst>
          <pc:docMk/>
          <pc:sldMk cId="2727470415" sldId="257"/>
        </pc:sldMkLst>
        <pc:spChg chg="mod">
          <ac:chgData name="Viviana Del Carmen Cevallos Cajamarca (2229923)" userId="S::2229923@student.uwtsd.ac.uk::40046775-7adf-4009-8b63-71782e3f4329" providerId="AD" clId="Web-{76453D0A-6391-FA1E-6C4A-87F100266E15}" dt="2025-11-18T09:13:51.419" v="30" actId="20577"/>
          <ac:spMkLst>
            <pc:docMk/>
            <pc:sldMk cId="2727470415" sldId="257"/>
            <ac:spMk id="2" creationId="{3C6E8EA5-AB6A-7111-9937-83E15BB87AC1}"/>
          </ac:spMkLst>
        </pc:spChg>
        <pc:spChg chg="mod">
          <ac:chgData name="Viviana Del Carmen Cevallos Cajamarca (2229923)" userId="S::2229923@student.uwtsd.ac.uk::40046775-7adf-4009-8b63-71782e3f4329" providerId="AD" clId="Web-{76453D0A-6391-FA1E-6C4A-87F100266E15}" dt="2025-11-18T09:22:34.727" v="66" actId="20577"/>
          <ac:spMkLst>
            <pc:docMk/>
            <pc:sldMk cId="2727470415" sldId="257"/>
            <ac:spMk id="3" creationId="{C51961EF-CC71-0BAE-B275-4F4191713176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76453D0A-6391-FA1E-6C4A-87F100266E15}" dt="2025-11-18T09:24:57.030" v="78" actId="20577"/>
        <pc:sldMkLst>
          <pc:docMk/>
          <pc:sldMk cId="2571335310" sldId="258"/>
        </pc:sldMkLst>
        <pc:spChg chg="mod">
          <ac:chgData name="Viviana Del Carmen Cevallos Cajamarca (2229923)" userId="S::2229923@student.uwtsd.ac.uk::40046775-7adf-4009-8b63-71782e3f4329" providerId="AD" clId="Web-{76453D0A-6391-FA1E-6C4A-87F100266E15}" dt="2025-11-18T09:23:39.136" v="70" actId="20577"/>
          <ac:spMkLst>
            <pc:docMk/>
            <pc:sldMk cId="2571335310" sldId="258"/>
            <ac:spMk id="2" creationId="{129B9C30-549C-3BE8-9208-9ECBBA563D3E}"/>
          </ac:spMkLst>
        </pc:spChg>
        <pc:spChg chg="mod">
          <ac:chgData name="Viviana Del Carmen Cevallos Cajamarca (2229923)" userId="S::2229923@student.uwtsd.ac.uk::40046775-7adf-4009-8b63-71782e3f4329" providerId="AD" clId="Web-{76453D0A-6391-FA1E-6C4A-87F100266E15}" dt="2025-11-18T09:24:57.030" v="78" actId="20577"/>
          <ac:spMkLst>
            <pc:docMk/>
            <pc:sldMk cId="2571335310" sldId="258"/>
            <ac:spMk id="3" creationId="{33AFC9FB-C712-795E-E41E-8620CB0EE109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76453D0A-6391-FA1E-6C4A-87F100266E15}" dt="2025-11-18T09:27:23.989" v="101" actId="20577"/>
        <pc:sldMkLst>
          <pc:docMk/>
          <pc:sldMk cId="4192578339" sldId="259"/>
        </pc:sldMkLst>
        <pc:spChg chg="mod">
          <ac:chgData name="Viviana Del Carmen Cevallos Cajamarca (2229923)" userId="S::2229923@student.uwtsd.ac.uk::40046775-7adf-4009-8b63-71782e3f4329" providerId="AD" clId="Web-{76453D0A-6391-FA1E-6C4A-87F100266E15}" dt="2025-11-18T09:25:31.844" v="81" actId="20577"/>
          <ac:spMkLst>
            <pc:docMk/>
            <pc:sldMk cId="4192578339" sldId="259"/>
            <ac:spMk id="2" creationId="{4A4E6865-0C8D-AAC0-51E4-E5B663AD7106}"/>
          </ac:spMkLst>
        </pc:spChg>
        <pc:spChg chg="mod">
          <ac:chgData name="Viviana Del Carmen Cevallos Cajamarca (2229923)" userId="S::2229923@student.uwtsd.ac.uk::40046775-7adf-4009-8b63-71782e3f4329" providerId="AD" clId="Web-{76453D0A-6391-FA1E-6C4A-87F100266E15}" dt="2025-11-18T09:27:23.989" v="101" actId="20577"/>
          <ac:spMkLst>
            <pc:docMk/>
            <pc:sldMk cId="4192578339" sldId="259"/>
            <ac:spMk id="3" creationId="{4D4C2284-F7D3-C6CC-726C-DD93D986BE55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76453D0A-6391-FA1E-6C4A-87F100266E15}" dt="2025-11-18T09:29:25.057" v="113" actId="20577"/>
        <pc:sldMkLst>
          <pc:docMk/>
          <pc:sldMk cId="344914019" sldId="260"/>
        </pc:sldMkLst>
        <pc:spChg chg="mod">
          <ac:chgData name="Viviana Del Carmen Cevallos Cajamarca (2229923)" userId="S::2229923@student.uwtsd.ac.uk::40046775-7adf-4009-8b63-71782e3f4329" providerId="AD" clId="Web-{76453D0A-6391-FA1E-6C4A-87F100266E15}" dt="2025-11-18T09:27:59.085" v="104" actId="20577"/>
          <ac:spMkLst>
            <pc:docMk/>
            <pc:sldMk cId="344914019" sldId="260"/>
            <ac:spMk id="2" creationId="{A0DE41A9-0D48-EBE6-0E7E-B7F6C354908E}"/>
          </ac:spMkLst>
        </pc:spChg>
        <pc:spChg chg="mod">
          <ac:chgData name="Viviana Del Carmen Cevallos Cajamarca (2229923)" userId="S::2229923@student.uwtsd.ac.uk::40046775-7adf-4009-8b63-71782e3f4329" providerId="AD" clId="Web-{76453D0A-6391-FA1E-6C4A-87F100266E15}" dt="2025-11-18T09:29:25.057" v="113" actId="20577"/>
          <ac:spMkLst>
            <pc:docMk/>
            <pc:sldMk cId="344914019" sldId="260"/>
            <ac:spMk id="3" creationId="{0A6B22F1-3238-CEE6-628F-490FBF21D9E5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76453D0A-6391-FA1E-6C4A-87F100266E15}" dt="2025-11-18T09:31:33.796" v="121" actId="20577"/>
        <pc:sldMkLst>
          <pc:docMk/>
          <pc:sldMk cId="1338300888" sldId="261"/>
        </pc:sldMkLst>
        <pc:spChg chg="mod">
          <ac:chgData name="Viviana Del Carmen Cevallos Cajamarca (2229923)" userId="S::2229923@student.uwtsd.ac.uk::40046775-7adf-4009-8b63-71782e3f4329" providerId="AD" clId="Web-{76453D0A-6391-FA1E-6C4A-87F100266E15}" dt="2025-11-18T09:30:44.857" v="116" actId="20577"/>
          <ac:spMkLst>
            <pc:docMk/>
            <pc:sldMk cId="1338300888" sldId="261"/>
            <ac:spMk id="2" creationId="{6D6070F1-400B-37FF-ADB3-70D53BA938DC}"/>
          </ac:spMkLst>
        </pc:spChg>
        <pc:spChg chg="mod">
          <ac:chgData name="Viviana Del Carmen Cevallos Cajamarca (2229923)" userId="S::2229923@student.uwtsd.ac.uk::40046775-7adf-4009-8b63-71782e3f4329" providerId="AD" clId="Web-{76453D0A-6391-FA1E-6C4A-87F100266E15}" dt="2025-11-18T09:31:33.796" v="121" actId="20577"/>
          <ac:spMkLst>
            <pc:docMk/>
            <pc:sldMk cId="1338300888" sldId="261"/>
            <ac:spMk id="3" creationId="{51330FEE-E06C-B4F7-2065-3FC84EEEA9B7}"/>
          </ac:spMkLst>
        </pc:spChg>
      </pc:sldChg>
      <pc:sldChg chg="new">
        <pc:chgData name="Viviana Del Carmen Cevallos Cajamarca (2229923)" userId="S::2229923@student.uwtsd.ac.uk::40046775-7adf-4009-8b63-71782e3f4329" providerId="AD" clId="Web-{76453D0A-6391-FA1E-6C4A-87F100266E15}" dt="2025-11-18T09:31:35.702" v="122"/>
        <pc:sldMkLst>
          <pc:docMk/>
          <pc:sldMk cId="178104932" sldId="262"/>
        </pc:sldMkLst>
      </pc:sldChg>
    </pc:docChg>
  </pc:docChgLst>
  <pc:docChgLst>
    <pc:chgData name="Viviana Del Carmen Cevallos Cajamarca (2229923)" userId="S::2229923@student.uwtsd.ac.uk::40046775-7adf-4009-8b63-71782e3f4329" providerId="AD" clId="Web-{973925F9-4645-9755-95D4-5C62007C7365}"/>
    <pc:docChg chg="addSld delSld modSld sldOrd">
      <pc:chgData name="Viviana Del Carmen Cevallos Cajamarca (2229923)" userId="S::2229923@student.uwtsd.ac.uk::40046775-7adf-4009-8b63-71782e3f4329" providerId="AD" clId="Web-{973925F9-4645-9755-95D4-5C62007C7365}" dt="2025-11-21T10:54:39.721" v="17"/>
      <pc:docMkLst>
        <pc:docMk/>
      </pc:docMkLst>
      <pc:sldChg chg="modSp ord">
        <pc:chgData name="Viviana Del Carmen Cevallos Cajamarca (2229923)" userId="S::2229923@student.uwtsd.ac.uk::40046775-7adf-4009-8b63-71782e3f4329" providerId="AD" clId="Web-{973925F9-4645-9755-95D4-5C62007C7365}" dt="2025-11-21T10:54:20.252" v="12" actId="20577"/>
        <pc:sldMkLst>
          <pc:docMk/>
          <pc:sldMk cId="4013709977" sldId="264"/>
        </pc:sldMkLst>
        <pc:spChg chg="mod">
          <ac:chgData name="Viviana Del Carmen Cevallos Cajamarca (2229923)" userId="S::2229923@student.uwtsd.ac.uk::40046775-7adf-4009-8b63-71782e3f4329" providerId="AD" clId="Web-{973925F9-4645-9755-95D4-5C62007C7365}" dt="2025-11-21T10:54:20.252" v="12" actId="20577"/>
          <ac:spMkLst>
            <pc:docMk/>
            <pc:sldMk cId="4013709977" sldId="264"/>
            <ac:spMk id="3" creationId="{7EC4ED88-00F3-972D-045F-3852E048F5C7}"/>
          </ac:spMkLst>
        </pc:spChg>
      </pc:sldChg>
      <pc:sldChg chg="new">
        <pc:chgData name="Viviana Del Carmen Cevallos Cajamarca (2229923)" userId="S::2229923@student.uwtsd.ac.uk::40046775-7adf-4009-8b63-71782e3f4329" providerId="AD" clId="Web-{973925F9-4645-9755-95D4-5C62007C7365}" dt="2025-11-21T10:54:33.268" v="13"/>
        <pc:sldMkLst>
          <pc:docMk/>
          <pc:sldMk cId="372560555" sldId="265"/>
        </pc:sldMkLst>
      </pc:sldChg>
      <pc:sldChg chg="new">
        <pc:chgData name="Viviana Del Carmen Cevallos Cajamarca (2229923)" userId="S::2229923@student.uwtsd.ac.uk::40046775-7adf-4009-8b63-71782e3f4329" providerId="AD" clId="Web-{973925F9-4645-9755-95D4-5C62007C7365}" dt="2025-11-21T10:54:34.252" v="14"/>
        <pc:sldMkLst>
          <pc:docMk/>
          <pc:sldMk cId="3556087018" sldId="266"/>
        </pc:sldMkLst>
      </pc:sldChg>
      <pc:sldChg chg="new">
        <pc:chgData name="Viviana Del Carmen Cevallos Cajamarca (2229923)" userId="S::2229923@student.uwtsd.ac.uk::40046775-7adf-4009-8b63-71782e3f4329" providerId="AD" clId="Web-{973925F9-4645-9755-95D4-5C62007C7365}" dt="2025-11-21T10:54:35.221" v="15"/>
        <pc:sldMkLst>
          <pc:docMk/>
          <pc:sldMk cId="477714870" sldId="267"/>
        </pc:sldMkLst>
      </pc:sldChg>
      <pc:sldChg chg="new del">
        <pc:chgData name="Viviana Del Carmen Cevallos Cajamarca (2229923)" userId="S::2229923@student.uwtsd.ac.uk::40046775-7adf-4009-8b63-71782e3f4329" providerId="AD" clId="Web-{973925F9-4645-9755-95D4-5C62007C7365}" dt="2025-11-21T10:54:39.721" v="17"/>
        <pc:sldMkLst>
          <pc:docMk/>
          <pc:sldMk cId="1471723434" sldId="268"/>
        </pc:sldMkLst>
      </pc:sldChg>
    </pc:docChg>
  </pc:docChgLst>
  <pc:docChgLst>
    <pc:chgData name="Viviana Del Carmen Cevallos Cajamarca (2229923)" userId="S::2229923@student.uwtsd.ac.uk::40046775-7adf-4009-8b63-71782e3f4329" providerId="AD" clId="Web-{42E314F5-D0D7-1686-A6A3-790F8B511E25}"/>
    <pc:docChg chg="modSld">
      <pc:chgData name="Viviana Del Carmen Cevallos Cajamarca (2229923)" userId="S::2229923@student.uwtsd.ac.uk::40046775-7adf-4009-8b63-71782e3f4329" providerId="AD" clId="Web-{42E314F5-D0D7-1686-A6A3-790F8B511E25}" dt="2025-11-17T18:03:21.551" v="134" actId="1076"/>
      <pc:docMkLst>
        <pc:docMk/>
      </pc:docMkLst>
      <pc:sldChg chg="modSp">
        <pc:chgData name="Viviana Del Carmen Cevallos Cajamarca (2229923)" userId="S::2229923@student.uwtsd.ac.uk::40046775-7adf-4009-8b63-71782e3f4329" providerId="AD" clId="Web-{42E314F5-D0D7-1686-A6A3-790F8B511E25}" dt="2025-11-17T18:03:21.551" v="134" actId="1076"/>
        <pc:sldMkLst>
          <pc:docMk/>
          <pc:sldMk cId="109857222" sldId="256"/>
        </pc:sldMkLst>
        <pc:spChg chg="mod">
          <ac:chgData name="Viviana Del Carmen Cevallos Cajamarca (2229923)" userId="S::2229923@student.uwtsd.ac.uk::40046775-7adf-4009-8b63-71782e3f4329" providerId="AD" clId="Web-{42E314F5-D0D7-1686-A6A3-790F8B511E25}" dt="2025-11-17T18:03:21.551" v="134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Viviana Del Carmen Cevallos Cajamarca (2229923)" userId="S::2229923@student.uwtsd.ac.uk::40046775-7adf-4009-8b63-71782e3f4329" providerId="AD" clId="Web-{42E314F5-D0D7-1686-A6A3-790F8B511E25}" dt="2025-11-17T18:02:51.441" v="133" actId="14100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Viviana Del Carmen Cevallos Cajamarca (2229923)" userId="S::2229923@student.uwtsd.ac.uk::40046775-7adf-4009-8b63-71782e3f4329" providerId="AD" clId="Web-{86C88667-1158-8756-9899-89A21B35E11B}"/>
    <pc:docChg chg="mod modSld addMainMaster delMainMaster">
      <pc:chgData name="Viviana Del Carmen Cevallos Cajamarca (2229923)" userId="S::2229923@student.uwtsd.ac.uk::40046775-7adf-4009-8b63-71782e3f4329" providerId="AD" clId="Web-{86C88667-1158-8756-9899-89A21B35E11B}" dt="2025-11-18T10:33:33.426" v="102" actId="20577"/>
      <pc:docMkLst>
        <pc:docMk/>
      </pc:docMkLst>
      <pc:sldChg chg="modSp mod modClrScheme chgLayout">
        <pc:chgData name="Viviana Del Carmen Cevallos Cajamarca (2229923)" userId="S::2229923@student.uwtsd.ac.uk::40046775-7adf-4009-8b63-71782e3f4329" providerId="AD" clId="Web-{86C88667-1158-8756-9899-89A21B35E11B}" dt="2025-11-18T10:33:33.426" v="102" actId="20577"/>
        <pc:sldMkLst>
          <pc:docMk/>
          <pc:sldMk cId="109857222" sldId="256"/>
        </pc:sldMkLst>
        <pc:spChg chg="mod ord">
          <ac:chgData name="Viviana Del Carmen Cevallos Cajamarca (2229923)" userId="S::2229923@student.uwtsd.ac.uk::40046775-7adf-4009-8b63-71782e3f4329" providerId="AD" clId="Web-{86C88667-1158-8756-9899-89A21B35E11B}" dt="2025-11-18T10:23:41.416" v="9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Viviana Del Carmen Cevallos Cajamarca (2229923)" userId="S::2229923@student.uwtsd.ac.uk::40046775-7adf-4009-8b63-71782e3f4329" providerId="AD" clId="Web-{86C88667-1158-8756-9899-89A21B35E11B}" dt="2025-11-18T10:33:33.426" v="102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Viviana Del Carmen Cevallos Cajamarca (2229923)" userId="S::2229923@student.uwtsd.ac.uk::40046775-7adf-4009-8b63-71782e3f4329" providerId="AD" clId="Web-{86C88667-1158-8756-9899-89A21B35E11B}" dt="2025-11-18T10:22:44.692" v="6"/>
        <pc:sldMkLst>
          <pc:docMk/>
          <pc:sldMk cId="2727470415" sldId="257"/>
        </pc:sldMkLst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2727470415" sldId="257"/>
            <ac:spMk id="2" creationId="{3C6E8EA5-AB6A-7111-9937-83E15BB87AC1}"/>
          </ac:spMkLst>
        </pc:spChg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2727470415" sldId="257"/>
            <ac:spMk id="3" creationId="{C51961EF-CC71-0BAE-B275-4F4191713176}"/>
          </ac:spMkLst>
        </pc:spChg>
      </pc:sldChg>
      <pc:sldChg chg="modSp mod modClrScheme chgLayout">
        <pc:chgData name="Viviana Del Carmen Cevallos Cajamarca (2229923)" userId="S::2229923@student.uwtsd.ac.uk::40046775-7adf-4009-8b63-71782e3f4329" providerId="AD" clId="Web-{86C88667-1158-8756-9899-89A21B35E11B}" dt="2025-11-18T10:22:44.692" v="6"/>
        <pc:sldMkLst>
          <pc:docMk/>
          <pc:sldMk cId="2571335310" sldId="258"/>
        </pc:sldMkLst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2571335310" sldId="258"/>
            <ac:spMk id="2" creationId="{129B9C30-549C-3BE8-9208-9ECBBA563D3E}"/>
          </ac:spMkLst>
        </pc:spChg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2571335310" sldId="258"/>
            <ac:spMk id="3" creationId="{33AFC9FB-C712-795E-E41E-8620CB0EE109}"/>
          </ac:spMkLst>
        </pc:spChg>
      </pc:sldChg>
      <pc:sldChg chg="modSp mod modClrScheme chgLayout">
        <pc:chgData name="Viviana Del Carmen Cevallos Cajamarca (2229923)" userId="S::2229923@student.uwtsd.ac.uk::40046775-7adf-4009-8b63-71782e3f4329" providerId="AD" clId="Web-{86C88667-1158-8756-9899-89A21B35E11B}" dt="2025-11-18T10:22:44.692" v="6"/>
        <pc:sldMkLst>
          <pc:docMk/>
          <pc:sldMk cId="4192578339" sldId="259"/>
        </pc:sldMkLst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4192578339" sldId="259"/>
            <ac:spMk id="2" creationId="{4A4E6865-0C8D-AAC0-51E4-E5B663AD7106}"/>
          </ac:spMkLst>
        </pc:spChg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4192578339" sldId="259"/>
            <ac:spMk id="3" creationId="{4D4C2284-F7D3-C6CC-726C-DD93D986BE55}"/>
          </ac:spMkLst>
        </pc:spChg>
      </pc:sldChg>
      <pc:sldChg chg="modSp mod modClrScheme chgLayout">
        <pc:chgData name="Viviana Del Carmen Cevallos Cajamarca (2229923)" userId="S::2229923@student.uwtsd.ac.uk::40046775-7adf-4009-8b63-71782e3f4329" providerId="AD" clId="Web-{86C88667-1158-8756-9899-89A21B35E11B}" dt="2025-11-18T10:22:44.692" v="6"/>
        <pc:sldMkLst>
          <pc:docMk/>
          <pc:sldMk cId="344914019" sldId="260"/>
        </pc:sldMkLst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344914019" sldId="260"/>
            <ac:spMk id="2" creationId="{A0DE41A9-0D48-EBE6-0E7E-B7F6C354908E}"/>
          </ac:spMkLst>
        </pc:spChg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344914019" sldId="260"/>
            <ac:spMk id="3" creationId="{0A6B22F1-3238-CEE6-628F-490FBF21D9E5}"/>
          </ac:spMkLst>
        </pc:spChg>
      </pc:sldChg>
      <pc:sldChg chg="modSp mod modClrScheme chgLayout">
        <pc:chgData name="Viviana Del Carmen Cevallos Cajamarca (2229923)" userId="S::2229923@student.uwtsd.ac.uk::40046775-7adf-4009-8b63-71782e3f4329" providerId="AD" clId="Web-{86C88667-1158-8756-9899-89A21B35E11B}" dt="2025-11-18T10:22:44.692" v="6"/>
        <pc:sldMkLst>
          <pc:docMk/>
          <pc:sldMk cId="1338300888" sldId="261"/>
        </pc:sldMkLst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1338300888" sldId="261"/>
            <ac:spMk id="2" creationId="{6D6070F1-400B-37FF-ADB3-70D53BA938DC}"/>
          </ac:spMkLst>
        </pc:spChg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1338300888" sldId="261"/>
            <ac:spMk id="3" creationId="{51330FEE-E06C-B4F7-2065-3FC84EEEA9B7}"/>
          </ac:spMkLst>
        </pc:spChg>
      </pc:sldChg>
      <pc:sldChg chg="modSp mod modClrScheme chgLayout">
        <pc:chgData name="Viviana Del Carmen Cevallos Cajamarca (2229923)" userId="S::2229923@student.uwtsd.ac.uk::40046775-7adf-4009-8b63-71782e3f4329" providerId="AD" clId="Web-{86C88667-1158-8756-9899-89A21B35E11B}" dt="2025-11-18T10:22:44.692" v="6"/>
        <pc:sldMkLst>
          <pc:docMk/>
          <pc:sldMk cId="178104932" sldId="262"/>
        </pc:sldMkLst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178104932" sldId="262"/>
            <ac:spMk id="2" creationId="{4B5457E8-E828-8027-4454-0ACEB7ED46AF}"/>
          </ac:spMkLst>
        </pc:spChg>
        <pc:spChg chg="mod ord">
          <ac:chgData name="Viviana Del Carmen Cevallos Cajamarca (2229923)" userId="S::2229923@student.uwtsd.ac.uk::40046775-7adf-4009-8b63-71782e3f4329" providerId="AD" clId="Web-{86C88667-1158-8756-9899-89A21B35E11B}" dt="2025-11-18T10:22:44.692" v="6"/>
          <ac:spMkLst>
            <pc:docMk/>
            <pc:sldMk cId="178104932" sldId="262"/>
            <ac:spMk id="3" creationId="{140E3733-3245-B7A3-9F51-1474818C3FDC}"/>
          </ac:spMkLst>
        </pc:spChg>
      </pc:sldChg>
      <pc:sldMasterChg chg="add addSldLayout modSldLayout">
        <pc:chgData name="Viviana Del Carmen Cevallos Cajamarca (2229923)" userId="S::2229923@student.uwtsd.ac.uk::40046775-7adf-4009-8b63-71782e3f4329" providerId="AD" clId="Web-{86C88667-1158-8756-9899-89A21B35E11B}" dt="2025-11-18T10:22:44.692" v="6"/>
        <pc:sldMasterMkLst>
          <pc:docMk/>
          <pc:sldMasterMk cId="108862800" sldId="2147483701"/>
        </pc:sldMasterMkLst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2410748934" sldId="2147483702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2893468355" sldId="2147483703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2936228311" sldId="2147483704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844402147" sldId="2147483705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775850357" sldId="2147483706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3282423346" sldId="2147483707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686479024" sldId="2147483708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2093558127" sldId="2147483709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3093948960" sldId="2147483710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2232883790" sldId="2147483711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3135069744" sldId="2147483712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3967169796" sldId="2147483713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3377786923" sldId="2147483714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4003221759" sldId="2147483715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67414984" sldId="2147483716"/>
          </pc:sldLayoutMkLst>
        </pc:sldLayoutChg>
        <pc:sldLayoutChg chg="add mod replId">
          <pc:chgData name="Viviana Del Carmen Cevallos Cajamarca (2229923)" userId="S::2229923@student.uwtsd.ac.uk::40046775-7adf-4009-8b63-71782e3f4329" providerId="AD" clId="Web-{86C88667-1158-8756-9899-89A21B35E11B}" dt="2025-11-18T10:22:44.692" v="6"/>
          <pc:sldLayoutMkLst>
            <pc:docMk/>
            <pc:sldMasterMk cId="108862800" sldId="2147483701"/>
            <pc:sldLayoutMk cId="3325124623" sldId="2147483717"/>
          </pc:sldLayoutMkLst>
        </pc:sldLayoutChg>
      </pc:sldMasterChg>
    </pc:docChg>
  </pc:docChgLst>
  <pc:docChgLst>
    <pc:chgData name="Viviana Del Carmen Cevallos Cajamarca (2229923)" userId="S::2229923@student.uwtsd.ac.uk::40046775-7adf-4009-8b63-71782e3f4329" providerId="AD" clId="Web-{4B896621-E857-BC37-A82F-983EDEF3B322}"/>
    <pc:docChg chg="modSld">
      <pc:chgData name="Viviana Del Carmen Cevallos Cajamarca (2229923)" userId="S::2229923@student.uwtsd.ac.uk::40046775-7adf-4009-8b63-71782e3f4329" providerId="AD" clId="Web-{4B896621-E857-BC37-A82F-983EDEF3B322}" dt="2025-11-21T14:00:00.988" v="256" actId="20577"/>
      <pc:docMkLst>
        <pc:docMk/>
      </pc:docMkLst>
      <pc:sldChg chg="modSp">
        <pc:chgData name="Viviana Del Carmen Cevallos Cajamarca (2229923)" userId="S::2229923@student.uwtsd.ac.uk::40046775-7adf-4009-8b63-71782e3f4329" providerId="AD" clId="Web-{4B896621-E857-BC37-A82F-983EDEF3B322}" dt="2025-11-21T14:00:00.988" v="256" actId="20577"/>
        <pc:sldMkLst>
          <pc:docMk/>
          <pc:sldMk cId="2727470415" sldId="257"/>
        </pc:sldMkLst>
        <pc:spChg chg="mod">
          <ac:chgData name="Viviana Del Carmen Cevallos Cajamarca (2229923)" userId="S::2229923@student.uwtsd.ac.uk::40046775-7adf-4009-8b63-71782e3f4329" providerId="AD" clId="Web-{4B896621-E857-BC37-A82F-983EDEF3B322}" dt="2025-11-21T14:00:00.988" v="256" actId="20577"/>
          <ac:spMkLst>
            <pc:docMk/>
            <pc:sldMk cId="2727470415" sldId="257"/>
            <ac:spMk id="3" creationId="{C51961EF-CC71-0BAE-B275-4F4191713176}"/>
          </ac:spMkLst>
        </pc:spChg>
      </pc:sldChg>
    </pc:docChg>
  </pc:docChgLst>
  <pc:docChgLst>
    <pc:chgData name="Viviana Del Carmen Cevallos Cajamarca (2229923)" userId="S::2229923@student.uwtsd.ac.uk::40046775-7adf-4009-8b63-71782e3f4329" providerId="AD" clId="Web-{062E8DC5-1368-A1FB-8EBD-CF7B731EDDCC}"/>
    <pc:docChg chg="addSld modSld">
      <pc:chgData name="Viviana Del Carmen Cevallos Cajamarca (2229923)" userId="S::2229923@student.uwtsd.ac.uk::40046775-7adf-4009-8b63-71782e3f4329" providerId="AD" clId="Web-{062E8DC5-1368-A1FB-8EBD-CF7B731EDDCC}" dt="2025-11-21T02:34:03.079" v="127" actId="20577"/>
      <pc:docMkLst>
        <pc:docMk/>
      </pc:docMkLst>
      <pc:sldChg chg="modSp">
        <pc:chgData name="Viviana Del Carmen Cevallos Cajamarca (2229923)" userId="S::2229923@student.uwtsd.ac.uk::40046775-7adf-4009-8b63-71782e3f4329" providerId="AD" clId="Web-{062E8DC5-1368-A1FB-8EBD-CF7B731EDDCC}" dt="2025-11-21T01:22:54.764" v="7" actId="20577"/>
        <pc:sldMkLst>
          <pc:docMk/>
          <pc:sldMk cId="2727470415" sldId="257"/>
        </pc:sldMkLst>
        <pc:spChg chg="mod">
          <ac:chgData name="Viviana Del Carmen Cevallos Cajamarca (2229923)" userId="S::2229923@student.uwtsd.ac.uk::40046775-7adf-4009-8b63-71782e3f4329" providerId="AD" clId="Web-{062E8DC5-1368-A1FB-8EBD-CF7B731EDDCC}" dt="2025-11-21T01:22:54.764" v="7" actId="20577"/>
          <ac:spMkLst>
            <pc:docMk/>
            <pc:sldMk cId="2727470415" sldId="257"/>
            <ac:spMk id="3" creationId="{C51961EF-CC71-0BAE-B275-4F4191713176}"/>
          </ac:spMkLst>
        </pc:spChg>
      </pc:sldChg>
      <pc:sldChg chg="modSp">
        <pc:chgData name="Viviana Del Carmen Cevallos Cajamarca (2229923)" userId="S::2229923@student.uwtsd.ac.uk::40046775-7adf-4009-8b63-71782e3f4329" providerId="AD" clId="Web-{062E8DC5-1368-A1FB-8EBD-CF7B731EDDCC}" dt="2025-11-21T01:23:34.531" v="14" actId="20577"/>
        <pc:sldMkLst>
          <pc:docMk/>
          <pc:sldMk cId="2571335310" sldId="258"/>
        </pc:sldMkLst>
        <pc:spChg chg="mod">
          <ac:chgData name="Viviana Del Carmen Cevallos Cajamarca (2229923)" userId="S::2229923@student.uwtsd.ac.uk::40046775-7adf-4009-8b63-71782e3f4329" providerId="AD" clId="Web-{062E8DC5-1368-A1FB-8EBD-CF7B731EDDCC}" dt="2025-11-21T01:23:34.531" v="14" actId="20577"/>
          <ac:spMkLst>
            <pc:docMk/>
            <pc:sldMk cId="2571335310" sldId="258"/>
            <ac:spMk id="3" creationId="{33AFC9FB-C712-795E-E41E-8620CB0EE109}"/>
          </ac:spMkLst>
        </pc:spChg>
      </pc:sldChg>
      <pc:sldChg chg="modSp">
        <pc:chgData name="Viviana Del Carmen Cevallos Cajamarca (2229923)" userId="S::2229923@student.uwtsd.ac.uk::40046775-7adf-4009-8b63-71782e3f4329" providerId="AD" clId="Web-{062E8DC5-1368-A1FB-8EBD-CF7B731EDDCC}" dt="2025-11-21T01:47:23.329" v="62" actId="20577"/>
        <pc:sldMkLst>
          <pc:docMk/>
          <pc:sldMk cId="4192578339" sldId="259"/>
        </pc:sldMkLst>
        <pc:spChg chg="mod">
          <ac:chgData name="Viviana Del Carmen Cevallos Cajamarca (2229923)" userId="S::2229923@student.uwtsd.ac.uk::40046775-7adf-4009-8b63-71782e3f4329" providerId="AD" clId="Web-{062E8DC5-1368-A1FB-8EBD-CF7B731EDDCC}" dt="2025-11-21T01:47:23.329" v="62" actId="20577"/>
          <ac:spMkLst>
            <pc:docMk/>
            <pc:sldMk cId="4192578339" sldId="259"/>
            <ac:spMk id="3" creationId="{4D4C2284-F7D3-C6CC-726C-DD93D986BE55}"/>
          </ac:spMkLst>
        </pc:spChg>
      </pc:sldChg>
      <pc:sldChg chg="modSp">
        <pc:chgData name="Viviana Del Carmen Cevallos Cajamarca (2229923)" userId="S::2229923@student.uwtsd.ac.uk::40046775-7adf-4009-8b63-71782e3f4329" providerId="AD" clId="Web-{062E8DC5-1368-A1FB-8EBD-CF7B731EDDCC}" dt="2025-11-21T01:51:55.912" v="72" actId="20577"/>
        <pc:sldMkLst>
          <pc:docMk/>
          <pc:sldMk cId="344914019" sldId="260"/>
        </pc:sldMkLst>
        <pc:spChg chg="mod">
          <ac:chgData name="Viviana Del Carmen Cevallos Cajamarca (2229923)" userId="S::2229923@student.uwtsd.ac.uk::40046775-7adf-4009-8b63-71782e3f4329" providerId="AD" clId="Web-{062E8DC5-1368-A1FB-8EBD-CF7B731EDDCC}" dt="2025-11-21T01:51:55.912" v="72" actId="20577"/>
          <ac:spMkLst>
            <pc:docMk/>
            <pc:sldMk cId="344914019" sldId="260"/>
            <ac:spMk id="3" creationId="{0A6B22F1-3238-CEE6-628F-490FBF21D9E5}"/>
          </ac:spMkLst>
        </pc:spChg>
      </pc:sldChg>
      <pc:sldChg chg="modSp">
        <pc:chgData name="Viviana Del Carmen Cevallos Cajamarca (2229923)" userId="S::2229923@student.uwtsd.ac.uk::40046775-7adf-4009-8b63-71782e3f4329" providerId="AD" clId="Web-{062E8DC5-1368-A1FB-8EBD-CF7B731EDDCC}" dt="2025-11-21T02:23:11.276" v="83" actId="20577"/>
        <pc:sldMkLst>
          <pc:docMk/>
          <pc:sldMk cId="1338300888" sldId="261"/>
        </pc:sldMkLst>
        <pc:spChg chg="mod">
          <ac:chgData name="Viviana Del Carmen Cevallos Cajamarca (2229923)" userId="S::2229923@student.uwtsd.ac.uk::40046775-7adf-4009-8b63-71782e3f4329" providerId="AD" clId="Web-{062E8DC5-1368-A1FB-8EBD-CF7B731EDDCC}" dt="2025-11-21T02:23:11.276" v="83" actId="20577"/>
          <ac:spMkLst>
            <pc:docMk/>
            <pc:sldMk cId="1338300888" sldId="261"/>
            <ac:spMk id="3" creationId="{51330FEE-E06C-B4F7-2065-3FC84EEEA9B7}"/>
          </ac:spMkLst>
        </pc:spChg>
      </pc:sldChg>
      <pc:sldChg chg="modSp">
        <pc:chgData name="Viviana Del Carmen Cevallos Cajamarca (2229923)" userId="S::2229923@student.uwtsd.ac.uk::40046775-7adf-4009-8b63-71782e3f4329" providerId="AD" clId="Web-{062E8DC5-1368-A1FB-8EBD-CF7B731EDDCC}" dt="2025-11-21T02:32:12.671" v="118" actId="20577"/>
        <pc:sldMkLst>
          <pc:docMk/>
          <pc:sldMk cId="178104932" sldId="262"/>
        </pc:sldMkLst>
        <pc:spChg chg="mod">
          <ac:chgData name="Viviana Del Carmen Cevallos Cajamarca (2229923)" userId="S::2229923@student.uwtsd.ac.uk::40046775-7adf-4009-8b63-71782e3f4329" providerId="AD" clId="Web-{062E8DC5-1368-A1FB-8EBD-CF7B731EDDCC}" dt="2025-11-21T02:28:00.496" v="88" actId="20577"/>
          <ac:spMkLst>
            <pc:docMk/>
            <pc:sldMk cId="178104932" sldId="262"/>
            <ac:spMk id="2" creationId="{4B5457E8-E828-8027-4454-0ACEB7ED46AF}"/>
          </ac:spMkLst>
        </pc:spChg>
        <pc:spChg chg="mod">
          <ac:chgData name="Viviana Del Carmen Cevallos Cajamarca (2229923)" userId="S::2229923@student.uwtsd.ac.uk::40046775-7adf-4009-8b63-71782e3f4329" providerId="AD" clId="Web-{062E8DC5-1368-A1FB-8EBD-CF7B731EDDCC}" dt="2025-11-21T02:32:12.671" v="118" actId="20577"/>
          <ac:spMkLst>
            <pc:docMk/>
            <pc:sldMk cId="178104932" sldId="262"/>
            <ac:spMk id="3" creationId="{140E3733-3245-B7A3-9F51-1474818C3FDC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062E8DC5-1368-A1FB-8EBD-CF7B731EDDCC}" dt="2025-11-21T02:34:03.079" v="127" actId="20577"/>
        <pc:sldMkLst>
          <pc:docMk/>
          <pc:sldMk cId="2861969090" sldId="263"/>
        </pc:sldMkLst>
        <pc:spChg chg="mod">
          <ac:chgData name="Viviana Del Carmen Cevallos Cajamarca (2229923)" userId="S::2229923@student.uwtsd.ac.uk::40046775-7adf-4009-8b63-71782e3f4329" providerId="AD" clId="Web-{062E8DC5-1368-A1FB-8EBD-CF7B731EDDCC}" dt="2025-11-21T02:33:22.641" v="123" actId="20577"/>
          <ac:spMkLst>
            <pc:docMk/>
            <pc:sldMk cId="2861969090" sldId="263"/>
            <ac:spMk id="2" creationId="{B5B1E5F1-2498-1530-2770-5FABA14F07B5}"/>
          </ac:spMkLst>
        </pc:spChg>
        <pc:spChg chg="mod">
          <ac:chgData name="Viviana Del Carmen Cevallos Cajamarca (2229923)" userId="S::2229923@student.uwtsd.ac.uk::40046775-7adf-4009-8b63-71782e3f4329" providerId="AD" clId="Web-{062E8DC5-1368-A1FB-8EBD-CF7B731EDDCC}" dt="2025-11-21T02:34:03.079" v="127" actId="20577"/>
          <ac:spMkLst>
            <pc:docMk/>
            <pc:sldMk cId="2861969090" sldId="263"/>
            <ac:spMk id="3" creationId="{D1966FE1-1B73-5096-89AD-7244C898516F}"/>
          </ac:spMkLst>
        </pc:spChg>
      </pc:sldChg>
    </pc:docChg>
  </pc:docChgLst>
  <pc:docChgLst>
    <pc:chgData name="Viviana Del Carmen Cevallos Cajamarca (2229923)" userId="S::2229923@student.uwtsd.ac.uk::40046775-7adf-4009-8b63-71782e3f4329" providerId="AD" clId="Web-{08F56883-28EF-B41A-E4CB-67DE0135BE5E}"/>
    <pc:docChg chg="addSld delSld modSld sldOrd">
      <pc:chgData name="Viviana Del Carmen Cevallos Cajamarca (2229923)" userId="S::2229923@student.uwtsd.ac.uk::40046775-7adf-4009-8b63-71782e3f4329" providerId="AD" clId="Web-{08F56883-28EF-B41A-E4CB-67DE0135BE5E}" dt="2025-11-21T12:46:11.545" v="526" actId="20577"/>
      <pc:docMkLst>
        <pc:docMk/>
      </pc:docMkLst>
      <pc:sldChg chg="modSp">
        <pc:chgData name="Viviana Del Carmen Cevallos Cajamarca (2229923)" userId="S::2229923@student.uwtsd.ac.uk::40046775-7adf-4009-8b63-71782e3f4329" providerId="AD" clId="Web-{08F56883-28EF-B41A-E4CB-67DE0135BE5E}" dt="2025-11-21T11:22:36.351" v="153" actId="20577"/>
        <pc:sldMkLst>
          <pc:docMk/>
          <pc:sldMk cId="109857222" sldId="256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22:36.351" v="153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1:16:14.612" v="117" actId="20577"/>
        <pc:sldMkLst>
          <pc:docMk/>
          <pc:sldMk cId="2727470415" sldId="257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16:14.612" v="117" actId="20577"/>
          <ac:spMkLst>
            <pc:docMk/>
            <pc:sldMk cId="2727470415" sldId="257"/>
            <ac:spMk id="3" creationId="{C51961EF-CC71-0BAE-B275-4F4191713176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1:16:04.815" v="116" actId="20577"/>
        <pc:sldMkLst>
          <pc:docMk/>
          <pc:sldMk cId="2571335310" sldId="258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16:04.815" v="116" actId="20577"/>
          <ac:spMkLst>
            <pc:docMk/>
            <pc:sldMk cId="2571335310" sldId="258"/>
            <ac:spMk id="3" creationId="{33AFC9FB-C712-795E-E41E-8620CB0EE109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1:16:49.519" v="122" actId="20577"/>
        <pc:sldMkLst>
          <pc:docMk/>
          <pc:sldMk cId="4192578339" sldId="259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16:49.519" v="122" actId="20577"/>
          <ac:spMkLst>
            <pc:docMk/>
            <pc:sldMk cId="4192578339" sldId="259"/>
            <ac:spMk id="3" creationId="{4D4C2284-F7D3-C6CC-726C-DD93D986BE55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1:17:11.160" v="125" actId="20577"/>
        <pc:sldMkLst>
          <pc:docMk/>
          <pc:sldMk cId="344914019" sldId="260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17:11.160" v="125" actId="20577"/>
          <ac:spMkLst>
            <pc:docMk/>
            <pc:sldMk cId="344914019" sldId="260"/>
            <ac:spMk id="3" creationId="{0A6B22F1-3238-CEE6-628F-490FBF21D9E5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2:22:26.682" v="412" actId="20577"/>
        <pc:sldMkLst>
          <pc:docMk/>
          <pc:sldMk cId="1338300888" sldId="261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2:22:26.682" v="412" actId="20577"/>
          <ac:spMkLst>
            <pc:docMk/>
            <pc:sldMk cId="1338300888" sldId="261"/>
            <ac:spMk id="3" creationId="{51330FEE-E06C-B4F7-2065-3FC84EEEA9B7}"/>
          </ac:spMkLst>
        </pc:spChg>
      </pc:sldChg>
      <pc:sldChg chg="modSp ord">
        <pc:chgData name="Viviana Del Carmen Cevallos Cajamarca (2229923)" userId="S::2229923@student.uwtsd.ac.uk::40046775-7adf-4009-8b63-71782e3f4329" providerId="AD" clId="Web-{08F56883-28EF-B41A-E4CB-67DE0135BE5E}" dt="2025-11-21T11:25:03.852" v="176" actId="20577"/>
        <pc:sldMkLst>
          <pc:docMk/>
          <pc:sldMk cId="178104932" sldId="262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25:03.852" v="176" actId="20577"/>
          <ac:spMkLst>
            <pc:docMk/>
            <pc:sldMk cId="178104932" sldId="262"/>
            <ac:spMk id="3" creationId="{140E3733-3245-B7A3-9F51-1474818C3FDC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2:46:11.545" v="526" actId="20577"/>
        <pc:sldMkLst>
          <pc:docMk/>
          <pc:sldMk cId="2861969090" sldId="263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2:46:11.545" v="526" actId="20577"/>
          <ac:spMkLst>
            <pc:docMk/>
            <pc:sldMk cId="2861969090" sldId="263"/>
            <ac:spMk id="3" creationId="{D1966FE1-1B73-5096-89AD-7244C898516F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1:25:16.681" v="182" actId="20577"/>
        <pc:sldMkLst>
          <pc:docMk/>
          <pc:sldMk cId="4013709977" sldId="264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25:16.681" v="182" actId="20577"/>
          <ac:spMkLst>
            <pc:docMk/>
            <pc:sldMk cId="4013709977" sldId="264"/>
            <ac:spMk id="3" creationId="{7EC4ED88-00F3-972D-045F-3852E048F5C7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1:25:40.012" v="190" actId="20577"/>
        <pc:sldMkLst>
          <pc:docMk/>
          <pc:sldMk cId="372560555" sldId="265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01:00.035" v="8" actId="20577"/>
          <ac:spMkLst>
            <pc:docMk/>
            <pc:sldMk cId="372560555" sldId="265"/>
            <ac:spMk id="2" creationId="{0F9EABC8-FF6F-40F7-591B-A22447428DB2}"/>
          </ac:spMkLst>
        </pc:spChg>
        <pc:spChg chg="mod">
          <ac:chgData name="Viviana Del Carmen Cevallos Cajamarca (2229923)" userId="S::2229923@student.uwtsd.ac.uk::40046775-7adf-4009-8b63-71782e3f4329" providerId="AD" clId="Web-{08F56883-28EF-B41A-E4CB-67DE0135BE5E}" dt="2025-11-21T11:25:40.012" v="190" actId="20577"/>
          <ac:spMkLst>
            <pc:docMk/>
            <pc:sldMk cId="372560555" sldId="265"/>
            <ac:spMk id="3" creationId="{0000F6F7-A304-2F13-9523-C3E7C654A3F0}"/>
          </ac:spMkLst>
        </pc:spChg>
      </pc:sldChg>
      <pc:sldChg chg="modSp">
        <pc:chgData name="Viviana Del Carmen Cevallos Cajamarca (2229923)" userId="S::2229923@student.uwtsd.ac.uk::40046775-7adf-4009-8b63-71782e3f4329" providerId="AD" clId="Web-{08F56883-28EF-B41A-E4CB-67DE0135BE5E}" dt="2025-11-21T11:21:39.944" v="148" actId="20577"/>
        <pc:sldMkLst>
          <pc:docMk/>
          <pc:sldMk cId="3556087018" sldId="266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07:12.855" v="53" actId="20577"/>
          <ac:spMkLst>
            <pc:docMk/>
            <pc:sldMk cId="3556087018" sldId="266"/>
            <ac:spMk id="2" creationId="{89ECB4AB-A263-3CDF-DED0-6D0E575F869F}"/>
          </ac:spMkLst>
        </pc:spChg>
        <pc:spChg chg="mod">
          <ac:chgData name="Viviana Del Carmen Cevallos Cajamarca (2229923)" userId="S::2229923@student.uwtsd.ac.uk::40046775-7adf-4009-8b63-71782e3f4329" providerId="AD" clId="Web-{08F56883-28EF-B41A-E4CB-67DE0135BE5E}" dt="2025-11-21T11:21:39.944" v="148" actId="20577"/>
          <ac:spMkLst>
            <pc:docMk/>
            <pc:sldMk cId="3556087018" sldId="266"/>
            <ac:spMk id="3" creationId="{9F4E3517-CF49-DF22-F962-437EC2626E8D}"/>
          </ac:spMkLst>
        </pc:spChg>
      </pc:sldChg>
      <pc:sldChg chg="modSp del">
        <pc:chgData name="Viviana Del Carmen Cevallos Cajamarca (2229923)" userId="S::2229923@student.uwtsd.ac.uk::40046775-7adf-4009-8b63-71782e3f4329" providerId="AD" clId="Web-{08F56883-28EF-B41A-E4CB-67DE0135BE5E}" dt="2025-11-21T11:50:40.999" v="229"/>
        <pc:sldMkLst>
          <pc:docMk/>
          <pc:sldMk cId="477714870" sldId="267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26:38.126" v="192" actId="20577"/>
          <ac:spMkLst>
            <pc:docMk/>
            <pc:sldMk cId="477714870" sldId="267"/>
            <ac:spMk id="2" creationId="{EFC64F66-082F-90C0-F317-2333E8ACC2D9}"/>
          </ac:spMkLst>
        </pc:spChg>
        <pc:spChg chg="mod">
          <ac:chgData name="Viviana Del Carmen Cevallos Cajamarca (2229923)" userId="S::2229923@student.uwtsd.ac.uk::40046775-7adf-4009-8b63-71782e3f4329" providerId="AD" clId="Web-{08F56883-28EF-B41A-E4CB-67DE0135BE5E}" dt="2025-11-21T11:50:14.358" v="228" actId="20577"/>
          <ac:spMkLst>
            <pc:docMk/>
            <pc:sldMk cId="477714870" sldId="267"/>
            <ac:spMk id="3" creationId="{64497606-F2EB-C851-666E-6B0A8D57C6A0}"/>
          </ac:spMkLst>
        </pc:spChg>
      </pc:sldChg>
      <pc:sldChg chg="modSp new">
        <pc:chgData name="Viviana Del Carmen Cevallos Cajamarca (2229923)" userId="S::2229923@student.uwtsd.ac.uk::40046775-7adf-4009-8b63-71782e3f4329" providerId="AD" clId="Web-{08F56883-28EF-B41A-E4CB-67DE0135BE5E}" dt="2025-11-21T12:44:58.028" v="521" actId="20577"/>
        <pc:sldMkLst>
          <pc:docMk/>
          <pc:sldMk cId="1494568932" sldId="267"/>
        </pc:sldMkLst>
        <pc:spChg chg="mod">
          <ac:chgData name="Viviana Del Carmen Cevallos Cajamarca (2229923)" userId="S::2229923@student.uwtsd.ac.uk::40046775-7adf-4009-8b63-71782e3f4329" providerId="AD" clId="Web-{08F56883-28EF-B41A-E4CB-67DE0135BE5E}" dt="2025-11-21T11:56:38.506" v="299" actId="20577"/>
          <ac:spMkLst>
            <pc:docMk/>
            <pc:sldMk cId="1494568932" sldId="267"/>
            <ac:spMk id="2" creationId="{77BACC2A-58A1-039C-3153-BE346131CA68}"/>
          </ac:spMkLst>
        </pc:spChg>
        <pc:spChg chg="mod">
          <ac:chgData name="Viviana Del Carmen Cevallos Cajamarca (2229923)" userId="S::2229923@student.uwtsd.ac.uk::40046775-7adf-4009-8b63-71782e3f4329" providerId="AD" clId="Web-{08F56883-28EF-B41A-E4CB-67DE0135BE5E}" dt="2025-11-21T12:44:58.028" v="521" actId="20577"/>
          <ac:spMkLst>
            <pc:docMk/>
            <pc:sldMk cId="1494568932" sldId="267"/>
            <ac:spMk id="3" creationId="{FF273F12-077F-7265-5864-6B57BAC3631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748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468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228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402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850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423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479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558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948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883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50697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169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7786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221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14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124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6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publication/integrated-care-systems-guidance/" TargetMode="External"/><Relationship Id="rId3" Type="http://schemas.openxmlformats.org/officeDocument/2006/relationships/hyperlink" Target="https://www.urmc.rochester.edu/MediaLibraries/URMCMedia/medical-humanities/documents/Engle-Challenge-to-Biomedicine-Biopsychosicial-Model.pdf" TargetMode="External"/><Relationship Id="rId7" Type="http://schemas.openxmlformats.org/officeDocument/2006/relationships/hyperlink" Target="https://www.afro.who.int/sites/default/files/2017-06/140120HPRHiAPFramework.pdf" TargetMode="External"/><Relationship Id="rId2" Type="http://schemas.openxmlformats.org/officeDocument/2006/relationships/hyperlink" Target="https://www.internationaljournalofwellbeing.org/index.php/ijow/article/view/89/23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ho.int/about/governance/constitution" TargetMode="External"/><Relationship Id="rId11" Type="http://schemas.openxmlformats.org/officeDocument/2006/relationships/hyperlink" Target="https://www.who.int/publications/i/item/9789241511131" TargetMode="External"/><Relationship Id="rId5" Type="http://schemas.openxmlformats.org/officeDocument/2006/relationships/hyperlink" Target="https://sdgs.un.org/2030agenda" TargetMode="External"/><Relationship Id="rId10" Type="http://schemas.openxmlformats.org/officeDocument/2006/relationships/hyperlink" Target="https://www.instituteofhealthequity.org/resources-reports/marmot-review-10-years-on" TargetMode="External"/><Relationship Id="rId4" Type="http://schemas.openxmlformats.org/officeDocument/2006/relationships/hyperlink" Target="https://www.gov.uk/government/news/nhs-long-term-plan-launched" TargetMode="External"/><Relationship Id="rId9" Type="http://schemas.openxmlformats.org/officeDocument/2006/relationships/hyperlink" Target="https://www.gov.uk/government/organisations/public-health-englan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8295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>
                <a:solidFill>
                  <a:schemeClr val="tx2"/>
                </a:solidFill>
                <a:latin typeface="Bookman Old Style"/>
              </a:rPr>
              <a:t>Integration of Health, Wellbeing and Sustainable Development in the Health and Social Care Sectors</a:t>
            </a:r>
            <a:endParaRPr lang="en-US" b="1">
              <a:solidFill>
                <a:schemeClr val="tx2"/>
              </a:solidFill>
              <a:latin typeface="Bookman Old Style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607563"/>
            <a:ext cx="9144000" cy="3760948"/>
          </a:xfrm>
        </p:spPr>
        <p:txBody>
          <a:bodyPr/>
          <a:lstStyle/>
          <a:p>
            <a:r>
              <a:rPr lang="en-GB" b="1" dirty="0">
                <a:solidFill>
                  <a:schemeClr val="tx2"/>
                </a:solidFill>
                <a:latin typeface="Arial"/>
                <a:cs typeface="Arial"/>
              </a:rPr>
              <a:t>Name</a:t>
            </a: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:</a:t>
            </a:r>
            <a:r>
              <a:rPr lang="en-GB" dirty="0">
                <a:solidFill>
                  <a:schemeClr val="tx1"/>
                </a:solidFill>
                <a:latin typeface="Arial"/>
                <a:cs typeface="Arial"/>
              </a:rPr>
              <a:t> Viviana Del Carmen Cevallos Cajamarca </a:t>
            </a:r>
          </a:p>
          <a:p>
            <a:r>
              <a:rPr lang="en-GB" b="1" dirty="0">
                <a:solidFill>
                  <a:schemeClr val="tx2"/>
                </a:solidFill>
                <a:latin typeface="Arial"/>
                <a:cs typeface="Arial"/>
              </a:rPr>
              <a:t>Student number:</a:t>
            </a:r>
            <a:r>
              <a:rPr lang="en-GB" dirty="0">
                <a:solidFill>
                  <a:schemeClr val="tx1"/>
                </a:solidFill>
                <a:latin typeface="Arial"/>
                <a:cs typeface="Arial"/>
              </a:rPr>
              <a:t> 2229923</a:t>
            </a:r>
          </a:p>
          <a:p>
            <a:r>
              <a:rPr lang="en-GB" b="1" dirty="0">
                <a:solidFill>
                  <a:schemeClr val="tx2"/>
                </a:solidFill>
                <a:latin typeface="Arial"/>
                <a:cs typeface="Arial"/>
              </a:rPr>
              <a:t>Lecture Name:</a:t>
            </a:r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  </a:t>
            </a:r>
            <a:r>
              <a:rPr lang="en-GB" dirty="0">
                <a:solidFill>
                  <a:schemeClr val="tx1"/>
                </a:solidFill>
                <a:latin typeface="Arial"/>
                <a:cs typeface="Arial"/>
              </a:rPr>
              <a:t>Shepherd Ziko 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E8EA5-AB6A-7111-9937-83E15BB87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  <a:latin typeface="Bookman Old Style"/>
              </a:rPr>
              <a:t>Key Concepts</a:t>
            </a:r>
            <a:endParaRPr lang="en-US" b="1">
              <a:solidFill>
                <a:schemeClr val="tx2"/>
              </a:solidFill>
              <a:latin typeface="Bookman Old Style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961EF-CC71-0BAE-B275-4F4191713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Arial"/>
                <a:cs typeface="Arial"/>
              </a:rPr>
              <a:t>HEALTH: </a:t>
            </a:r>
            <a:r>
              <a:rPr lang="en-GB" dirty="0">
                <a:solidFill>
                  <a:schemeClr val="tx1"/>
                </a:solidFill>
                <a:latin typeface="Arial"/>
                <a:cs typeface="Arial"/>
              </a:rPr>
              <a:t> A </a:t>
            </a: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state of complete physical, mental, and social well-being, not merely the absence of disease or infirmity (WHO, 2020).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Wellbeing refers to a broad and interconnected view of health that includes physical, psychological, emotional, spiritual, and social aspects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Wellbeing: </a:t>
            </a: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refers to a broad and interconnected view of health that includes</a:t>
            </a:r>
            <a:r>
              <a:rPr lang="en-GB" b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physical, psychological, emotional, spiritual, and social aspects. (Dodge et al., 2012).</a:t>
            </a:r>
          </a:p>
          <a:p>
            <a:r>
              <a:rPr lang="en-GB" b="1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Sustainable Development:  </a:t>
            </a: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Development can be understood as a process that addresses the needs of current populations while ensuring that future generations ability to meet their own needs remains intact </a:t>
            </a:r>
            <a:endParaRPr lang="en-GB" dirty="0">
              <a:solidFill>
                <a:schemeClr val="tx1"/>
              </a:solidFill>
              <a:latin typeface="Arial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7470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B9C30-549C-3BE8-9208-9ECBBA563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  <a:latin typeface="Century Gothic"/>
              </a:rPr>
              <a:t>Relevance of These Concepts</a:t>
            </a:r>
            <a:endParaRPr lang="en-US" b="1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FC9FB-C712-795E-E41E-8620CB0EE1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Increasing global focus on prevention rather than treatment.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WHO's Sustainable Development Goals (SDGs), particularly SDG 3 (Good Health &amp; Wellbeing), emphasise integrated health strategies.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Health, wellbeing, and sustainable development now shape policy-making, resource allocation, and service design in modern healthcare systems.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71335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E6865-0C8D-AAC0-51E4-E5B663AD7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200" b="1" dirty="0">
                <a:solidFill>
                  <a:schemeClr val="tx2"/>
                </a:solidFill>
                <a:latin typeface="Century Gothic"/>
              </a:rPr>
              <a:t>Integration of Health &amp; Wellbeing Approaches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C2284-F7D3-C6CC-726C-DD93D986B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1366" y="2157046"/>
            <a:ext cx="10791091" cy="41293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/>
            <a:r>
              <a:rPr lang="en-GB" b="1" dirty="0">
                <a:solidFill>
                  <a:schemeClr val="tx2"/>
                </a:solidFill>
                <a:ea typeface="+mn-lt"/>
                <a:cs typeface="+mn-lt"/>
              </a:rPr>
              <a:t>Why Integration Matters?</a:t>
            </a:r>
            <a:endParaRPr lang="en-US" b="1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•Holistic approach improves patient outcomes and overall quality of life.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•Reduces fragmentation between physical, mental, and social care.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•Supports long-term sustainability and reduces healthcare costs.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/>
            <a:r>
              <a:rPr lang="en-GB" b="1" dirty="0">
                <a:solidFill>
                  <a:schemeClr val="tx2"/>
                </a:solidFill>
                <a:ea typeface="+mn-lt"/>
                <a:cs typeface="+mn-lt"/>
              </a:rPr>
              <a:t>Examples: </a:t>
            </a:r>
            <a:endParaRPr lang="en-GB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•Health in All Policies (</a:t>
            </a:r>
            <a:r>
              <a:rPr lang="en-GB" dirty="0" err="1">
                <a:solidFill>
                  <a:schemeClr val="tx1"/>
                </a:solidFill>
                <a:latin typeface="Arial"/>
                <a:ea typeface="+mn-lt"/>
                <a:cs typeface="+mn-lt"/>
              </a:rPr>
              <a:t>HiAP</a:t>
            </a: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) – WHO strategy emphasising health considerations in all government sectors.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•Integrated Care Systems (ICS – UK) – Partnerships between NHS bodies, local</a:t>
            </a: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authorities, and community organisations to deliver coordinated care. (Marmot,2020)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2578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E41A9-0D48-EBE6-0E7E-B7F6C3549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  <a:latin typeface="Century Gothic"/>
              </a:rPr>
              <a:t>Advantages of Integrated Care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B22F1-3238-CEE6-628F-490FBF21D9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Improved continuity of care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Better use of community resources and interagency collaboration.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/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Reduction in hospital admissions and emergency care demand.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Early detection and prevention of disease.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/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Greater patient satisfaction and engagement.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 marL="285750" indent="-285750"/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914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070F1-400B-37FF-ADB3-70D53BA93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200" b="1" dirty="0">
                <a:solidFill>
                  <a:schemeClr val="tx2"/>
                </a:solidFill>
                <a:latin typeface="Century Gothic"/>
              </a:rPr>
              <a:t>Theoretical Perspective: Biopsychosocial Model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30FEE-E06C-B4F7-2065-3FC84EEEA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Biopsychosocial Model </a:t>
            </a: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Integrates biological, psychological, and social dimensions of health.</a:t>
            </a:r>
            <a:endParaRPr lang="en-GB" dirty="0">
              <a:solidFill>
                <a:schemeClr val="tx1"/>
              </a:solidFill>
              <a:latin typeface="Arial"/>
              <a:ea typeface="Calibri"/>
              <a:cs typeface="Calibri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Moves beyond a purely medical model.</a:t>
            </a:r>
            <a:endParaRPr lang="en-GB" dirty="0">
              <a:solidFill>
                <a:schemeClr val="tx1"/>
              </a:solidFill>
              <a:latin typeface="Arial"/>
              <a:ea typeface="Calibri"/>
              <a:cs typeface="Calibri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Recognizes that lifestyle, environment, mental health, and social support influence health outcomes</a:t>
            </a:r>
            <a:endParaRPr lang="en-GB">
              <a:solidFill>
                <a:schemeClr val="tx1"/>
              </a:solidFill>
              <a:latin typeface="Arial"/>
              <a:ea typeface="Calibri"/>
              <a:cs typeface="Calibri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Forms basis for holistic assessments, mental health interventions, and</a:t>
            </a:r>
            <a:endParaRPr lang="en-GB" dirty="0">
              <a:solidFill>
                <a:schemeClr val="tx1"/>
              </a:solidFill>
              <a:latin typeface="Arial"/>
              <a:ea typeface="Calibri"/>
              <a:cs typeface="Calibri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 integrated care planning. (Engel, 1977)</a:t>
            </a:r>
          </a:p>
          <a:p>
            <a:pPr>
              <a:buNone/>
            </a:pPr>
            <a:endParaRPr lang="en-GB" dirty="0">
              <a:solidFill>
                <a:schemeClr val="tx1"/>
              </a:solidFill>
              <a:latin typeface="Arial"/>
              <a:ea typeface="Calibri"/>
              <a:cs typeface="Calibri"/>
            </a:endParaRPr>
          </a:p>
          <a:p>
            <a:pPr marL="0" indent="0">
              <a:buNone/>
            </a:pPr>
            <a:endParaRPr lang="en-GB" sz="2000" b="1" dirty="0">
              <a:solidFill>
                <a:schemeClr val="tx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8300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1E5F1-2498-1530-2770-5FABA14F0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</a:rPr>
              <a:t>Service Delivery Impacts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66FE1-1B73-5096-89AD-7244C8985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1981" y="1711569"/>
            <a:ext cx="8915400" cy="403552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Innovations in Health and Social Care:</a:t>
            </a:r>
            <a:endParaRPr lang="en-GB" sz="20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Telehealth &amp; Digital Health; remote monitoring, virtual consultations.</a:t>
            </a:r>
            <a:endParaRPr lang="en-GB" sz="2000" b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Wellness Programs; lifestyle coaching, mental health support (WHO, 2014).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•Community Health Initiatives; local partnerships tackling social</a:t>
            </a:r>
            <a:endParaRPr lang="en-GB" dirty="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determinants of health.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  <a:ea typeface="+mn-lt"/>
              <a:cs typeface="+mn-lt"/>
            </a:endParaRPr>
          </a:p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Case Examples:</a:t>
            </a:r>
            <a:endParaRPr lang="en-GB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000" dirty="0">
                <a:solidFill>
                  <a:schemeClr val="tx2"/>
                </a:solidFill>
                <a:ea typeface="+mn-lt"/>
                <a:cs typeface="+mn-lt"/>
              </a:rPr>
              <a:t>•</a:t>
            </a:r>
            <a:r>
              <a:rPr lang="en-GB" sz="2000" dirty="0">
                <a:solidFill>
                  <a:schemeClr val="tx2"/>
                </a:solidFill>
                <a:latin typeface="Century Gothic"/>
                <a:ea typeface="+mn-lt"/>
                <a:cs typeface="+mn-lt"/>
              </a:rPr>
              <a:t> </a:t>
            </a: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Hospitals adopting holistic care models e.g., integrated mental health</a:t>
            </a:r>
            <a:endParaRPr lang="en-GB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support in emergency departments, person-centred care pathways. </a:t>
            </a: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Arial"/>
              </a:rPr>
              <a:t>(WHO, 2014)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sz="2000" b="1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endParaRPr lang="en-GB" sz="2000" b="1" dirty="0">
              <a:solidFill>
                <a:schemeClr val="tx2"/>
              </a:solidFill>
            </a:endParaRPr>
          </a:p>
          <a:p>
            <a:endParaRPr lang="en-GB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969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5457E8-E828-8027-4454-0ACEB7ED4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</a:rPr>
              <a:t>Policy &amp; Governance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0E3733-3245-B7A3-9F51-1474818C3F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7520" y="1711570"/>
            <a:ext cx="8915400" cy="486786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Supporting Policies:</a:t>
            </a:r>
            <a:endParaRPr lang="en-US" sz="20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NHS Long Term Plan (2019): Focus on prevention, mental health, and</a:t>
            </a: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personalised care.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Public Health England Strategies: Lifestyle interventions, community support</a:t>
            </a: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programmes.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Global Policies: WHO Universal Health Coverage, SDG 3 targets.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Challenges:</a:t>
            </a: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Funding limitations and unequal resource distribution.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Fragmented regulatory frameworks.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Workforce shortages.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Limited cross-sector collaboration.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Need for digital transformation and data integration (NHS England , 2021).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04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79C99-B82D-47A0-EB19-F229B470D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</a:rPr>
              <a:t>Public Health Initiatives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4ED88-00F3-972D-045F-3852E048F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1058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Promotion of Healthy Lifestyles:</a:t>
            </a: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Anti-smoking campaigns, obesity reduction programmes, vaccination campaigns.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Urban planning strategies for clean air, green spaces, and active transport (United Nations , 2015).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Impact on Wellbeing:</a:t>
            </a:r>
            <a:endParaRPr lang="en-GB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Increased health literacy.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Reduced burden of chronic diseases.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Stronger community resilience and improved population health outcomes.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709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EABC8-FF6F-40F7-591B-A22447428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</a:rPr>
              <a:t>Equity and Access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00F6F7-A304-2F13-9523-C3E7C654A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9581" y="1594338"/>
            <a:ext cx="8915400" cy="511405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Current Challenges:</a:t>
            </a: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000" dirty="0">
                <a:solidFill>
                  <a:schemeClr val="tx2"/>
                </a:solidFill>
                <a:ea typeface="+mn-lt"/>
                <a:cs typeface="+mn-lt"/>
              </a:rPr>
              <a:t>•</a:t>
            </a: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Inequities in access based on income, ethnicity, age, geography (NHS, 2019).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Digital divide affecting telehealth access.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Disparities in mental health services.</a:t>
            </a:r>
            <a:endParaRPr lang="en-GB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sz="2000" dirty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sz="2000" b="1" dirty="0">
                <a:solidFill>
                  <a:schemeClr val="tx2"/>
                </a:solidFill>
                <a:ea typeface="+mn-lt"/>
                <a:cs typeface="+mn-lt"/>
              </a:rPr>
              <a:t>Initiatives to Reduce Inequalities:</a:t>
            </a:r>
            <a:endParaRPr lang="en-GB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000" dirty="0">
                <a:solidFill>
                  <a:schemeClr val="tx2"/>
                </a:solidFill>
                <a:ea typeface="+mn-lt"/>
                <a:cs typeface="+mn-lt"/>
              </a:rPr>
              <a:t>•</a:t>
            </a:r>
            <a:r>
              <a:rPr lang="en-GB" sz="2000" dirty="0">
                <a:solidFill>
                  <a:schemeClr val="tx2"/>
                </a:solidFill>
                <a:latin typeface="Century Gothic"/>
                <a:ea typeface="+mn-lt"/>
                <a:cs typeface="+mn-lt"/>
              </a:rPr>
              <a:t> </a:t>
            </a: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Universal healthcare models such as the NHS.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Targeted interventions for vulnerable groups (children, elderly</a:t>
            </a:r>
            <a:endParaRPr lang="en-GB" dirty="0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refugees, ethnic minorities).</a:t>
            </a:r>
            <a:endParaRPr lang="en-GB" sz="200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Community health worker programmes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2000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• Government subsidies and free screening services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b="1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b="1" dirty="0">
              <a:solidFill>
                <a:schemeClr val="tx2"/>
              </a:solidFill>
            </a:endParaRPr>
          </a:p>
          <a:p>
            <a:endParaRPr lang="en-GB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60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CB4AB-A263-3CDF-DED0-6D0E575F8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200" b="1" dirty="0">
                <a:solidFill>
                  <a:schemeClr val="tx2"/>
                </a:solidFill>
              </a:rPr>
              <a:t>Conclusion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E3517-CF49-DF22-F962-437EC2626E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520" y="2133600"/>
            <a:ext cx="10791092" cy="377762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Integration of health, wellbeing, and sustainable development strengthens the effectiveness</a:t>
            </a:r>
            <a:endParaRPr lang="en-US">
              <a:solidFill>
                <a:schemeClr val="tx1"/>
              </a:solidFill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     of health and social care services.</a:t>
            </a:r>
            <a:endParaRPr lang="en-US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Holistic approaches improve patient outcomes and support long-term sustainability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Policy frameworks, integrated care systems, and public health initiatives play vital roles.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chemeClr val="tx1"/>
                </a:solidFill>
                <a:latin typeface="Arial"/>
                <a:ea typeface="+mn-lt"/>
                <a:cs typeface="+mn-lt"/>
              </a:rPr>
              <a:t>Addressing inequalities remains essential for ensuring equitable service delivery.</a:t>
            </a:r>
            <a:endParaRPr lang="en-GB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dirty="0"/>
          </a:p>
          <a:p>
            <a:pPr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6087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ACC2A-58A1-039C-3153-BE346131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413095"/>
            <a:ext cx="8911687" cy="1304336"/>
          </a:xfrm>
        </p:spPr>
        <p:txBody>
          <a:bodyPr/>
          <a:lstStyle/>
          <a:p>
            <a:r>
              <a:rPr lang="en-GB" b="1" dirty="0">
                <a:solidFill>
                  <a:schemeClr val="tx2"/>
                </a:solidFill>
              </a:rPr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73F12-077F-7265-5864-6B57BAC36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4412" y="1395047"/>
            <a:ext cx="8915400" cy="534851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Dodge, R., Daly, A., Huyton, J. and Sanders, L. (2012) ‘The challenge of defining wellbeing’,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International Journal of Wellbeing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, 2(3), pp. 222–235. Available at: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https://www.internationaljournalofwellbeing.org/index.php/ijow/article/view/89/238</a:t>
            </a:r>
            <a:endParaRPr lang="en-US" sz="1400">
              <a:solidFill>
                <a:srgbClr val="0070C0"/>
              </a:solidFill>
              <a:latin typeface="Arial"/>
              <a:cs typeface="Arial"/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Engel, G.L. (1977) ‘The need for a new medical model: A challenge for biomedicine’,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Science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, 196(4286), pp. 129–136. Available at: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https://www.urmc.rochester.edu/MediaLibraries/URMCMedia/medical-humanities/documents/Engle-Challenge-to-Biomedicine-Biopsychosicial-Model.pdf</a:t>
            </a:r>
            <a:endParaRPr lang="en-GB" sz="1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NHS (2019)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The NHS Long Term Plan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.  NHS England. Available at: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https://www.gov.uk/government/news/nhs-long-term-plan-launched</a:t>
            </a:r>
            <a:endParaRPr lang="en-GB" sz="1400" dirty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United Nations (2015)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Transforming Our World: The 2030 Agenda for Sustainable Development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.  United Nations Available at: 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https://sdgs.un.org/2030agenda</a:t>
            </a:r>
            <a:endParaRPr lang="en-GB" sz="1400" dirty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World Health Organization (2020)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WHO Constitution</a:t>
            </a:r>
            <a:r>
              <a:rPr lang="en-GB" sz="1400">
                <a:solidFill>
                  <a:schemeClr val="tx1"/>
                </a:solidFill>
                <a:latin typeface="Arial"/>
                <a:cs typeface="Arial"/>
              </a:rPr>
              <a:t>. Constitution.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 Available at: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https://www.who.int/about/governance/constitution</a:t>
            </a:r>
            <a:endParaRPr lang="en-GB" sz="1400" dirty="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WHO Health Organization  (2014)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Health in All Policies: Framework for Country Action . 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 World Health Organization  Available at: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https://www.afro.who.int/sites/default/files/2017-06/140120HPRHiAPFramework.pdf</a:t>
            </a:r>
            <a:endParaRPr lang="en-GB" sz="140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NHS England (2021)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Integrated Care Systems Guidance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.  NHS England. Available at: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https://www.england.nhs.uk/publication/integrated-care-systems-guidance/</a:t>
            </a:r>
            <a:endParaRPr lang="en-GB" sz="140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Public Health England (2020)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Health Profile for England   </a:t>
            </a:r>
            <a:r>
              <a:rPr lang="en-GB" sz="1700" dirty="0">
                <a:solidFill>
                  <a:schemeClr val="tx1"/>
                </a:solidFill>
                <a:latin typeface="Arial"/>
                <a:cs typeface="Arial"/>
              </a:rPr>
              <a:t>Available at: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https://www.gov.uk/government/organisations/public-health-england</a:t>
            </a:r>
            <a:endParaRPr lang="en-GB" sz="140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Marmot, M. (2020) </a:t>
            </a:r>
            <a:r>
              <a:rPr lang="en-GB" sz="1400" i="1">
                <a:solidFill>
                  <a:schemeClr val="tx1"/>
                </a:solidFill>
                <a:latin typeface="Arial"/>
                <a:cs typeface="Arial"/>
              </a:rPr>
              <a:t>Health Equity in England: The Marmot Review 10 Years On. 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 Institute of Health Equity. Available at: 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https://www.instituteofhealthequity.org/resources-reports/marmot-review-10-years-on</a:t>
            </a:r>
            <a:endParaRPr lang="en-GB" sz="1400">
              <a:solidFill>
                <a:srgbClr val="0070C0"/>
              </a:solidFill>
              <a:latin typeface="Arial"/>
              <a:cs typeface="Arial"/>
            </a:endParaRPr>
          </a:p>
          <a:p>
            <a:pPr>
              <a:buNone/>
            </a:pP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World Health Organization (2020) </a:t>
            </a:r>
            <a:r>
              <a:rPr lang="en-GB" sz="1400" i="1" dirty="0">
                <a:solidFill>
                  <a:schemeClr val="tx1"/>
                </a:solidFill>
                <a:latin typeface="Arial"/>
                <a:cs typeface="Arial"/>
              </a:rPr>
              <a:t>Global Strategy on Human Resources for Health</a:t>
            </a:r>
            <a:r>
              <a:rPr lang="en-GB" sz="1400" dirty="0">
                <a:solidFill>
                  <a:schemeClr val="tx1"/>
                </a:solidFill>
                <a:latin typeface="Arial"/>
                <a:cs typeface="Arial"/>
              </a:rPr>
              <a:t>. World Health Organization.  Available at:  </a:t>
            </a:r>
            <a:r>
              <a:rPr lang="en-GB" sz="1400" dirty="0">
                <a:solidFill>
                  <a:srgbClr val="0070C0"/>
                </a:solidFill>
                <a:latin typeface="Arial"/>
                <a:cs typeface="Arial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https://www.who.int/publications/i/item/9789241511131</a:t>
            </a:r>
            <a:endParaRPr lang="en-GB" sz="1400">
              <a:solidFill>
                <a:srgbClr val="0070C0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en-GB" sz="1400" dirty="0">
              <a:solidFill>
                <a:srgbClr val="0070C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456893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Wisp</vt:lpstr>
      <vt:lpstr>Integration of Health, Wellbeing and Sustainable Development in the Health and Social Care Sectors</vt:lpstr>
      <vt:lpstr>Key Concepts</vt:lpstr>
      <vt:lpstr>Relevance of These Concepts</vt:lpstr>
      <vt:lpstr>Integration of Health &amp; Wellbeing Approaches</vt:lpstr>
      <vt:lpstr>Advantages of Integrated Care</vt:lpstr>
      <vt:lpstr>Theoretical Perspective: Biopsychosocial Model</vt:lpstr>
      <vt:lpstr>Service Delivery Impacts</vt:lpstr>
      <vt:lpstr>Policy &amp; Governance</vt:lpstr>
      <vt:lpstr>Public Health Initiatives</vt:lpstr>
      <vt:lpstr>Equity and Access</vt:lpstr>
      <vt:lpstr>Conclusion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680</cp:revision>
  <dcterms:created xsi:type="dcterms:W3CDTF">2025-11-17T17:51:05Z</dcterms:created>
  <dcterms:modified xsi:type="dcterms:W3CDTF">2025-11-21T14:00:01Z</dcterms:modified>
</cp:coreProperties>
</file>