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2" d="100"/>
          <a:sy n="82" d="100"/>
        </p:scale>
        <p:origin x="49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07C852D-2F3D-42D9-A4A8-64511F1FFDA2}" type="doc">
      <dgm:prSet loTypeId="urn:microsoft.com/office/officeart/2005/8/layout/hProcess11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22824351-246D-4FBE-8E34-15BAA44BC79F}">
      <dgm:prSet custT="1"/>
      <dgm:spPr/>
      <dgm:t>
        <a:bodyPr/>
        <a:lstStyle/>
        <a:p>
          <a:r>
            <a:rPr lang="en-US" sz="1600" dirty="0">
              <a:latin typeface="Times New Roman" panose="02020603050405020304" pitchFamily="18" charset="0"/>
              <a:cs typeface="Times New Roman" panose="02020603050405020304" pitchFamily="18" charset="0"/>
            </a:rPr>
            <a:t>Career choice and live job advert</a:t>
          </a:r>
        </a:p>
      </dgm:t>
    </dgm:pt>
    <dgm:pt modelId="{74F0BD8F-0F84-4B6E-955E-DB46EC675104}" type="parTrans" cxnId="{87FEBAA7-EADD-461F-902B-AA0B7CF75548}">
      <dgm:prSet/>
      <dgm:spPr/>
      <dgm:t>
        <a:bodyPr/>
        <a:lstStyle/>
        <a:p>
          <a:endParaRPr lang="en-US"/>
        </a:p>
      </dgm:t>
    </dgm:pt>
    <dgm:pt modelId="{B9992DAB-7C1D-4ED3-82A6-790AB672860E}" type="sibTrans" cxnId="{87FEBAA7-EADD-461F-902B-AA0B7CF75548}">
      <dgm:prSet/>
      <dgm:spPr/>
      <dgm:t>
        <a:bodyPr/>
        <a:lstStyle/>
        <a:p>
          <a:endParaRPr lang="en-US"/>
        </a:p>
      </dgm:t>
    </dgm:pt>
    <dgm:pt modelId="{62511DDA-E9FF-400B-AF18-9597C439586F}">
      <dgm:prSet custT="1"/>
      <dgm:spPr/>
      <dgm:t>
        <a:bodyPr/>
        <a:lstStyle/>
        <a:p>
          <a:r>
            <a:rPr lang="en-US" sz="1600" dirty="0">
              <a:latin typeface="Times New Roman" panose="02020603050405020304" pitchFamily="18" charset="0"/>
              <a:cs typeface="Times New Roman" panose="02020603050405020304" pitchFamily="18" charset="0"/>
            </a:rPr>
            <a:t>Personal SWOT Analysis – Strengths and Weaknesses</a:t>
          </a:r>
        </a:p>
      </dgm:t>
    </dgm:pt>
    <dgm:pt modelId="{71A14571-557A-46C6-BD01-30EA13570191}" type="parTrans" cxnId="{E7C3CE62-4F2A-42B8-8C41-34DF2B750E9D}">
      <dgm:prSet/>
      <dgm:spPr/>
      <dgm:t>
        <a:bodyPr/>
        <a:lstStyle/>
        <a:p>
          <a:endParaRPr lang="en-US"/>
        </a:p>
      </dgm:t>
    </dgm:pt>
    <dgm:pt modelId="{0B972AF1-B831-45D3-97F3-7068F17C9594}" type="sibTrans" cxnId="{E7C3CE62-4F2A-42B8-8C41-34DF2B750E9D}">
      <dgm:prSet/>
      <dgm:spPr/>
      <dgm:t>
        <a:bodyPr/>
        <a:lstStyle/>
        <a:p>
          <a:endParaRPr lang="en-US"/>
        </a:p>
      </dgm:t>
    </dgm:pt>
    <dgm:pt modelId="{485EE6B3-C02B-4B0C-AE67-E11A4C6CA03C}">
      <dgm:prSet custT="1"/>
      <dgm:spPr/>
      <dgm:t>
        <a:bodyPr/>
        <a:lstStyle/>
        <a:p>
          <a:r>
            <a:rPr lang="en-US" sz="1600" dirty="0">
              <a:latin typeface="Times New Roman" panose="02020603050405020304" pitchFamily="18" charset="0"/>
              <a:cs typeface="Times New Roman" panose="02020603050405020304" pitchFamily="18" charset="0"/>
            </a:rPr>
            <a:t>Personal SWOT Analysis – Opportunities and Threats </a:t>
          </a:r>
        </a:p>
      </dgm:t>
    </dgm:pt>
    <dgm:pt modelId="{244181FD-D5A3-4150-9010-2B4F6995A3E2}" type="parTrans" cxnId="{D5648A40-186C-4B5F-9916-BD5C383420C1}">
      <dgm:prSet/>
      <dgm:spPr/>
      <dgm:t>
        <a:bodyPr/>
        <a:lstStyle/>
        <a:p>
          <a:endParaRPr lang="en-US"/>
        </a:p>
      </dgm:t>
    </dgm:pt>
    <dgm:pt modelId="{4D79755E-2719-4CBF-9969-F9632CA85DED}" type="sibTrans" cxnId="{D5648A40-186C-4B5F-9916-BD5C383420C1}">
      <dgm:prSet/>
      <dgm:spPr/>
      <dgm:t>
        <a:bodyPr/>
        <a:lstStyle/>
        <a:p>
          <a:endParaRPr lang="en-US"/>
        </a:p>
      </dgm:t>
    </dgm:pt>
    <dgm:pt modelId="{98098575-AFB1-4A25-816F-41F83460C14C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Bridging Strategy: Using strengths to overcome weaknesses and threats</a:t>
          </a:r>
        </a:p>
      </dgm:t>
    </dgm:pt>
    <dgm:pt modelId="{0BD9FAAF-1F16-46B5-86A9-0E819DB41BBE}" type="parTrans" cxnId="{BDBA970A-FA60-4D25-B11F-C62D66FA1C50}">
      <dgm:prSet/>
      <dgm:spPr/>
      <dgm:t>
        <a:bodyPr/>
        <a:lstStyle/>
        <a:p>
          <a:endParaRPr lang="en-US"/>
        </a:p>
      </dgm:t>
    </dgm:pt>
    <dgm:pt modelId="{EB9A2CCB-3179-48A2-AFBC-40DF63FBA106}" type="sibTrans" cxnId="{BDBA970A-FA60-4D25-B11F-C62D66FA1C50}">
      <dgm:prSet/>
      <dgm:spPr/>
      <dgm:t>
        <a:bodyPr/>
        <a:lstStyle/>
        <a:p>
          <a:endParaRPr lang="en-US"/>
        </a:p>
      </dgm:t>
    </dgm:pt>
    <dgm:pt modelId="{6C541F3C-F117-4795-A008-F1F9EE710A48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Conclusion</a:t>
          </a:r>
        </a:p>
      </dgm:t>
    </dgm:pt>
    <dgm:pt modelId="{52A788E2-661A-47CB-8CDC-4B70E3E67630}" type="parTrans" cxnId="{4267AA41-9D98-428F-98A7-73E141209EE9}">
      <dgm:prSet/>
      <dgm:spPr/>
      <dgm:t>
        <a:bodyPr/>
        <a:lstStyle/>
        <a:p>
          <a:endParaRPr lang="en-US"/>
        </a:p>
      </dgm:t>
    </dgm:pt>
    <dgm:pt modelId="{EA35CF88-4DBB-4379-87F2-BA1F4D1CCB17}" type="sibTrans" cxnId="{4267AA41-9D98-428F-98A7-73E141209EE9}">
      <dgm:prSet/>
      <dgm:spPr/>
      <dgm:t>
        <a:bodyPr/>
        <a:lstStyle/>
        <a:p>
          <a:endParaRPr lang="en-US"/>
        </a:p>
      </dgm:t>
    </dgm:pt>
    <dgm:pt modelId="{C479CBA3-51BE-4E7B-A13C-D3154101FC51}">
      <dgm:prSet custT="1"/>
      <dgm:spPr/>
      <dgm:t>
        <a:bodyPr/>
        <a:lstStyle/>
        <a:p>
          <a:r>
            <a:rPr lang="en-US" sz="1800" dirty="0">
              <a:latin typeface="Times New Roman" panose="02020603050405020304" pitchFamily="18" charset="0"/>
              <a:cs typeface="Times New Roman" panose="02020603050405020304" pitchFamily="18" charset="0"/>
            </a:rPr>
            <a:t>References </a:t>
          </a:r>
        </a:p>
      </dgm:t>
    </dgm:pt>
    <dgm:pt modelId="{16C79FD3-B82A-4A7D-93AE-913EEDFA9CA0}" type="parTrans" cxnId="{01DC33BC-14FC-46D3-B40C-82FB42D0C2E8}">
      <dgm:prSet/>
      <dgm:spPr/>
      <dgm:t>
        <a:bodyPr/>
        <a:lstStyle/>
        <a:p>
          <a:endParaRPr lang="en-US"/>
        </a:p>
      </dgm:t>
    </dgm:pt>
    <dgm:pt modelId="{E72E6ECC-B60E-4D3C-B741-669A30F4F80E}" type="sibTrans" cxnId="{01DC33BC-14FC-46D3-B40C-82FB42D0C2E8}">
      <dgm:prSet/>
      <dgm:spPr/>
      <dgm:t>
        <a:bodyPr/>
        <a:lstStyle/>
        <a:p>
          <a:endParaRPr lang="en-US"/>
        </a:p>
      </dgm:t>
    </dgm:pt>
    <dgm:pt modelId="{8C88090E-B6D1-49D1-B5C8-A879D039B2C0}" type="pres">
      <dgm:prSet presAssocID="{407C852D-2F3D-42D9-A4A8-64511F1FFDA2}" presName="Name0" presStyleCnt="0">
        <dgm:presLayoutVars>
          <dgm:dir/>
          <dgm:resizeHandles val="exact"/>
        </dgm:presLayoutVars>
      </dgm:prSet>
      <dgm:spPr/>
    </dgm:pt>
    <dgm:pt modelId="{01F30893-8762-4BEA-BCB7-B14FBF9EF955}" type="pres">
      <dgm:prSet presAssocID="{407C852D-2F3D-42D9-A4A8-64511F1FFDA2}" presName="arrow" presStyleLbl="bgShp" presStyleIdx="0" presStyleCnt="1"/>
      <dgm:spPr/>
    </dgm:pt>
    <dgm:pt modelId="{F0BA83A0-05BC-4EE1-BF2A-90D5B32768C4}" type="pres">
      <dgm:prSet presAssocID="{407C852D-2F3D-42D9-A4A8-64511F1FFDA2}" presName="points" presStyleCnt="0"/>
      <dgm:spPr/>
    </dgm:pt>
    <dgm:pt modelId="{081F3E19-BABA-4D63-9E6D-3F58154403B8}" type="pres">
      <dgm:prSet presAssocID="{22824351-246D-4FBE-8E34-15BAA44BC79F}" presName="compositeA" presStyleCnt="0"/>
      <dgm:spPr/>
    </dgm:pt>
    <dgm:pt modelId="{82906A9C-C260-49E3-9488-5C45D420EB05}" type="pres">
      <dgm:prSet presAssocID="{22824351-246D-4FBE-8E34-15BAA44BC79F}" presName="textA" presStyleLbl="revTx" presStyleIdx="0" presStyleCnt="6">
        <dgm:presLayoutVars>
          <dgm:bulletEnabled val="1"/>
        </dgm:presLayoutVars>
      </dgm:prSet>
      <dgm:spPr/>
    </dgm:pt>
    <dgm:pt modelId="{79D155E3-D628-49A8-87FB-61A4E9340C5E}" type="pres">
      <dgm:prSet presAssocID="{22824351-246D-4FBE-8E34-15BAA44BC79F}" presName="circleA" presStyleLbl="node1" presStyleIdx="0" presStyleCnt="6"/>
      <dgm:spPr/>
    </dgm:pt>
    <dgm:pt modelId="{96F4B977-F29F-4097-891C-AF308D22A11E}" type="pres">
      <dgm:prSet presAssocID="{22824351-246D-4FBE-8E34-15BAA44BC79F}" presName="spaceA" presStyleCnt="0"/>
      <dgm:spPr/>
    </dgm:pt>
    <dgm:pt modelId="{38004E56-CFAE-4B0C-A92A-E513661F81F5}" type="pres">
      <dgm:prSet presAssocID="{B9992DAB-7C1D-4ED3-82A6-790AB672860E}" presName="space" presStyleCnt="0"/>
      <dgm:spPr/>
    </dgm:pt>
    <dgm:pt modelId="{1AB30AF6-B937-4EAC-B0B6-5A7DE055E0F2}" type="pres">
      <dgm:prSet presAssocID="{62511DDA-E9FF-400B-AF18-9597C439586F}" presName="compositeB" presStyleCnt="0"/>
      <dgm:spPr/>
    </dgm:pt>
    <dgm:pt modelId="{448B16C8-F63D-4B86-B5E4-9702C5A84A00}" type="pres">
      <dgm:prSet presAssocID="{62511DDA-E9FF-400B-AF18-9597C439586F}" presName="textB" presStyleLbl="revTx" presStyleIdx="1" presStyleCnt="6">
        <dgm:presLayoutVars>
          <dgm:bulletEnabled val="1"/>
        </dgm:presLayoutVars>
      </dgm:prSet>
      <dgm:spPr/>
    </dgm:pt>
    <dgm:pt modelId="{C9299E02-5599-4AEB-AD5D-8484FC9AAAB8}" type="pres">
      <dgm:prSet presAssocID="{62511DDA-E9FF-400B-AF18-9597C439586F}" presName="circleB" presStyleLbl="node1" presStyleIdx="1" presStyleCnt="6"/>
      <dgm:spPr/>
    </dgm:pt>
    <dgm:pt modelId="{880EF4FA-7D05-4A43-94EC-D5B1B1580C9D}" type="pres">
      <dgm:prSet presAssocID="{62511DDA-E9FF-400B-AF18-9597C439586F}" presName="spaceB" presStyleCnt="0"/>
      <dgm:spPr/>
    </dgm:pt>
    <dgm:pt modelId="{1BBECBE7-7551-449D-8439-A496D2D9089B}" type="pres">
      <dgm:prSet presAssocID="{0B972AF1-B831-45D3-97F3-7068F17C9594}" presName="space" presStyleCnt="0"/>
      <dgm:spPr/>
    </dgm:pt>
    <dgm:pt modelId="{64A10610-E661-4FBB-A5CA-BA6BE0289DB2}" type="pres">
      <dgm:prSet presAssocID="{485EE6B3-C02B-4B0C-AE67-E11A4C6CA03C}" presName="compositeA" presStyleCnt="0"/>
      <dgm:spPr/>
    </dgm:pt>
    <dgm:pt modelId="{61A9049E-3760-413D-A402-B08222E5758A}" type="pres">
      <dgm:prSet presAssocID="{485EE6B3-C02B-4B0C-AE67-E11A4C6CA03C}" presName="textA" presStyleLbl="revTx" presStyleIdx="2" presStyleCnt="6">
        <dgm:presLayoutVars>
          <dgm:bulletEnabled val="1"/>
        </dgm:presLayoutVars>
      </dgm:prSet>
      <dgm:spPr/>
    </dgm:pt>
    <dgm:pt modelId="{056796C8-F206-4452-A13D-EB3F8974DBA1}" type="pres">
      <dgm:prSet presAssocID="{485EE6B3-C02B-4B0C-AE67-E11A4C6CA03C}" presName="circleA" presStyleLbl="node1" presStyleIdx="2" presStyleCnt="6"/>
      <dgm:spPr/>
    </dgm:pt>
    <dgm:pt modelId="{163F4F71-CBE7-4F72-8309-49B1C27AE391}" type="pres">
      <dgm:prSet presAssocID="{485EE6B3-C02B-4B0C-AE67-E11A4C6CA03C}" presName="spaceA" presStyleCnt="0"/>
      <dgm:spPr/>
    </dgm:pt>
    <dgm:pt modelId="{530E88C2-EC24-4329-9FD5-F7B49326F9C7}" type="pres">
      <dgm:prSet presAssocID="{4D79755E-2719-4CBF-9969-F9632CA85DED}" presName="space" presStyleCnt="0"/>
      <dgm:spPr/>
    </dgm:pt>
    <dgm:pt modelId="{04D1561E-6D48-4A4D-A280-9E2DA3C518A4}" type="pres">
      <dgm:prSet presAssocID="{98098575-AFB1-4A25-816F-41F83460C14C}" presName="compositeB" presStyleCnt="0"/>
      <dgm:spPr/>
    </dgm:pt>
    <dgm:pt modelId="{1C0E3075-5855-4BBC-A2E3-6C546568E74C}" type="pres">
      <dgm:prSet presAssocID="{98098575-AFB1-4A25-816F-41F83460C14C}" presName="textB" presStyleLbl="revTx" presStyleIdx="3" presStyleCnt="6">
        <dgm:presLayoutVars>
          <dgm:bulletEnabled val="1"/>
        </dgm:presLayoutVars>
      </dgm:prSet>
      <dgm:spPr/>
    </dgm:pt>
    <dgm:pt modelId="{59BB3FF6-4C31-4B8E-923C-05BFCDA11D90}" type="pres">
      <dgm:prSet presAssocID="{98098575-AFB1-4A25-816F-41F83460C14C}" presName="circleB" presStyleLbl="node1" presStyleIdx="3" presStyleCnt="6"/>
      <dgm:spPr/>
    </dgm:pt>
    <dgm:pt modelId="{73508024-16A4-412A-ADED-523394749B32}" type="pres">
      <dgm:prSet presAssocID="{98098575-AFB1-4A25-816F-41F83460C14C}" presName="spaceB" presStyleCnt="0"/>
      <dgm:spPr/>
    </dgm:pt>
    <dgm:pt modelId="{56CA0DCD-46BD-45A6-8502-9779605B7C5C}" type="pres">
      <dgm:prSet presAssocID="{EB9A2CCB-3179-48A2-AFBC-40DF63FBA106}" presName="space" presStyleCnt="0"/>
      <dgm:spPr/>
    </dgm:pt>
    <dgm:pt modelId="{B0A64745-244A-4F16-86EE-326C4BC43B4B}" type="pres">
      <dgm:prSet presAssocID="{6C541F3C-F117-4795-A008-F1F9EE710A48}" presName="compositeA" presStyleCnt="0"/>
      <dgm:spPr/>
    </dgm:pt>
    <dgm:pt modelId="{3B681418-4351-47F7-B659-C81138889216}" type="pres">
      <dgm:prSet presAssocID="{6C541F3C-F117-4795-A008-F1F9EE710A48}" presName="textA" presStyleLbl="revTx" presStyleIdx="4" presStyleCnt="6">
        <dgm:presLayoutVars>
          <dgm:bulletEnabled val="1"/>
        </dgm:presLayoutVars>
      </dgm:prSet>
      <dgm:spPr/>
    </dgm:pt>
    <dgm:pt modelId="{105C28C8-5297-48AA-93B1-C2D80578C772}" type="pres">
      <dgm:prSet presAssocID="{6C541F3C-F117-4795-A008-F1F9EE710A48}" presName="circleA" presStyleLbl="node1" presStyleIdx="4" presStyleCnt="6"/>
      <dgm:spPr/>
    </dgm:pt>
    <dgm:pt modelId="{C089E7D6-BEF7-4AC1-8463-C0BBB560D9A1}" type="pres">
      <dgm:prSet presAssocID="{6C541F3C-F117-4795-A008-F1F9EE710A48}" presName="spaceA" presStyleCnt="0"/>
      <dgm:spPr/>
    </dgm:pt>
    <dgm:pt modelId="{963DD47A-B4D5-4A97-AD7D-065E1B971961}" type="pres">
      <dgm:prSet presAssocID="{EA35CF88-4DBB-4379-87F2-BA1F4D1CCB17}" presName="space" presStyleCnt="0"/>
      <dgm:spPr/>
    </dgm:pt>
    <dgm:pt modelId="{EF871469-58E7-4F97-A77A-D5000D294972}" type="pres">
      <dgm:prSet presAssocID="{C479CBA3-51BE-4E7B-A13C-D3154101FC51}" presName="compositeB" presStyleCnt="0"/>
      <dgm:spPr/>
    </dgm:pt>
    <dgm:pt modelId="{C1D731FF-AC99-4AE0-B3EA-68C2AE3D73F4}" type="pres">
      <dgm:prSet presAssocID="{C479CBA3-51BE-4E7B-A13C-D3154101FC51}" presName="textB" presStyleLbl="revTx" presStyleIdx="5" presStyleCnt="6">
        <dgm:presLayoutVars>
          <dgm:bulletEnabled val="1"/>
        </dgm:presLayoutVars>
      </dgm:prSet>
      <dgm:spPr/>
    </dgm:pt>
    <dgm:pt modelId="{DD1A5B77-8A1C-4801-A72C-7B5AE0990FE0}" type="pres">
      <dgm:prSet presAssocID="{C479CBA3-51BE-4E7B-A13C-D3154101FC51}" presName="circleB" presStyleLbl="node1" presStyleIdx="5" presStyleCnt="6"/>
      <dgm:spPr/>
    </dgm:pt>
    <dgm:pt modelId="{960C5BDD-E4D1-483B-BABB-C249232BE567}" type="pres">
      <dgm:prSet presAssocID="{C479CBA3-51BE-4E7B-A13C-D3154101FC51}" presName="spaceB" presStyleCnt="0"/>
      <dgm:spPr/>
    </dgm:pt>
  </dgm:ptLst>
  <dgm:cxnLst>
    <dgm:cxn modelId="{CFDCE600-F0BE-417F-86A3-6E8599F51100}" type="presOf" srcId="{485EE6B3-C02B-4B0C-AE67-E11A4C6CA03C}" destId="{61A9049E-3760-413D-A402-B08222E5758A}" srcOrd="0" destOrd="0" presId="urn:microsoft.com/office/officeart/2005/8/layout/hProcess11"/>
    <dgm:cxn modelId="{780BCA03-D90F-45BA-BD91-B9644D6026E2}" type="presOf" srcId="{C479CBA3-51BE-4E7B-A13C-D3154101FC51}" destId="{C1D731FF-AC99-4AE0-B3EA-68C2AE3D73F4}" srcOrd="0" destOrd="0" presId="urn:microsoft.com/office/officeart/2005/8/layout/hProcess11"/>
    <dgm:cxn modelId="{BDBA970A-FA60-4D25-B11F-C62D66FA1C50}" srcId="{407C852D-2F3D-42D9-A4A8-64511F1FFDA2}" destId="{98098575-AFB1-4A25-816F-41F83460C14C}" srcOrd="3" destOrd="0" parTransId="{0BD9FAAF-1F16-46B5-86A9-0E819DB41BBE}" sibTransId="{EB9A2CCB-3179-48A2-AFBC-40DF63FBA106}"/>
    <dgm:cxn modelId="{D5648A40-186C-4B5F-9916-BD5C383420C1}" srcId="{407C852D-2F3D-42D9-A4A8-64511F1FFDA2}" destId="{485EE6B3-C02B-4B0C-AE67-E11A4C6CA03C}" srcOrd="2" destOrd="0" parTransId="{244181FD-D5A3-4150-9010-2B4F6995A3E2}" sibTransId="{4D79755E-2719-4CBF-9969-F9632CA85DED}"/>
    <dgm:cxn modelId="{4267AA41-9D98-428F-98A7-73E141209EE9}" srcId="{407C852D-2F3D-42D9-A4A8-64511F1FFDA2}" destId="{6C541F3C-F117-4795-A008-F1F9EE710A48}" srcOrd="4" destOrd="0" parTransId="{52A788E2-661A-47CB-8CDC-4B70E3E67630}" sibTransId="{EA35CF88-4DBB-4379-87F2-BA1F4D1CCB17}"/>
    <dgm:cxn modelId="{E7C3CE62-4F2A-42B8-8C41-34DF2B750E9D}" srcId="{407C852D-2F3D-42D9-A4A8-64511F1FFDA2}" destId="{62511DDA-E9FF-400B-AF18-9597C439586F}" srcOrd="1" destOrd="0" parTransId="{71A14571-557A-46C6-BD01-30EA13570191}" sibTransId="{0B972AF1-B831-45D3-97F3-7068F17C9594}"/>
    <dgm:cxn modelId="{04F2116A-72E1-4426-856D-B56952169ED2}" type="presOf" srcId="{22824351-246D-4FBE-8E34-15BAA44BC79F}" destId="{82906A9C-C260-49E3-9488-5C45D420EB05}" srcOrd="0" destOrd="0" presId="urn:microsoft.com/office/officeart/2005/8/layout/hProcess11"/>
    <dgm:cxn modelId="{6C9F5388-7F56-435F-9C20-3A890E55FA1F}" type="presOf" srcId="{6C541F3C-F117-4795-A008-F1F9EE710A48}" destId="{3B681418-4351-47F7-B659-C81138889216}" srcOrd="0" destOrd="0" presId="urn:microsoft.com/office/officeart/2005/8/layout/hProcess11"/>
    <dgm:cxn modelId="{C4CAF6A1-EC3B-42C0-9692-4F91AA32BCE5}" type="presOf" srcId="{62511DDA-E9FF-400B-AF18-9597C439586F}" destId="{448B16C8-F63D-4B86-B5E4-9702C5A84A00}" srcOrd="0" destOrd="0" presId="urn:microsoft.com/office/officeart/2005/8/layout/hProcess11"/>
    <dgm:cxn modelId="{87FEBAA7-EADD-461F-902B-AA0B7CF75548}" srcId="{407C852D-2F3D-42D9-A4A8-64511F1FFDA2}" destId="{22824351-246D-4FBE-8E34-15BAA44BC79F}" srcOrd="0" destOrd="0" parTransId="{74F0BD8F-0F84-4B6E-955E-DB46EC675104}" sibTransId="{B9992DAB-7C1D-4ED3-82A6-790AB672860E}"/>
    <dgm:cxn modelId="{01DC33BC-14FC-46D3-B40C-82FB42D0C2E8}" srcId="{407C852D-2F3D-42D9-A4A8-64511F1FFDA2}" destId="{C479CBA3-51BE-4E7B-A13C-D3154101FC51}" srcOrd="5" destOrd="0" parTransId="{16C79FD3-B82A-4A7D-93AE-913EEDFA9CA0}" sibTransId="{E72E6ECC-B60E-4D3C-B741-669A30F4F80E}"/>
    <dgm:cxn modelId="{0E9EB4EA-535B-495E-8414-2DC065B1585A}" type="presOf" srcId="{407C852D-2F3D-42D9-A4A8-64511F1FFDA2}" destId="{8C88090E-B6D1-49D1-B5C8-A879D039B2C0}" srcOrd="0" destOrd="0" presId="urn:microsoft.com/office/officeart/2005/8/layout/hProcess11"/>
    <dgm:cxn modelId="{8DDD4DF9-DF4A-4A2E-806E-3F7576DF0F94}" type="presOf" srcId="{98098575-AFB1-4A25-816F-41F83460C14C}" destId="{1C0E3075-5855-4BBC-A2E3-6C546568E74C}" srcOrd="0" destOrd="0" presId="urn:microsoft.com/office/officeart/2005/8/layout/hProcess11"/>
    <dgm:cxn modelId="{B41ED08F-2BAE-4324-8F28-314E659DB7BF}" type="presParOf" srcId="{8C88090E-B6D1-49D1-B5C8-A879D039B2C0}" destId="{01F30893-8762-4BEA-BCB7-B14FBF9EF955}" srcOrd="0" destOrd="0" presId="urn:microsoft.com/office/officeart/2005/8/layout/hProcess11"/>
    <dgm:cxn modelId="{3240FC1C-B08A-4B1F-9339-E346186EA985}" type="presParOf" srcId="{8C88090E-B6D1-49D1-B5C8-A879D039B2C0}" destId="{F0BA83A0-05BC-4EE1-BF2A-90D5B32768C4}" srcOrd="1" destOrd="0" presId="urn:microsoft.com/office/officeart/2005/8/layout/hProcess11"/>
    <dgm:cxn modelId="{32171E7E-219C-4E8A-8826-3F8B1FCABFB7}" type="presParOf" srcId="{F0BA83A0-05BC-4EE1-BF2A-90D5B32768C4}" destId="{081F3E19-BABA-4D63-9E6D-3F58154403B8}" srcOrd="0" destOrd="0" presId="urn:microsoft.com/office/officeart/2005/8/layout/hProcess11"/>
    <dgm:cxn modelId="{F5E80189-37CC-476F-8F7D-51439FA5B261}" type="presParOf" srcId="{081F3E19-BABA-4D63-9E6D-3F58154403B8}" destId="{82906A9C-C260-49E3-9488-5C45D420EB05}" srcOrd="0" destOrd="0" presId="urn:microsoft.com/office/officeart/2005/8/layout/hProcess11"/>
    <dgm:cxn modelId="{31D64178-782E-489E-9845-7E4615DC7E2B}" type="presParOf" srcId="{081F3E19-BABA-4D63-9E6D-3F58154403B8}" destId="{79D155E3-D628-49A8-87FB-61A4E9340C5E}" srcOrd="1" destOrd="0" presId="urn:microsoft.com/office/officeart/2005/8/layout/hProcess11"/>
    <dgm:cxn modelId="{230B29ED-C717-4578-B276-716649EEA6A4}" type="presParOf" srcId="{081F3E19-BABA-4D63-9E6D-3F58154403B8}" destId="{96F4B977-F29F-4097-891C-AF308D22A11E}" srcOrd="2" destOrd="0" presId="urn:microsoft.com/office/officeart/2005/8/layout/hProcess11"/>
    <dgm:cxn modelId="{4F769F72-B8B9-4C64-8ECE-6FE5AFF08787}" type="presParOf" srcId="{F0BA83A0-05BC-4EE1-BF2A-90D5B32768C4}" destId="{38004E56-CFAE-4B0C-A92A-E513661F81F5}" srcOrd="1" destOrd="0" presId="urn:microsoft.com/office/officeart/2005/8/layout/hProcess11"/>
    <dgm:cxn modelId="{B2F02B34-95F1-4A3A-8B24-F127D6DBB5A3}" type="presParOf" srcId="{F0BA83A0-05BC-4EE1-BF2A-90D5B32768C4}" destId="{1AB30AF6-B937-4EAC-B0B6-5A7DE055E0F2}" srcOrd="2" destOrd="0" presId="urn:microsoft.com/office/officeart/2005/8/layout/hProcess11"/>
    <dgm:cxn modelId="{E4FE6B70-583A-4EA7-883A-70570CB22ECE}" type="presParOf" srcId="{1AB30AF6-B937-4EAC-B0B6-5A7DE055E0F2}" destId="{448B16C8-F63D-4B86-B5E4-9702C5A84A00}" srcOrd="0" destOrd="0" presId="urn:microsoft.com/office/officeart/2005/8/layout/hProcess11"/>
    <dgm:cxn modelId="{7FD488CA-BA30-4291-94AC-93056AE06471}" type="presParOf" srcId="{1AB30AF6-B937-4EAC-B0B6-5A7DE055E0F2}" destId="{C9299E02-5599-4AEB-AD5D-8484FC9AAAB8}" srcOrd="1" destOrd="0" presId="urn:microsoft.com/office/officeart/2005/8/layout/hProcess11"/>
    <dgm:cxn modelId="{5D8959A2-F19B-4429-B91A-6DC4F242AB98}" type="presParOf" srcId="{1AB30AF6-B937-4EAC-B0B6-5A7DE055E0F2}" destId="{880EF4FA-7D05-4A43-94EC-D5B1B1580C9D}" srcOrd="2" destOrd="0" presId="urn:microsoft.com/office/officeart/2005/8/layout/hProcess11"/>
    <dgm:cxn modelId="{E9C5256A-789E-4885-AB6A-951036CE5B1F}" type="presParOf" srcId="{F0BA83A0-05BC-4EE1-BF2A-90D5B32768C4}" destId="{1BBECBE7-7551-449D-8439-A496D2D9089B}" srcOrd="3" destOrd="0" presId="urn:microsoft.com/office/officeart/2005/8/layout/hProcess11"/>
    <dgm:cxn modelId="{B342992B-1A10-40A1-8A79-A28F0633B118}" type="presParOf" srcId="{F0BA83A0-05BC-4EE1-BF2A-90D5B32768C4}" destId="{64A10610-E661-4FBB-A5CA-BA6BE0289DB2}" srcOrd="4" destOrd="0" presId="urn:microsoft.com/office/officeart/2005/8/layout/hProcess11"/>
    <dgm:cxn modelId="{89C1ACC0-6BBB-470E-B9BD-3B60A4583E21}" type="presParOf" srcId="{64A10610-E661-4FBB-A5CA-BA6BE0289DB2}" destId="{61A9049E-3760-413D-A402-B08222E5758A}" srcOrd="0" destOrd="0" presId="urn:microsoft.com/office/officeart/2005/8/layout/hProcess11"/>
    <dgm:cxn modelId="{E4F7935B-E890-4561-ACB3-372540355460}" type="presParOf" srcId="{64A10610-E661-4FBB-A5CA-BA6BE0289DB2}" destId="{056796C8-F206-4452-A13D-EB3F8974DBA1}" srcOrd="1" destOrd="0" presId="urn:microsoft.com/office/officeart/2005/8/layout/hProcess11"/>
    <dgm:cxn modelId="{2A2557C7-F135-448B-B345-F42D98EE8F83}" type="presParOf" srcId="{64A10610-E661-4FBB-A5CA-BA6BE0289DB2}" destId="{163F4F71-CBE7-4F72-8309-49B1C27AE391}" srcOrd="2" destOrd="0" presId="urn:microsoft.com/office/officeart/2005/8/layout/hProcess11"/>
    <dgm:cxn modelId="{58EF49C8-EF94-48BF-9296-5856BB004305}" type="presParOf" srcId="{F0BA83A0-05BC-4EE1-BF2A-90D5B32768C4}" destId="{530E88C2-EC24-4329-9FD5-F7B49326F9C7}" srcOrd="5" destOrd="0" presId="urn:microsoft.com/office/officeart/2005/8/layout/hProcess11"/>
    <dgm:cxn modelId="{FB582852-533E-4C24-9FFD-7B249304BC99}" type="presParOf" srcId="{F0BA83A0-05BC-4EE1-BF2A-90D5B32768C4}" destId="{04D1561E-6D48-4A4D-A280-9E2DA3C518A4}" srcOrd="6" destOrd="0" presId="urn:microsoft.com/office/officeart/2005/8/layout/hProcess11"/>
    <dgm:cxn modelId="{1E859D25-168C-4475-AD4E-4DDA8F668E22}" type="presParOf" srcId="{04D1561E-6D48-4A4D-A280-9E2DA3C518A4}" destId="{1C0E3075-5855-4BBC-A2E3-6C546568E74C}" srcOrd="0" destOrd="0" presId="urn:microsoft.com/office/officeart/2005/8/layout/hProcess11"/>
    <dgm:cxn modelId="{6221F25B-549F-43B4-B34D-965C77DD53BB}" type="presParOf" srcId="{04D1561E-6D48-4A4D-A280-9E2DA3C518A4}" destId="{59BB3FF6-4C31-4B8E-923C-05BFCDA11D90}" srcOrd="1" destOrd="0" presId="urn:microsoft.com/office/officeart/2005/8/layout/hProcess11"/>
    <dgm:cxn modelId="{86083C1E-C1B5-4915-AC82-A23BDF9D959A}" type="presParOf" srcId="{04D1561E-6D48-4A4D-A280-9E2DA3C518A4}" destId="{73508024-16A4-412A-ADED-523394749B32}" srcOrd="2" destOrd="0" presId="urn:microsoft.com/office/officeart/2005/8/layout/hProcess11"/>
    <dgm:cxn modelId="{B8B526E4-3DC7-4EC2-9E36-DB669E55DEB9}" type="presParOf" srcId="{F0BA83A0-05BC-4EE1-BF2A-90D5B32768C4}" destId="{56CA0DCD-46BD-45A6-8502-9779605B7C5C}" srcOrd="7" destOrd="0" presId="urn:microsoft.com/office/officeart/2005/8/layout/hProcess11"/>
    <dgm:cxn modelId="{112F7672-9C82-42BA-8851-65B8296FEE4D}" type="presParOf" srcId="{F0BA83A0-05BC-4EE1-BF2A-90D5B32768C4}" destId="{B0A64745-244A-4F16-86EE-326C4BC43B4B}" srcOrd="8" destOrd="0" presId="urn:microsoft.com/office/officeart/2005/8/layout/hProcess11"/>
    <dgm:cxn modelId="{58B304D9-36F4-496D-B70D-45240EA81AD5}" type="presParOf" srcId="{B0A64745-244A-4F16-86EE-326C4BC43B4B}" destId="{3B681418-4351-47F7-B659-C81138889216}" srcOrd="0" destOrd="0" presId="urn:microsoft.com/office/officeart/2005/8/layout/hProcess11"/>
    <dgm:cxn modelId="{FFF7767D-25E8-4E5F-A2AA-4C293C190CAC}" type="presParOf" srcId="{B0A64745-244A-4F16-86EE-326C4BC43B4B}" destId="{105C28C8-5297-48AA-93B1-C2D80578C772}" srcOrd="1" destOrd="0" presId="urn:microsoft.com/office/officeart/2005/8/layout/hProcess11"/>
    <dgm:cxn modelId="{01814752-90FA-4F78-9600-C4B5553634ED}" type="presParOf" srcId="{B0A64745-244A-4F16-86EE-326C4BC43B4B}" destId="{C089E7D6-BEF7-4AC1-8463-C0BBB560D9A1}" srcOrd="2" destOrd="0" presId="urn:microsoft.com/office/officeart/2005/8/layout/hProcess11"/>
    <dgm:cxn modelId="{4A2C6557-295E-4041-870E-ED326657CDA3}" type="presParOf" srcId="{F0BA83A0-05BC-4EE1-BF2A-90D5B32768C4}" destId="{963DD47A-B4D5-4A97-AD7D-065E1B971961}" srcOrd="9" destOrd="0" presId="urn:microsoft.com/office/officeart/2005/8/layout/hProcess11"/>
    <dgm:cxn modelId="{0C2D8D34-BEC7-41A5-8F00-CF7D109557E0}" type="presParOf" srcId="{F0BA83A0-05BC-4EE1-BF2A-90D5B32768C4}" destId="{EF871469-58E7-4F97-A77A-D5000D294972}" srcOrd="10" destOrd="0" presId="urn:microsoft.com/office/officeart/2005/8/layout/hProcess11"/>
    <dgm:cxn modelId="{EB8B8F94-A080-4B21-91C1-7B9C6BAEB75E}" type="presParOf" srcId="{EF871469-58E7-4F97-A77A-D5000D294972}" destId="{C1D731FF-AC99-4AE0-B3EA-68C2AE3D73F4}" srcOrd="0" destOrd="0" presId="urn:microsoft.com/office/officeart/2005/8/layout/hProcess11"/>
    <dgm:cxn modelId="{08A09619-174A-47B7-A7CD-2491634CD9B6}" type="presParOf" srcId="{EF871469-58E7-4F97-A77A-D5000D294972}" destId="{DD1A5B77-8A1C-4801-A72C-7B5AE0990FE0}" srcOrd="1" destOrd="0" presId="urn:microsoft.com/office/officeart/2005/8/layout/hProcess11"/>
    <dgm:cxn modelId="{7B40D7BB-4413-4F41-A2B0-AFB08B80FB70}" type="presParOf" srcId="{EF871469-58E7-4F97-A77A-D5000D294972}" destId="{960C5BDD-E4D1-483B-BABB-C249232BE567}" srcOrd="2" destOrd="0" presId="urn:microsoft.com/office/officeart/2005/8/layout/hProcess1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23CFAE1-CD6E-47D9-88F3-E145494EB8B6}" type="doc">
      <dgm:prSet loTypeId="urn:microsoft.com/office/officeart/2008/layout/VerticalCircle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DCD6BA1-61F5-4779-A866-9E65ACBF7E52}">
      <dgm:prSet/>
      <dgm:spPr/>
      <dgm:t>
        <a:bodyPr/>
        <a:lstStyle/>
        <a:p>
          <a:r>
            <a:rPr lang="en-US" b="0" i="0" dirty="0">
              <a:latin typeface="Times New Roman" panose="02020603050405020304" pitchFamily="18" charset="0"/>
              <a:cs typeface="Times New Roman" panose="02020603050405020304" pitchFamily="18" charset="0"/>
            </a:rPr>
            <a:t>My qualities as a person (empathy, resilience, academic base) are closely matched to the person specification for University Hospitals Birmingham, Band 5. 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FB082D2-18A2-4EE7-93C1-197CD8652ED3}" type="parTrans" cxnId="{99D6A908-D33C-4DCF-9EB1-7958784C5BE5}">
      <dgm:prSet/>
      <dgm:spPr/>
      <dgm:t>
        <a:bodyPr/>
        <a:lstStyle/>
        <a:p>
          <a:endParaRPr lang="en-US"/>
        </a:p>
      </dgm:t>
    </dgm:pt>
    <dgm:pt modelId="{F487737B-36E4-4484-9095-E7CED2D0074D}" type="sibTrans" cxnId="{99D6A908-D33C-4DCF-9EB1-7958784C5BE5}">
      <dgm:prSet/>
      <dgm:spPr/>
      <dgm:t>
        <a:bodyPr/>
        <a:lstStyle/>
        <a:p>
          <a:endParaRPr lang="en-US"/>
        </a:p>
      </dgm:t>
    </dgm:pt>
    <dgm:pt modelId="{270C6C94-A3AB-496D-8DF5-38E5E9ED2A0B}">
      <dgm:prSet/>
      <dgm:spPr/>
      <dgm:t>
        <a:bodyPr/>
        <a:lstStyle/>
        <a:p>
          <a:r>
            <a:rPr lang="en-US" b="0" i="0" dirty="0">
              <a:latin typeface="Times New Roman" panose="02020603050405020304" pitchFamily="18" charset="0"/>
              <a:cs typeface="Times New Roman" panose="02020603050405020304" pitchFamily="18" charset="0"/>
            </a:rPr>
            <a:t>Recognizing areas of weakness (emotional management) and external issues (workplace strain) will enable proactive professional growth. 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8B4B7F9-8CB1-4DEC-A81A-FA8BF98F0565}" type="parTrans" cxnId="{75AF5779-BE45-44AF-BDE1-5414B4F37DD2}">
      <dgm:prSet/>
      <dgm:spPr/>
      <dgm:t>
        <a:bodyPr/>
        <a:lstStyle/>
        <a:p>
          <a:endParaRPr lang="en-US"/>
        </a:p>
      </dgm:t>
    </dgm:pt>
    <dgm:pt modelId="{83E92564-A505-4D64-B2EE-9A4D3F64585C}" type="sibTrans" cxnId="{75AF5779-BE45-44AF-BDE1-5414B4F37DD2}">
      <dgm:prSet/>
      <dgm:spPr/>
      <dgm:t>
        <a:bodyPr/>
        <a:lstStyle/>
        <a:p>
          <a:endParaRPr lang="en-US"/>
        </a:p>
      </dgm:t>
    </dgm:pt>
    <dgm:pt modelId="{F8D7DD6B-3183-4B68-8BE1-009B9DACF4A9}">
      <dgm:prSet/>
      <dgm:spPr/>
      <dgm:t>
        <a:bodyPr/>
        <a:lstStyle/>
        <a:p>
          <a:r>
            <a:rPr lang="en-US" b="0" i="0" dirty="0">
              <a:latin typeface="Times New Roman" panose="02020603050405020304" pitchFamily="18" charset="0"/>
              <a:cs typeface="Times New Roman" panose="02020603050405020304" pitchFamily="18" charset="0"/>
            </a:rPr>
            <a:t>To demonstrate a commitment to providing nursing care to ensure it is safe, evidence-based and compassionate in the UK health and social care system.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37AC2DB-E129-4905-980E-87AD28DD0F82}" type="parTrans" cxnId="{9BD59597-86F7-4ED9-821F-2666FD0100B8}">
      <dgm:prSet/>
      <dgm:spPr/>
      <dgm:t>
        <a:bodyPr/>
        <a:lstStyle/>
        <a:p>
          <a:endParaRPr lang="en-US"/>
        </a:p>
      </dgm:t>
    </dgm:pt>
    <dgm:pt modelId="{F93C6C10-B669-4768-9FE4-4766C0DA4705}" type="sibTrans" cxnId="{9BD59597-86F7-4ED9-821F-2666FD0100B8}">
      <dgm:prSet/>
      <dgm:spPr/>
      <dgm:t>
        <a:bodyPr/>
        <a:lstStyle/>
        <a:p>
          <a:endParaRPr lang="en-US"/>
        </a:p>
      </dgm:t>
    </dgm:pt>
    <dgm:pt modelId="{780E279B-EDB6-4D76-BA59-DA1F66A69071}" type="pres">
      <dgm:prSet presAssocID="{223CFAE1-CD6E-47D9-88F3-E145494EB8B6}" presName="Name0" presStyleCnt="0">
        <dgm:presLayoutVars>
          <dgm:dir/>
        </dgm:presLayoutVars>
      </dgm:prSet>
      <dgm:spPr/>
    </dgm:pt>
    <dgm:pt modelId="{F0C9C684-F99B-49CA-BB4D-B6396E82224F}" type="pres">
      <dgm:prSet presAssocID="{0DCD6BA1-61F5-4779-A866-9E65ACBF7E52}" presName="noChildren" presStyleCnt="0"/>
      <dgm:spPr/>
    </dgm:pt>
    <dgm:pt modelId="{88A67DC9-3E2A-4210-88D4-FA75B04DC921}" type="pres">
      <dgm:prSet presAssocID="{0DCD6BA1-61F5-4779-A866-9E65ACBF7E52}" presName="gap" presStyleCnt="0"/>
      <dgm:spPr/>
    </dgm:pt>
    <dgm:pt modelId="{4E7253CA-1F8A-45EB-92F3-568E01A39A12}" type="pres">
      <dgm:prSet presAssocID="{0DCD6BA1-61F5-4779-A866-9E65ACBF7E52}" presName="medCircle2" presStyleLbl="vennNode1" presStyleIdx="0" presStyleCnt="3"/>
      <dgm:spPr/>
    </dgm:pt>
    <dgm:pt modelId="{5558CCE9-AB8D-4C32-8CC0-6ECF30748CF0}" type="pres">
      <dgm:prSet presAssocID="{0DCD6BA1-61F5-4779-A866-9E65ACBF7E52}" presName="txLvlOnly1" presStyleLbl="revTx" presStyleIdx="0" presStyleCnt="3"/>
      <dgm:spPr/>
    </dgm:pt>
    <dgm:pt modelId="{7F6F09A4-251F-4E69-952F-BA9B704EAECD}" type="pres">
      <dgm:prSet presAssocID="{270C6C94-A3AB-496D-8DF5-38E5E9ED2A0B}" presName="noChildren" presStyleCnt="0"/>
      <dgm:spPr/>
    </dgm:pt>
    <dgm:pt modelId="{72FBE82B-9BC8-4C9F-8522-4183BF30B038}" type="pres">
      <dgm:prSet presAssocID="{270C6C94-A3AB-496D-8DF5-38E5E9ED2A0B}" presName="gap" presStyleCnt="0"/>
      <dgm:spPr/>
    </dgm:pt>
    <dgm:pt modelId="{6CD44F13-FFA8-40A6-876D-69DA2F99D6AA}" type="pres">
      <dgm:prSet presAssocID="{270C6C94-A3AB-496D-8DF5-38E5E9ED2A0B}" presName="medCircle2" presStyleLbl="vennNode1" presStyleIdx="1" presStyleCnt="3"/>
      <dgm:spPr/>
    </dgm:pt>
    <dgm:pt modelId="{7F2FC2C7-B0AD-4B42-9138-3C3B61F86949}" type="pres">
      <dgm:prSet presAssocID="{270C6C94-A3AB-496D-8DF5-38E5E9ED2A0B}" presName="txLvlOnly1" presStyleLbl="revTx" presStyleIdx="1" presStyleCnt="3"/>
      <dgm:spPr/>
    </dgm:pt>
    <dgm:pt modelId="{BAD355D4-7CA5-4FDC-B227-45AF82931AC2}" type="pres">
      <dgm:prSet presAssocID="{F8D7DD6B-3183-4B68-8BE1-009B9DACF4A9}" presName="noChildren" presStyleCnt="0"/>
      <dgm:spPr/>
    </dgm:pt>
    <dgm:pt modelId="{0162989F-DA6A-47F4-B2C5-6D168CB6DE1D}" type="pres">
      <dgm:prSet presAssocID="{F8D7DD6B-3183-4B68-8BE1-009B9DACF4A9}" presName="gap" presStyleCnt="0"/>
      <dgm:spPr/>
    </dgm:pt>
    <dgm:pt modelId="{1E9B1D49-CEAB-49E4-84FB-6BF1ECED5931}" type="pres">
      <dgm:prSet presAssocID="{F8D7DD6B-3183-4B68-8BE1-009B9DACF4A9}" presName="medCircle2" presStyleLbl="vennNode1" presStyleIdx="2" presStyleCnt="3"/>
      <dgm:spPr/>
    </dgm:pt>
    <dgm:pt modelId="{9A0C0681-8B90-4AD0-8009-CBDA87F19373}" type="pres">
      <dgm:prSet presAssocID="{F8D7DD6B-3183-4B68-8BE1-009B9DACF4A9}" presName="txLvlOnly1" presStyleLbl="revTx" presStyleIdx="2" presStyleCnt="3"/>
      <dgm:spPr/>
    </dgm:pt>
  </dgm:ptLst>
  <dgm:cxnLst>
    <dgm:cxn modelId="{99D6A908-D33C-4DCF-9EB1-7958784C5BE5}" srcId="{223CFAE1-CD6E-47D9-88F3-E145494EB8B6}" destId="{0DCD6BA1-61F5-4779-A866-9E65ACBF7E52}" srcOrd="0" destOrd="0" parTransId="{5FB082D2-18A2-4EE7-93C1-197CD8652ED3}" sibTransId="{F487737B-36E4-4484-9095-E7CED2D0074D}"/>
    <dgm:cxn modelId="{50C00578-E080-4142-A1FE-0FBF6DE3197E}" type="presOf" srcId="{0DCD6BA1-61F5-4779-A866-9E65ACBF7E52}" destId="{5558CCE9-AB8D-4C32-8CC0-6ECF30748CF0}" srcOrd="0" destOrd="0" presId="urn:microsoft.com/office/officeart/2008/layout/VerticalCircleList"/>
    <dgm:cxn modelId="{75AF5779-BE45-44AF-BDE1-5414B4F37DD2}" srcId="{223CFAE1-CD6E-47D9-88F3-E145494EB8B6}" destId="{270C6C94-A3AB-496D-8DF5-38E5E9ED2A0B}" srcOrd="1" destOrd="0" parTransId="{08B4B7F9-8CB1-4DEC-A81A-FA8BF98F0565}" sibTransId="{83E92564-A505-4D64-B2EE-9A4D3F64585C}"/>
    <dgm:cxn modelId="{9BD59597-86F7-4ED9-821F-2666FD0100B8}" srcId="{223CFAE1-CD6E-47D9-88F3-E145494EB8B6}" destId="{F8D7DD6B-3183-4B68-8BE1-009B9DACF4A9}" srcOrd="2" destOrd="0" parTransId="{F37AC2DB-E129-4905-980E-87AD28DD0F82}" sibTransId="{F93C6C10-B669-4768-9FE4-4766C0DA4705}"/>
    <dgm:cxn modelId="{1ECFF4A8-7A3D-4AE2-9EA8-608E343E2E8C}" type="presOf" srcId="{270C6C94-A3AB-496D-8DF5-38E5E9ED2A0B}" destId="{7F2FC2C7-B0AD-4B42-9138-3C3B61F86949}" srcOrd="0" destOrd="0" presId="urn:microsoft.com/office/officeart/2008/layout/VerticalCircleList"/>
    <dgm:cxn modelId="{AD1E02DE-0BE6-4068-B81B-E0CCD153A153}" type="presOf" srcId="{F8D7DD6B-3183-4B68-8BE1-009B9DACF4A9}" destId="{9A0C0681-8B90-4AD0-8009-CBDA87F19373}" srcOrd="0" destOrd="0" presId="urn:microsoft.com/office/officeart/2008/layout/VerticalCircleList"/>
    <dgm:cxn modelId="{84FA9CFF-86EB-4F9D-B2F8-5E6E8CC51C95}" type="presOf" srcId="{223CFAE1-CD6E-47D9-88F3-E145494EB8B6}" destId="{780E279B-EDB6-4D76-BA59-DA1F66A69071}" srcOrd="0" destOrd="0" presId="urn:microsoft.com/office/officeart/2008/layout/VerticalCircleList"/>
    <dgm:cxn modelId="{41833DBB-E0CB-4B92-A63D-B6EED57ED88E}" type="presParOf" srcId="{780E279B-EDB6-4D76-BA59-DA1F66A69071}" destId="{F0C9C684-F99B-49CA-BB4D-B6396E82224F}" srcOrd="0" destOrd="0" presId="urn:microsoft.com/office/officeart/2008/layout/VerticalCircleList"/>
    <dgm:cxn modelId="{27DF06D1-AF29-4492-BCFB-83439E43E599}" type="presParOf" srcId="{F0C9C684-F99B-49CA-BB4D-B6396E82224F}" destId="{88A67DC9-3E2A-4210-88D4-FA75B04DC921}" srcOrd="0" destOrd="0" presId="urn:microsoft.com/office/officeart/2008/layout/VerticalCircleList"/>
    <dgm:cxn modelId="{90B6218F-235D-4D71-8520-99E4217EF944}" type="presParOf" srcId="{F0C9C684-F99B-49CA-BB4D-B6396E82224F}" destId="{4E7253CA-1F8A-45EB-92F3-568E01A39A12}" srcOrd="1" destOrd="0" presId="urn:microsoft.com/office/officeart/2008/layout/VerticalCircleList"/>
    <dgm:cxn modelId="{84802A4D-EF75-41E9-93C2-4FA58BBD111C}" type="presParOf" srcId="{F0C9C684-F99B-49CA-BB4D-B6396E82224F}" destId="{5558CCE9-AB8D-4C32-8CC0-6ECF30748CF0}" srcOrd="2" destOrd="0" presId="urn:microsoft.com/office/officeart/2008/layout/VerticalCircleList"/>
    <dgm:cxn modelId="{6DF7EC2D-28CF-480A-87BC-68B06C4DE0F5}" type="presParOf" srcId="{780E279B-EDB6-4D76-BA59-DA1F66A69071}" destId="{7F6F09A4-251F-4E69-952F-BA9B704EAECD}" srcOrd="1" destOrd="0" presId="urn:microsoft.com/office/officeart/2008/layout/VerticalCircleList"/>
    <dgm:cxn modelId="{3D179E1E-21D7-4E53-BB3F-82B547B1E76B}" type="presParOf" srcId="{7F6F09A4-251F-4E69-952F-BA9B704EAECD}" destId="{72FBE82B-9BC8-4C9F-8522-4183BF30B038}" srcOrd="0" destOrd="0" presId="urn:microsoft.com/office/officeart/2008/layout/VerticalCircleList"/>
    <dgm:cxn modelId="{F63DC091-C290-4986-AC71-05947A3A2412}" type="presParOf" srcId="{7F6F09A4-251F-4E69-952F-BA9B704EAECD}" destId="{6CD44F13-FFA8-40A6-876D-69DA2F99D6AA}" srcOrd="1" destOrd="0" presId="urn:microsoft.com/office/officeart/2008/layout/VerticalCircleList"/>
    <dgm:cxn modelId="{97799B18-ED06-42DD-B265-7ADB606287F7}" type="presParOf" srcId="{7F6F09A4-251F-4E69-952F-BA9B704EAECD}" destId="{7F2FC2C7-B0AD-4B42-9138-3C3B61F86949}" srcOrd="2" destOrd="0" presId="urn:microsoft.com/office/officeart/2008/layout/VerticalCircleList"/>
    <dgm:cxn modelId="{526A1FA6-6BD4-436E-9A41-9FF1C0C40CED}" type="presParOf" srcId="{780E279B-EDB6-4D76-BA59-DA1F66A69071}" destId="{BAD355D4-7CA5-4FDC-B227-45AF82931AC2}" srcOrd="2" destOrd="0" presId="urn:microsoft.com/office/officeart/2008/layout/VerticalCircleList"/>
    <dgm:cxn modelId="{FC0CCBB6-DBE1-483F-B138-3688CED07BD6}" type="presParOf" srcId="{BAD355D4-7CA5-4FDC-B227-45AF82931AC2}" destId="{0162989F-DA6A-47F4-B2C5-6D168CB6DE1D}" srcOrd="0" destOrd="0" presId="urn:microsoft.com/office/officeart/2008/layout/VerticalCircleList"/>
    <dgm:cxn modelId="{1A050D33-3259-4D82-95AB-FE004DCB323D}" type="presParOf" srcId="{BAD355D4-7CA5-4FDC-B227-45AF82931AC2}" destId="{1E9B1D49-CEAB-49E4-84FB-6BF1ECED5931}" srcOrd="1" destOrd="0" presId="urn:microsoft.com/office/officeart/2008/layout/VerticalCircleList"/>
    <dgm:cxn modelId="{BA6E87A7-CA3D-407B-9391-EBB250E1EE58}" type="presParOf" srcId="{BAD355D4-7CA5-4FDC-B227-45AF82931AC2}" destId="{9A0C0681-8B90-4AD0-8009-CBDA87F19373}" srcOrd="2" destOrd="0" presId="urn:microsoft.com/office/officeart/2008/layout/Vertical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1F30893-8762-4BEA-BCB7-B14FBF9EF955}">
      <dsp:nvSpPr>
        <dsp:cNvPr id="0" name=""/>
        <dsp:cNvSpPr/>
      </dsp:nvSpPr>
      <dsp:spPr>
        <a:xfrm>
          <a:off x="0" y="1305401"/>
          <a:ext cx="10515600" cy="1740535"/>
        </a:xfrm>
        <a:prstGeom prst="notched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2906A9C-C260-49E3-9488-5C45D420EB05}">
      <dsp:nvSpPr>
        <dsp:cNvPr id="0" name=""/>
        <dsp:cNvSpPr/>
      </dsp:nvSpPr>
      <dsp:spPr>
        <a:xfrm>
          <a:off x="2599" y="0"/>
          <a:ext cx="1513414" cy="17405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92" tIns="113792" rIns="113792" bIns="113792" numCol="1" spcCol="1270" anchor="b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Career choice and live job advert</a:t>
          </a:r>
        </a:p>
      </dsp:txBody>
      <dsp:txXfrm>
        <a:off x="2599" y="0"/>
        <a:ext cx="1513414" cy="1740535"/>
      </dsp:txXfrm>
    </dsp:sp>
    <dsp:sp modelId="{79D155E3-D628-49A8-87FB-61A4E9340C5E}">
      <dsp:nvSpPr>
        <dsp:cNvPr id="0" name=""/>
        <dsp:cNvSpPr/>
      </dsp:nvSpPr>
      <dsp:spPr>
        <a:xfrm>
          <a:off x="541739" y="1958102"/>
          <a:ext cx="435133" cy="43513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8B16C8-F63D-4B86-B5E4-9702C5A84A00}">
      <dsp:nvSpPr>
        <dsp:cNvPr id="0" name=""/>
        <dsp:cNvSpPr/>
      </dsp:nvSpPr>
      <dsp:spPr>
        <a:xfrm>
          <a:off x="1591684" y="2610802"/>
          <a:ext cx="1513414" cy="17405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92" tIns="113792" rIns="113792" bIns="113792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Personal SWOT Analysis – Strengths and Weaknesses</a:t>
          </a:r>
        </a:p>
      </dsp:txBody>
      <dsp:txXfrm>
        <a:off x="1591684" y="2610802"/>
        <a:ext cx="1513414" cy="1740535"/>
      </dsp:txXfrm>
    </dsp:sp>
    <dsp:sp modelId="{C9299E02-5599-4AEB-AD5D-8484FC9AAAB8}">
      <dsp:nvSpPr>
        <dsp:cNvPr id="0" name=""/>
        <dsp:cNvSpPr/>
      </dsp:nvSpPr>
      <dsp:spPr>
        <a:xfrm>
          <a:off x="2130825" y="1958102"/>
          <a:ext cx="435133" cy="43513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A9049E-3760-413D-A402-B08222E5758A}">
      <dsp:nvSpPr>
        <dsp:cNvPr id="0" name=""/>
        <dsp:cNvSpPr/>
      </dsp:nvSpPr>
      <dsp:spPr>
        <a:xfrm>
          <a:off x="3180770" y="0"/>
          <a:ext cx="1513414" cy="17405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92" tIns="113792" rIns="113792" bIns="113792" numCol="1" spcCol="1270" anchor="b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Personal SWOT Analysis – Opportunities and Threats </a:t>
          </a:r>
        </a:p>
      </dsp:txBody>
      <dsp:txXfrm>
        <a:off x="3180770" y="0"/>
        <a:ext cx="1513414" cy="1740535"/>
      </dsp:txXfrm>
    </dsp:sp>
    <dsp:sp modelId="{056796C8-F206-4452-A13D-EB3F8974DBA1}">
      <dsp:nvSpPr>
        <dsp:cNvPr id="0" name=""/>
        <dsp:cNvSpPr/>
      </dsp:nvSpPr>
      <dsp:spPr>
        <a:xfrm>
          <a:off x="3719910" y="1958102"/>
          <a:ext cx="435133" cy="43513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0E3075-5855-4BBC-A2E3-6C546568E74C}">
      <dsp:nvSpPr>
        <dsp:cNvPr id="0" name=""/>
        <dsp:cNvSpPr/>
      </dsp:nvSpPr>
      <dsp:spPr>
        <a:xfrm>
          <a:off x="4769855" y="2610802"/>
          <a:ext cx="1513414" cy="17405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92" tIns="113792" rIns="113792" bIns="113792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Bridging Strategy: Using strengths to overcome weaknesses and threats</a:t>
          </a:r>
        </a:p>
      </dsp:txBody>
      <dsp:txXfrm>
        <a:off x="4769855" y="2610802"/>
        <a:ext cx="1513414" cy="1740535"/>
      </dsp:txXfrm>
    </dsp:sp>
    <dsp:sp modelId="{59BB3FF6-4C31-4B8E-923C-05BFCDA11D90}">
      <dsp:nvSpPr>
        <dsp:cNvPr id="0" name=""/>
        <dsp:cNvSpPr/>
      </dsp:nvSpPr>
      <dsp:spPr>
        <a:xfrm>
          <a:off x="5308995" y="1958102"/>
          <a:ext cx="435133" cy="43513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681418-4351-47F7-B659-C81138889216}">
      <dsp:nvSpPr>
        <dsp:cNvPr id="0" name=""/>
        <dsp:cNvSpPr/>
      </dsp:nvSpPr>
      <dsp:spPr>
        <a:xfrm>
          <a:off x="6358940" y="0"/>
          <a:ext cx="1513414" cy="17405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92" tIns="113792" rIns="113792" bIns="113792" numCol="1" spcCol="1270" anchor="b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Conclusion</a:t>
          </a:r>
        </a:p>
      </dsp:txBody>
      <dsp:txXfrm>
        <a:off x="6358940" y="0"/>
        <a:ext cx="1513414" cy="1740535"/>
      </dsp:txXfrm>
    </dsp:sp>
    <dsp:sp modelId="{105C28C8-5297-48AA-93B1-C2D80578C772}">
      <dsp:nvSpPr>
        <dsp:cNvPr id="0" name=""/>
        <dsp:cNvSpPr/>
      </dsp:nvSpPr>
      <dsp:spPr>
        <a:xfrm>
          <a:off x="6898081" y="1958102"/>
          <a:ext cx="435133" cy="43513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D731FF-AC99-4AE0-B3EA-68C2AE3D73F4}">
      <dsp:nvSpPr>
        <dsp:cNvPr id="0" name=""/>
        <dsp:cNvSpPr/>
      </dsp:nvSpPr>
      <dsp:spPr>
        <a:xfrm>
          <a:off x="7948026" y="2610802"/>
          <a:ext cx="1513414" cy="17405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28016" bIns="128016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References </a:t>
          </a:r>
        </a:p>
      </dsp:txBody>
      <dsp:txXfrm>
        <a:off x="7948026" y="2610802"/>
        <a:ext cx="1513414" cy="1740535"/>
      </dsp:txXfrm>
    </dsp:sp>
    <dsp:sp modelId="{DD1A5B77-8A1C-4801-A72C-7B5AE0990FE0}">
      <dsp:nvSpPr>
        <dsp:cNvPr id="0" name=""/>
        <dsp:cNvSpPr/>
      </dsp:nvSpPr>
      <dsp:spPr>
        <a:xfrm>
          <a:off x="8487166" y="1958102"/>
          <a:ext cx="435133" cy="43513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7253CA-1F8A-45EB-92F3-568E01A39A12}">
      <dsp:nvSpPr>
        <dsp:cNvPr id="0" name=""/>
        <dsp:cNvSpPr/>
      </dsp:nvSpPr>
      <dsp:spPr>
        <a:xfrm>
          <a:off x="273745" y="609592"/>
          <a:ext cx="1044050" cy="1044050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5558CCE9-AB8D-4C32-8CC0-6ECF30748CF0}">
      <dsp:nvSpPr>
        <dsp:cNvPr id="0" name=""/>
        <dsp:cNvSpPr/>
      </dsp:nvSpPr>
      <dsp:spPr>
        <a:xfrm>
          <a:off x="795770" y="609592"/>
          <a:ext cx="5570393" cy="10440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24130" rIns="0" bIns="2413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My qualities as a person (empathy, resilience, academic base) are closely matched to the person specification for University Hospitals Birmingham, Band 5. </a:t>
          </a:r>
          <a:endParaRPr lang="en-US" sz="19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795770" y="609592"/>
        <a:ext cx="5570393" cy="1044050"/>
      </dsp:txXfrm>
    </dsp:sp>
    <dsp:sp modelId="{6CD44F13-FFA8-40A6-876D-69DA2F99D6AA}">
      <dsp:nvSpPr>
        <dsp:cNvPr id="0" name=""/>
        <dsp:cNvSpPr/>
      </dsp:nvSpPr>
      <dsp:spPr>
        <a:xfrm>
          <a:off x="273745" y="1653643"/>
          <a:ext cx="1044050" cy="1044050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7F2FC2C7-B0AD-4B42-9138-3C3B61F86949}">
      <dsp:nvSpPr>
        <dsp:cNvPr id="0" name=""/>
        <dsp:cNvSpPr/>
      </dsp:nvSpPr>
      <dsp:spPr>
        <a:xfrm>
          <a:off x="795770" y="1653643"/>
          <a:ext cx="5570393" cy="10440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24130" rIns="0" bIns="2413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Recognizing areas of weakness (emotional management) and external issues (workplace strain) will enable proactive professional growth. </a:t>
          </a:r>
          <a:endParaRPr lang="en-US" sz="19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795770" y="1653643"/>
        <a:ext cx="5570393" cy="1044050"/>
      </dsp:txXfrm>
    </dsp:sp>
    <dsp:sp modelId="{1E9B1D49-CEAB-49E4-84FB-6BF1ECED5931}">
      <dsp:nvSpPr>
        <dsp:cNvPr id="0" name=""/>
        <dsp:cNvSpPr/>
      </dsp:nvSpPr>
      <dsp:spPr>
        <a:xfrm>
          <a:off x="273745" y="2697694"/>
          <a:ext cx="1044050" cy="1044050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9A0C0681-8B90-4AD0-8009-CBDA87F19373}">
      <dsp:nvSpPr>
        <dsp:cNvPr id="0" name=""/>
        <dsp:cNvSpPr/>
      </dsp:nvSpPr>
      <dsp:spPr>
        <a:xfrm>
          <a:off x="795770" y="2697694"/>
          <a:ext cx="5570393" cy="10440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24130" rIns="0" bIns="2413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To demonstrate a commitment to providing nursing care to ensure it is safe, evidence-based and compassionate in the UK health and social care system.</a:t>
          </a:r>
          <a:endParaRPr lang="en-US" sz="19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795770" y="2697694"/>
        <a:ext cx="5570393" cy="104405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11">
  <dgm:title val=""/>
  <dgm:desc val=""/>
  <dgm:catLst>
    <dgm:cat type="process" pri="8000"/>
    <dgm:cat type="timeline" pri="103"/>
    <dgm:cat type="convert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l" for="ch" forName="arrow"/>
          <dgm:constr type="w" for="ch" forName="points" refType="w" fact="0.9"/>
          <dgm:constr type="h" for="ch" forName="points" refType="h"/>
          <dgm:constr type="t" for="ch" forName="points"/>
          <dgm:constr type="l" for="ch" forName="points"/>
        </dgm:constrLst>
      </dgm:if>
      <dgm:else name="Name3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r" for="ch" forName="arrow" refType="w"/>
          <dgm:constr type="w" for="ch" forName="points" refType="w" fact="0.9"/>
          <dgm:constr type="h" for="ch" forName="points" refType="h"/>
          <dgm:constr type="t" for="ch" forName="points"/>
          <dgm:constr type="r" for="ch" forName="points" refType="w"/>
        </dgm:constrLst>
      </dgm:else>
    </dgm:choose>
    <dgm:ruleLst/>
    <dgm:layoutNode name="arrow" styleLbl="bgShp">
      <dgm:alg type="sp"/>
      <dgm:choose name="Name4">
        <dgm:if name="Name5" func="var" arg="dir" op="equ" val="norm">
          <dgm:shape xmlns:r="http://schemas.openxmlformats.org/officeDocument/2006/relationships" type="notchedRightArrow" r:blip="">
            <dgm:adjLst/>
          </dgm:shape>
        </dgm:if>
        <dgm:else name="Name6">
          <dgm:shape xmlns:r="http://schemas.openxmlformats.org/officeDocument/2006/relationships" rot="180" type="notchedRightArrow" r:blip="">
            <dgm:adjLst/>
          </dgm:shape>
        </dgm:else>
      </dgm:choose>
      <dgm:presOf/>
      <dgm:constrLst/>
      <dgm:ruleLst/>
    </dgm:layoutNode>
    <dgm:layoutNode name="points">
      <dgm:choose name="Name7">
        <dgm:if name="Name8" func="var" arg="dir" op="equ" val="norm">
          <dgm:alg type="lin">
            <dgm:param type="linDir" val="fromL"/>
          </dgm:alg>
        </dgm:if>
        <dgm:else name="Name9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ositeA" refType="w"/>
        <dgm:constr type="h" for="ch" forName="compositeA" refType="h"/>
        <dgm:constr type="w" for="ch" forName="compositeB" refType="w" refFor="ch" refForName="compositeA" op="equ"/>
        <dgm:constr type="h" for="ch" forName="compositeB" refType="h" refFor="ch" refForName="compositeA" op="equ"/>
        <dgm:constr type="primFontSz" for="des" ptType="node" op="equ" val="65"/>
        <dgm:constr type="w" for="ch" forName="space" refType="w" refFor="ch" refForName="compositeA" op="equ" fact="0.05"/>
      </dgm:constrLst>
      <dgm:ruleLst/>
      <dgm:forEach name="Name10" axis="ch" ptType="node">
        <dgm:choose name="Name11">
          <dgm:if name="Name12" axis="self" ptType="node" func="posOdd" op="equ" val="1">
            <dgm:layoutNode name="compositeA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A" refType="w"/>
                <dgm:constr type="h" for="ch" forName="textA" refType="h" fact="0.4"/>
                <dgm:constr type="t" for="ch" forName="textA"/>
                <dgm:constr type="l" for="ch" forName="textA"/>
                <dgm:constr type="h" for="ch" forName="circleA" refType="h" fact="0.1"/>
                <dgm:constr type="h" for="ch" forName="circleA" refType="w" op="lte"/>
                <dgm:constr type="w" for="ch" forName="circleA" refType="h" refFor="ch" refForName="circleA" op="equ"/>
                <dgm:constr type="ctrY" for="ch" forName="circleA" refType="h" fact="0.5"/>
                <dgm:constr type="ctrX" for="ch" forName="circleA" refType="w" refFor="ch" refForName="textA" fact="0.5"/>
                <dgm:constr type="w" for="ch" forName="spaceA" refType="w"/>
                <dgm:constr type="h" for="ch" forName="spaceA" refType="h" fact="0.4"/>
                <dgm:constr type="b" for="ch" forName="spaceA" refType="h"/>
                <dgm:constr type="l" for="ch" forName="spaceA"/>
              </dgm:constrLst>
              <dgm:ruleLst/>
              <dgm:layoutNode name="textA" styleLbl="revTx">
                <dgm:varLst>
                  <dgm:bulletEnabled val="1"/>
                </dgm:varLst>
                <dgm:alg type="tx">
                  <dgm:param type="txAnchorVert" val="b"/>
                  <dgm:param type="txAnchorVertCh" val="b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A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A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if>
          <dgm:else name="Name13">
            <dgm:layoutNode name="compositeB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B" refType="w"/>
                <dgm:constr type="h" for="ch" forName="textB" refType="h" fact="0.4"/>
                <dgm:constr type="b" for="ch" forName="textB" refType="h"/>
                <dgm:constr type="l" for="ch" forName="textB"/>
                <dgm:constr type="h" for="ch" forName="circleB" refType="h" fact="0.1"/>
                <dgm:constr type="w" for="ch" forName="circleB" refType="h" refFor="ch" refForName="circleB" op="equ"/>
                <dgm:constr type="h" for="ch" forName="circleB" refType="w" op="lte"/>
                <dgm:constr type="ctrY" for="ch" forName="circleB" refType="h" fact="0.5"/>
                <dgm:constr type="ctrX" for="ch" forName="circleB" refType="w" refFor="ch" refForName="textB" fact="0.5"/>
                <dgm:constr type="w" for="ch" forName="spaceB" refType="w"/>
                <dgm:constr type="h" for="ch" forName="spaceB" refType="h" fact="0.4"/>
                <dgm:constr type="t" for="ch" forName="spaceB"/>
                <dgm:constr type="l" for="ch" forName="spaceB"/>
              </dgm:constrLst>
              <dgm:ruleLst/>
              <dgm:layoutNode name="textB" styleLbl="revTx">
                <dgm:varLst>
                  <dgm:bulletEnabled val="1"/>
                </dgm:varLst>
                <dgm:alg type="tx">
                  <dgm:param type="txAnchorVert" val="t"/>
                  <dgm:param type="txAnchorVertCh" val="t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B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B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else>
        </dgm:choose>
        <dgm:forEach name="Name14" axis="followSib" ptType="sibTrans" cnt="1">
          <dgm:layoutNode name="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VerticalCircleList">
  <dgm:title val=""/>
  <dgm:desc val=""/>
  <dgm:catLst>
    <dgm:cat type="list" pri="23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41" srcId="1" destId="11" srcOrd="0" destOrd="0"/>
        <dgm:cxn modelId="42" srcId="1" destId="12" srcOrd="1" destOrd="0"/>
        <dgm:cxn modelId="5" srcId="0" destId="2" srcOrd="0" destOrd="0"/>
        <dgm:cxn modelId="51" srcId="2" destId="21" srcOrd="0" destOrd="0"/>
        <dgm:cxn modelId="52" srcId="2" destId="22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</dgm:varLst>
    <dgm:alg type="lin">
      <dgm:param type="linDir" val="fromT"/>
      <dgm:param type="fallback" val="2D"/>
    </dgm:alg>
    <dgm:shape xmlns:r="http://schemas.openxmlformats.org/officeDocument/2006/relationships" r:blip="">
      <dgm:adjLst/>
    </dgm:shape>
    <dgm:presOf/>
    <dgm:constrLst>
      <dgm:constr type="w" for="ch" forName="withChildren" refType="w"/>
      <dgm:constr type="h" for="ch" forName="withChildren" refType="w" fact="0.909"/>
      <dgm:constr type="w" for="ch" forName="noChildren" refType="w"/>
      <dgm:constr type="h" for="ch" forName="noChildren" refType="w" fact="0.164"/>
      <dgm:constr type="w" for="ch" forName="overlap" val="1"/>
      <dgm:constr type="h" for="ch" forName="overlap" refType="w" refFor="ch" refForName="withChildren" fact="-0.089"/>
      <dgm:constr type="primFontSz" for="des" forName="txLvl1" op="equ" val="65"/>
      <dgm:constr type="primFontSz" for="des" forName="txLvlOnly1" refType="primFontSz" refFor="des" refForName="txLvl1" op="equ"/>
      <dgm:constr type="primFontSz" for="des" forName="txLvl2" refType="primFontSz" refFor="des" refForName="txLvl1" op="equ" fact="0.78"/>
      <dgm:constr type="primFontSz" for="des" forName="txLvl3" refType="primFontSz" refFor="des" refForName="txLvl1" op="equ" fact="0.78"/>
      <dgm:constr type="userF" for="des" forName="lin" refType="primFontSz" refFor="des" refForName="txLvl2" op="equ"/>
    </dgm:constrLst>
    <dgm:forEach name="Name1" axis="ch" ptType="node">
      <dgm:choose name="Name2">
        <dgm:if name="Name3" axis="ch" ptType="node" func="cnt" op="gte" val="1">
          <dgm:layoutNode name="withChildren">
            <dgm:alg type="composite"/>
            <dgm:choose name="Name4">
              <dgm:if name="Name5" func="var" arg="dir" op="equ" val="norm">
                <dgm:constrLst>
                  <dgm:constr type="l" for="ch" forName="bigCircle"/>
                  <dgm:constr type="w" for="ch" forName="bigCircle" refType="h" refFor="ch" refForName="bigCircle"/>
                  <dgm:constr type="t" for="ch" forName="bigCircle"/>
                  <dgm:constr type="h" for="ch" forName="bigCircle" refType="h"/>
                  <dgm:constr type="l" for="ch" forName="medCircle" refType="w" fact="0.043"/>
                  <dgm:constr type="w" for="ch" forName="medCircle" refType="h" refFor="ch" refForName="medCircle"/>
                  <dgm:constr type="t" for="ch" forName="medCircle" refType="h" fact="0.042"/>
                  <dgm:constr type="h" for="ch" forName="medCircle" refType="h" fact="0.18"/>
                  <dgm:constr type="l" for="ch" forName="txLvl1" refType="ctrX" refFor="ch" refForName="medCircle"/>
                  <dgm:constr type="r" for="ch" forName="txLvl1" refType="w"/>
                  <dgm:constr type="h" for="ch" forName="txLvl1" refType="h" refFor="ch" refForName="medCircle"/>
                  <dgm:constr type="t" for="ch" forName="txLvl1" refType="t" refFor="ch" refForName="medCircle"/>
                  <dgm:constr type="l" for="ch" forName="lin" refType="ctrX" refFor="ch" refForName="medCircle"/>
                  <dgm:constr type="r" for="ch" forName="lin" refType="w"/>
                  <dgm:constr type="t" for="ch" forName="lin" refType="h" fact="0.222"/>
                  <dgm:constr type="h" for="ch" forName="lin" refType="h" fact="0.68"/>
                </dgm:constrLst>
              </dgm:if>
              <dgm:else name="Name6">
                <dgm:constrLst>
                  <dgm:constr type="r" for="ch" forName="bigCircle" refType="w"/>
                  <dgm:constr type="w" for="ch" forName="bigCircle" refType="h" refFor="ch" refForName="bigCircle"/>
                  <dgm:constr type="t" for="ch" forName="bigCircle"/>
                  <dgm:constr type="h" for="ch" forName="bigCircle" refType="h"/>
                  <dgm:constr type="r" for="ch" forName="medCircle" refType="w" fact="0.957"/>
                  <dgm:constr type="w" for="ch" forName="medCircle" refType="h" refFor="ch" refForName="medCircle"/>
                  <dgm:constr type="t" for="ch" forName="medCircle" refType="h" fact="0.042"/>
                  <dgm:constr type="h" for="ch" forName="medCircle" refType="h" fact="0.18"/>
                  <dgm:constr type="l" for="ch" forName="txLvl1"/>
                  <dgm:constr type="r" for="ch" forName="txLvl1" refType="ctrX" refFor="ch" refForName="medCircle"/>
                  <dgm:constr type="h" for="ch" forName="txLvl1" refType="h" refFor="ch" refForName="medCircle"/>
                  <dgm:constr type="t" for="ch" forName="txLvl1" refType="t" refFor="ch" refForName="medCircle"/>
                  <dgm:constr type="l" for="ch" forName="lin"/>
                  <dgm:constr type="r" for="ch" forName="lin" refType="ctrX" refFor="ch" refForName="medCircle"/>
                  <dgm:constr type="t" for="ch" forName="lin" refType="h" fact="0.222"/>
                  <dgm:constr type="h" for="ch" forName="lin" refType="h" fact="0.68"/>
                </dgm:constrLst>
              </dgm:else>
            </dgm:choose>
            <dgm:layoutNode name="bigCircle" styleLbl="vennNode1">
              <dgm:alg type="sp"/>
              <dgm:shape xmlns:r="http://schemas.openxmlformats.org/officeDocument/2006/relationships" type="ellipse" r:blip="">
                <dgm:adjLst/>
              </dgm:shape>
              <dgm:presOf/>
              <dgm:constrLst>
                <dgm:constr type="w" refType="h"/>
              </dgm:constrLst>
            </dgm:layoutNode>
            <dgm:layoutNode name="medCircle" styleLbl="vennNode1">
              <dgm:alg type="sp"/>
              <dgm:shape xmlns:r="http://schemas.openxmlformats.org/officeDocument/2006/relationships" type="ellipse" r:blip="">
                <dgm:adjLst/>
              </dgm:shape>
              <dgm:presOf/>
              <dgm:constrLst>
                <dgm:constr type="w" refType="h"/>
              </dgm:constrLst>
            </dgm:layoutNode>
            <dgm:layoutNode name="txLvl1" styleLbl="revTx">
              <dgm:choose name="Name7">
                <dgm:if name="Name8" func="var" arg="dir" op="equ" val="norm">
                  <dgm:alg type="tx">
                    <dgm:param type="parTxLTRAlign" val="l"/>
                    <dgm:param type="parTxRTLAlign" val="l"/>
                  </dgm:alg>
                </dgm:if>
                <dgm:else name="Name9">
                  <dgm:alg type="tx">
                    <dgm:param type="parTxLTRAlign" val="r"/>
                    <dgm:param type="parTxRTLAlign" val="r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self" ptType="node"/>
              <dgm:constrLst>
                <dgm:constr type="lMarg"/>
                <dgm:constr type="rMarg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lin">
              <dgm:choose name="Name10">
                <dgm:if name="Name11" func="var" arg="dir" op="equ" val="norm">
                  <dgm:alg type="lin">
                    <dgm:param type="linDir" val="fromT"/>
                    <dgm:param type="vertAlign" val="t"/>
                    <dgm:param type="nodeHorzAlign" val="l"/>
                  </dgm:alg>
                </dgm:if>
                <dgm:else name="Name12">
                  <dgm:alg type="lin">
                    <dgm:param type="linDir" val="fromT"/>
                    <dgm:param type="vertAlign" val="t"/>
                    <dgm:param type="nodeHorzAlign" val="r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constrLst>
                <dgm:constr type="userF"/>
                <dgm:constr type="primFontSz" for="ch" forName="txLvl2" refType="userF"/>
                <dgm:constr type="w" for="ch" forName="txLvl2" refType="w"/>
                <dgm:constr type="h" for="ch" forName="txLvl2" refType="primFontSz" refFor="ch" refForName="txLvl2" fact="0.39"/>
                <dgm:constr type="w" for="ch" forName="txLvl3" refType="w"/>
                <dgm:constr type="h" for="ch" forName="txLvl3" refType="primFontSz" refFor="ch" refForName="txLvl2" fact="0.39"/>
                <dgm:constr type="h" for="ch" forName="smCircle" refType="primFontSz" refFor="ch" refForName="txLvl2" fact="0.14"/>
                <dgm:constr type="h" for="ch" forName="indentDot1" refType="primFontSz" refFor="ch" refForName="txLvl2" fact="0.14"/>
                <dgm:constr type="h" for="ch" forName="indentDot2" refType="primFontSz" refFor="ch" refForName="txLvl2" fact="0.14"/>
                <dgm:constr type="h" for="ch" forName="indentDot3" refType="primFontSz" refFor="ch" refForName="txLvl2" fact="0.14"/>
                <dgm:constr type="w" for="ch" forName="indentDot1" refType="w"/>
                <dgm:constr type="w" for="ch" forName="indentDot2" refType="w"/>
                <dgm:constr type="w" for="ch" forName="indentDot3" refType="w"/>
                <dgm:constr type="userI" for="ch" forName="txLvl3" refType="primFontSz" refFor="ch" refForName="txLvl2" fact="0.14"/>
                <dgm:constr type="userI" for="ch" forName="indentDot1" refType="primFontSz" refFor="ch" refForName="txLvl2" fact="0.14"/>
                <dgm:constr type="userI" for="ch" forName="indentDot2" refType="primFontSz" refFor="ch" refForName="txLvl2" fact="0.14"/>
                <dgm:constr type="userI" for="ch" forName="indentDot3" refType="primFontSz" refFor="ch" refForName="txLvl2" fact="0.14"/>
              </dgm:constrLst>
              <dgm:ruleLst>
                <dgm:rule type="primFontSz" for="ch" forName="txLvl2" val="5" fact="NaN" max="NaN"/>
              </dgm:ruleLst>
              <dgm:forEach name="Name13" axis="ch" ptType="node">
                <dgm:layoutNode name="txLvl2" styleLbl="revTx">
                  <dgm:choose name="Name14">
                    <dgm:if name="Name15" func="var" arg="dir" op="equ" val="norm">
                      <dgm:alg type="tx">
                        <dgm:param type="parTxLTRAlign" val="l"/>
                        <dgm:param type="parTxRTLAlign" val="l"/>
                      </dgm:alg>
                    </dgm:if>
                    <dgm:else name="Name16">
                      <dgm:alg type="tx">
                        <dgm:param type="parTxLTRAlign" val="r"/>
                        <dgm:param type="parTxRTLAlign" val="r"/>
                      </dgm:alg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self" ptType="node"/>
                  <dgm:constrLst>
                    <dgm:constr type="lMarg"/>
                    <dgm:constr type="rMarg"/>
                    <dgm:constr type="tMarg" refType="primFontSz" fact="0.1"/>
                    <dgm:constr type="bMarg" refType="primFontSz" fact="0.1"/>
                  </dgm:constrLst>
                  <dgm:ruleLst>
                    <dgm:rule type="h" val="INF" fact="NaN" max="NaN"/>
                  </dgm:ruleLst>
                </dgm:layoutNode>
                <dgm:forEach name="Name17" axis="ch" ptType="node" cnt="1">
                  <dgm:layoutNode name="indentDot1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hoose name="Name18">
                      <dgm:if name="Name19" func="var" arg="dir" op="equ" val="norm">
                        <dgm:constrLst>
                          <dgm:constr type="userI"/>
                          <dgm:constr type="w" for="ch" forName="gap1" refType="userI" fact="3"/>
                          <dgm:constr type="w" for="ch" forName="smCircle1" refType="h"/>
                          <dgm:constr type="l" for="ch" forName="smCircle1" refType="r" refFor="ch" refForName="gap1"/>
                        </dgm:constrLst>
                      </dgm:if>
                      <dgm:else name="Name20">
                        <dgm:constrLst>
                          <dgm:constr type="userI"/>
                          <dgm:constr type="w" for="ch" forName="gap1" refType="userI" fact="3"/>
                          <dgm:constr type="w" for="ch" forName="smCircle1" refType="h"/>
                          <dgm:constr type="r" for="ch" forName="smCircle1" refType="l" refFor="ch" refForName="gap1"/>
                        </dgm:constrLst>
                      </dgm:else>
                    </dgm:choose>
                    <dgm:layoutNode name="gap1">
                      <dgm:alg type="sp"/>
                      <dgm:shape xmlns:r="http://schemas.openxmlformats.org/officeDocument/2006/relationships" type="rect" r:blip="" hideGeom="1">
                        <dgm:adjLst/>
                      </dgm:shape>
                      <dgm:presOf/>
                    </dgm:layoutNode>
                    <dgm:layoutNode name="smCircle1" styleLbl="vennNode1">
                      <dgm:alg type="sp"/>
                      <dgm:shape xmlns:r="http://schemas.openxmlformats.org/officeDocument/2006/relationships" type="ellipse" r:blip="">
                        <dgm:adjLst/>
                      </dgm:shape>
                      <dgm:presOf/>
                      <dgm:constrLst>
                        <dgm:constr type="w" refType="h"/>
                      </dgm:constrLst>
                    </dgm:layoutNode>
                  </dgm:layoutNode>
                </dgm:forEach>
                <dgm:forEach name="Name21" axis="ch" ptType="node">
                  <dgm:layoutNode name="txLvl3" styleLbl="revTx">
                    <dgm:varLst>
                      <dgm:bulletEnabled val="1"/>
                    </dgm:varLst>
                    <dgm:choose name="Name22">
                      <dgm:if name="Name23" func="var" arg="dir" op="equ" val="norm">
                        <dgm:alg type="tx">
                          <dgm:param type="parTxLTRAlign" val="l"/>
                          <dgm:param type="parTxRTLAlign" val="l"/>
                          <dgm:param type="shpTxLTRAlignCh" val="l"/>
                          <dgm:param type="shpTxRTLAlignCh" val="l"/>
                        </dgm:alg>
                      </dgm:if>
                      <dgm:else name="Name24">
                        <dgm:alg type="tx">
                          <dgm:param type="parTxLTRAlign" val="r"/>
                          <dgm:param type="parTxRTLAlign" val="r"/>
                          <dgm:param type="shpTxLTRAlignCh" val="r"/>
                          <dgm:param type="shpTxRTLAlignCh" val="r"/>
                        </dgm:alg>
                      </dgm:else>
                    </dgm:choose>
                    <dgm:shape xmlns:r="http://schemas.openxmlformats.org/officeDocument/2006/relationships" type="rect" r:blip="">
                      <dgm:adjLst/>
                    </dgm:shape>
                    <dgm:presOf axis="desOrSelf" ptType="node"/>
                    <dgm:choose name="Name25">
                      <dgm:if name="Name26" func="var" arg="dir" op="equ" val="norm">
                        <dgm:constrLst>
                          <dgm:constr type="userI"/>
                          <dgm:constr type="lMarg" refType="userI" fact="8.504"/>
                          <dgm:constr type="rMarg"/>
                          <dgm:constr type="tMarg" refType="primFontSz" fact="0.1"/>
                          <dgm:constr type="bMarg" refType="primFontSz" fact="0.1"/>
                        </dgm:constrLst>
                      </dgm:if>
                      <dgm:else name="Name27">
                        <dgm:constrLst>
                          <dgm:constr type="userI"/>
                          <dgm:constr type="lMarg"/>
                          <dgm:constr type="rMarg" refType="userI" fact="8.504"/>
                          <dgm:constr type="tMarg" refType="primFontSz" fact="0.1"/>
                          <dgm:constr type="bMarg" refType="primFontSz" fact="0.1"/>
                        </dgm:constrLst>
                      </dgm:else>
                    </dgm:choose>
                    <dgm:ruleLst>
                      <dgm:rule type="h" val="INF" fact="NaN" max="NaN"/>
                    </dgm:ruleLst>
                  </dgm:layoutNode>
                  <dgm:forEach name="Name28" axis="followSib" ptType="sibTrans" cnt="1">
                    <dgm:layoutNode name="indentDot2">
                      <dgm:alg type="composite"/>
                      <dgm:shape xmlns:r="http://schemas.openxmlformats.org/officeDocument/2006/relationships" r:blip="">
                        <dgm:adjLst/>
                      </dgm:shape>
                      <dgm:presOf/>
                      <dgm:choose name="Name29">
                        <dgm:if name="Name30" func="var" arg="dir" op="equ" val="norm">
                          <dgm:constrLst>
                            <dgm:constr type="userI"/>
                            <dgm:constr type="w" for="ch" forName="gap2" refType="userI" fact="3"/>
                            <dgm:constr type="w" for="ch" forName="smCircle2" refType="h"/>
                            <dgm:constr type="l" for="ch" forName="smCircle2" refType="r" refFor="ch" refForName="gap2"/>
                          </dgm:constrLst>
                        </dgm:if>
                        <dgm:else name="Name31">
                          <dgm:constrLst>
                            <dgm:constr type="userI"/>
                            <dgm:constr type="w" for="ch" forName="gap2" refType="userI" fact="3"/>
                            <dgm:constr type="w" for="ch" forName="smCircle2" refType="h"/>
                            <dgm:constr type="r" for="ch" forName="smCircle2" refType="l" refFor="ch" refForName="gap2"/>
                          </dgm:constrLst>
                        </dgm:else>
                      </dgm:choose>
                      <dgm:layoutNode name="gap2">
                        <dgm:alg type="sp"/>
                        <dgm:shape xmlns:r="http://schemas.openxmlformats.org/officeDocument/2006/relationships" type="rect" r:blip="" hideGeom="1">
                          <dgm:adjLst/>
                        </dgm:shape>
                        <dgm:presOf/>
                      </dgm:layoutNode>
                      <dgm:layoutNode name="smCircle2" styleLbl="vennNode1">
                        <dgm:alg type="sp"/>
                        <dgm:shape xmlns:r="http://schemas.openxmlformats.org/officeDocument/2006/relationships" type="ellipse" r:blip="">
                          <dgm:adjLst/>
                        </dgm:shape>
                        <dgm:presOf/>
                        <dgm:constrLst>
                          <dgm:constr type="w" refType="h"/>
                        </dgm:constrLst>
                      </dgm:layoutNode>
                    </dgm:layoutNode>
                  </dgm:forEach>
                </dgm:forEach>
                <dgm:choose name="Name32">
                  <dgm:if name="Name33" axis="ch" ptType="node" func="cnt" op="gte" val="1">
                    <dgm:forEach name="Name34" axis="followSib" ptType="sibTrans" cnt="1">
                      <dgm:layoutNode name="indentDot3">
                        <dgm:alg type="composite"/>
                        <dgm:shape xmlns:r="http://schemas.openxmlformats.org/officeDocument/2006/relationships" r:blip="">
                          <dgm:adjLst/>
                        </dgm:shape>
                        <dgm:presOf/>
                        <dgm:choose name="Name35">
                          <dgm:if name="Name36" func="var" arg="dir" op="equ" val="norm">
                            <dgm:constrLst>
                              <dgm:constr type="userI"/>
                              <dgm:constr type="w" for="ch" forName="gap3" refType="userI" fact="3"/>
                              <dgm:constr type="w" for="ch" forName="smCircle3" refType="h"/>
                              <dgm:constr type="l" for="ch" forName="smCircle3" refType="r" refFor="ch" refForName="gap3"/>
                            </dgm:constrLst>
                          </dgm:if>
                          <dgm:else name="Name37">
                            <dgm:constrLst>
                              <dgm:constr type="userI"/>
                              <dgm:constr type="w" for="ch" forName="gap3" refType="userI" fact="3"/>
                              <dgm:constr type="w" for="ch" forName="smCircle3" refType="h"/>
                              <dgm:constr type="r" for="ch" forName="smCircle3" refType="l" refFor="ch" refForName="gap3"/>
                            </dgm:constrLst>
                          </dgm:else>
                        </dgm:choose>
                        <dgm:layoutNode name="gap3">
                          <dgm:alg type="sp"/>
                          <dgm:shape xmlns:r="http://schemas.openxmlformats.org/officeDocument/2006/relationships" type="rect" r:blip="" hideGeom="1">
                            <dgm:adjLst/>
                          </dgm:shape>
                          <dgm:presOf/>
                        </dgm:layoutNode>
                        <dgm:layoutNode name="smCircle3" styleLbl="vennNode1">
                          <dgm:alg type="sp"/>
                          <dgm:shape xmlns:r="http://schemas.openxmlformats.org/officeDocument/2006/relationships" type="ellipse" r:blip="">
                            <dgm:adjLst/>
                          </dgm:shape>
                          <dgm:presOf/>
                          <dgm:constrLst>
                            <dgm:constr type="w" refType="h"/>
                          </dgm:constrLst>
                        </dgm:layoutNode>
                      </dgm:layoutNode>
                    </dgm:forEach>
                  </dgm:if>
                  <dgm:else name="Name38">
                    <dgm:forEach name="Name39" axis="followSib" ptType="sibTrans" cnt="1">
                      <dgm:layoutNode name="smCircle" styleLbl="vennNode1">
                        <dgm:alg type="sp"/>
                        <dgm:shape xmlns:r="http://schemas.openxmlformats.org/officeDocument/2006/relationships" type="ellipse" r:blip="">
                          <dgm:adjLst/>
                        </dgm:shape>
                        <dgm:presOf/>
                        <dgm:constrLst>
                          <dgm:constr type="w" refType="h"/>
                        </dgm:constrLst>
                      </dgm:layoutNode>
                    </dgm:forEach>
                  </dgm:else>
                </dgm:choose>
              </dgm:forEach>
            </dgm:layoutNode>
          </dgm:layoutNode>
          <dgm:choose name="Name40">
            <dgm:if name="Name41" axis="followSib ch" ptType="node node" cnt="1 0" func="cnt" op="gte" val="1">
              <dgm:layoutNode name="overlap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</dgm:if>
            <dgm:else name="Name42"/>
          </dgm:choose>
        </dgm:if>
        <dgm:else name="Name43">
          <dgm:layoutNode name="noChildren">
            <dgm:alg type="composite"/>
            <dgm:choose name="Name44">
              <dgm:if name="Name45" func="var" arg="dir" op="equ" val="norm">
                <dgm:constrLst>
                  <dgm:constr type="l" for="ch" forName="gap"/>
                  <dgm:constr type="w" for="ch" forName="gap" refType="w" fact="0.043"/>
                  <dgm:constr type="h" for="ch" forName="gap" refType="h"/>
                  <dgm:constr type="t" for="ch" forName="gap"/>
                  <dgm:constr type="l" for="ch" forName="medCircle2" refType="r" refFor="ch" refForName="gap"/>
                  <dgm:constr type="w" for="ch" forName="medCircle2" refType="h" refFor="ch" refForName="medCircle2"/>
                  <dgm:constr type="t" for="ch" forName="medCircle2"/>
                  <dgm:constr type="h" for="ch" forName="medCircle2" refType="h"/>
                  <dgm:constr type="l" for="ch" forName="txLvlOnly1" refType="ctrX" refFor="ch" refForName="medCircle2"/>
                  <dgm:constr type="r" for="ch" forName="txLvlOnly1" refType="w"/>
                  <dgm:constr type="h" for="ch" forName="txLvlOnly1" refType="h"/>
                  <dgm:constr type="t" for="ch" forName="txLvlOnly1"/>
                </dgm:constrLst>
              </dgm:if>
              <dgm:else name="Name46">
                <dgm:constrLst>
                  <dgm:constr type="r" for="ch" forName="gap" refType="w"/>
                  <dgm:constr type="w" for="ch" forName="gap" refType="w" fact="0.043"/>
                  <dgm:constr type="h" for="ch" forName="gap" refType="h"/>
                  <dgm:constr type="t" for="ch" forName="gap"/>
                  <dgm:constr type="r" for="ch" forName="medCircle2" refType="l" refFor="ch" refForName="gap"/>
                  <dgm:constr type="w" for="ch" forName="medCircle2" refType="h" refFor="ch" refForName="medCircle2"/>
                  <dgm:constr type="t" for="ch" forName="medCircle2"/>
                  <dgm:constr type="h" for="ch" forName="medCircle2" refType="h"/>
                  <dgm:constr type="l" for="ch" forName="txLvlOnly1"/>
                  <dgm:constr type="r" for="ch" forName="txLvlOnly1" refType="ctrX" refFor="ch" refForName="medCircle2"/>
                  <dgm:constr type="h" for="ch" forName="txLvlOnly1" refType="h"/>
                  <dgm:constr type="t" for="ch" forName="txLvlOnly1"/>
                </dgm:constrLst>
              </dgm:else>
            </dgm:choose>
            <dgm:layoutNode name="gap">
              <dgm:alg type="sp"/>
              <dgm:shape xmlns:r="http://schemas.openxmlformats.org/officeDocument/2006/relationships" r:blip="">
                <dgm:adjLst/>
              </dgm:shape>
              <dgm:presOf/>
            </dgm:layoutNode>
            <dgm:layoutNode name="medCircle2" styleLbl="vennNode1">
              <dgm:alg type="sp"/>
              <dgm:shape xmlns:r="http://schemas.openxmlformats.org/officeDocument/2006/relationships" type="ellipse" r:blip="">
                <dgm:adjLst/>
              </dgm:shape>
              <dgm:presOf/>
              <dgm:constrLst>
                <dgm:constr type="w" refType="h"/>
              </dgm:constrLst>
            </dgm:layoutNode>
            <dgm:layoutNode name="txLvlOnly1" styleLbl="revTx">
              <dgm:choose name="Name47">
                <dgm:if name="Name48" func="var" arg="dir" op="equ" val="norm">
                  <dgm:alg type="tx">
                    <dgm:param type="parTxLTRAlign" val="l"/>
                    <dgm:param type="parTxRTLAlign" val="l"/>
                  </dgm:alg>
                </dgm:if>
                <dgm:else name="Name49">
                  <dgm:alg type="tx">
                    <dgm:param type="parTxLTRAlign" val="r"/>
                    <dgm:param type="parTxRTLAlign" val="r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self" ptType="node"/>
              <dgm:constrLst>
                <dgm:constr type="lMarg"/>
                <dgm:constr type="rMarg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6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ealthcareers.nhs.uk/explore-roles/nursing/roles-nursing/adult-nurse" TargetMode="External"/><Relationship Id="rId2" Type="http://schemas.openxmlformats.org/officeDocument/2006/relationships/image" Target="../media/image7.sv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rcn.org.uk/Professional-Development/publications" TargetMode="External"/><Relationship Id="rId4" Type="http://schemas.openxmlformats.org/officeDocument/2006/relationships/hyperlink" Target="https://www.jobs.nhs.uk/candidate/search/results?keyword=uhb&amp;language=en&amp;skipPhraseSuggester=tru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74751229-0244-4FBB-BED1-407467F4C9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197101" y="735283"/>
            <a:ext cx="4978399" cy="3165045"/>
          </a:xfrm>
        </p:spPr>
        <p:txBody>
          <a:bodyPr anchor="b">
            <a:normAutofit/>
          </a:bodyPr>
          <a:lstStyle/>
          <a:p>
            <a:pPr algn="l"/>
            <a:r>
              <a:rPr lang="en-GB" sz="4400" b="1">
                <a:latin typeface="Arial" panose="020B0604020202020204" pitchFamily="34" charset="0"/>
                <a:cs typeface="Arial" panose="020B0604020202020204" pitchFamily="34" charset="0"/>
              </a:rPr>
              <a:t>Professional Self-Awareness Pathway to Registered Adult Nursing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97101" y="4078423"/>
            <a:ext cx="4978399" cy="2058657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GB" sz="1500" b="1">
                <a:latin typeface="Arial" panose="020B0604020202020204" pitchFamily="34" charset="0"/>
                <a:cs typeface="Arial" panose="020B0604020202020204" pitchFamily="34" charset="0"/>
              </a:rPr>
              <a:t>Name</a:t>
            </a:r>
            <a:r>
              <a:rPr lang="en-GB" sz="150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500" err="1">
                <a:latin typeface="Arial" panose="020B0604020202020204" pitchFamily="34" charset="0"/>
                <a:cs typeface="Arial" panose="020B0604020202020204" pitchFamily="34" charset="0"/>
              </a:rPr>
              <a:t>Saiqa</a:t>
            </a:r>
            <a:r>
              <a:rPr lang="en-GB" sz="15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500" err="1">
                <a:latin typeface="Arial" panose="020B0604020202020204" pitchFamily="34" charset="0"/>
                <a:cs typeface="Arial" panose="020B0604020202020204" pitchFamily="34" charset="0"/>
              </a:rPr>
              <a:t>Munir</a:t>
            </a:r>
            <a:endParaRPr lang="en-GB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1500" b="1">
                <a:latin typeface="Arial" panose="020B0604020202020204" pitchFamily="34" charset="0"/>
                <a:cs typeface="Arial" panose="020B0604020202020204" pitchFamily="34" charset="0"/>
              </a:rPr>
              <a:t>Student ID</a:t>
            </a:r>
            <a:r>
              <a:rPr lang="en-GB" sz="150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1500">
                <a:latin typeface="Arial" panose="020B0604020202020204" pitchFamily="34" charset="0"/>
                <a:cs typeface="Arial" panose="020B0604020202020204" pitchFamily="34" charset="0"/>
              </a:rPr>
              <a:t>2330363</a:t>
            </a:r>
          </a:p>
          <a:p>
            <a:pPr algn="l"/>
            <a:r>
              <a:rPr lang="en-US" sz="1500" b="1">
                <a:latin typeface="Arial" panose="020B0604020202020204" pitchFamily="34" charset="0"/>
                <a:cs typeface="Arial" panose="020B0604020202020204" pitchFamily="34" charset="0"/>
              </a:rPr>
              <a:t>Module</a:t>
            </a:r>
            <a:r>
              <a:rPr lang="en-US" sz="1500">
                <a:latin typeface="Arial" panose="020B0604020202020204" pitchFamily="34" charset="0"/>
                <a:cs typeface="Arial" panose="020B0604020202020204" pitchFamily="34" charset="0"/>
              </a:rPr>
              <a:t>: Professional Development within Health and Social Care</a:t>
            </a:r>
          </a:p>
          <a:p>
            <a:pPr algn="l"/>
            <a:r>
              <a:rPr lang="en-US" sz="1500" b="1">
                <a:latin typeface="Arial" panose="020B0604020202020204" pitchFamily="34" charset="0"/>
                <a:cs typeface="Arial" panose="020B0604020202020204" pitchFamily="34" charset="0"/>
              </a:rPr>
              <a:t>Module</a:t>
            </a:r>
            <a:r>
              <a:rPr lang="en-US" sz="15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500" b="1">
                <a:latin typeface="Arial" panose="020B0604020202020204" pitchFamily="34" charset="0"/>
                <a:cs typeface="Arial" panose="020B0604020202020204" pitchFamily="34" charset="0"/>
              </a:rPr>
              <a:t>Code</a:t>
            </a:r>
            <a:r>
              <a:rPr lang="en-US" sz="1500">
                <a:latin typeface="Arial" panose="020B0604020202020204" pitchFamily="34" charset="0"/>
                <a:cs typeface="Arial" panose="020B0604020202020204" pitchFamily="34" charset="0"/>
              </a:rPr>
              <a:t>: LCHS4009</a:t>
            </a:r>
          </a:p>
          <a:p>
            <a:pPr algn="l"/>
            <a:r>
              <a:rPr lang="en-US" sz="1500" b="1" err="1">
                <a:latin typeface="Arial" panose="020B0604020202020204" pitchFamily="34" charset="0"/>
                <a:cs typeface="Arial" panose="020B0604020202020204" pitchFamily="34" charset="0"/>
              </a:rPr>
              <a:t>Programme</a:t>
            </a:r>
            <a:r>
              <a:rPr lang="en-US" sz="1500">
                <a:latin typeface="Arial" panose="020B0604020202020204" pitchFamily="34" charset="0"/>
                <a:cs typeface="Arial" panose="020B0604020202020204" pitchFamily="34" charset="0"/>
              </a:rPr>
              <a:t>: : Certificate of Higher Education Skills for the Workplace (Health and Social Care)</a:t>
            </a:r>
          </a:p>
        </p:txBody>
      </p:sp>
      <p:pic>
        <p:nvPicPr>
          <p:cNvPr id="7" name="Graphic 6" descr="Hospital">
            <a:extLst>
              <a:ext uri="{FF2B5EF4-FFF2-40B4-BE49-F238E27FC236}">
                <a16:creationId xmlns:a16="http://schemas.microsoft.com/office/drawing/2014/main" id="{C9BB982E-BD87-9C8C-8A7D-DC94C1885FE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17549" y="2776619"/>
            <a:ext cx="1289051" cy="1289051"/>
          </a:xfrm>
          <a:prstGeom prst="rect">
            <a:avLst/>
          </a:prstGeom>
        </p:spPr>
      </p:pic>
      <p:pic>
        <p:nvPicPr>
          <p:cNvPr id="9" name="Graphic 8" descr="Hospital">
            <a:extLst>
              <a:ext uri="{FF2B5EF4-FFF2-40B4-BE49-F238E27FC236}">
                <a16:creationId xmlns:a16="http://schemas.microsoft.com/office/drawing/2014/main" id="{F0B0CA6F-2FAF-4303-85BE-17BBD440F3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>
            <a:alphaModFix amt="15000"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607815" y="716407"/>
            <a:ext cx="5411343" cy="5411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318F47-F27D-D137-A1CD-9659A53212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urd" b="1" dirty="0">
                <a:latin typeface="Arial" panose="020B0604020202020204" pitchFamily="34" charset="0"/>
                <a:cs typeface="Arial" panose="020B0604020202020204" pitchFamily="34" charset="0"/>
              </a:rPr>
              <a:t>CONTENTS</a:t>
            </a:r>
            <a:r>
              <a:rPr lang="urd" b="1" dirty="0"/>
              <a:t> </a:t>
            </a:r>
            <a:endParaRPr lang="en-US" b="1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156CFDED-9333-3F6F-D9F4-E6F2391149C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65141282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862849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9CB061-25AD-6EC1-E716-E2E68C0A14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urd" sz="5000" b="1">
                <a:latin typeface="Arial" panose="020B0604020202020204" pitchFamily="34" charset="0"/>
                <a:cs typeface="Arial" panose="020B0604020202020204" pitchFamily="34" charset="0"/>
              </a:rPr>
              <a:t>Career Choice and </a:t>
            </a:r>
            <a:r>
              <a:rPr lang="en-US" sz="5000" b="1">
                <a:latin typeface="Arial" panose="020B0604020202020204" pitchFamily="34" charset="0"/>
                <a:cs typeface="Arial" panose="020B0604020202020204" pitchFamily="34" charset="0"/>
              </a:rPr>
              <a:t>Live</a:t>
            </a:r>
            <a:r>
              <a:rPr lang="urd" sz="5000" b="1">
                <a:latin typeface="Arial" panose="020B0604020202020204" pitchFamily="34" charset="0"/>
                <a:cs typeface="Arial" panose="020B0604020202020204" pitchFamily="34" charset="0"/>
              </a:rPr>
              <a:t> Job Advert</a:t>
            </a:r>
            <a:endParaRPr lang="en-US" sz="50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CD462B-807A-B43A-25EC-A209241D21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>
            <a:normAutofit/>
          </a:bodyPr>
          <a:lstStyle/>
          <a:p>
            <a:r>
              <a:rPr lang="urd" sz="1900" b="1">
                <a:latin typeface="Times New Roman" panose="02020603050405020304" pitchFamily="18" charset="0"/>
                <a:cs typeface="Times New Roman" panose="02020603050405020304" pitchFamily="18" charset="0"/>
              </a:rPr>
              <a:t>Career Path</a:t>
            </a:r>
            <a:r>
              <a:rPr lang="urd" sz="1900">
                <a:latin typeface="Times New Roman" panose="02020603050405020304" pitchFamily="18" charset="0"/>
                <a:cs typeface="Times New Roman" panose="02020603050405020304" pitchFamily="18" charset="0"/>
              </a:rPr>
              <a:t>: Adult Nursing Registered Staff Nurse in an acute NHS hospital trust.
</a:t>
            </a:r>
            <a:r>
              <a:rPr lang="urd" sz="1900" b="1">
                <a:latin typeface="Times New Roman" panose="02020603050405020304" pitchFamily="18" charset="0"/>
                <a:cs typeface="Times New Roman" panose="02020603050405020304" pitchFamily="18" charset="0"/>
              </a:rPr>
              <a:t>Live Job </a:t>
            </a:r>
            <a:r>
              <a:rPr lang="en-US" sz="1900" b="1">
                <a:latin typeface="Times New Roman" panose="02020603050405020304" pitchFamily="18" charset="0"/>
                <a:cs typeface="Times New Roman" panose="02020603050405020304" pitchFamily="18" charset="0"/>
              </a:rPr>
              <a:t>Advert</a:t>
            </a:r>
            <a:r>
              <a:rPr lang="urd" sz="1900" b="1">
                <a:latin typeface="Times New Roman" panose="02020603050405020304" pitchFamily="18" charset="0"/>
                <a:cs typeface="Times New Roman" panose="02020603050405020304" pitchFamily="18" charset="0"/>
              </a:rPr>
              <a:t> Overview</a:t>
            </a:r>
            <a:r>
              <a:rPr lang="urd" sz="1900"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endParaRPr lang="en-US" sz="19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urd" sz="1900" b="1">
                <a:latin typeface="Times New Roman" panose="02020603050405020304" pitchFamily="18" charset="0"/>
                <a:cs typeface="Times New Roman" panose="02020603050405020304" pitchFamily="18" charset="0"/>
              </a:rPr>
              <a:t>Organisation</a:t>
            </a:r>
            <a:r>
              <a:rPr lang="urd" sz="1900">
                <a:latin typeface="Times New Roman" panose="02020603050405020304" pitchFamily="18" charset="0"/>
                <a:cs typeface="Times New Roman" panose="02020603050405020304" pitchFamily="18" charset="0"/>
              </a:rPr>
              <a:t>: NHS England (Central)Location: Kingsmill Hospital, Hull, UK
</a:t>
            </a:r>
            <a:r>
              <a:rPr lang="urd" sz="1900" b="1">
                <a:latin typeface="Times New Roman" panose="02020603050405020304" pitchFamily="18" charset="0"/>
                <a:cs typeface="Times New Roman" panose="02020603050405020304" pitchFamily="18" charset="0"/>
              </a:rPr>
              <a:t>Job Title</a:t>
            </a:r>
            <a:r>
              <a:rPr lang="urd" sz="1900">
                <a:latin typeface="Times New Roman" panose="02020603050405020304" pitchFamily="18" charset="0"/>
                <a:cs typeface="Times New Roman" panose="02020603050405020304" pitchFamily="18" charset="0"/>
              </a:rPr>
              <a:t>: Careers Adviser with the University Hospitals Birmingham NHS Foundation Trust (West Midlands)
</a:t>
            </a:r>
            <a:r>
              <a:rPr lang="urd" sz="1900" b="1">
                <a:latin typeface="Times New Roman" panose="02020603050405020304" pitchFamily="18" charset="0"/>
                <a:cs typeface="Times New Roman" panose="02020603050405020304" pitchFamily="18" charset="0"/>
              </a:rPr>
              <a:t>​Salary / Band</a:t>
            </a:r>
            <a:r>
              <a:rPr lang="urd" sz="1900">
                <a:latin typeface="Times New Roman" panose="02020603050405020304" pitchFamily="18" charset="0"/>
                <a:cs typeface="Times New Roman" panose="02020603050405020304" pitchFamily="18" charset="0"/>
              </a:rPr>
              <a:t>: Agenda for Change Band 5 (£32,073 – £39,043 per annum)
</a:t>
            </a:r>
            <a:r>
              <a:rPr lang="urd" sz="1900" b="1">
                <a:latin typeface="Times New Roman" panose="02020603050405020304" pitchFamily="18" charset="0"/>
                <a:cs typeface="Times New Roman" panose="02020603050405020304" pitchFamily="18" charset="0"/>
              </a:rPr>
              <a:t>Key Requirements</a:t>
            </a:r>
            <a:r>
              <a:rPr lang="urd" sz="1900">
                <a:latin typeface="Times New Roman" panose="02020603050405020304" pitchFamily="18" charset="0"/>
                <a:cs typeface="Times New Roman" panose="02020603050405020304" pitchFamily="18" charset="0"/>
              </a:rPr>
              <a:t>: Active registration with NMC (or still studying towards a qualification), good communication skills, the ability to handle patient caseloads, and compassionate person-centred care.</a:t>
            </a:r>
            <a:endParaRPr lang="en-US" sz="19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C54E425-8800-1E59-1766-EEE134AB3AB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420" r="-9053" b="2"/>
          <a:stretch>
            <a:fillRect/>
          </a:stretch>
        </p:blipFill>
        <p:spPr>
          <a:xfrm>
            <a:off x="7286045" y="2150795"/>
            <a:ext cx="5007636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53901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4621C1-EFFC-D621-C6CA-3FBF60FCB9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urd" sz="4600" b="1">
                <a:latin typeface="Arial" panose="020B0604020202020204" pitchFamily="34" charset="0"/>
                <a:cs typeface="Arial" panose="020B0604020202020204" pitchFamily="34" charset="0"/>
              </a:rPr>
              <a:t>Personal SWOT </a:t>
            </a:r>
            <a:r>
              <a:rPr lang="en-US" sz="4600" b="1">
                <a:latin typeface="Arial" panose="020B0604020202020204" pitchFamily="34" charset="0"/>
                <a:cs typeface="Arial" panose="020B0604020202020204" pitchFamily="34" charset="0"/>
              </a:rPr>
              <a:t>Analysis</a:t>
            </a:r>
            <a:r>
              <a:rPr lang="urd" sz="4600" b="1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600" b="1">
                <a:latin typeface="Arial" panose="020B0604020202020204" pitchFamily="34" charset="0"/>
                <a:cs typeface="Arial" panose="020B0604020202020204" pitchFamily="34" charset="0"/>
              </a:rPr>
              <a:t>–</a:t>
            </a:r>
            <a:r>
              <a:rPr lang="urd" sz="4600" b="1">
                <a:latin typeface="Arial" panose="020B0604020202020204" pitchFamily="34" charset="0"/>
                <a:cs typeface="Arial" panose="020B0604020202020204" pitchFamily="34" charset="0"/>
              </a:rPr>
              <a:t> Strengths and Weaknesses</a:t>
            </a:r>
            <a:endParaRPr lang="en-US" sz="46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02E4EF-389F-5A3A-F1AE-64FC2E6001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17439" y="2120752"/>
            <a:ext cx="6713552" cy="4119172"/>
          </a:xfrm>
        </p:spPr>
        <p:txBody>
          <a:bodyPr>
            <a:normAutofit/>
          </a:bodyPr>
          <a:lstStyle/>
          <a:p>
            <a:r>
              <a:rPr lang="urd" sz="1500" b="1">
                <a:latin typeface="Arial" panose="020B0604020202020204" pitchFamily="34" charset="0"/>
                <a:cs typeface="Arial" panose="020B0604020202020204" pitchFamily="34" charset="0"/>
              </a:rPr>
              <a:t>Strengths (S):</a:t>
            </a:r>
            <a:endParaRPr lang="en-US" sz="15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urd" sz="1500" b="1">
                <a:latin typeface="Arial" panose="020B0604020202020204" pitchFamily="34" charset="0"/>
                <a:cs typeface="Arial" panose="020B0604020202020204" pitchFamily="34" charset="0"/>
              </a:rPr>
              <a:t>Empathy &amp; Communication</a:t>
            </a:r>
            <a:r>
              <a:rPr lang="urd" sz="1500">
                <a:latin typeface="Arial" panose="020B0604020202020204" pitchFamily="34" charset="0"/>
                <a:cs typeface="Arial" panose="020B0604020202020204" pitchFamily="34" charset="0"/>
              </a:rPr>
              <a:t>: Good communication and interpersonal skills developed from health and social care studies and working in the community.
</a:t>
            </a:r>
            <a:r>
              <a:rPr lang="urd" sz="1500" b="1">
                <a:latin typeface="Arial" panose="020B0604020202020204" pitchFamily="34" charset="0"/>
                <a:cs typeface="Arial" panose="020B0604020202020204" pitchFamily="34" charset="0"/>
              </a:rPr>
              <a:t>Resilience &amp; Composure</a:t>
            </a:r>
            <a:r>
              <a:rPr lang="urd" sz="1500">
                <a:latin typeface="Arial" panose="020B0604020202020204" pitchFamily="34" charset="0"/>
                <a:cs typeface="Arial" panose="020B0604020202020204" pitchFamily="34" charset="0"/>
              </a:rPr>
              <a:t>: Evidence of being able to work productively and effectively in stressful, fast-paced environments (e.g., ability to manage highly-pressured schedules, crisis tasks).
</a:t>
            </a:r>
            <a:r>
              <a:rPr lang="urd" sz="1500" b="1">
                <a:latin typeface="Arial" panose="020B0604020202020204" pitchFamily="34" charset="0"/>
                <a:cs typeface="Arial" panose="020B0604020202020204" pitchFamily="34" charset="0"/>
              </a:rPr>
              <a:t>Academic Knowledge</a:t>
            </a:r>
            <a:r>
              <a:rPr lang="urd" sz="1500">
                <a:latin typeface="Arial" panose="020B0604020202020204" pitchFamily="34" charset="0"/>
                <a:cs typeface="Arial" panose="020B0604020202020204" pitchFamily="34" charset="0"/>
              </a:rPr>
              <a:t>: Knowledge of human behaviour, lifespan development and health care ethics.</a:t>
            </a: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urd" sz="150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  <a:r>
              <a:rPr lang="urd" sz="1500" b="1">
                <a:latin typeface="Arial" panose="020B0604020202020204" pitchFamily="34" charset="0"/>
                <a:cs typeface="Arial" panose="020B0604020202020204" pitchFamily="34" charset="0"/>
              </a:rPr>
              <a:t>Weaknesses (W):</a:t>
            </a:r>
            <a:endParaRPr lang="en-US" sz="15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urd" sz="1500" b="1">
                <a:latin typeface="Arial" panose="020B0604020202020204" pitchFamily="34" charset="0"/>
                <a:cs typeface="Arial" panose="020B0604020202020204" pitchFamily="34" charset="0"/>
              </a:rPr>
              <a:t>Public Speaking &amp; Formal Clinical Presentation</a:t>
            </a:r>
            <a:r>
              <a:rPr lang="urd" sz="1500">
                <a:latin typeface="Arial" panose="020B0604020202020204" pitchFamily="34" charset="0"/>
                <a:cs typeface="Arial" panose="020B0604020202020204" pitchFamily="34" charset="0"/>
              </a:rPr>
              <a:t>: First exposure to anxiety of presenting clinical findings to large multidisciplinary teams.
</a:t>
            </a:r>
            <a:r>
              <a:rPr lang="urd" sz="1500" b="1">
                <a:latin typeface="Arial" panose="020B0604020202020204" pitchFamily="34" charset="0"/>
                <a:cs typeface="Arial" panose="020B0604020202020204" pitchFamily="34" charset="0"/>
              </a:rPr>
              <a:t>Over-Involvement</a:t>
            </a:r>
            <a:r>
              <a:rPr lang="urd" sz="1500">
                <a:latin typeface="Arial" panose="020B0604020202020204" pitchFamily="34" charset="0"/>
                <a:cs typeface="Arial" panose="020B0604020202020204" pitchFamily="34" charset="0"/>
              </a:rPr>
              <a:t>: Bringing emotional distress from the care environment home with them, thus risking professional burnout.</a:t>
            </a: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C42D81C-F6C5-AE08-96AC-28580AF6517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" t="1" r="-10141" b="1"/>
          <a:stretch>
            <a:fillRect/>
          </a:stretch>
        </p:blipFill>
        <p:spPr>
          <a:xfrm>
            <a:off x="278724" y="2120752"/>
            <a:ext cx="4639495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04341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8337D4-C9E5-23B7-190E-9D218FC664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urd" sz="4600" b="1">
                <a:latin typeface="Arial" panose="020B0604020202020204" pitchFamily="34" charset="0"/>
                <a:cs typeface="Arial" panose="020B0604020202020204" pitchFamily="34" charset="0"/>
              </a:rPr>
              <a:t>Personal SWOT Analysis </a:t>
            </a:r>
            <a:r>
              <a:rPr lang="en-US" sz="4600" b="1">
                <a:latin typeface="Arial" panose="020B0604020202020204" pitchFamily="34" charset="0"/>
                <a:cs typeface="Arial" panose="020B0604020202020204" pitchFamily="34" charset="0"/>
              </a:rPr>
              <a:t>–</a:t>
            </a:r>
            <a:r>
              <a:rPr lang="urd" sz="4600" b="1">
                <a:latin typeface="Arial" panose="020B0604020202020204" pitchFamily="34" charset="0"/>
                <a:cs typeface="Arial" panose="020B0604020202020204" pitchFamily="34" charset="0"/>
              </a:rPr>
              <a:t> Opportunities </a:t>
            </a:r>
            <a:r>
              <a:rPr lang="en-US" sz="4600" b="1"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lang="urd" sz="4600" b="1">
                <a:latin typeface="Arial" panose="020B0604020202020204" pitchFamily="34" charset="0"/>
                <a:cs typeface="Arial" panose="020B0604020202020204" pitchFamily="34" charset="0"/>
              </a:rPr>
              <a:t> Threats</a:t>
            </a:r>
            <a:endParaRPr lang="en-US" sz="46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2A10A3-9651-9788-A216-3A3AFAC9C5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5523507" cy="4119172"/>
          </a:xfrm>
        </p:spPr>
        <p:txBody>
          <a:bodyPr>
            <a:normAutofit/>
          </a:bodyPr>
          <a:lstStyle/>
          <a:p>
            <a:r>
              <a:rPr lang="en-US" sz="1500" b="1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Opportunities (O)</a:t>
            </a:r>
            <a:r>
              <a:rPr lang="en-US" sz="1500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1500" b="1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Regional NHS Expansion</a:t>
            </a:r>
            <a:r>
              <a:rPr lang="en-US" sz="1500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There is a high demand for registered nurses for preceptorship opportunities in structured programs across the West Midlands acute trusts (Health Careers, 2026). 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1500" b="1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Continuing Professional Development (CPD)</a:t>
            </a:r>
            <a:r>
              <a:rPr lang="en-US" sz="1500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Opportunities for progression to the university, specialist clinical courses and leadership development. ​</a:t>
            </a:r>
          </a:p>
          <a:p>
            <a:r>
              <a:rPr lang="urd" sz="1500" b="1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US" sz="1500" b="1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hreats (T)</a:t>
            </a:r>
            <a:r>
              <a:rPr lang="en-US" sz="1500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1500" b="1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Healthcare Sector Pressures:</a:t>
            </a:r>
            <a:r>
              <a:rPr lang="en-US" sz="1500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Burden of staffing shortages and high bed occupancy, across acute NHS services (Royal College of Nursing, 2025).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1500" b="1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Complex Regulatory Standards</a:t>
            </a:r>
            <a:r>
              <a:rPr lang="en-US" sz="1500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Complying with strict revalidation and clinical competency deadlines with high workloads. </a:t>
            </a:r>
            <a:br>
              <a:rPr lang="en-US" sz="150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500"/>
            </a:br>
            <a:endParaRPr lang="en-US" sz="15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466BD63-C065-693F-B543-A134D9E1F9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02" r="-8"/>
          <a:stretch>
            <a:fillRect/>
          </a:stretch>
        </p:blipFill>
        <p:spPr>
          <a:xfrm>
            <a:off x="6151579" y="2082646"/>
            <a:ext cx="5467928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03980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1" name="Arc 10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83B5CD-C6CF-B128-798E-B1A5003944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4962" y="479493"/>
            <a:ext cx="5458838" cy="1325563"/>
          </a:xfrm>
        </p:spPr>
        <p:txBody>
          <a:bodyPr>
            <a:normAutofit/>
          </a:bodyPr>
          <a:lstStyle/>
          <a:p>
            <a:r>
              <a:rPr lang="urd" sz="2800" b="1">
                <a:latin typeface="Arial" panose="020B0604020202020204" pitchFamily="34" charset="0"/>
                <a:cs typeface="Arial" panose="020B0604020202020204" pitchFamily="34" charset="0"/>
              </a:rPr>
              <a:t>Bridging Strategy: Using Strengths to Overcome Weaknesses and Threats</a:t>
            </a:r>
            <a:endParaRPr lang="en-US" sz="28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91FE756-A72E-F482-587D-5DDCAA702A9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3182" y="1061463"/>
            <a:ext cx="4777381" cy="4565330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FB57B-A2AF-B47A-8C9D-051D7EC626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39353" y="2180744"/>
            <a:ext cx="5170055" cy="4197763"/>
          </a:xfrm>
        </p:spPr>
        <p:txBody>
          <a:bodyPr>
            <a:normAutofit/>
          </a:bodyPr>
          <a:lstStyle/>
          <a:p>
            <a:r>
              <a:rPr lang="en-US" sz="15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Overcoming Weakness (Public Speaking/Briefing)</a:t>
            </a:r>
            <a:r>
              <a:rPr lang="en-US" sz="15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pPr marL="0" indent="0">
              <a:buNone/>
            </a:pPr>
            <a:r>
              <a:rPr lang="en-US" sz="15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Strategy</a:t>
            </a:r>
            <a:r>
              <a:rPr lang="en-US" sz="15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Use my good academic skills and reflective writing to plan clinical handovers carefully and confidence will be built gradually in simulation labs. </a:t>
            </a:r>
          </a:p>
          <a:p>
            <a:r>
              <a:rPr lang="urd" sz="1500" b="1" dirty="0">
                <a:latin typeface="Arial" panose="020B0604020202020204" pitchFamily="34" charset="0"/>
                <a:cs typeface="Arial" panose="020B0604020202020204" pitchFamily="34" charset="0"/>
              </a:rPr>
              <a:t>Minimizing Threat (Burnout &amp; Workplace Stress):</a:t>
            </a:r>
            <a:endParaRPr lang="en-US" sz="1500" b="1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5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Strategy</a:t>
            </a:r>
            <a:r>
              <a:rPr lang="en-US" sz="15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Create formal clinical supervision, peer debrief, and reflective journaling with personal resilience and self-awareness. ​</a:t>
            </a:r>
          </a:p>
          <a:p>
            <a:r>
              <a:rPr lang="en-US" sz="15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Capitalizing on Opportunities:</a:t>
            </a:r>
            <a:r>
              <a:rPr lang="en-US" sz="15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r>
              <a:rPr lang="en-US" sz="15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Strategy</a:t>
            </a:r>
            <a:r>
              <a:rPr lang="urd" sz="15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15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Academic success and NHS Preceptorship roles in the West Midlands to ease the transition between student and registered practitioner. </a:t>
            </a:r>
            <a:b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1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062029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342763-A58A-D643-B551-9059773942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urd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r>
              <a:rPr lang="urd" dirty="0"/>
              <a:t> </a:t>
            </a:r>
            <a:endParaRPr lang="en-US" dirty="0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F98C731F-510D-FA7E-7B85-E11348BC9D5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72510704"/>
              </p:ext>
            </p:extLst>
          </p:nvPr>
        </p:nvGraphicFramePr>
        <p:xfrm>
          <a:off x="370224" y="1554692"/>
          <a:ext cx="6366164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09E8A9C0-45C5-BE3E-4C1A-E33FA90134F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21116" y="2010953"/>
            <a:ext cx="4790594" cy="34569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67551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7" name="Arc 16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200AB4-3068-7F2A-67A3-BBCD048E50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4962" y="479493"/>
            <a:ext cx="5458838" cy="1325563"/>
          </a:xfrm>
        </p:spPr>
        <p:txBody>
          <a:bodyPr>
            <a:normAutofit/>
          </a:bodyPr>
          <a:lstStyle/>
          <a:p>
            <a:r>
              <a:rPr lang="urd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r>
              <a:rPr lang="urd" b="1" dirty="0"/>
              <a:t> </a:t>
            </a:r>
            <a:endParaRPr lang="en-US" b="1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9" name="Graphic 18" descr="Robot">
            <a:extLst>
              <a:ext uri="{FF2B5EF4-FFF2-40B4-BE49-F238E27FC236}">
                <a16:creationId xmlns:a16="http://schemas.microsoft.com/office/drawing/2014/main" id="{FA94F49B-CE34-EA2D-D66A-8FB098886AC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03182" y="955437"/>
            <a:ext cx="4777381" cy="4777381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CF2A6D-F0E9-718F-455C-4B8EAFF553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94962" y="1984443"/>
            <a:ext cx="5458838" cy="4192520"/>
          </a:xfrm>
        </p:spPr>
        <p:txBody>
          <a:bodyPr>
            <a:normAutofit/>
          </a:bodyPr>
          <a:lstStyle/>
          <a:p>
            <a:pPr lvl="0" rtl="0"/>
            <a:r>
              <a:rPr lang="en-US" sz="1500" b="1" dirty="0"/>
              <a:t>Health Careers</a:t>
            </a:r>
            <a:r>
              <a:rPr lang="en-US" sz="1500" dirty="0"/>
              <a:t> (2026) </a:t>
            </a:r>
            <a:r>
              <a:rPr lang="en-US" sz="1500" i="1" dirty="0"/>
              <a:t>Adult Nurse Job Profile and Preceptorship Training</a:t>
            </a:r>
            <a:r>
              <a:rPr lang="en-US" sz="1500" dirty="0"/>
              <a:t>. London: NHS Health Careers. Available at: </a:t>
            </a:r>
            <a:r>
              <a:rPr lang="en-US" sz="1500" dirty="0">
                <a:hlinkClick r:id="rId3"/>
              </a:rPr>
              <a:t>https://www.healthcareers.nhs.uk/explore-roles/nursing/roles-nursing/adult-nurse</a:t>
            </a:r>
            <a:r>
              <a:rPr lang="en-US" sz="1500" dirty="0"/>
              <a:t> (Accessed: 11 October 2026). </a:t>
            </a:r>
          </a:p>
          <a:p>
            <a:pPr lvl="0" rtl="0"/>
            <a:r>
              <a:rPr lang="en-US" sz="1500" dirty="0"/>
              <a:t>​</a:t>
            </a:r>
            <a:r>
              <a:rPr lang="en-US" sz="1500" b="1" dirty="0"/>
              <a:t>NHS Jobs</a:t>
            </a:r>
            <a:r>
              <a:rPr lang="en-US" sz="1500" dirty="0"/>
              <a:t> (2026) </a:t>
            </a:r>
            <a:r>
              <a:rPr lang="en-US" sz="1500" i="1" dirty="0"/>
              <a:t>University Hospitals Birmingham NHS Foundation Trust: Staff Nurse Vacancies</a:t>
            </a:r>
            <a:r>
              <a:rPr lang="en-US" sz="1500" dirty="0"/>
              <a:t>. Birmingham: NHS. Available at: </a:t>
            </a:r>
            <a:r>
              <a:rPr lang="en-US" sz="1500" dirty="0">
                <a:hlinkClick r:id="rId4"/>
              </a:rPr>
              <a:t>https://www.jobs.nhs.uk/candidate/search/results?keyword=uhb&amp;language=en&amp;skipPhraseSuggester=true</a:t>
            </a:r>
            <a:r>
              <a:rPr lang="en-US" sz="1500" dirty="0"/>
              <a:t> (Accessed: 11 October 2026). </a:t>
            </a:r>
          </a:p>
          <a:p>
            <a:r>
              <a:rPr lang="en-US" sz="1500" b="1" dirty="0"/>
              <a:t>Royal College of Nursing (RCN)</a:t>
            </a:r>
            <a:r>
              <a:rPr lang="en-US" sz="1500" dirty="0"/>
              <a:t> (2025) </a:t>
            </a:r>
            <a:r>
              <a:rPr lang="en-US" sz="1500" i="1" dirty="0"/>
              <a:t>Publications and Workforce Reports</a:t>
            </a:r>
            <a:r>
              <a:rPr lang="en-US" sz="1500" dirty="0"/>
              <a:t>. London: RCN. Available at: </a:t>
            </a:r>
            <a:r>
              <a:rPr lang="en-US" sz="1500" dirty="0">
                <a:hlinkClick r:id="rId5"/>
              </a:rPr>
              <a:t>https://www.rcn.org.uk/Professional-Development/publications</a:t>
            </a:r>
            <a:r>
              <a:rPr lang="en-US" sz="1500" dirty="0"/>
              <a:t> (Accessed: 11 October 2026). </a:t>
            </a:r>
          </a:p>
          <a:p>
            <a:pPr lvl="0" rtl="0"/>
            <a:endParaRPr lang="en-US" sz="1500" dirty="0"/>
          </a:p>
        </p:txBody>
      </p:sp>
    </p:spTree>
    <p:extLst>
      <p:ext uri="{BB962C8B-B14F-4D97-AF65-F5344CB8AC3E}">
        <p14:creationId xmlns:p14="http://schemas.microsoft.com/office/powerpoint/2010/main" val="46599628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</TotalTime>
  <Words>746</Words>
  <Application>Microsoft Office PowerPoint</Application>
  <PresentationFormat>Widescreen</PresentationFormat>
  <Paragraphs>43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Professional Self-Awareness Pathway to Registered Adult Nursing</vt:lpstr>
      <vt:lpstr>CONTENTS </vt:lpstr>
      <vt:lpstr>Career Choice and Live Job Advert</vt:lpstr>
      <vt:lpstr>Personal SWOT Analysis – Strengths and Weaknesses</vt:lpstr>
      <vt:lpstr>Personal SWOT Analysis – Opportunities and Threats</vt:lpstr>
      <vt:lpstr>Bridging Strategy: Using Strengths to Overcome Weaknesses and Threats</vt:lpstr>
      <vt:lpstr>Conclusion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Professional Self-Awareness Pathway to Registered Adult Nursing</dc:title>
  <dc:creator/>
  <cp:lastModifiedBy>Saiqa Munir (2330363)</cp:lastModifiedBy>
  <cp:revision>19</cp:revision>
  <dcterms:created xsi:type="dcterms:W3CDTF">2026-10-11T18:35:16Z</dcterms:created>
  <dcterms:modified xsi:type="dcterms:W3CDTF">2026-10-16T08:47:03Z</dcterms:modified>
</cp:coreProperties>
</file>