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0" r:id="rId3"/>
    <p:sldMasterId id="2147483652" r:id="rId4"/>
    <p:sldMasterId id="2147483654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8" r:id="rId26"/>
    <p:sldId id="277" r:id="rId27"/>
    <p:sldId id="279" r:id="rId28"/>
    <p:sldId id="276" r:id="rId29"/>
  </p:sldIdLst>
  <p:sldSz cx="12192000" cy="6858000"/>
  <p:notesSz cx="6858000" cy="9144000"/>
  <p:embeddedFontLst>
    <p:embeddedFont>
      <p:font typeface="Source Han Sans CN Bold" panose="020B0800000000000000" charset="-122"/>
      <p:regular r:id="rId33"/>
    </p:embeddedFont>
  </p:embeddedFontLst>
  <p:custDataLst>
    <p:tags r:id="rId34"/>
  </p:custData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4.xml"/><Relationship Id="rId8" Type="http://schemas.openxmlformats.org/officeDocument/2006/relationships/slide" Target="slides/slide3.xml"/><Relationship Id="rId7" Type="http://schemas.openxmlformats.org/officeDocument/2006/relationships/slide" Target="slides/slide2.xml"/><Relationship Id="rId6" Type="http://schemas.openxmlformats.org/officeDocument/2006/relationships/slide" Target="slides/slide1.xml"/><Relationship Id="rId5" Type="http://schemas.openxmlformats.org/officeDocument/2006/relationships/slideMaster" Target="slideMasters/slideMaster4.xml"/><Relationship Id="rId4" Type="http://schemas.openxmlformats.org/officeDocument/2006/relationships/slideMaster" Target="slideMasters/slideMaster3.xml"/><Relationship Id="rId34" Type="http://schemas.openxmlformats.org/officeDocument/2006/relationships/tags" Target="tags/tag3.xml"/><Relationship Id="rId33" Type="http://schemas.openxmlformats.org/officeDocument/2006/relationships/font" Target="fonts/font1.fntdata"/><Relationship Id="rId32" Type="http://schemas.openxmlformats.org/officeDocument/2006/relationships/tableStyles" Target="tableStyles.xml"/><Relationship Id="rId31" Type="http://schemas.openxmlformats.org/officeDocument/2006/relationships/viewProps" Target="viewProps.xml"/><Relationship Id="rId30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4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0" Type="http://schemas.openxmlformats.org/officeDocument/2006/relationships/slide" Target="slides/slide15.xml"/><Relationship Id="rId2" Type="http://schemas.openxmlformats.org/officeDocument/2006/relationships/theme" Target="theme/theme1.xml"/><Relationship Id="rId19" Type="http://schemas.openxmlformats.org/officeDocument/2006/relationships/slide" Target="slides/slide14.xml"/><Relationship Id="rId18" Type="http://schemas.openxmlformats.org/officeDocument/2006/relationships/slide" Target="slides/slide1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5" y="5430116"/>
            <a:ext cx="11733705" cy="1446173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0" y="6175246"/>
            <a:ext cx="2261616" cy="701041"/>
          </a:xfrm>
          <a:prstGeom prst="round1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5" name="标题 1"/>
          <p:cNvCxnSpPr/>
          <p:nvPr/>
        </p:nvCxnSpPr>
        <p:spPr>
          <a:xfrm>
            <a:off x="384048" y="6525766"/>
            <a:ext cx="1280160" cy="0"/>
          </a:xfrm>
          <a:prstGeom prst="straightConnector1">
            <a:avLst/>
          </a:prstGeom>
          <a:noFill/>
          <a:ln w="19050" cap="sq">
            <a:solidFill>
              <a:schemeClr val="bg1"/>
            </a:solidFill>
            <a:prstDash val="solid"/>
            <a:miter/>
            <a:tailEnd type="triangle"/>
          </a:ln>
        </p:spPr>
      </p:cxnSp>
      <p:sp>
        <p:nvSpPr>
          <p:cNvPr id="6" name="标题 1"/>
          <p:cNvSpPr txBox="1"/>
          <p:nvPr/>
        </p:nvSpPr>
        <p:spPr>
          <a:xfrm>
            <a:off x="6927918" y="5753544"/>
            <a:ext cx="2132488" cy="557237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9178803" y="5753544"/>
            <a:ext cx="2312488" cy="557237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7160244" y="5895661"/>
            <a:ext cx="990874" cy="27300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/>
              <a:t>Kaiyi Yan</a:t>
            </a:r>
            <a:endParaRPr kumimoji="1" lang="en-US" altLang="zh-CN"/>
          </a:p>
        </p:txBody>
      </p:sp>
      <p:sp>
        <p:nvSpPr>
          <p:cNvPr id="9" name="标题 1"/>
          <p:cNvSpPr txBox="1"/>
          <p:nvPr/>
        </p:nvSpPr>
        <p:spPr>
          <a:xfrm>
            <a:off x="9375780" y="5877120"/>
            <a:ext cx="1200417" cy="31008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/>
              <a:t>2025.05.07</a:t>
            </a:r>
            <a:endParaRPr kumimoji="1" lang="en-US" altLang="zh-CN"/>
          </a:p>
        </p:txBody>
      </p:sp>
      <p:sp>
        <p:nvSpPr>
          <p:cNvPr id="15" name="标题 1"/>
          <p:cNvSpPr txBox="1"/>
          <p:nvPr/>
        </p:nvSpPr>
        <p:spPr>
          <a:xfrm>
            <a:off x="3981468" y="6391490"/>
            <a:ext cx="268552" cy="26855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050867" y="6460879"/>
            <a:ext cx="129755" cy="129774"/>
          </a:xfrm>
          <a:custGeom>
            <a:avLst/>
            <a:gdLst>
              <a:gd name="connsiteX0" fmla="*/ 669168 w 1599855"/>
              <a:gd name="connsiteY0" fmla="*/ 111621 h 1600088"/>
              <a:gd name="connsiteX1" fmla="*/ 886086 w 1599855"/>
              <a:gd name="connsiteY1" fmla="*/ 155339 h 1600088"/>
              <a:gd name="connsiteX2" fmla="*/ 1063377 w 1599855"/>
              <a:gd name="connsiteY2" fmla="*/ 274960 h 1600088"/>
              <a:gd name="connsiteX3" fmla="*/ 1182998 w 1599855"/>
              <a:gd name="connsiteY3" fmla="*/ 452251 h 1600088"/>
              <a:gd name="connsiteX4" fmla="*/ 1226716 w 1599855"/>
              <a:gd name="connsiteY4" fmla="*/ 669168 h 1600088"/>
              <a:gd name="connsiteX5" fmla="*/ 1182998 w 1599855"/>
              <a:gd name="connsiteY5" fmla="*/ 886085 h 1600088"/>
              <a:gd name="connsiteX6" fmla="*/ 1063377 w 1599855"/>
              <a:gd name="connsiteY6" fmla="*/ 1063377 h 1600088"/>
              <a:gd name="connsiteX7" fmla="*/ 886086 w 1599855"/>
              <a:gd name="connsiteY7" fmla="*/ 1182998 h 1600088"/>
              <a:gd name="connsiteX8" fmla="*/ 669168 w 1599855"/>
              <a:gd name="connsiteY8" fmla="*/ 1226716 h 1600088"/>
              <a:gd name="connsiteX9" fmla="*/ 452251 w 1599855"/>
              <a:gd name="connsiteY9" fmla="*/ 1182998 h 1600088"/>
              <a:gd name="connsiteX10" fmla="*/ 274960 w 1599855"/>
              <a:gd name="connsiteY10" fmla="*/ 1063377 h 1600088"/>
              <a:gd name="connsiteX11" fmla="*/ 155339 w 1599855"/>
              <a:gd name="connsiteY11" fmla="*/ 886085 h 1600088"/>
              <a:gd name="connsiteX12" fmla="*/ 111621 w 1599855"/>
              <a:gd name="connsiteY12" fmla="*/ 669168 h 1600088"/>
              <a:gd name="connsiteX13" fmla="*/ 155339 w 1599855"/>
              <a:gd name="connsiteY13" fmla="*/ 452251 h 1600088"/>
              <a:gd name="connsiteX14" fmla="*/ 274960 w 1599855"/>
              <a:gd name="connsiteY14" fmla="*/ 274960 h 1600088"/>
              <a:gd name="connsiteX15" fmla="*/ 452251 w 1599855"/>
              <a:gd name="connsiteY15" fmla="*/ 155339 h 1600088"/>
              <a:gd name="connsiteX16" fmla="*/ 669168 w 1599855"/>
              <a:gd name="connsiteY16" fmla="*/ 111621 h 1600088"/>
              <a:gd name="connsiteX17" fmla="*/ 669168 w 1599855"/>
              <a:gd name="connsiteY17" fmla="*/ 0 h 1600088"/>
              <a:gd name="connsiteX18" fmla="*/ 0 w 1599855"/>
              <a:gd name="connsiteY18" fmla="*/ 669168 h 1600088"/>
              <a:gd name="connsiteX19" fmla="*/ 669168 w 1599855"/>
              <a:gd name="connsiteY19" fmla="*/ 1338337 h 1600088"/>
              <a:gd name="connsiteX20" fmla="*/ 1338337 w 1599855"/>
              <a:gd name="connsiteY20" fmla="*/ 669168 h 1600088"/>
              <a:gd name="connsiteX21" fmla="*/ 669168 w 1599855"/>
              <a:gd name="connsiteY21" fmla="*/ 0 h 1600088"/>
              <a:gd name="connsiteX22" fmla="*/ 1544278 w 1599855"/>
              <a:gd name="connsiteY22" fmla="*/ 1600088 h 1600088"/>
              <a:gd name="connsiteX23" fmla="*/ 1504838 w 1599855"/>
              <a:gd name="connsiteY23" fmla="*/ 1583717 h 1600088"/>
              <a:gd name="connsiteX24" fmla="*/ 1247366 w 1599855"/>
              <a:gd name="connsiteY24" fmla="*/ 1326431 h 1600088"/>
              <a:gd name="connsiteX25" fmla="*/ 1247366 w 1599855"/>
              <a:gd name="connsiteY25" fmla="*/ 1247552 h 1600088"/>
              <a:gd name="connsiteX26" fmla="*/ 1326245 w 1599855"/>
              <a:gd name="connsiteY26" fmla="*/ 1247552 h 1600088"/>
              <a:gd name="connsiteX27" fmla="*/ 1583531 w 1599855"/>
              <a:gd name="connsiteY27" fmla="*/ 1504838 h 1600088"/>
              <a:gd name="connsiteX28" fmla="*/ 1583531 w 1599855"/>
              <a:gd name="connsiteY28" fmla="*/ 1583717 h 1600088"/>
              <a:gd name="connsiteX29" fmla="*/ 1544278 w 1599855"/>
              <a:gd name="connsiteY29" fmla="*/ 1600088 h 1600088"/>
            </a:gdLst>
            <a:ahLst/>
            <a:cxnLst/>
            <a:rect l="l" t="t" r="r" b="b"/>
            <a:pathLst>
              <a:path w="1599855" h="1600088">
                <a:moveTo>
                  <a:pt x="669168" y="111621"/>
                </a:moveTo>
                <a:cubicBezTo>
                  <a:pt x="744513" y="111621"/>
                  <a:pt x="817438" y="126318"/>
                  <a:pt x="886086" y="155339"/>
                </a:cubicBezTo>
                <a:cubicBezTo>
                  <a:pt x="952500" y="183431"/>
                  <a:pt x="1012031" y="223614"/>
                  <a:pt x="1063377" y="274960"/>
                </a:cubicBezTo>
                <a:cubicBezTo>
                  <a:pt x="1114537" y="326120"/>
                  <a:pt x="1154906" y="385837"/>
                  <a:pt x="1182998" y="452251"/>
                </a:cubicBezTo>
                <a:cubicBezTo>
                  <a:pt x="1212019" y="520898"/>
                  <a:pt x="1226716" y="594010"/>
                  <a:pt x="1226716" y="669168"/>
                </a:cubicBezTo>
                <a:cubicBezTo>
                  <a:pt x="1226716" y="744327"/>
                  <a:pt x="1212019" y="817438"/>
                  <a:pt x="1182998" y="886085"/>
                </a:cubicBezTo>
                <a:cubicBezTo>
                  <a:pt x="1154906" y="952500"/>
                  <a:pt x="1114723" y="1012031"/>
                  <a:pt x="1063377" y="1063377"/>
                </a:cubicBezTo>
                <a:cubicBezTo>
                  <a:pt x="1012217" y="1114537"/>
                  <a:pt x="952500" y="1154906"/>
                  <a:pt x="886086" y="1182998"/>
                </a:cubicBezTo>
                <a:cubicBezTo>
                  <a:pt x="817438" y="1212019"/>
                  <a:pt x="744327" y="1226716"/>
                  <a:pt x="669168" y="1226716"/>
                </a:cubicBezTo>
                <a:cubicBezTo>
                  <a:pt x="594010" y="1226716"/>
                  <a:pt x="520898" y="1212019"/>
                  <a:pt x="452251" y="1182998"/>
                </a:cubicBezTo>
                <a:cubicBezTo>
                  <a:pt x="385837" y="1154906"/>
                  <a:pt x="326306" y="1114723"/>
                  <a:pt x="274960" y="1063377"/>
                </a:cubicBezTo>
                <a:cubicBezTo>
                  <a:pt x="223800" y="1012217"/>
                  <a:pt x="183431" y="952500"/>
                  <a:pt x="155339" y="886085"/>
                </a:cubicBezTo>
                <a:cubicBezTo>
                  <a:pt x="126318" y="817438"/>
                  <a:pt x="111621" y="744327"/>
                  <a:pt x="111621" y="669168"/>
                </a:cubicBezTo>
                <a:cubicBezTo>
                  <a:pt x="111621" y="594010"/>
                  <a:pt x="126318" y="520898"/>
                  <a:pt x="155339" y="452251"/>
                </a:cubicBezTo>
                <a:cubicBezTo>
                  <a:pt x="183431" y="385837"/>
                  <a:pt x="223614" y="326306"/>
                  <a:pt x="274960" y="274960"/>
                </a:cubicBezTo>
                <a:cubicBezTo>
                  <a:pt x="326306" y="223614"/>
                  <a:pt x="385837" y="183431"/>
                  <a:pt x="452251" y="155339"/>
                </a:cubicBezTo>
                <a:cubicBezTo>
                  <a:pt x="520898" y="126318"/>
                  <a:pt x="593824" y="111621"/>
                  <a:pt x="669168" y="111621"/>
                </a:cubicBezTo>
                <a:moveTo>
                  <a:pt x="669168" y="0"/>
                </a:moveTo>
                <a:cubicBezTo>
                  <a:pt x="299517" y="0"/>
                  <a:pt x="0" y="299517"/>
                  <a:pt x="0" y="669168"/>
                </a:cubicBezTo>
                <a:cubicBezTo>
                  <a:pt x="0" y="1038820"/>
                  <a:pt x="299517" y="1338337"/>
                  <a:pt x="669168" y="1338337"/>
                </a:cubicBezTo>
                <a:cubicBezTo>
                  <a:pt x="1038820" y="1338337"/>
                  <a:pt x="1338337" y="1038820"/>
                  <a:pt x="1338337" y="669168"/>
                </a:cubicBezTo>
                <a:cubicBezTo>
                  <a:pt x="1338337" y="299703"/>
                  <a:pt x="1038820" y="0"/>
                  <a:pt x="669168" y="0"/>
                </a:cubicBezTo>
                <a:close/>
                <a:moveTo>
                  <a:pt x="1544278" y="1600088"/>
                </a:moveTo>
                <a:cubicBezTo>
                  <a:pt x="1529953" y="1600088"/>
                  <a:pt x="1515628" y="1594693"/>
                  <a:pt x="1504838" y="1583717"/>
                </a:cubicBezTo>
                <a:lnTo>
                  <a:pt x="1247366" y="1326431"/>
                </a:lnTo>
                <a:cubicBezTo>
                  <a:pt x="1225600" y="1304665"/>
                  <a:pt x="1225600" y="1269318"/>
                  <a:pt x="1247366" y="1247552"/>
                </a:cubicBezTo>
                <a:cubicBezTo>
                  <a:pt x="1269132" y="1225786"/>
                  <a:pt x="1304479" y="1225786"/>
                  <a:pt x="1326245" y="1247552"/>
                </a:cubicBezTo>
                <a:lnTo>
                  <a:pt x="1583531" y="1504838"/>
                </a:lnTo>
                <a:cubicBezTo>
                  <a:pt x="1605297" y="1526605"/>
                  <a:pt x="1605297" y="1561951"/>
                  <a:pt x="1583531" y="1583717"/>
                </a:cubicBezTo>
                <a:cubicBezTo>
                  <a:pt x="1572927" y="1594693"/>
                  <a:pt x="1558603" y="1600088"/>
                  <a:pt x="1544278" y="1600088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7" name="标题 1"/>
          <p:cNvSpPr txBox="1"/>
          <p:nvPr/>
        </p:nvSpPr>
        <p:spPr>
          <a:xfrm>
            <a:off x="3560949" y="6391490"/>
            <a:ext cx="268552" cy="26855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3626381" y="6460879"/>
            <a:ext cx="137688" cy="129774"/>
          </a:xfrm>
          <a:custGeom>
            <a:avLst/>
            <a:gdLst>
              <a:gd name="connsiteX0" fmla="*/ 1110072 w 1498885"/>
              <a:gd name="connsiteY0" fmla="*/ 1039039 h 1412736"/>
              <a:gd name="connsiteX1" fmla="*/ 1149511 w 1498885"/>
              <a:gd name="connsiteY1" fmla="*/ 1055363 h 1412736"/>
              <a:gd name="connsiteX2" fmla="*/ 1371451 w 1498885"/>
              <a:gd name="connsiteY2" fmla="*/ 1277303 h 1412736"/>
              <a:gd name="connsiteX3" fmla="*/ 1371451 w 1498885"/>
              <a:gd name="connsiteY3" fmla="*/ 1356182 h 1412736"/>
              <a:gd name="connsiteX4" fmla="*/ 1332012 w 1498885"/>
              <a:gd name="connsiteY4" fmla="*/ 1372553 h 1412736"/>
              <a:gd name="connsiteX5" fmla="*/ 1292572 w 1498885"/>
              <a:gd name="connsiteY5" fmla="*/ 1356182 h 1412736"/>
              <a:gd name="connsiteX6" fmla="*/ 1070632 w 1498885"/>
              <a:gd name="connsiteY6" fmla="*/ 1134242 h 1412736"/>
              <a:gd name="connsiteX7" fmla="*/ 1070632 w 1498885"/>
              <a:gd name="connsiteY7" fmla="*/ 1055363 h 1412736"/>
              <a:gd name="connsiteX8" fmla="*/ 1110072 w 1498885"/>
              <a:gd name="connsiteY8" fmla="*/ 1039039 h 1412736"/>
              <a:gd name="connsiteX9" fmla="*/ 1110072 w 1498885"/>
              <a:gd name="connsiteY9" fmla="*/ 705989 h 1412736"/>
              <a:gd name="connsiteX10" fmla="*/ 1443075 w 1498885"/>
              <a:gd name="connsiteY10" fmla="*/ 705989 h 1412736"/>
              <a:gd name="connsiteX11" fmla="*/ 1498885 w 1498885"/>
              <a:gd name="connsiteY11" fmla="*/ 761800 h 1412736"/>
              <a:gd name="connsiteX12" fmla="*/ 1443075 w 1498885"/>
              <a:gd name="connsiteY12" fmla="*/ 817611 h 1412736"/>
              <a:gd name="connsiteX13" fmla="*/ 1110072 w 1498885"/>
              <a:gd name="connsiteY13" fmla="*/ 817611 h 1412736"/>
              <a:gd name="connsiteX14" fmla="*/ 1054261 w 1498885"/>
              <a:gd name="connsiteY14" fmla="*/ 761800 h 1412736"/>
              <a:gd name="connsiteX15" fmla="*/ 1110072 w 1498885"/>
              <a:gd name="connsiteY15" fmla="*/ 705989 h 1412736"/>
              <a:gd name="connsiteX16" fmla="*/ 1332012 w 1498885"/>
              <a:gd name="connsiteY16" fmla="*/ 151093 h 1412736"/>
              <a:gd name="connsiteX17" fmla="*/ 1371451 w 1498885"/>
              <a:gd name="connsiteY17" fmla="*/ 167418 h 1412736"/>
              <a:gd name="connsiteX18" fmla="*/ 1371451 w 1498885"/>
              <a:gd name="connsiteY18" fmla="*/ 246297 h 1412736"/>
              <a:gd name="connsiteX19" fmla="*/ 1149511 w 1498885"/>
              <a:gd name="connsiteY19" fmla="*/ 468236 h 1412736"/>
              <a:gd name="connsiteX20" fmla="*/ 1110072 w 1498885"/>
              <a:gd name="connsiteY20" fmla="*/ 484608 h 1412736"/>
              <a:gd name="connsiteX21" fmla="*/ 1070632 w 1498885"/>
              <a:gd name="connsiteY21" fmla="*/ 468236 h 1412736"/>
              <a:gd name="connsiteX22" fmla="*/ 1070632 w 1498885"/>
              <a:gd name="connsiteY22" fmla="*/ 389358 h 1412736"/>
              <a:gd name="connsiteX23" fmla="*/ 1292572 w 1498885"/>
              <a:gd name="connsiteY23" fmla="*/ 167418 h 1412736"/>
              <a:gd name="connsiteX24" fmla="*/ 1332012 w 1498885"/>
              <a:gd name="connsiteY24" fmla="*/ 151093 h 1412736"/>
              <a:gd name="connsiteX25" fmla="*/ 709724 w 1498885"/>
              <a:gd name="connsiteY25" fmla="*/ 111607 h 1412736"/>
              <a:gd name="connsiteX26" fmla="*/ 649635 w 1498885"/>
              <a:gd name="connsiteY26" fmla="*/ 127420 h 1412736"/>
              <a:gd name="connsiteX27" fmla="*/ 174129 w 1498885"/>
              <a:gd name="connsiteY27" fmla="*/ 394752 h 1412736"/>
              <a:gd name="connsiteX28" fmla="*/ 111621 w 1498885"/>
              <a:gd name="connsiteY28" fmla="*/ 501536 h 1412736"/>
              <a:gd name="connsiteX29" fmla="*/ 111621 w 1498885"/>
              <a:gd name="connsiteY29" fmla="*/ 910814 h 1412736"/>
              <a:gd name="connsiteX30" fmla="*/ 174129 w 1498885"/>
              <a:gd name="connsiteY30" fmla="*/ 1017598 h 1412736"/>
              <a:gd name="connsiteX31" fmla="*/ 649821 w 1498885"/>
              <a:gd name="connsiteY31" fmla="*/ 1284930 h 1412736"/>
              <a:gd name="connsiteX32" fmla="*/ 771674 w 1498885"/>
              <a:gd name="connsiteY32" fmla="*/ 1283814 h 1412736"/>
              <a:gd name="connsiteX33" fmla="*/ 832321 w 1498885"/>
              <a:gd name="connsiteY33" fmla="*/ 1178146 h 1412736"/>
              <a:gd name="connsiteX34" fmla="*/ 832321 w 1498885"/>
              <a:gd name="connsiteY34" fmla="*/ 234204 h 1412736"/>
              <a:gd name="connsiteX35" fmla="*/ 771674 w 1498885"/>
              <a:gd name="connsiteY35" fmla="*/ 128536 h 1412736"/>
              <a:gd name="connsiteX36" fmla="*/ 709724 w 1498885"/>
              <a:gd name="connsiteY36" fmla="*/ 111607 h 1412736"/>
              <a:gd name="connsiteX37" fmla="*/ 711864 w 1498885"/>
              <a:gd name="connsiteY37" fmla="*/ 9 h 1412736"/>
              <a:gd name="connsiteX38" fmla="*/ 828043 w 1498885"/>
              <a:gd name="connsiteY38" fmla="*/ 32356 h 1412736"/>
              <a:gd name="connsiteX39" fmla="*/ 943942 w 1498885"/>
              <a:gd name="connsiteY39" fmla="*/ 234390 h 1412736"/>
              <a:gd name="connsiteX40" fmla="*/ 943942 w 1498885"/>
              <a:gd name="connsiteY40" fmla="*/ 1178518 h 1412736"/>
              <a:gd name="connsiteX41" fmla="*/ 828043 w 1498885"/>
              <a:gd name="connsiteY41" fmla="*/ 1380552 h 1412736"/>
              <a:gd name="connsiteX42" fmla="*/ 709910 w 1498885"/>
              <a:gd name="connsiteY42" fmla="*/ 1412736 h 1412736"/>
              <a:gd name="connsiteX43" fmla="*/ 595126 w 1498885"/>
              <a:gd name="connsiteY43" fmla="*/ 1382413 h 1412736"/>
              <a:gd name="connsiteX44" fmla="*/ 119435 w 1498885"/>
              <a:gd name="connsiteY44" fmla="*/ 1115080 h 1412736"/>
              <a:gd name="connsiteX45" fmla="*/ 0 w 1498885"/>
              <a:gd name="connsiteY45" fmla="*/ 911000 h 1412736"/>
              <a:gd name="connsiteX46" fmla="*/ 0 w 1498885"/>
              <a:gd name="connsiteY46" fmla="*/ 501722 h 1412736"/>
              <a:gd name="connsiteX47" fmla="*/ 119435 w 1498885"/>
              <a:gd name="connsiteY47" fmla="*/ 297642 h 1412736"/>
              <a:gd name="connsiteX48" fmla="*/ 595126 w 1498885"/>
              <a:gd name="connsiteY48" fmla="*/ 30309 h 1412736"/>
              <a:gd name="connsiteX49" fmla="*/ 711864 w 1498885"/>
              <a:gd name="connsiteY49" fmla="*/ 9 h 1412736"/>
            </a:gdLst>
            <a:ahLst/>
            <a:cxnLst/>
            <a:rect l="l" t="t" r="r" b="b"/>
            <a:pathLst>
              <a:path w="1498885" h="1412736">
                <a:moveTo>
                  <a:pt x="1110072" y="1039039"/>
                </a:moveTo>
                <a:cubicBezTo>
                  <a:pt x="1124350" y="1039039"/>
                  <a:pt x="1138628" y="1044480"/>
                  <a:pt x="1149511" y="1055363"/>
                </a:cubicBezTo>
                <a:lnTo>
                  <a:pt x="1371451" y="1277303"/>
                </a:lnTo>
                <a:cubicBezTo>
                  <a:pt x="1393217" y="1299070"/>
                  <a:pt x="1393217" y="1334416"/>
                  <a:pt x="1371451" y="1356182"/>
                </a:cubicBezTo>
                <a:cubicBezTo>
                  <a:pt x="1360661" y="1366972"/>
                  <a:pt x="1346336" y="1372553"/>
                  <a:pt x="1332012" y="1372553"/>
                </a:cubicBezTo>
                <a:cubicBezTo>
                  <a:pt x="1317687" y="1372553"/>
                  <a:pt x="1303362" y="1367158"/>
                  <a:pt x="1292572" y="1356182"/>
                </a:cubicBezTo>
                <a:lnTo>
                  <a:pt x="1070632" y="1134242"/>
                </a:lnTo>
                <a:cubicBezTo>
                  <a:pt x="1048866" y="1112476"/>
                  <a:pt x="1048866" y="1077130"/>
                  <a:pt x="1070632" y="1055363"/>
                </a:cubicBezTo>
                <a:cubicBezTo>
                  <a:pt x="1081515" y="1044480"/>
                  <a:pt x="1095793" y="1039039"/>
                  <a:pt x="1110072" y="1039039"/>
                </a:cubicBezTo>
                <a:close/>
                <a:moveTo>
                  <a:pt x="1110072" y="705989"/>
                </a:moveTo>
                <a:lnTo>
                  <a:pt x="1443075" y="705989"/>
                </a:lnTo>
                <a:cubicBezTo>
                  <a:pt x="1473956" y="705989"/>
                  <a:pt x="1498885" y="730918"/>
                  <a:pt x="1498885" y="761800"/>
                </a:cubicBezTo>
                <a:cubicBezTo>
                  <a:pt x="1498885" y="792682"/>
                  <a:pt x="1473770" y="817611"/>
                  <a:pt x="1443075" y="817611"/>
                </a:cubicBezTo>
                <a:lnTo>
                  <a:pt x="1110072" y="817611"/>
                </a:lnTo>
                <a:cubicBezTo>
                  <a:pt x="1079190" y="817611"/>
                  <a:pt x="1054261" y="792682"/>
                  <a:pt x="1054261" y="761800"/>
                </a:cubicBezTo>
                <a:cubicBezTo>
                  <a:pt x="1054261" y="730918"/>
                  <a:pt x="1079190" y="705989"/>
                  <a:pt x="1110072" y="705989"/>
                </a:cubicBezTo>
                <a:close/>
                <a:moveTo>
                  <a:pt x="1332012" y="151093"/>
                </a:moveTo>
                <a:cubicBezTo>
                  <a:pt x="1346290" y="151093"/>
                  <a:pt x="1360568" y="156535"/>
                  <a:pt x="1371451" y="167418"/>
                </a:cubicBezTo>
                <a:cubicBezTo>
                  <a:pt x="1393217" y="189184"/>
                  <a:pt x="1393217" y="224530"/>
                  <a:pt x="1371451" y="246297"/>
                </a:cubicBezTo>
                <a:lnTo>
                  <a:pt x="1149511" y="468236"/>
                </a:lnTo>
                <a:cubicBezTo>
                  <a:pt x="1138721" y="479213"/>
                  <a:pt x="1124396" y="484608"/>
                  <a:pt x="1110072" y="484608"/>
                </a:cubicBezTo>
                <a:cubicBezTo>
                  <a:pt x="1095747" y="484608"/>
                  <a:pt x="1081422" y="479213"/>
                  <a:pt x="1070632" y="468236"/>
                </a:cubicBezTo>
                <a:cubicBezTo>
                  <a:pt x="1048866" y="446470"/>
                  <a:pt x="1048866" y="411124"/>
                  <a:pt x="1070632" y="389358"/>
                </a:cubicBezTo>
                <a:lnTo>
                  <a:pt x="1292572" y="167418"/>
                </a:lnTo>
                <a:cubicBezTo>
                  <a:pt x="1303455" y="156535"/>
                  <a:pt x="1317733" y="151093"/>
                  <a:pt x="1332012" y="151093"/>
                </a:cubicBezTo>
                <a:close/>
                <a:moveTo>
                  <a:pt x="709724" y="111607"/>
                </a:moveTo>
                <a:cubicBezTo>
                  <a:pt x="689074" y="111607"/>
                  <a:pt x="668610" y="116816"/>
                  <a:pt x="649635" y="127420"/>
                </a:cubicBezTo>
                <a:lnTo>
                  <a:pt x="174129" y="394752"/>
                </a:lnTo>
                <a:cubicBezTo>
                  <a:pt x="135620" y="416332"/>
                  <a:pt x="111621" y="457260"/>
                  <a:pt x="111621" y="501536"/>
                </a:cubicBezTo>
                <a:lnTo>
                  <a:pt x="111621" y="910814"/>
                </a:lnTo>
                <a:cubicBezTo>
                  <a:pt x="111621" y="955090"/>
                  <a:pt x="135620" y="996018"/>
                  <a:pt x="174129" y="1017598"/>
                </a:cubicBezTo>
                <a:lnTo>
                  <a:pt x="649821" y="1284930"/>
                </a:lnTo>
                <a:cubicBezTo>
                  <a:pt x="688144" y="1306510"/>
                  <a:pt x="733723" y="1306138"/>
                  <a:pt x="771674" y="1283814"/>
                </a:cubicBezTo>
                <a:cubicBezTo>
                  <a:pt x="809625" y="1261676"/>
                  <a:pt x="832321" y="1222050"/>
                  <a:pt x="832321" y="1178146"/>
                </a:cubicBezTo>
                <a:lnTo>
                  <a:pt x="832321" y="234204"/>
                </a:lnTo>
                <a:cubicBezTo>
                  <a:pt x="832321" y="190113"/>
                  <a:pt x="809625" y="150674"/>
                  <a:pt x="771674" y="128536"/>
                </a:cubicBezTo>
                <a:cubicBezTo>
                  <a:pt x="752326" y="117188"/>
                  <a:pt x="731118" y="111607"/>
                  <a:pt x="709724" y="111607"/>
                </a:cubicBezTo>
                <a:close/>
                <a:moveTo>
                  <a:pt x="711864" y="9"/>
                </a:moveTo>
                <a:cubicBezTo>
                  <a:pt x="751861" y="358"/>
                  <a:pt x="791766" y="11148"/>
                  <a:pt x="828043" y="32356"/>
                </a:cubicBezTo>
                <a:cubicBezTo>
                  <a:pt x="900596" y="74772"/>
                  <a:pt x="943942" y="150302"/>
                  <a:pt x="943942" y="234390"/>
                </a:cubicBezTo>
                <a:lnTo>
                  <a:pt x="943942" y="1178518"/>
                </a:lnTo>
                <a:cubicBezTo>
                  <a:pt x="943942" y="1262606"/>
                  <a:pt x="900596" y="1338136"/>
                  <a:pt x="828043" y="1380552"/>
                </a:cubicBezTo>
                <a:cubicBezTo>
                  <a:pt x="791208" y="1401946"/>
                  <a:pt x="750466" y="1412736"/>
                  <a:pt x="709910" y="1412736"/>
                </a:cubicBezTo>
                <a:cubicBezTo>
                  <a:pt x="670471" y="1412736"/>
                  <a:pt x="631217" y="1402691"/>
                  <a:pt x="595126" y="1382413"/>
                </a:cubicBezTo>
                <a:lnTo>
                  <a:pt x="119435" y="1115080"/>
                </a:lnTo>
                <a:cubicBezTo>
                  <a:pt x="45765" y="1073594"/>
                  <a:pt x="0" y="995460"/>
                  <a:pt x="0" y="911000"/>
                </a:cubicBezTo>
                <a:lnTo>
                  <a:pt x="0" y="501722"/>
                </a:lnTo>
                <a:cubicBezTo>
                  <a:pt x="0" y="417262"/>
                  <a:pt x="45765" y="338942"/>
                  <a:pt x="119435" y="297642"/>
                </a:cubicBezTo>
                <a:lnTo>
                  <a:pt x="595126" y="30309"/>
                </a:lnTo>
                <a:cubicBezTo>
                  <a:pt x="631775" y="9752"/>
                  <a:pt x="671866" y="-340"/>
                  <a:pt x="711864" y="9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3140430" y="6391490"/>
            <a:ext cx="268552" cy="26855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3207656" y="6460879"/>
            <a:ext cx="134100" cy="129774"/>
          </a:xfrm>
          <a:custGeom>
            <a:avLst/>
            <a:gdLst>
              <a:gd name="connsiteX0" fmla="*/ 695958 w 1660735"/>
              <a:gd name="connsiteY0" fmla="*/ 752512 h 1607157"/>
              <a:gd name="connsiteX1" fmla="*/ 376349 w 1660735"/>
              <a:gd name="connsiteY1" fmla="*/ 752512 h 1607157"/>
              <a:gd name="connsiteX2" fmla="*/ 110505 w 1660735"/>
              <a:gd name="connsiteY2" fmla="*/ 642007 h 1607157"/>
              <a:gd name="connsiteX3" fmla="*/ 0 w 1660735"/>
              <a:gd name="connsiteY3" fmla="*/ 376349 h 1607157"/>
              <a:gd name="connsiteX4" fmla="*/ 110505 w 1660735"/>
              <a:gd name="connsiteY4" fmla="*/ 110505 h 1607157"/>
              <a:gd name="connsiteX5" fmla="*/ 376349 w 1660735"/>
              <a:gd name="connsiteY5" fmla="*/ 0 h 1607157"/>
              <a:gd name="connsiteX6" fmla="*/ 642193 w 1660735"/>
              <a:gd name="connsiteY6" fmla="*/ 110505 h 1607157"/>
              <a:gd name="connsiteX7" fmla="*/ 752698 w 1660735"/>
              <a:gd name="connsiteY7" fmla="*/ 376349 h 1607157"/>
              <a:gd name="connsiteX8" fmla="*/ 752698 w 1660735"/>
              <a:gd name="connsiteY8" fmla="*/ 695958 h 1607157"/>
              <a:gd name="connsiteX9" fmla="*/ 695958 w 1660735"/>
              <a:gd name="connsiteY9" fmla="*/ 752512 h 1607157"/>
              <a:gd name="connsiteX10" fmla="*/ 376349 w 1660735"/>
              <a:gd name="connsiteY10" fmla="*/ 111621 h 1607157"/>
              <a:gd name="connsiteX11" fmla="*/ 111621 w 1660735"/>
              <a:gd name="connsiteY11" fmla="*/ 376349 h 1607157"/>
              <a:gd name="connsiteX12" fmla="*/ 376349 w 1660735"/>
              <a:gd name="connsiteY12" fmla="*/ 641077 h 1607157"/>
              <a:gd name="connsiteX13" fmla="*/ 641077 w 1660735"/>
              <a:gd name="connsiteY13" fmla="*/ 641077 h 1607157"/>
              <a:gd name="connsiteX14" fmla="*/ 641077 w 1660735"/>
              <a:gd name="connsiteY14" fmla="*/ 376349 h 1607157"/>
              <a:gd name="connsiteX15" fmla="*/ 376349 w 1660735"/>
              <a:gd name="connsiteY15" fmla="*/ 111621 h 1607157"/>
              <a:gd name="connsiteX16" fmla="*/ 1284201 w 1660735"/>
              <a:gd name="connsiteY16" fmla="*/ 752512 h 1607157"/>
              <a:gd name="connsiteX17" fmla="*/ 964592 w 1660735"/>
              <a:gd name="connsiteY17" fmla="*/ 752512 h 1607157"/>
              <a:gd name="connsiteX18" fmla="*/ 908038 w 1660735"/>
              <a:gd name="connsiteY18" fmla="*/ 695958 h 1607157"/>
              <a:gd name="connsiteX19" fmla="*/ 908038 w 1660735"/>
              <a:gd name="connsiteY19" fmla="*/ 376349 h 1607157"/>
              <a:gd name="connsiteX20" fmla="*/ 1018543 w 1660735"/>
              <a:gd name="connsiteY20" fmla="*/ 110505 h 1607157"/>
              <a:gd name="connsiteX21" fmla="*/ 1284387 w 1660735"/>
              <a:gd name="connsiteY21" fmla="*/ 0 h 1607157"/>
              <a:gd name="connsiteX22" fmla="*/ 1550231 w 1660735"/>
              <a:gd name="connsiteY22" fmla="*/ 110505 h 1607157"/>
              <a:gd name="connsiteX23" fmla="*/ 1660736 w 1660735"/>
              <a:gd name="connsiteY23" fmla="*/ 376349 h 1607157"/>
              <a:gd name="connsiteX24" fmla="*/ 1550231 w 1660735"/>
              <a:gd name="connsiteY24" fmla="*/ 642193 h 1607157"/>
              <a:gd name="connsiteX25" fmla="*/ 1284201 w 1660735"/>
              <a:gd name="connsiteY25" fmla="*/ 752512 h 1607157"/>
              <a:gd name="connsiteX26" fmla="*/ 1019659 w 1660735"/>
              <a:gd name="connsiteY26" fmla="*/ 640891 h 1607157"/>
              <a:gd name="connsiteX27" fmla="*/ 1284387 w 1660735"/>
              <a:gd name="connsiteY27" fmla="*/ 640891 h 1607157"/>
              <a:gd name="connsiteX28" fmla="*/ 1549115 w 1660735"/>
              <a:gd name="connsiteY28" fmla="*/ 376163 h 1607157"/>
              <a:gd name="connsiteX29" fmla="*/ 1284387 w 1660735"/>
              <a:gd name="connsiteY29" fmla="*/ 111435 h 1607157"/>
              <a:gd name="connsiteX30" fmla="*/ 1019659 w 1660735"/>
              <a:gd name="connsiteY30" fmla="*/ 376163 h 1607157"/>
              <a:gd name="connsiteX31" fmla="*/ 1019659 w 1660735"/>
              <a:gd name="connsiteY31" fmla="*/ 640891 h 1607157"/>
              <a:gd name="connsiteX32" fmla="*/ 376349 w 1660735"/>
              <a:gd name="connsiteY32" fmla="*/ 1607158 h 1607157"/>
              <a:gd name="connsiteX33" fmla="*/ 110505 w 1660735"/>
              <a:gd name="connsiteY33" fmla="*/ 1496653 h 1607157"/>
              <a:gd name="connsiteX34" fmla="*/ 0 w 1660735"/>
              <a:gd name="connsiteY34" fmla="*/ 1230809 h 1607157"/>
              <a:gd name="connsiteX35" fmla="*/ 110505 w 1660735"/>
              <a:gd name="connsiteY35" fmla="*/ 964964 h 1607157"/>
              <a:gd name="connsiteX36" fmla="*/ 376349 w 1660735"/>
              <a:gd name="connsiteY36" fmla="*/ 854459 h 1607157"/>
              <a:gd name="connsiteX37" fmla="*/ 695958 w 1660735"/>
              <a:gd name="connsiteY37" fmla="*/ 854459 h 1607157"/>
              <a:gd name="connsiteX38" fmla="*/ 752512 w 1660735"/>
              <a:gd name="connsiteY38" fmla="*/ 911014 h 1607157"/>
              <a:gd name="connsiteX39" fmla="*/ 752512 w 1660735"/>
              <a:gd name="connsiteY39" fmla="*/ 1230623 h 1607157"/>
              <a:gd name="connsiteX40" fmla="*/ 642007 w 1660735"/>
              <a:gd name="connsiteY40" fmla="*/ 1496467 h 1607157"/>
              <a:gd name="connsiteX41" fmla="*/ 376349 w 1660735"/>
              <a:gd name="connsiteY41" fmla="*/ 1607158 h 1607157"/>
              <a:gd name="connsiteX42" fmla="*/ 376349 w 1660735"/>
              <a:gd name="connsiteY42" fmla="*/ 966267 h 1607157"/>
              <a:gd name="connsiteX43" fmla="*/ 111621 w 1660735"/>
              <a:gd name="connsiteY43" fmla="*/ 1230809 h 1607157"/>
              <a:gd name="connsiteX44" fmla="*/ 376349 w 1660735"/>
              <a:gd name="connsiteY44" fmla="*/ 1495537 h 1607157"/>
              <a:gd name="connsiteX45" fmla="*/ 641077 w 1660735"/>
              <a:gd name="connsiteY45" fmla="*/ 1230809 h 1607157"/>
              <a:gd name="connsiteX46" fmla="*/ 641077 w 1660735"/>
              <a:gd name="connsiteY46" fmla="*/ 966267 h 1607157"/>
              <a:gd name="connsiteX47" fmla="*/ 376349 w 1660735"/>
              <a:gd name="connsiteY47" fmla="*/ 966267 h 1607157"/>
              <a:gd name="connsiteX48" fmla="*/ 1284201 w 1660735"/>
              <a:gd name="connsiteY48" fmla="*/ 1607158 h 1607157"/>
              <a:gd name="connsiteX49" fmla="*/ 1018357 w 1660735"/>
              <a:gd name="connsiteY49" fmla="*/ 1496653 h 1607157"/>
              <a:gd name="connsiteX50" fmla="*/ 907852 w 1660735"/>
              <a:gd name="connsiteY50" fmla="*/ 1230809 h 1607157"/>
              <a:gd name="connsiteX51" fmla="*/ 907852 w 1660735"/>
              <a:gd name="connsiteY51" fmla="*/ 911200 h 1607157"/>
              <a:gd name="connsiteX52" fmla="*/ 964406 w 1660735"/>
              <a:gd name="connsiteY52" fmla="*/ 854646 h 1607157"/>
              <a:gd name="connsiteX53" fmla="*/ 1284015 w 1660735"/>
              <a:gd name="connsiteY53" fmla="*/ 854646 h 1607157"/>
              <a:gd name="connsiteX54" fmla="*/ 1549859 w 1660735"/>
              <a:gd name="connsiteY54" fmla="*/ 965150 h 1607157"/>
              <a:gd name="connsiteX55" fmla="*/ 1660364 w 1660735"/>
              <a:gd name="connsiteY55" fmla="*/ 1230995 h 1607157"/>
              <a:gd name="connsiteX56" fmla="*/ 1550045 w 1660735"/>
              <a:gd name="connsiteY56" fmla="*/ 1496653 h 1607157"/>
              <a:gd name="connsiteX57" fmla="*/ 1284201 w 1660735"/>
              <a:gd name="connsiteY57" fmla="*/ 1607158 h 1607157"/>
              <a:gd name="connsiteX58" fmla="*/ 1019659 w 1660735"/>
              <a:gd name="connsiteY58" fmla="*/ 966267 h 1607157"/>
              <a:gd name="connsiteX59" fmla="*/ 1019659 w 1660735"/>
              <a:gd name="connsiteY59" fmla="*/ 1230995 h 1607157"/>
              <a:gd name="connsiteX60" fmla="*/ 1284387 w 1660735"/>
              <a:gd name="connsiteY60" fmla="*/ 1495723 h 1607157"/>
              <a:gd name="connsiteX61" fmla="*/ 1549115 w 1660735"/>
              <a:gd name="connsiteY61" fmla="*/ 1230995 h 1607157"/>
              <a:gd name="connsiteX62" fmla="*/ 1284387 w 1660735"/>
              <a:gd name="connsiteY62" fmla="*/ 966267 h 1607157"/>
              <a:gd name="connsiteX63" fmla="*/ 1019659 w 1660735"/>
              <a:gd name="connsiteY63" fmla="*/ 966267 h 1607157"/>
            </a:gdLst>
            <a:ahLst/>
            <a:cxnLst/>
            <a:rect l="l" t="t" r="r" b="b"/>
            <a:pathLst>
              <a:path w="1660735" h="1607157">
                <a:moveTo>
                  <a:pt x="695958" y="752512"/>
                </a:moveTo>
                <a:lnTo>
                  <a:pt x="376349" y="752512"/>
                </a:lnTo>
                <a:cubicBezTo>
                  <a:pt x="276262" y="752512"/>
                  <a:pt x="181756" y="713259"/>
                  <a:pt x="110505" y="642007"/>
                </a:cubicBezTo>
                <a:cubicBezTo>
                  <a:pt x="39253" y="570756"/>
                  <a:pt x="0" y="476436"/>
                  <a:pt x="0" y="376349"/>
                </a:cubicBezTo>
                <a:cubicBezTo>
                  <a:pt x="0" y="276262"/>
                  <a:pt x="39253" y="181756"/>
                  <a:pt x="110505" y="110505"/>
                </a:cubicBezTo>
                <a:cubicBezTo>
                  <a:pt x="181756" y="39253"/>
                  <a:pt x="276076" y="0"/>
                  <a:pt x="376349" y="0"/>
                </a:cubicBezTo>
                <a:cubicBezTo>
                  <a:pt x="476436" y="0"/>
                  <a:pt x="570942" y="39253"/>
                  <a:pt x="642193" y="110505"/>
                </a:cubicBezTo>
                <a:cubicBezTo>
                  <a:pt x="713445" y="181756"/>
                  <a:pt x="752698" y="276076"/>
                  <a:pt x="752698" y="376349"/>
                </a:cubicBezTo>
                <a:lnTo>
                  <a:pt x="752698" y="695958"/>
                </a:lnTo>
                <a:cubicBezTo>
                  <a:pt x="752512" y="727211"/>
                  <a:pt x="727211" y="752512"/>
                  <a:pt x="695958" y="752512"/>
                </a:cubicBezTo>
                <a:close/>
                <a:moveTo>
                  <a:pt x="376349" y="111621"/>
                </a:moveTo>
                <a:cubicBezTo>
                  <a:pt x="230498" y="111621"/>
                  <a:pt x="111621" y="230312"/>
                  <a:pt x="111621" y="376349"/>
                </a:cubicBezTo>
                <a:cubicBezTo>
                  <a:pt x="111621" y="522201"/>
                  <a:pt x="230312" y="641077"/>
                  <a:pt x="376349" y="641077"/>
                </a:cubicBezTo>
                <a:lnTo>
                  <a:pt x="641077" y="641077"/>
                </a:lnTo>
                <a:lnTo>
                  <a:pt x="641077" y="376349"/>
                </a:lnTo>
                <a:cubicBezTo>
                  <a:pt x="640891" y="230312"/>
                  <a:pt x="522201" y="111621"/>
                  <a:pt x="376349" y="111621"/>
                </a:cubicBezTo>
                <a:close/>
                <a:moveTo>
                  <a:pt x="1284201" y="752512"/>
                </a:moveTo>
                <a:lnTo>
                  <a:pt x="964592" y="752512"/>
                </a:lnTo>
                <a:cubicBezTo>
                  <a:pt x="933338" y="752512"/>
                  <a:pt x="908038" y="727025"/>
                  <a:pt x="908038" y="695958"/>
                </a:cubicBezTo>
                <a:lnTo>
                  <a:pt x="908038" y="376349"/>
                </a:lnTo>
                <a:cubicBezTo>
                  <a:pt x="908038" y="276262"/>
                  <a:pt x="947291" y="181756"/>
                  <a:pt x="1018543" y="110505"/>
                </a:cubicBezTo>
                <a:cubicBezTo>
                  <a:pt x="1089794" y="39253"/>
                  <a:pt x="1184114" y="0"/>
                  <a:pt x="1284387" y="0"/>
                </a:cubicBezTo>
                <a:cubicBezTo>
                  <a:pt x="1384660" y="0"/>
                  <a:pt x="1478980" y="39253"/>
                  <a:pt x="1550231" y="110505"/>
                </a:cubicBezTo>
                <a:cubicBezTo>
                  <a:pt x="1621482" y="181756"/>
                  <a:pt x="1660736" y="276076"/>
                  <a:pt x="1660736" y="376349"/>
                </a:cubicBezTo>
                <a:cubicBezTo>
                  <a:pt x="1660736" y="476622"/>
                  <a:pt x="1621482" y="570942"/>
                  <a:pt x="1550231" y="642193"/>
                </a:cubicBezTo>
                <a:cubicBezTo>
                  <a:pt x="1478794" y="713259"/>
                  <a:pt x="1384288" y="752512"/>
                  <a:pt x="1284201" y="752512"/>
                </a:cubicBezTo>
                <a:close/>
                <a:moveTo>
                  <a:pt x="1019659" y="640891"/>
                </a:moveTo>
                <a:lnTo>
                  <a:pt x="1284387" y="640891"/>
                </a:lnTo>
                <a:cubicBezTo>
                  <a:pt x="1430238" y="640891"/>
                  <a:pt x="1549115" y="522201"/>
                  <a:pt x="1549115" y="376163"/>
                </a:cubicBezTo>
                <a:cubicBezTo>
                  <a:pt x="1549115" y="230312"/>
                  <a:pt x="1430424" y="111435"/>
                  <a:pt x="1284387" y="111435"/>
                </a:cubicBezTo>
                <a:cubicBezTo>
                  <a:pt x="1138349" y="111435"/>
                  <a:pt x="1019659" y="230125"/>
                  <a:pt x="1019659" y="376163"/>
                </a:cubicBezTo>
                <a:lnTo>
                  <a:pt x="1019659" y="640891"/>
                </a:lnTo>
                <a:close/>
                <a:moveTo>
                  <a:pt x="376349" y="1607158"/>
                </a:moveTo>
                <a:cubicBezTo>
                  <a:pt x="276262" y="1607158"/>
                  <a:pt x="181756" y="1567904"/>
                  <a:pt x="110505" y="1496653"/>
                </a:cubicBezTo>
                <a:cubicBezTo>
                  <a:pt x="39253" y="1425401"/>
                  <a:pt x="0" y="1330896"/>
                  <a:pt x="0" y="1230809"/>
                </a:cubicBezTo>
                <a:cubicBezTo>
                  <a:pt x="0" y="1130722"/>
                  <a:pt x="39253" y="1036216"/>
                  <a:pt x="110505" y="964964"/>
                </a:cubicBezTo>
                <a:cubicBezTo>
                  <a:pt x="181756" y="893713"/>
                  <a:pt x="276076" y="854459"/>
                  <a:pt x="376349" y="854459"/>
                </a:cubicBezTo>
                <a:lnTo>
                  <a:pt x="695958" y="854459"/>
                </a:lnTo>
                <a:cubicBezTo>
                  <a:pt x="727211" y="854459"/>
                  <a:pt x="752512" y="879760"/>
                  <a:pt x="752512" y="911014"/>
                </a:cubicBezTo>
                <a:lnTo>
                  <a:pt x="752512" y="1230623"/>
                </a:lnTo>
                <a:cubicBezTo>
                  <a:pt x="752512" y="1330709"/>
                  <a:pt x="713259" y="1425215"/>
                  <a:pt x="642007" y="1496467"/>
                </a:cubicBezTo>
                <a:cubicBezTo>
                  <a:pt x="570756" y="1567718"/>
                  <a:pt x="476436" y="1607158"/>
                  <a:pt x="376349" y="1607158"/>
                </a:cubicBezTo>
                <a:close/>
                <a:moveTo>
                  <a:pt x="376349" y="966267"/>
                </a:moveTo>
                <a:cubicBezTo>
                  <a:pt x="230312" y="966267"/>
                  <a:pt x="111621" y="1084957"/>
                  <a:pt x="111621" y="1230809"/>
                </a:cubicBezTo>
                <a:cubicBezTo>
                  <a:pt x="111621" y="1376660"/>
                  <a:pt x="230312" y="1495537"/>
                  <a:pt x="376349" y="1495537"/>
                </a:cubicBezTo>
                <a:cubicBezTo>
                  <a:pt x="522201" y="1495537"/>
                  <a:pt x="641077" y="1376846"/>
                  <a:pt x="641077" y="1230809"/>
                </a:cubicBezTo>
                <a:lnTo>
                  <a:pt x="641077" y="966267"/>
                </a:lnTo>
                <a:lnTo>
                  <a:pt x="376349" y="966267"/>
                </a:lnTo>
                <a:close/>
                <a:moveTo>
                  <a:pt x="1284201" y="1607158"/>
                </a:moveTo>
                <a:cubicBezTo>
                  <a:pt x="1184114" y="1607158"/>
                  <a:pt x="1089608" y="1567904"/>
                  <a:pt x="1018357" y="1496653"/>
                </a:cubicBezTo>
                <a:cubicBezTo>
                  <a:pt x="947105" y="1425401"/>
                  <a:pt x="907852" y="1331082"/>
                  <a:pt x="907852" y="1230809"/>
                </a:cubicBezTo>
                <a:lnTo>
                  <a:pt x="907852" y="911200"/>
                </a:lnTo>
                <a:cubicBezTo>
                  <a:pt x="907852" y="879946"/>
                  <a:pt x="933152" y="854646"/>
                  <a:pt x="964406" y="854646"/>
                </a:cubicBezTo>
                <a:lnTo>
                  <a:pt x="1284015" y="854646"/>
                </a:lnTo>
                <a:cubicBezTo>
                  <a:pt x="1384102" y="854646"/>
                  <a:pt x="1478607" y="893899"/>
                  <a:pt x="1549859" y="965150"/>
                </a:cubicBezTo>
                <a:cubicBezTo>
                  <a:pt x="1621110" y="1036402"/>
                  <a:pt x="1660364" y="1130722"/>
                  <a:pt x="1660364" y="1230995"/>
                </a:cubicBezTo>
                <a:cubicBezTo>
                  <a:pt x="1660364" y="1331268"/>
                  <a:pt x="1621296" y="1425401"/>
                  <a:pt x="1550045" y="1496653"/>
                </a:cubicBezTo>
                <a:cubicBezTo>
                  <a:pt x="1478794" y="1567904"/>
                  <a:pt x="1384288" y="1607158"/>
                  <a:pt x="1284201" y="1607158"/>
                </a:cubicBezTo>
                <a:close/>
                <a:moveTo>
                  <a:pt x="1019659" y="966267"/>
                </a:moveTo>
                <a:lnTo>
                  <a:pt x="1019659" y="1230995"/>
                </a:lnTo>
                <a:cubicBezTo>
                  <a:pt x="1019659" y="1376846"/>
                  <a:pt x="1138349" y="1495723"/>
                  <a:pt x="1284387" y="1495723"/>
                </a:cubicBezTo>
                <a:cubicBezTo>
                  <a:pt x="1430424" y="1495723"/>
                  <a:pt x="1549115" y="1377032"/>
                  <a:pt x="1549115" y="1230995"/>
                </a:cubicBezTo>
                <a:cubicBezTo>
                  <a:pt x="1549115" y="1084957"/>
                  <a:pt x="1430424" y="966267"/>
                  <a:pt x="1284387" y="966267"/>
                </a:cubicBezTo>
                <a:lnTo>
                  <a:pt x="1019659" y="966267"/>
                </a:ln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>
            <a:off x="2719911" y="6391490"/>
            <a:ext cx="268552" cy="26855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>
            <a:off x="2794286" y="6460879"/>
            <a:ext cx="119802" cy="129774"/>
          </a:xfrm>
          <a:custGeom>
            <a:avLst/>
            <a:gdLst>
              <a:gd name="connsiteX0" fmla="*/ 712625 w 1425436"/>
              <a:gd name="connsiteY0" fmla="*/ 111621 h 1544091"/>
              <a:gd name="connsiteX1" fmla="*/ 902567 w 1425436"/>
              <a:gd name="connsiteY1" fmla="*/ 190314 h 1544091"/>
              <a:gd name="connsiteX2" fmla="*/ 981260 w 1425436"/>
              <a:gd name="connsiteY2" fmla="*/ 380256 h 1544091"/>
              <a:gd name="connsiteX3" fmla="*/ 902567 w 1425436"/>
              <a:gd name="connsiteY3" fmla="*/ 570198 h 1544091"/>
              <a:gd name="connsiteX4" fmla="*/ 712625 w 1425436"/>
              <a:gd name="connsiteY4" fmla="*/ 648891 h 1544091"/>
              <a:gd name="connsiteX5" fmla="*/ 522684 w 1425436"/>
              <a:gd name="connsiteY5" fmla="*/ 570198 h 1544091"/>
              <a:gd name="connsiteX6" fmla="*/ 444177 w 1425436"/>
              <a:gd name="connsiteY6" fmla="*/ 380070 h 1544091"/>
              <a:gd name="connsiteX7" fmla="*/ 522870 w 1425436"/>
              <a:gd name="connsiteY7" fmla="*/ 190128 h 1544091"/>
              <a:gd name="connsiteX8" fmla="*/ 712625 w 1425436"/>
              <a:gd name="connsiteY8" fmla="*/ 111621 h 1544091"/>
              <a:gd name="connsiteX9" fmla="*/ 712625 w 1425436"/>
              <a:gd name="connsiteY9" fmla="*/ 0 h 1544091"/>
              <a:gd name="connsiteX10" fmla="*/ 332556 w 1425436"/>
              <a:gd name="connsiteY10" fmla="*/ 380070 h 1544091"/>
              <a:gd name="connsiteX11" fmla="*/ 712625 w 1425436"/>
              <a:gd name="connsiteY11" fmla="*/ 760140 h 1544091"/>
              <a:gd name="connsiteX12" fmla="*/ 1092695 w 1425436"/>
              <a:gd name="connsiteY12" fmla="*/ 380070 h 1544091"/>
              <a:gd name="connsiteX13" fmla="*/ 712625 w 1425436"/>
              <a:gd name="connsiteY13" fmla="*/ 0 h 1544091"/>
              <a:gd name="connsiteX14" fmla="*/ 712625 w 1425436"/>
              <a:gd name="connsiteY14" fmla="*/ 943012 h 1544091"/>
              <a:gd name="connsiteX15" fmla="*/ 978842 w 1425436"/>
              <a:gd name="connsiteY15" fmla="*/ 976685 h 1544091"/>
              <a:gd name="connsiteX16" fmla="*/ 1146087 w 1425436"/>
              <a:gd name="connsiteY16" fmla="*/ 1059470 h 1544091"/>
              <a:gd name="connsiteX17" fmla="*/ 1248593 w 1425436"/>
              <a:gd name="connsiteY17" fmla="*/ 1174440 h 1544091"/>
              <a:gd name="connsiteX18" fmla="*/ 1310356 w 1425436"/>
              <a:gd name="connsiteY18" fmla="*/ 1316385 h 1544091"/>
              <a:gd name="connsiteX19" fmla="*/ 1296590 w 1425436"/>
              <a:gd name="connsiteY19" fmla="*/ 1390241 h 1544091"/>
              <a:gd name="connsiteX20" fmla="*/ 1208595 w 1425436"/>
              <a:gd name="connsiteY20" fmla="*/ 1432285 h 1544091"/>
              <a:gd name="connsiteX21" fmla="*/ 216842 w 1425436"/>
              <a:gd name="connsiteY21" fmla="*/ 1432285 h 1544091"/>
              <a:gd name="connsiteX22" fmla="*/ 128847 w 1425436"/>
              <a:gd name="connsiteY22" fmla="*/ 1390241 h 1544091"/>
              <a:gd name="connsiteX23" fmla="*/ 115081 w 1425436"/>
              <a:gd name="connsiteY23" fmla="*/ 1316385 h 1544091"/>
              <a:gd name="connsiteX24" fmla="*/ 176844 w 1425436"/>
              <a:gd name="connsiteY24" fmla="*/ 1174440 h 1544091"/>
              <a:gd name="connsiteX25" fmla="*/ 279350 w 1425436"/>
              <a:gd name="connsiteY25" fmla="*/ 1059470 h 1544091"/>
              <a:gd name="connsiteX26" fmla="*/ 446595 w 1425436"/>
              <a:gd name="connsiteY26" fmla="*/ 976685 h 1544091"/>
              <a:gd name="connsiteX27" fmla="*/ 712625 w 1425436"/>
              <a:gd name="connsiteY27" fmla="*/ 943012 h 1544091"/>
              <a:gd name="connsiteX28" fmla="*/ 712625 w 1425436"/>
              <a:gd name="connsiteY28" fmla="*/ 831391 h 1544091"/>
              <a:gd name="connsiteX29" fmla="*/ 8296 w 1425436"/>
              <a:gd name="connsiteY29" fmla="*/ 1284387 h 1544091"/>
              <a:gd name="connsiteX30" fmla="*/ 216842 w 1425436"/>
              <a:gd name="connsiteY30" fmla="*/ 1544092 h 1544091"/>
              <a:gd name="connsiteX31" fmla="*/ 1208595 w 1425436"/>
              <a:gd name="connsiteY31" fmla="*/ 1544092 h 1544091"/>
              <a:gd name="connsiteX32" fmla="*/ 1417141 w 1425436"/>
              <a:gd name="connsiteY32" fmla="*/ 1284387 h 1544091"/>
              <a:gd name="connsiteX33" fmla="*/ 712625 w 1425436"/>
              <a:gd name="connsiteY33" fmla="*/ 831391 h 1544091"/>
            </a:gdLst>
            <a:ahLst/>
            <a:cxnLst/>
            <a:rect l="l" t="t" r="r" b="b"/>
            <a:pathLst>
              <a:path w="1425436" h="1544091">
                <a:moveTo>
                  <a:pt x="712625" y="111621"/>
                </a:moveTo>
                <a:cubicBezTo>
                  <a:pt x="784435" y="111621"/>
                  <a:pt x="851780" y="139526"/>
                  <a:pt x="902567" y="190314"/>
                </a:cubicBezTo>
                <a:cubicBezTo>
                  <a:pt x="953355" y="241102"/>
                  <a:pt x="981260" y="308446"/>
                  <a:pt x="981260" y="380256"/>
                </a:cubicBezTo>
                <a:cubicBezTo>
                  <a:pt x="981260" y="452065"/>
                  <a:pt x="953355" y="519410"/>
                  <a:pt x="902567" y="570198"/>
                </a:cubicBezTo>
                <a:cubicBezTo>
                  <a:pt x="851780" y="620985"/>
                  <a:pt x="784435" y="648891"/>
                  <a:pt x="712625" y="648891"/>
                </a:cubicBezTo>
                <a:cubicBezTo>
                  <a:pt x="640816" y="648891"/>
                  <a:pt x="573471" y="620985"/>
                  <a:pt x="522684" y="570198"/>
                </a:cubicBezTo>
                <a:cubicBezTo>
                  <a:pt x="472082" y="519224"/>
                  <a:pt x="444177" y="451693"/>
                  <a:pt x="444177" y="380070"/>
                </a:cubicBezTo>
                <a:cubicBezTo>
                  <a:pt x="444177" y="308446"/>
                  <a:pt x="472082" y="240916"/>
                  <a:pt x="522870" y="190128"/>
                </a:cubicBezTo>
                <a:cubicBezTo>
                  <a:pt x="573471" y="139526"/>
                  <a:pt x="641002" y="111621"/>
                  <a:pt x="712625" y="111621"/>
                </a:cubicBezTo>
                <a:moveTo>
                  <a:pt x="712625" y="0"/>
                </a:moveTo>
                <a:cubicBezTo>
                  <a:pt x="502778" y="0"/>
                  <a:pt x="332556" y="170036"/>
                  <a:pt x="332556" y="380070"/>
                </a:cubicBezTo>
                <a:cubicBezTo>
                  <a:pt x="332556" y="589917"/>
                  <a:pt x="502778" y="760140"/>
                  <a:pt x="712625" y="760140"/>
                </a:cubicBezTo>
                <a:cubicBezTo>
                  <a:pt x="922473" y="760140"/>
                  <a:pt x="1092695" y="589917"/>
                  <a:pt x="1092695" y="380070"/>
                </a:cubicBezTo>
                <a:cubicBezTo>
                  <a:pt x="1092881" y="170036"/>
                  <a:pt x="922659" y="0"/>
                  <a:pt x="712625" y="0"/>
                </a:cubicBezTo>
                <a:close/>
                <a:moveTo>
                  <a:pt x="712625" y="943012"/>
                </a:moveTo>
                <a:cubicBezTo>
                  <a:pt x="813643" y="943012"/>
                  <a:pt x="903126" y="954360"/>
                  <a:pt x="978842" y="976685"/>
                </a:cubicBezTo>
                <a:cubicBezTo>
                  <a:pt x="1043582" y="995846"/>
                  <a:pt x="1099951" y="1023752"/>
                  <a:pt x="1146087" y="1059470"/>
                </a:cubicBezTo>
                <a:cubicBezTo>
                  <a:pt x="1186829" y="1091096"/>
                  <a:pt x="1220315" y="1128675"/>
                  <a:pt x="1248593" y="1174440"/>
                </a:cubicBezTo>
                <a:cubicBezTo>
                  <a:pt x="1273708" y="1215368"/>
                  <a:pt x="1293985" y="1261877"/>
                  <a:pt x="1310356" y="1316385"/>
                </a:cubicBezTo>
                <a:cubicBezTo>
                  <a:pt x="1320774" y="1350801"/>
                  <a:pt x="1306264" y="1377404"/>
                  <a:pt x="1296590" y="1390241"/>
                </a:cubicBezTo>
                <a:cubicBezTo>
                  <a:pt x="1276684" y="1417030"/>
                  <a:pt x="1244686" y="1432285"/>
                  <a:pt x="1208595" y="1432285"/>
                </a:cubicBezTo>
                <a:lnTo>
                  <a:pt x="216842" y="1432285"/>
                </a:lnTo>
                <a:cubicBezTo>
                  <a:pt x="180937" y="1432285"/>
                  <a:pt x="148753" y="1417030"/>
                  <a:pt x="128847" y="1390241"/>
                </a:cubicBezTo>
                <a:cubicBezTo>
                  <a:pt x="119359" y="1377404"/>
                  <a:pt x="104849" y="1350801"/>
                  <a:pt x="115081" y="1316385"/>
                </a:cubicBezTo>
                <a:cubicBezTo>
                  <a:pt x="131452" y="1261877"/>
                  <a:pt x="151543" y="1215368"/>
                  <a:pt x="176844" y="1174440"/>
                </a:cubicBezTo>
                <a:cubicBezTo>
                  <a:pt x="204936" y="1128675"/>
                  <a:pt x="238422" y="1090910"/>
                  <a:pt x="279350" y="1059470"/>
                </a:cubicBezTo>
                <a:cubicBezTo>
                  <a:pt x="325486" y="1023752"/>
                  <a:pt x="381855" y="995846"/>
                  <a:pt x="446595" y="976685"/>
                </a:cubicBezTo>
                <a:cubicBezTo>
                  <a:pt x="522125" y="954360"/>
                  <a:pt x="611794" y="943012"/>
                  <a:pt x="712625" y="943012"/>
                </a:cubicBezTo>
                <a:moveTo>
                  <a:pt x="712625" y="831391"/>
                </a:moveTo>
                <a:cubicBezTo>
                  <a:pt x="244561" y="831391"/>
                  <a:pt x="77501" y="1053331"/>
                  <a:pt x="8296" y="1284387"/>
                </a:cubicBezTo>
                <a:cubicBezTo>
                  <a:pt x="-30771" y="1414611"/>
                  <a:pt x="73037" y="1544092"/>
                  <a:pt x="216842" y="1544092"/>
                </a:cubicBezTo>
                <a:lnTo>
                  <a:pt x="1208595" y="1544092"/>
                </a:lnTo>
                <a:cubicBezTo>
                  <a:pt x="1352400" y="1544092"/>
                  <a:pt x="1456208" y="1414611"/>
                  <a:pt x="1417141" y="1284387"/>
                </a:cubicBezTo>
                <a:cubicBezTo>
                  <a:pt x="1347750" y="1053331"/>
                  <a:pt x="1180690" y="831391"/>
                  <a:pt x="712625" y="831391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3" name="标题 1"/>
          <p:cNvSpPr txBox="1"/>
          <p:nvPr/>
        </p:nvSpPr>
        <p:spPr>
          <a:xfrm>
            <a:off x="5058082" y="38347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4" name="标题 1"/>
          <p:cNvSpPr txBox="1"/>
          <p:nvPr/>
        </p:nvSpPr>
        <p:spPr>
          <a:xfrm>
            <a:off x="5612159" y="2250933"/>
            <a:ext cx="5877024" cy="2019775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2900">
                <a:ln w="3175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XYZ Company Leadership Development and Succession Planning</a:t>
            </a:r>
            <a:endParaRPr kumimoji="1"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1740161" y="1519969"/>
            <a:ext cx="2044700" cy="3937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chemeClr val="tx1">
                    <a:alpha val="100000"/>
                  </a:schemeClr>
                </a:solidFill>
                <a:latin typeface="Source Han Sans"/>
                <a:ea typeface="Source Han Sans"/>
                <a:cs typeface="Source Han Sans"/>
              </a:rPr>
              <a:t>Catalogue</a:t>
            </a:r>
            <a:endParaRPr kumimoji="1" lang="en-US" altLang="zh-CN" sz="2800">
              <a:ln w="12700">
                <a:noFill/>
              </a:ln>
              <a:solidFill>
                <a:schemeClr val="tx1">
                  <a:alpha val="100000"/>
                </a:schemeClr>
              </a:solidFill>
              <a:latin typeface="Source Han Sans"/>
              <a:ea typeface="Source Han Sans"/>
              <a:cs typeface="Source Han Sans"/>
            </a:endParaRPr>
          </a:p>
        </p:txBody>
      </p:sp>
      <p:cxnSp>
        <p:nvCxnSpPr>
          <p:cNvPr id="4" name="标题 1"/>
          <p:cNvCxnSpPr/>
          <p:nvPr/>
        </p:nvCxnSpPr>
        <p:spPr>
          <a:xfrm flipV="1">
            <a:off x="4590040" y="1466850"/>
            <a:ext cx="0" cy="3924300"/>
          </a:xfrm>
          <a:prstGeom prst="line">
            <a:avLst/>
          </a:prstGeom>
          <a:noFill/>
          <a:ln w="12700" cap="sq">
            <a:solidFill>
              <a:schemeClr val="tx1"/>
            </a:solidFill>
            <a:miter/>
          </a:ln>
        </p:spPr>
      </p:cxnSp>
      <p:sp>
        <p:nvSpPr>
          <p:cNvPr id="6" name="标题 1"/>
          <p:cNvSpPr txBox="1"/>
          <p:nvPr/>
        </p:nvSpPr>
        <p:spPr>
          <a:xfrm>
            <a:off x="-1032524" y="1597840"/>
            <a:ext cx="3374421" cy="3336650"/>
          </a:xfrm>
          <a:custGeom>
            <a:avLst/>
            <a:gdLst>
              <a:gd name="connsiteX0" fmla="*/ 2883971 w 3841491"/>
              <a:gd name="connsiteY0" fmla="*/ 3798495 h 3798494"/>
              <a:gd name="connsiteX1" fmla="*/ 3679134 w 3841491"/>
              <a:gd name="connsiteY1" fmla="*/ 2463717 h 3798494"/>
              <a:gd name="connsiteX2" fmla="*/ 2643378 w 3841491"/>
              <a:gd name="connsiteY2" fmla="*/ 550616 h 3798494"/>
              <a:gd name="connsiteX3" fmla="*/ 1198096 w 3841491"/>
              <a:gd name="connsiteY3" fmla="*/ 550616 h 3798494"/>
              <a:gd name="connsiteX4" fmla="*/ 162340 w 3841491"/>
              <a:gd name="connsiteY4" fmla="*/ 2463717 h 3798494"/>
              <a:gd name="connsiteX5" fmla="*/ 957503 w 3841491"/>
              <a:gd name="connsiteY5" fmla="*/ 3798495 h 3798494"/>
            </a:gdLst>
            <a:ahLst/>
            <a:cxnLst/>
            <a:rect l="l" t="t" r="r" b="b"/>
            <a:pathLst>
              <a:path w="3841491" h="3798494">
                <a:moveTo>
                  <a:pt x="2883971" y="3798495"/>
                </a:moveTo>
                <a:cubicBezTo>
                  <a:pt x="3718770" y="3798495"/>
                  <a:pt x="4076616" y="3197871"/>
                  <a:pt x="3679134" y="2463717"/>
                </a:cubicBezTo>
                <a:lnTo>
                  <a:pt x="2643378" y="550616"/>
                </a:lnTo>
                <a:cubicBezTo>
                  <a:pt x="2245962" y="-183539"/>
                  <a:pt x="1595579" y="-183539"/>
                  <a:pt x="1198096" y="550616"/>
                </a:cubicBezTo>
                <a:lnTo>
                  <a:pt x="162340" y="2463717"/>
                </a:lnTo>
                <a:cubicBezTo>
                  <a:pt x="-235076" y="3198202"/>
                  <a:pt x="122638" y="3798495"/>
                  <a:pt x="957503" y="3798495"/>
                </a:cubicBezTo>
                <a:close/>
              </a:path>
            </a:pathLst>
          </a:custGeom>
          <a:solidFill>
            <a:schemeClr val="accent1"/>
          </a:solidFill>
          <a:ln w="6613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0" y="6724650"/>
            <a:ext cx="12191741" cy="133510"/>
          </a:xfrm>
          <a:custGeom>
            <a:avLst/>
            <a:gdLst>
              <a:gd name="connsiteX0" fmla="*/ 0 w 12191741"/>
              <a:gd name="connsiteY0" fmla="*/ 0 h 341410"/>
              <a:gd name="connsiteX1" fmla="*/ 12191742 w 12191741"/>
              <a:gd name="connsiteY1" fmla="*/ 0 h 341410"/>
              <a:gd name="connsiteX2" fmla="*/ 12191742 w 12191741"/>
              <a:gd name="connsiteY2" fmla="*/ 341410 h 341410"/>
              <a:gd name="connsiteX3" fmla="*/ 0 w 12191741"/>
              <a:gd name="connsiteY3" fmla="*/ 341410 h 341410"/>
            </a:gdLst>
            <a:ahLst/>
            <a:cxnLst/>
            <a:rect l="l" t="t" r="r" b="b"/>
            <a:pathLst>
              <a:path w="12191741" h="341410">
                <a:moveTo>
                  <a:pt x="0" y="0"/>
                </a:moveTo>
                <a:lnTo>
                  <a:pt x="12191742" y="0"/>
                </a:lnTo>
                <a:lnTo>
                  <a:pt x="12191742" y="341410"/>
                </a:lnTo>
                <a:lnTo>
                  <a:pt x="0" y="34141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8604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5075165" y="1519969"/>
            <a:ext cx="381000" cy="3937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1.</a:t>
            </a: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5443220" y="1597715"/>
            <a:ext cx="1981200" cy="27686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Introduction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5461635" y="2738755"/>
            <a:ext cx="3328035" cy="61849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Leadership Development Challenges and Solutions</a:t>
            </a: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>
            <a:off x="5058930" y="2661226"/>
            <a:ext cx="381000" cy="3937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2.</a:t>
            </a: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435600" y="3834765"/>
            <a:ext cx="3327400" cy="6178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Succession Planning Challenges and Solutions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5044629" y="3802483"/>
            <a:ext cx="381000" cy="3937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3.</a:t>
            </a:r>
            <a:endParaRPr kumimoji="1" lang="zh-CN" altLang="en-US"/>
          </a:p>
        </p:txBody>
      </p:sp>
      <p:sp>
        <p:nvSpPr>
          <p:cNvPr id="17" name="标题 1"/>
          <p:cNvSpPr txBox="1"/>
          <p:nvPr/>
        </p:nvSpPr>
        <p:spPr>
          <a:xfrm>
            <a:off x="5443220" y="5048250"/>
            <a:ext cx="2942590" cy="39370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Implementation Strategy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5070879" y="4957089"/>
            <a:ext cx="381000" cy="3937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4.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8544805" y="1519969"/>
            <a:ext cx="381000" cy="39370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5.</a:t>
            </a: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>
            <a:off x="8976360" y="1602795"/>
            <a:ext cx="1981200" cy="27686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kumimoji="1" lang="en-US" altLang="zh-CN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Conclusion</a:t>
            </a:r>
            <a:endParaRPr kumimoji="1" lang="zh-CN" altLang="en-US"/>
          </a:p>
        </p:txBody>
      </p:sp>
      <p:sp>
        <p:nvSpPr>
          <p:cNvPr id="5" name="标题 1"/>
          <p:cNvSpPr txBox="1"/>
          <p:nvPr>
            <p:custDataLst>
              <p:tags r:id="rId1"/>
            </p:custDataLst>
          </p:nvPr>
        </p:nvSpPr>
        <p:spPr>
          <a:xfrm>
            <a:off x="8595605" y="2637569"/>
            <a:ext cx="381000" cy="473710"/>
          </a:xfrm>
          <a:prstGeom prst="rect">
            <a:avLst/>
          </a:prstGeom>
          <a:noFill/>
          <a:ln w="12700" cap="sq">
            <a:noFill/>
            <a:miter/>
          </a:ln>
        </p:spPr>
        <p:txBody>
          <a:bodyPr vert="horz" wrap="square" lIns="0" tIns="0" rIns="0" bIns="0" rtlCol="0" anchor="ctr">
            <a:spAutoFit/>
          </a:bodyPr>
          <a:p>
            <a:pPr algn="l">
              <a:lnSpc>
                <a:spcPct val="110000"/>
              </a:lnSpc>
            </a:pPr>
            <a:r>
              <a:rPr kumimoji="1" lang="en-US" altLang="zh-CN" sz="28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6.</a:t>
            </a:r>
            <a:endParaRPr kumimoji="1" lang="zh-CN" altLang="en-US"/>
          </a:p>
        </p:txBody>
      </p:sp>
      <p:sp>
        <p:nvSpPr>
          <p:cNvPr id="10" name="标题 1"/>
          <p:cNvSpPr txBox="1"/>
          <p:nvPr>
            <p:custDataLst>
              <p:tags r:id="rId2"/>
            </p:custDataLst>
          </p:nvPr>
        </p:nvSpPr>
        <p:spPr>
          <a:xfrm>
            <a:off x="9048750" y="2778180"/>
            <a:ext cx="1981200" cy="27686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>
            <a:spAutoFit/>
          </a:bodyPr>
          <a:p>
            <a:pPr algn="l">
              <a:lnSpc>
                <a:spcPct val="100000"/>
              </a:lnSpc>
            </a:pPr>
            <a:r>
              <a:rPr kumimoji="1" lang="en-US" altLang="zh-CN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References</a:t>
            </a:r>
            <a:endParaRPr kumimoji="1" lang="zh-CN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4" y="5797299"/>
            <a:ext cx="11733705" cy="1078990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9929521" y="6523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073255" y="3223615"/>
            <a:ext cx="5504134" cy="17314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40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Introduction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9171296" y="464023"/>
            <a:ext cx="2352676" cy="2739977"/>
          </a:xfrm>
          <a:prstGeom prst="rect">
            <a:avLst/>
          </a:prstGeom>
          <a:noFill/>
          <a:ln cap="sq">
            <a:noFill/>
          </a:ln>
          <a:effectLst>
            <a:outerShdw blurRad="457200" dist="127000" dir="5400000" sx="90000" sy="90000" rotWithShape="0">
              <a:srgbClr val="4E82EA">
                <a:alpha val="60000"/>
              </a:srgbClr>
            </a:outerShdw>
          </a:effectLst>
        </p:spPr>
        <p:txBody>
          <a:bodyPr vert="horz" wrap="square" lIns="0" tIns="0" rIns="0" bIns="0" rtlCol="0" anchor="b"/>
          <a:lstStyle/>
          <a:p>
            <a:pPr algn="r">
              <a:lnSpc>
                <a:spcPct val="110000"/>
              </a:lnSpc>
            </a:pPr>
            <a:r>
              <a:rPr kumimoji="1" lang="en-US" altLang="zh-CN" sz="115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01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403308" y="2197289"/>
            <a:ext cx="818866" cy="4503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19050" cap="sq">
            <a:solidFill>
              <a:schemeClr val="bg1"/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9440840" y="2214663"/>
            <a:ext cx="748709" cy="4066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kumimoji="1" lang="en-US" altLang="zh-CN" sz="20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PART</a:t>
            </a:r>
            <a:endParaRPr kumimoji="1" lang="zh-CN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9226005" y="-837132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47825" y="1563330"/>
            <a:ext cx="5640169" cy="89187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3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92278F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Company Overview</a:t>
            </a: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847826" y="2598004"/>
            <a:ext cx="5640169" cy="1815727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XYZ Company is a medium- sized technology firm known for innovation and rapid growth. However, it faces challenges in leadership development and succession planning, impacting performance and employee morale.</a:t>
            </a: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214402" y="4595984"/>
            <a:ext cx="385879" cy="363700"/>
          </a:xfrm>
          <a:custGeom>
            <a:avLst/>
            <a:gdLst>
              <a:gd name="connsiteX0" fmla="*/ 1110072 w 1498885"/>
              <a:gd name="connsiteY0" fmla="*/ 1039039 h 1412736"/>
              <a:gd name="connsiteX1" fmla="*/ 1149511 w 1498885"/>
              <a:gd name="connsiteY1" fmla="*/ 1055363 h 1412736"/>
              <a:gd name="connsiteX2" fmla="*/ 1371451 w 1498885"/>
              <a:gd name="connsiteY2" fmla="*/ 1277303 h 1412736"/>
              <a:gd name="connsiteX3" fmla="*/ 1371451 w 1498885"/>
              <a:gd name="connsiteY3" fmla="*/ 1356182 h 1412736"/>
              <a:gd name="connsiteX4" fmla="*/ 1332012 w 1498885"/>
              <a:gd name="connsiteY4" fmla="*/ 1372553 h 1412736"/>
              <a:gd name="connsiteX5" fmla="*/ 1292572 w 1498885"/>
              <a:gd name="connsiteY5" fmla="*/ 1356182 h 1412736"/>
              <a:gd name="connsiteX6" fmla="*/ 1070632 w 1498885"/>
              <a:gd name="connsiteY6" fmla="*/ 1134242 h 1412736"/>
              <a:gd name="connsiteX7" fmla="*/ 1070632 w 1498885"/>
              <a:gd name="connsiteY7" fmla="*/ 1055363 h 1412736"/>
              <a:gd name="connsiteX8" fmla="*/ 1110072 w 1498885"/>
              <a:gd name="connsiteY8" fmla="*/ 1039039 h 1412736"/>
              <a:gd name="connsiteX9" fmla="*/ 1110072 w 1498885"/>
              <a:gd name="connsiteY9" fmla="*/ 705989 h 1412736"/>
              <a:gd name="connsiteX10" fmla="*/ 1443075 w 1498885"/>
              <a:gd name="connsiteY10" fmla="*/ 705989 h 1412736"/>
              <a:gd name="connsiteX11" fmla="*/ 1498885 w 1498885"/>
              <a:gd name="connsiteY11" fmla="*/ 761800 h 1412736"/>
              <a:gd name="connsiteX12" fmla="*/ 1443075 w 1498885"/>
              <a:gd name="connsiteY12" fmla="*/ 817611 h 1412736"/>
              <a:gd name="connsiteX13" fmla="*/ 1110072 w 1498885"/>
              <a:gd name="connsiteY13" fmla="*/ 817611 h 1412736"/>
              <a:gd name="connsiteX14" fmla="*/ 1054261 w 1498885"/>
              <a:gd name="connsiteY14" fmla="*/ 761800 h 1412736"/>
              <a:gd name="connsiteX15" fmla="*/ 1110072 w 1498885"/>
              <a:gd name="connsiteY15" fmla="*/ 705989 h 1412736"/>
              <a:gd name="connsiteX16" fmla="*/ 1332012 w 1498885"/>
              <a:gd name="connsiteY16" fmla="*/ 151093 h 1412736"/>
              <a:gd name="connsiteX17" fmla="*/ 1371451 w 1498885"/>
              <a:gd name="connsiteY17" fmla="*/ 167418 h 1412736"/>
              <a:gd name="connsiteX18" fmla="*/ 1371451 w 1498885"/>
              <a:gd name="connsiteY18" fmla="*/ 246297 h 1412736"/>
              <a:gd name="connsiteX19" fmla="*/ 1149511 w 1498885"/>
              <a:gd name="connsiteY19" fmla="*/ 468236 h 1412736"/>
              <a:gd name="connsiteX20" fmla="*/ 1110072 w 1498885"/>
              <a:gd name="connsiteY20" fmla="*/ 484608 h 1412736"/>
              <a:gd name="connsiteX21" fmla="*/ 1070632 w 1498885"/>
              <a:gd name="connsiteY21" fmla="*/ 468236 h 1412736"/>
              <a:gd name="connsiteX22" fmla="*/ 1070632 w 1498885"/>
              <a:gd name="connsiteY22" fmla="*/ 389358 h 1412736"/>
              <a:gd name="connsiteX23" fmla="*/ 1292572 w 1498885"/>
              <a:gd name="connsiteY23" fmla="*/ 167418 h 1412736"/>
              <a:gd name="connsiteX24" fmla="*/ 1332012 w 1498885"/>
              <a:gd name="connsiteY24" fmla="*/ 151093 h 1412736"/>
              <a:gd name="connsiteX25" fmla="*/ 709724 w 1498885"/>
              <a:gd name="connsiteY25" fmla="*/ 111607 h 1412736"/>
              <a:gd name="connsiteX26" fmla="*/ 649635 w 1498885"/>
              <a:gd name="connsiteY26" fmla="*/ 127420 h 1412736"/>
              <a:gd name="connsiteX27" fmla="*/ 174129 w 1498885"/>
              <a:gd name="connsiteY27" fmla="*/ 394752 h 1412736"/>
              <a:gd name="connsiteX28" fmla="*/ 111621 w 1498885"/>
              <a:gd name="connsiteY28" fmla="*/ 501536 h 1412736"/>
              <a:gd name="connsiteX29" fmla="*/ 111621 w 1498885"/>
              <a:gd name="connsiteY29" fmla="*/ 910814 h 1412736"/>
              <a:gd name="connsiteX30" fmla="*/ 174129 w 1498885"/>
              <a:gd name="connsiteY30" fmla="*/ 1017598 h 1412736"/>
              <a:gd name="connsiteX31" fmla="*/ 649821 w 1498885"/>
              <a:gd name="connsiteY31" fmla="*/ 1284930 h 1412736"/>
              <a:gd name="connsiteX32" fmla="*/ 771674 w 1498885"/>
              <a:gd name="connsiteY32" fmla="*/ 1283814 h 1412736"/>
              <a:gd name="connsiteX33" fmla="*/ 832321 w 1498885"/>
              <a:gd name="connsiteY33" fmla="*/ 1178146 h 1412736"/>
              <a:gd name="connsiteX34" fmla="*/ 832321 w 1498885"/>
              <a:gd name="connsiteY34" fmla="*/ 234204 h 1412736"/>
              <a:gd name="connsiteX35" fmla="*/ 771674 w 1498885"/>
              <a:gd name="connsiteY35" fmla="*/ 128536 h 1412736"/>
              <a:gd name="connsiteX36" fmla="*/ 709724 w 1498885"/>
              <a:gd name="connsiteY36" fmla="*/ 111607 h 1412736"/>
              <a:gd name="connsiteX37" fmla="*/ 711864 w 1498885"/>
              <a:gd name="connsiteY37" fmla="*/ 9 h 1412736"/>
              <a:gd name="connsiteX38" fmla="*/ 828043 w 1498885"/>
              <a:gd name="connsiteY38" fmla="*/ 32356 h 1412736"/>
              <a:gd name="connsiteX39" fmla="*/ 943942 w 1498885"/>
              <a:gd name="connsiteY39" fmla="*/ 234390 h 1412736"/>
              <a:gd name="connsiteX40" fmla="*/ 943942 w 1498885"/>
              <a:gd name="connsiteY40" fmla="*/ 1178518 h 1412736"/>
              <a:gd name="connsiteX41" fmla="*/ 828043 w 1498885"/>
              <a:gd name="connsiteY41" fmla="*/ 1380552 h 1412736"/>
              <a:gd name="connsiteX42" fmla="*/ 709910 w 1498885"/>
              <a:gd name="connsiteY42" fmla="*/ 1412736 h 1412736"/>
              <a:gd name="connsiteX43" fmla="*/ 595126 w 1498885"/>
              <a:gd name="connsiteY43" fmla="*/ 1382413 h 1412736"/>
              <a:gd name="connsiteX44" fmla="*/ 119435 w 1498885"/>
              <a:gd name="connsiteY44" fmla="*/ 1115080 h 1412736"/>
              <a:gd name="connsiteX45" fmla="*/ 0 w 1498885"/>
              <a:gd name="connsiteY45" fmla="*/ 911000 h 1412736"/>
              <a:gd name="connsiteX46" fmla="*/ 0 w 1498885"/>
              <a:gd name="connsiteY46" fmla="*/ 501722 h 1412736"/>
              <a:gd name="connsiteX47" fmla="*/ 119435 w 1498885"/>
              <a:gd name="connsiteY47" fmla="*/ 297642 h 1412736"/>
              <a:gd name="connsiteX48" fmla="*/ 595126 w 1498885"/>
              <a:gd name="connsiteY48" fmla="*/ 30309 h 1412736"/>
              <a:gd name="connsiteX49" fmla="*/ 711864 w 1498885"/>
              <a:gd name="connsiteY49" fmla="*/ 9 h 1412736"/>
            </a:gdLst>
            <a:ahLst/>
            <a:cxnLst/>
            <a:rect l="l" t="t" r="r" b="b"/>
            <a:pathLst>
              <a:path w="1498885" h="1412736">
                <a:moveTo>
                  <a:pt x="1110072" y="1039039"/>
                </a:moveTo>
                <a:cubicBezTo>
                  <a:pt x="1124350" y="1039039"/>
                  <a:pt x="1138628" y="1044480"/>
                  <a:pt x="1149511" y="1055363"/>
                </a:cubicBezTo>
                <a:lnTo>
                  <a:pt x="1371451" y="1277303"/>
                </a:lnTo>
                <a:cubicBezTo>
                  <a:pt x="1393217" y="1299070"/>
                  <a:pt x="1393217" y="1334416"/>
                  <a:pt x="1371451" y="1356182"/>
                </a:cubicBezTo>
                <a:cubicBezTo>
                  <a:pt x="1360661" y="1366972"/>
                  <a:pt x="1346336" y="1372553"/>
                  <a:pt x="1332012" y="1372553"/>
                </a:cubicBezTo>
                <a:cubicBezTo>
                  <a:pt x="1317687" y="1372553"/>
                  <a:pt x="1303362" y="1367158"/>
                  <a:pt x="1292572" y="1356182"/>
                </a:cubicBezTo>
                <a:lnTo>
                  <a:pt x="1070632" y="1134242"/>
                </a:lnTo>
                <a:cubicBezTo>
                  <a:pt x="1048866" y="1112476"/>
                  <a:pt x="1048866" y="1077130"/>
                  <a:pt x="1070632" y="1055363"/>
                </a:cubicBezTo>
                <a:cubicBezTo>
                  <a:pt x="1081515" y="1044480"/>
                  <a:pt x="1095793" y="1039039"/>
                  <a:pt x="1110072" y="1039039"/>
                </a:cubicBezTo>
                <a:close/>
                <a:moveTo>
                  <a:pt x="1110072" y="705989"/>
                </a:moveTo>
                <a:lnTo>
                  <a:pt x="1443075" y="705989"/>
                </a:lnTo>
                <a:cubicBezTo>
                  <a:pt x="1473956" y="705989"/>
                  <a:pt x="1498885" y="730918"/>
                  <a:pt x="1498885" y="761800"/>
                </a:cubicBezTo>
                <a:cubicBezTo>
                  <a:pt x="1498885" y="792682"/>
                  <a:pt x="1473770" y="817611"/>
                  <a:pt x="1443075" y="817611"/>
                </a:cubicBezTo>
                <a:lnTo>
                  <a:pt x="1110072" y="817611"/>
                </a:lnTo>
                <a:cubicBezTo>
                  <a:pt x="1079190" y="817611"/>
                  <a:pt x="1054261" y="792682"/>
                  <a:pt x="1054261" y="761800"/>
                </a:cubicBezTo>
                <a:cubicBezTo>
                  <a:pt x="1054261" y="730918"/>
                  <a:pt x="1079190" y="705989"/>
                  <a:pt x="1110072" y="705989"/>
                </a:cubicBezTo>
                <a:close/>
                <a:moveTo>
                  <a:pt x="1332012" y="151093"/>
                </a:moveTo>
                <a:cubicBezTo>
                  <a:pt x="1346290" y="151093"/>
                  <a:pt x="1360568" y="156535"/>
                  <a:pt x="1371451" y="167418"/>
                </a:cubicBezTo>
                <a:cubicBezTo>
                  <a:pt x="1393217" y="189184"/>
                  <a:pt x="1393217" y="224530"/>
                  <a:pt x="1371451" y="246297"/>
                </a:cubicBezTo>
                <a:lnTo>
                  <a:pt x="1149511" y="468236"/>
                </a:lnTo>
                <a:cubicBezTo>
                  <a:pt x="1138721" y="479213"/>
                  <a:pt x="1124396" y="484608"/>
                  <a:pt x="1110072" y="484608"/>
                </a:cubicBezTo>
                <a:cubicBezTo>
                  <a:pt x="1095747" y="484608"/>
                  <a:pt x="1081422" y="479213"/>
                  <a:pt x="1070632" y="468236"/>
                </a:cubicBezTo>
                <a:cubicBezTo>
                  <a:pt x="1048866" y="446470"/>
                  <a:pt x="1048866" y="411124"/>
                  <a:pt x="1070632" y="389358"/>
                </a:cubicBezTo>
                <a:lnTo>
                  <a:pt x="1292572" y="167418"/>
                </a:lnTo>
                <a:cubicBezTo>
                  <a:pt x="1303455" y="156535"/>
                  <a:pt x="1317733" y="151093"/>
                  <a:pt x="1332012" y="151093"/>
                </a:cubicBezTo>
                <a:close/>
                <a:moveTo>
                  <a:pt x="709724" y="111607"/>
                </a:moveTo>
                <a:cubicBezTo>
                  <a:pt x="689074" y="111607"/>
                  <a:pt x="668610" y="116816"/>
                  <a:pt x="649635" y="127420"/>
                </a:cubicBezTo>
                <a:lnTo>
                  <a:pt x="174129" y="394752"/>
                </a:lnTo>
                <a:cubicBezTo>
                  <a:pt x="135620" y="416332"/>
                  <a:pt x="111621" y="457260"/>
                  <a:pt x="111621" y="501536"/>
                </a:cubicBezTo>
                <a:lnTo>
                  <a:pt x="111621" y="910814"/>
                </a:lnTo>
                <a:cubicBezTo>
                  <a:pt x="111621" y="955090"/>
                  <a:pt x="135620" y="996018"/>
                  <a:pt x="174129" y="1017598"/>
                </a:cubicBezTo>
                <a:lnTo>
                  <a:pt x="649821" y="1284930"/>
                </a:lnTo>
                <a:cubicBezTo>
                  <a:pt x="688144" y="1306510"/>
                  <a:pt x="733723" y="1306138"/>
                  <a:pt x="771674" y="1283814"/>
                </a:cubicBezTo>
                <a:cubicBezTo>
                  <a:pt x="809625" y="1261676"/>
                  <a:pt x="832321" y="1222050"/>
                  <a:pt x="832321" y="1178146"/>
                </a:cubicBezTo>
                <a:lnTo>
                  <a:pt x="832321" y="234204"/>
                </a:lnTo>
                <a:cubicBezTo>
                  <a:pt x="832321" y="190113"/>
                  <a:pt x="809625" y="150674"/>
                  <a:pt x="771674" y="128536"/>
                </a:cubicBezTo>
                <a:cubicBezTo>
                  <a:pt x="752326" y="117188"/>
                  <a:pt x="731118" y="111607"/>
                  <a:pt x="709724" y="111607"/>
                </a:cubicBezTo>
                <a:close/>
                <a:moveTo>
                  <a:pt x="711864" y="9"/>
                </a:moveTo>
                <a:cubicBezTo>
                  <a:pt x="751861" y="358"/>
                  <a:pt x="791766" y="11148"/>
                  <a:pt x="828043" y="32356"/>
                </a:cubicBezTo>
                <a:cubicBezTo>
                  <a:pt x="900596" y="74772"/>
                  <a:pt x="943942" y="150302"/>
                  <a:pt x="943942" y="234390"/>
                </a:cubicBezTo>
                <a:lnTo>
                  <a:pt x="943942" y="1178518"/>
                </a:lnTo>
                <a:cubicBezTo>
                  <a:pt x="943942" y="1262606"/>
                  <a:pt x="900596" y="1338136"/>
                  <a:pt x="828043" y="1380552"/>
                </a:cubicBezTo>
                <a:cubicBezTo>
                  <a:pt x="791208" y="1401946"/>
                  <a:pt x="750466" y="1412736"/>
                  <a:pt x="709910" y="1412736"/>
                </a:cubicBezTo>
                <a:cubicBezTo>
                  <a:pt x="670471" y="1412736"/>
                  <a:pt x="631217" y="1402691"/>
                  <a:pt x="595126" y="1382413"/>
                </a:cubicBezTo>
                <a:lnTo>
                  <a:pt x="119435" y="1115080"/>
                </a:lnTo>
                <a:cubicBezTo>
                  <a:pt x="45765" y="1073594"/>
                  <a:pt x="0" y="995460"/>
                  <a:pt x="0" y="911000"/>
                </a:cubicBezTo>
                <a:lnTo>
                  <a:pt x="0" y="501722"/>
                </a:lnTo>
                <a:cubicBezTo>
                  <a:pt x="0" y="417262"/>
                  <a:pt x="45765" y="338942"/>
                  <a:pt x="119435" y="297642"/>
                </a:cubicBezTo>
                <a:lnTo>
                  <a:pt x="595126" y="30309"/>
                </a:lnTo>
                <a:cubicBezTo>
                  <a:pt x="631775" y="9752"/>
                  <a:pt x="671866" y="-340"/>
                  <a:pt x="711864" y="9"/>
                </a:cubicBez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2686862" y="4595984"/>
            <a:ext cx="335751" cy="363700"/>
          </a:xfrm>
          <a:custGeom>
            <a:avLst/>
            <a:gdLst>
              <a:gd name="connsiteX0" fmla="*/ 712625 w 1425436"/>
              <a:gd name="connsiteY0" fmla="*/ 111621 h 1544091"/>
              <a:gd name="connsiteX1" fmla="*/ 902567 w 1425436"/>
              <a:gd name="connsiteY1" fmla="*/ 190314 h 1544091"/>
              <a:gd name="connsiteX2" fmla="*/ 981260 w 1425436"/>
              <a:gd name="connsiteY2" fmla="*/ 380256 h 1544091"/>
              <a:gd name="connsiteX3" fmla="*/ 902567 w 1425436"/>
              <a:gd name="connsiteY3" fmla="*/ 570198 h 1544091"/>
              <a:gd name="connsiteX4" fmla="*/ 712625 w 1425436"/>
              <a:gd name="connsiteY4" fmla="*/ 648891 h 1544091"/>
              <a:gd name="connsiteX5" fmla="*/ 522684 w 1425436"/>
              <a:gd name="connsiteY5" fmla="*/ 570198 h 1544091"/>
              <a:gd name="connsiteX6" fmla="*/ 444177 w 1425436"/>
              <a:gd name="connsiteY6" fmla="*/ 380070 h 1544091"/>
              <a:gd name="connsiteX7" fmla="*/ 522870 w 1425436"/>
              <a:gd name="connsiteY7" fmla="*/ 190128 h 1544091"/>
              <a:gd name="connsiteX8" fmla="*/ 712625 w 1425436"/>
              <a:gd name="connsiteY8" fmla="*/ 111621 h 1544091"/>
              <a:gd name="connsiteX9" fmla="*/ 712625 w 1425436"/>
              <a:gd name="connsiteY9" fmla="*/ 0 h 1544091"/>
              <a:gd name="connsiteX10" fmla="*/ 332556 w 1425436"/>
              <a:gd name="connsiteY10" fmla="*/ 380070 h 1544091"/>
              <a:gd name="connsiteX11" fmla="*/ 712625 w 1425436"/>
              <a:gd name="connsiteY11" fmla="*/ 760140 h 1544091"/>
              <a:gd name="connsiteX12" fmla="*/ 1092695 w 1425436"/>
              <a:gd name="connsiteY12" fmla="*/ 380070 h 1544091"/>
              <a:gd name="connsiteX13" fmla="*/ 712625 w 1425436"/>
              <a:gd name="connsiteY13" fmla="*/ 0 h 1544091"/>
              <a:gd name="connsiteX14" fmla="*/ 712625 w 1425436"/>
              <a:gd name="connsiteY14" fmla="*/ 943012 h 1544091"/>
              <a:gd name="connsiteX15" fmla="*/ 978842 w 1425436"/>
              <a:gd name="connsiteY15" fmla="*/ 976685 h 1544091"/>
              <a:gd name="connsiteX16" fmla="*/ 1146087 w 1425436"/>
              <a:gd name="connsiteY16" fmla="*/ 1059470 h 1544091"/>
              <a:gd name="connsiteX17" fmla="*/ 1248593 w 1425436"/>
              <a:gd name="connsiteY17" fmla="*/ 1174440 h 1544091"/>
              <a:gd name="connsiteX18" fmla="*/ 1310356 w 1425436"/>
              <a:gd name="connsiteY18" fmla="*/ 1316385 h 1544091"/>
              <a:gd name="connsiteX19" fmla="*/ 1296590 w 1425436"/>
              <a:gd name="connsiteY19" fmla="*/ 1390241 h 1544091"/>
              <a:gd name="connsiteX20" fmla="*/ 1208595 w 1425436"/>
              <a:gd name="connsiteY20" fmla="*/ 1432285 h 1544091"/>
              <a:gd name="connsiteX21" fmla="*/ 216842 w 1425436"/>
              <a:gd name="connsiteY21" fmla="*/ 1432285 h 1544091"/>
              <a:gd name="connsiteX22" fmla="*/ 128847 w 1425436"/>
              <a:gd name="connsiteY22" fmla="*/ 1390241 h 1544091"/>
              <a:gd name="connsiteX23" fmla="*/ 115081 w 1425436"/>
              <a:gd name="connsiteY23" fmla="*/ 1316385 h 1544091"/>
              <a:gd name="connsiteX24" fmla="*/ 176844 w 1425436"/>
              <a:gd name="connsiteY24" fmla="*/ 1174440 h 1544091"/>
              <a:gd name="connsiteX25" fmla="*/ 279350 w 1425436"/>
              <a:gd name="connsiteY25" fmla="*/ 1059470 h 1544091"/>
              <a:gd name="connsiteX26" fmla="*/ 446595 w 1425436"/>
              <a:gd name="connsiteY26" fmla="*/ 976685 h 1544091"/>
              <a:gd name="connsiteX27" fmla="*/ 712625 w 1425436"/>
              <a:gd name="connsiteY27" fmla="*/ 943012 h 1544091"/>
              <a:gd name="connsiteX28" fmla="*/ 712625 w 1425436"/>
              <a:gd name="connsiteY28" fmla="*/ 831391 h 1544091"/>
              <a:gd name="connsiteX29" fmla="*/ 8296 w 1425436"/>
              <a:gd name="connsiteY29" fmla="*/ 1284387 h 1544091"/>
              <a:gd name="connsiteX30" fmla="*/ 216842 w 1425436"/>
              <a:gd name="connsiteY30" fmla="*/ 1544092 h 1544091"/>
              <a:gd name="connsiteX31" fmla="*/ 1208595 w 1425436"/>
              <a:gd name="connsiteY31" fmla="*/ 1544092 h 1544091"/>
              <a:gd name="connsiteX32" fmla="*/ 1417141 w 1425436"/>
              <a:gd name="connsiteY32" fmla="*/ 1284387 h 1544091"/>
              <a:gd name="connsiteX33" fmla="*/ 712625 w 1425436"/>
              <a:gd name="connsiteY33" fmla="*/ 831391 h 1544091"/>
            </a:gdLst>
            <a:ahLst/>
            <a:cxnLst/>
            <a:rect l="l" t="t" r="r" b="b"/>
            <a:pathLst>
              <a:path w="1425436" h="1544091">
                <a:moveTo>
                  <a:pt x="712625" y="111621"/>
                </a:moveTo>
                <a:cubicBezTo>
                  <a:pt x="784435" y="111621"/>
                  <a:pt x="851780" y="139526"/>
                  <a:pt x="902567" y="190314"/>
                </a:cubicBezTo>
                <a:cubicBezTo>
                  <a:pt x="953355" y="241102"/>
                  <a:pt x="981260" y="308446"/>
                  <a:pt x="981260" y="380256"/>
                </a:cubicBezTo>
                <a:cubicBezTo>
                  <a:pt x="981260" y="452065"/>
                  <a:pt x="953355" y="519410"/>
                  <a:pt x="902567" y="570198"/>
                </a:cubicBezTo>
                <a:cubicBezTo>
                  <a:pt x="851780" y="620985"/>
                  <a:pt x="784435" y="648891"/>
                  <a:pt x="712625" y="648891"/>
                </a:cubicBezTo>
                <a:cubicBezTo>
                  <a:pt x="640816" y="648891"/>
                  <a:pt x="573471" y="620985"/>
                  <a:pt x="522684" y="570198"/>
                </a:cubicBezTo>
                <a:cubicBezTo>
                  <a:pt x="472082" y="519224"/>
                  <a:pt x="444177" y="451693"/>
                  <a:pt x="444177" y="380070"/>
                </a:cubicBezTo>
                <a:cubicBezTo>
                  <a:pt x="444177" y="308446"/>
                  <a:pt x="472082" y="240916"/>
                  <a:pt x="522870" y="190128"/>
                </a:cubicBezTo>
                <a:cubicBezTo>
                  <a:pt x="573471" y="139526"/>
                  <a:pt x="641002" y="111621"/>
                  <a:pt x="712625" y="111621"/>
                </a:cubicBezTo>
                <a:moveTo>
                  <a:pt x="712625" y="0"/>
                </a:moveTo>
                <a:cubicBezTo>
                  <a:pt x="502778" y="0"/>
                  <a:pt x="332556" y="170036"/>
                  <a:pt x="332556" y="380070"/>
                </a:cubicBezTo>
                <a:cubicBezTo>
                  <a:pt x="332556" y="589917"/>
                  <a:pt x="502778" y="760140"/>
                  <a:pt x="712625" y="760140"/>
                </a:cubicBezTo>
                <a:cubicBezTo>
                  <a:pt x="922473" y="760140"/>
                  <a:pt x="1092695" y="589917"/>
                  <a:pt x="1092695" y="380070"/>
                </a:cubicBezTo>
                <a:cubicBezTo>
                  <a:pt x="1092881" y="170036"/>
                  <a:pt x="922659" y="0"/>
                  <a:pt x="712625" y="0"/>
                </a:cubicBezTo>
                <a:close/>
                <a:moveTo>
                  <a:pt x="712625" y="943012"/>
                </a:moveTo>
                <a:cubicBezTo>
                  <a:pt x="813643" y="943012"/>
                  <a:pt x="903126" y="954360"/>
                  <a:pt x="978842" y="976685"/>
                </a:cubicBezTo>
                <a:cubicBezTo>
                  <a:pt x="1043582" y="995846"/>
                  <a:pt x="1099951" y="1023752"/>
                  <a:pt x="1146087" y="1059470"/>
                </a:cubicBezTo>
                <a:cubicBezTo>
                  <a:pt x="1186829" y="1091096"/>
                  <a:pt x="1220315" y="1128675"/>
                  <a:pt x="1248593" y="1174440"/>
                </a:cubicBezTo>
                <a:cubicBezTo>
                  <a:pt x="1273708" y="1215368"/>
                  <a:pt x="1293985" y="1261877"/>
                  <a:pt x="1310356" y="1316385"/>
                </a:cubicBezTo>
                <a:cubicBezTo>
                  <a:pt x="1320774" y="1350801"/>
                  <a:pt x="1306264" y="1377404"/>
                  <a:pt x="1296590" y="1390241"/>
                </a:cubicBezTo>
                <a:cubicBezTo>
                  <a:pt x="1276684" y="1417030"/>
                  <a:pt x="1244686" y="1432285"/>
                  <a:pt x="1208595" y="1432285"/>
                </a:cubicBezTo>
                <a:lnTo>
                  <a:pt x="216842" y="1432285"/>
                </a:lnTo>
                <a:cubicBezTo>
                  <a:pt x="180937" y="1432285"/>
                  <a:pt x="148753" y="1417030"/>
                  <a:pt x="128847" y="1390241"/>
                </a:cubicBezTo>
                <a:cubicBezTo>
                  <a:pt x="119359" y="1377404"/>
                  <a:pt x="104849" y="1350801"/>
                  <a:pt x="115081" y="1316385"/>
                </a:cubicBezTo>
                <a:cubicBezTo>
                  <a:pt x="131452" y="1261877"/>
                  <a:pt x="151543" y="1215368"/>
                  <a:pt x="176844" y="1174440"/>
                </a:cubicBezTo>
                <a:cubicBezTo>
                  <a:pt x="204936" y="1128675"/>
                  <a:pt x="238422" y="1090910"/>
                  <a:pt x="279350" y="1059470"/>
                </a:cubicBezTo>
                <a:cubicBezTo>
                  <a:pt x="325486" y="1023752"/>
                  <a:pt x="381855" y="995846"/>
                  <a:pt x="446595" y="976685"/>
                </a:cubicBezTo>
                <a:cubicBezTo>
                  <a:pt x="522125" y="954360"/>
                  <a:pt x="611794" y="943012"/>
                  <a:pt x="712625" y="943012"/>
                </a:cubicBezTo>
                <a:moveTo>
                  <a:pt x="712625" y="831391"/>
                </a:moveTo>
                <a:cubicBezTo>
                  <a:pt x="244561" y="831391"/>
                  <a:pt x="77501" y="1053331"/>
                  <a:pt x="8296" y="1284387"/>
                </a:cubicBezTo>
                <a:cubicBezTo>
                  <a:pt x="-30771" y="1414611"/>
                  <a:pt x="73037" y="1544092"/>
                  <a:pt x="216842" y="1544092"/>
                </a:cubicBezTo>
                <a:lnTo>
                  <a:pt x="1208595" y="1544092"/>
                </a:lnTo>
                <a:cubicBezTo>
                  <a:pt x="1352400" y="1544092"/>
                  <a:pt x="1456208" y="1414611"/>
                  <a:pt x="1417141" y="1284387"/>
                </a:cubicBezTo>
                <a:cubicBezTo>
                  <a:pt x="1347750" y="1053331"/>
                  <a:pt x="1180690" y="831391"/>
                  <a:pt x="712625" y="831391"/>
                </a:cubicBez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4114220" y="4595984"/>
            <a:ext cx="375826" cy="363700"/>
          </a:xfrm>
          <a:custGeom>
            <a:avLst/>
            <a:gdLst>
              <a:gd name="connsiteX0" fmla="*/ 695958 w 1660735"/>
              <a:gd name="connsiteY0" fmla="*/ 752512 h 1607157"/>
              <a:gd name="connsiteX1" fmla="*/ 376349 w 1660735"/>
              <a:gd name="connsiteY1" fmla="*/ 752512 h 1607157"/>
              <a:gd name="connsiteX2" fmla="*/ 110505 w 1660735"/>
              <a:gd name="connsiteY2" fmla="*/ 642007 h 1607157"/>
              <a:gd name="connsiteX3" fmla="*/ 0 w 1660735"/>
              <a:gd name="connsiteY3" fmla="*/ 376349 h 1607157"/>
              <a:gd name="connsiteX4" fmla="*/ 110505 w 1660735"/>
              <a:gd name="connsiteY4" fmla="*/ 110505 h 1607157"/>
              <a:gd name="connsiteX5" fmla="*/ 376349 w 1660735"/>
              <a:gd name="connsiteY5" fmla="*/ 0 h 1607157"/>
              <a:gd name="connsiteX6" fmla="*/ 642193 w 1660735"/>
              <a:gd name="connsiteY6" fmla="*/ 110505 h 1607157"/>
              <a:gd name="connsiteX7" fmla="*/ 752698 w 1660735"/>
              <a:gd name="connsiteY7" fmla="*/ 376349 h 1607157"/>
              <a:gd name="connsiteX8" fmla="*/ 752698 w 1660735"/>
              <a:gd name="connsiteY8" fmla="*/ 695958 h 1607157"/>
              <a:gd name="connsiteX9" fmla="*/ 695958 w 1660735"/>
              <a:gd name="connsiteY9" fmla="*/ 752512 h 1607157"/>
              <a:gd name="connsiteX10" fmla="*/ 376349 w 1660735"/>
              <a:gd name="connsiteY10" fmla="*/ 111621 h 1607157"/>
              <a:gd name="connsiteX11" fmla="*/ 111621 w 1660735"/>
              <a:gd name="connsiteY11" fmla="*/ 376349 h 1607157"/>
              <a:gd name="connsiteX12" fmla="*/ 376349 w 1660735"/>
              <a:gd name="connsiteY12" fmla="*/ 641077 h 1607157"/>
              <a:gd name="connsiteX13" fmla="*/ 641077 w 1660735"/>
              <a:gd name="connsiteY13" fmla="*/ 641077 h 1607157"/>
              <a:gd name="connsiteX14" fmla="*/ 641077 w 1660735"/>
              <a:gd name="connsiteY14" fmla="*/ 376349 h 1607157"/>
              <a:gd name="connsiteX15" fmla="*/ 376349 w 1660735"/>
              <a:gd name="connsiteY15" fmla="*/ 111621 h 1607157"/>
              <a:gd name="connsiteX16" fmla="*/ 1284201 w 1660735"/>
              <a:gd name="connsiteY16" fmla="*/ 752512 h 1607157"/>
              <a:gd name="connsiteX17" fmla="*/ 964592 w 1660735"/>
              <a:gd name="connsiteY17" fmla="*/ 752512 h 1607157"/>
              <a:gd name="connsiteX18" fmla="*/ 908038 w 1660735"/>
              <a:gd name="connsiteY18" fmla="*/ 695958 h 1607157"/>
              <a:gd name="connsiteX19" fmla="*/ 908038 w 1660735"/>
              <a:gd name="connsiteY19" fmla="*/ 376349 h 1607157"/>
              <a:gd name="connsiteX20" fmla="*/ 1018543 w 1660735"/>
              <a:gd name="connsiteY20" fmla="*/ 110505 h 1607157"/>
              <a:gd name="connsiteX21" fmla="*/ 1284387 w 1660735"/>
              <a:gd name="connsiteY21" fmla="*/ 0 h 1607157"/>
              <a:gd name="connsiteX22" fmla="*/ 1550231 w 1660735"/>
              <a:gd name="connsiteY22" fmla="*/ 110505 h 1607157"/>
              <a:gd name="connsiteX23" fmla="*/ 1660736 w 1660735"/>
              <a:gd name="connsiteY23" fmla="*/ 376349 h 1607157"/>
              <a:gd name="connsiteX24" fmla="*/ 1550231 w 1660735"/>
              <a:gd name="connsiteY24" fmla="*/ 642193 h 1607157"/>
              <a:gd name="connsiteX25" fmla="*/ 1284201 w 1660735"/>
              <a:gd name="connsiteY25" fmla="*/ 752512 h 1607157"/>
              <a:gd name="connsiteX26" fmla="*/ 1019659 w 1660735"/>
              <a:gd name="connsiteY26" fmla="*/ 640891 h 1607157"/>
              <a:gd name="connsiteX27" fmla="*/ 1284387 w 1660735"/>
              <a:gd name="connsiteY27" fmla="*/ 640891 h 1607157"/>
              <a:gd name="connsiteX28" fmla="*/ 1549115 w 1660735"/>
              <a:gd name="connsiteY28" fmla="*/ 376163 h 1607157"/>
              <a:gd name="connsiteX29" fmla="*/ 1284387 w 1660735"/>
              <a:gd name="connsiteY29" fmla="*/ 111435 h 1607157"/>
              <a:gd name="connsiteX30" fmla="*/ 1019659 w 1660735"/>
              <a:gd name="connsiteY30" fmla="*/ 376163 h 1607157"/>
              <a:gd name="connsiteX31" fmla="*/ 1019659 w 1660735"/>
              <a:gd name="connsiteY31" fmla="*/ 640891 h 1607157"/>
              <a:gd name="connsiteX32" fmla="*/ 376349 w 1660735"/>
              <a:gd name="connsiteY32" fmla="*/ 1607158 h 1607157"/>
              <a:gd name="connsiteX33" fmla="*/ 110505 w 1660735"/>
              <a:gd name="connsiteY33" fmla="*/ 1496653 h 1607157"/>
              <a:gd name="connsiteX34" fmla="*/ 0 w 1660735"/>
              <a:gd name="connsiteY34" fmla="*/ 1230809 h 1607157"/>
              <a:gd name="connsiteX35" fmla="*/ 110505 w 1660735"/>
              <a:gd name="connsiteY35" fmla="*/ 964964 h 1607157"/>
              <a:gd name="connsiteX36" fmla="*/ 376349 w 1660735"/>
              <a:gd name="connsiteY36" fmla="*/ 854459 h 1607157"/>
              <a:gd name="connsiteX37" fmla="*/ 695958 w 1660735"/>
              <a:gd name="connsiteY37" fmla="*/ 854459 h 1607157"/>
              <a:gd name="connsiteX38" fmla="*/ 752512 w 1660735"/>
              <a:gd name="connsiteY38" fmla="*/ 911014 h 1607157"/>
              <a:gd name="connsiteX39" fmla="*/ 752512 w 1660735"/>
              <a:gd name="connsiteY39" fmla="*/ 1230623 h 1607157"/>
              <a:gd name="connsiteX40" fmla="*/ 642007 w 1660735"/>
              <a:gd name="connsiteY40" fmla="*/ 1496467 h 1607157"/>
              <a:gd name="connsiteX41" fmla="*/ 376349 w 1660735"/>
              <a:gd name="connsiteY41" fmla="*/ 1607158 h 1607157"/>
              <a:gd name="connsiteX42" fmla="*/ 376349 w 1660735"/>
              <a:gd name="connsiteY42" fmla="*/ 966267 h 1607157"/>
              <a:gd name="connsiteX43" fmla="*/ 111621 w 1660735"/>
              <a:gd name="connsiteY43" fmla="*/ 1230809 h 1607157"/>
              <a:gd name="connsiteX44" fmla="*/ 376349 w 1660735"/>
              <a:gd name="connsiteY44" fmla="*/ 1495537 h 1607157"/>
              <a:gd name="connsiteX45" fmla="*/ 641077 w 1660735"/>
              <a:gd name="connsiteY45" fmla="*/ 1230809 h 1607157"/>
              <a:gd name="connsiteX46" fmla="*/ 641077 w 1660735"/>
              <a:gd name="connsiteY46" fmla="*/ 966267 h 1607157"/>
              <a:gd name="connsiteX47" fmla="*/ 376349 w 1660735"/>
              <a:gd name="connsiteY47" fmla="*/ 966267 h 1607157"/>
              <a:gd name="connsiteX48" fmla="*/ 1284201 w 1660735"/>
              <a:gd name="connsiteY48" fmla="*/ 1607158 h 1607157"/>
              <a:gd name="connsiteX49" fmla="*/ 1018357 w 1660735"/>
              <a:gd name="connsiteY49" fmla="*/ 1496653 h 1607157"/>
              <a:gd name="connsiteX50" fmla="*/ 907852 w 1660735"/>
              <a:gd name="connsiteY50" fmla="*/ 1230809 h 1607157"/>
              <a:gd name="connsiteX51" fmla="*/ 907852 w 1660735"/>
              <a:gd name="connsiteY51" fmla="*/ 911200 h 1607157"/>
              <a:gd name="connsiteX52" fmla="*/ 964406 w 1660735"/>
              <a:gd name="connsiteY52" fmla="*/ 854646 h 1607157"/>
              <a:gd name="connsiteX53" fmla="*/ 1284015 w 1660735"/>
              <a:gd name="connsiteY53" fmla="*/ 854646 h 1607157"/>
              <a:gd name="connsiteX54" fmla="*/ 1549859 w 1660735"/>
              <a:gd name="connsiteY54" fmla="*/ 965150 h 1607157"/>
              <a:gd name="connsiteX55" fmla="*/ 1660364 w 1660735"/>
              <a:gd name="connsiteY55" fmla="*/ 1230995 h 1607157"/>
              <a:gd name="connsiteX56" fmla="*/ 1550045 w 1660735"/>
              <a:gd name="connsiteY56" fmla="*/ 1496653 h 1607157"/>
              <a:gd name="connsiteX57" fmla="*/ 1284201 w 1660735"/>
              <a:gd name="connsiteY57" fmla="*/ 1607158 h 1607157"/>
              <a:gd name="connsiteX58" fmla="*/ 1019659 w 1660735"/>
              <a:gd name="connsiteY58" fmla="*/ 966267 h 1607157"/>
              <a:gd name="connsiteX59" fmla="*/ 1019659 w 1660735"/>
              <a:gd name="connsiteY59" fmla="*/ 1230995 h 1607157"/>
              <a:gd name="connsiteX60" fmla="*/ 1284387 w 1660735"/>
              <a:gd name="connsiteY60" fmla="*/ 1495723 h 1607157"/>
              <a:gd name="connsiteX61" fmla="*/ 1549115 w 1660735"/>
              <a:gd name="connsiteY61" fmla="*/ 1230995 h 1607157"/>
              <a:gd name="connsiteX62" fmla="*/ 1284387 w 1660735"/>
              <a:gd name="connsiteY62" fmla="*/ 966267 h 1607157"/>
              <a:gd name="connsiteX63" fmla="*/ 1019659 w 1660735"/>
              <a:gd name="connsiteY63" fmla="*/ 966267 h 1607157"/>
            </a:gdLst>
            <a:ahLst/>
            <a:cxnLst/>
            <a:rect l="l" t="t" r="r" b="b"/>
            <a:pathLst>
              <a:path w="1660735" h="1607157">
                <a:moveTo>
                  <a:pt x="695958" y="752512"/>
                </a:moveTo>
                <a:lnTo>
                  <a:pt x="376349" y="752512"/>
                </a:lnTo>
                <a:cubicBezTo>
                  <a:pt x="276262" y="752512"/>
                  <a:pt x="181756" y="713259"/>
                  <a:pt x="110505" y="642007"/>
                </a:cubicBezTo>
                <a:cubicBezTo>
                  <a:pt x="39253" y="570756"/>
                  <a:pt x="0" y="476436"/>
                  <a:pt x="0" y="376349"/>
                </a:cubicBezTo>
                <a:cubicBezTo>
                  <a:pt x="0" y="276262"/>
                  <a:pt x="39253" y="181756"/>
                  <a:pt x="110505" y="110505"/>
                </a:cubicBezTo>
                <a:cubicBezTo>
                  <a:pt x="181756" y="39253"/>
                  <a:pt x="276076" y="0"/>
                  <a:pt x="376349" y="0"/>
                </a:cubicBezTo>
                <a:cubicBezTo>
                  <a:pt x="476436" y="0"/>
                  <a:pt x="570942" y="39253"/>
                  <a:pt x="642193" y="110505"/>
                </a:cubicBezTo>
                <a:cubicBezTo>
                  <a:pt x="713445" y="181756"/>
                  <a:pt x="752698" y="276076"/>
                  <a:pt x="752698" y="376349"/>
                </a:cubicBezTo>
                <a:lnTo>
                  <a:pt x="752698" y="695958"/>
                </a:lnTo>
                <a:cubicBezTo>
                  <a:pt x="752512" y="727211"/>
                  <a:pt x="727211" y="752512"/>
                  <a:pt x="695958" y="752512"/>
                </a:cubicBezTo>
                <a:close/>
                <a:moveTo>
                  <a:pt x="376349" y="111621"/>
                </a:moveTo>
                <a:cubicBezTo>
                  <a:pt x="230498" y="111621"/>
                  <a:pt x="111621" y="230312"/>
                  <a:pt x="111621" y="376349"/>
                </a:cubicBezTo>
                <a:cubicBezTo>
                  <a:pt x="111621" y="522201"/>
                  <a:pt x="230312" y="641077"/>
                  <a:pt x="376349" y="641077"/>
                </a:cubicBezTo>
                <a:lnTo>
                  <a:pt x="641077" y="641077"/>
                </a:lnTo>
                <a:lnTo>
                  <a:pt x="641077" y="376349"/>
                </a:lnTo>
                <a:cubicBezTo>
                  <a:pt x="640891" y="230312"/>
                  <a:pt x="522201" y="111621"/>
                  <a:pt x="376349" y="111621"/>
                </a:cubicBezTo>
                <a:close/>
                <a:moveTo>
                  <a:pt x="1284201" y="752512"/>
                </a:moveTo>
                <a:lnTo>
                  <a:pt x="964592" y="752512"/>
                </a:lnTo>
                <a:cubicBezTo>
                  <a:pt x="933338" y="752512"/>
                  <a:pt x="908038" y="727025"/>
                  <a:pt x="908038" y="695958"/>
                </a:cubicBezTo>
                <a:lnTo>
                  <a:pt x="908038" y="376349"/>
                </a:lnTo>
                <a:cubicBezTo>
                  <a:pt x="908038" y="276262"/>
                  <a:pt x="947291" y="181756"/>
                  <a:pt x="1018543" y="110505"/>
                </a:cubicBezTo>
                <a:cubicBezTo>
                  <a:pt x="1089794" y="39253"/>
                  <a:pt x="1184114" y="0"/>
                  <a:pt x="1284387" y="0"/>
                </a:cubicBezTo>
                <a:cubicBezTo>
                  <a:pt x="1384660" y="0"/>
                  <a:pt x="1478980" y="39253"/>
                  <a:pt x="1550231" y="110505"/>
                </a:cubicBezTo>
                <a:cubicBezTo>
                  <a:pt x="1621482" y="181756"/>
                  <a:pt x="1660736" y="276076"/>
                  <a:pt x="1660736" y="376349"/>
                </a:cubicBezTo>
                <a:cubicBezTo>
                  <a:pt x="1660736" y="476622"/>
                  <a:pt x="1621482" y="570942"/>
                  <a:pt x="1550231" y="642193"/>
                </a:cubicBezTo>
                <a:cubicBezTo>
                  <a:pt x="1478794" y="713259"/>
                  <a:pt x="1384288" y="752512"/>
                  <a:pt x="1284201" y="752512"/>
                </a:cubicBezTo>
                <a:close/>
                <a:moveTo>
                  <a:pt x="1019659" y="640891"/>
                </a:moveTo>
                <a:lnTo>
                  <a:pt x="1284387" y="640891"/>
                </a:lnTo>
                <a:cubicBezTo>
                  <a:pt x="1430238" y="640891"/>
                  <a:pt x="1549115" y="522201"/>
                  <a:pt x="1549115" y="376163"/>
                </a:cubicBezTo>
                <a:cubicBezTo>
                  <a:pt x="1549115" y="230312"/>
                  <a:pt x="1430424" y="111435"/>
                  <a:pt x="1284387" y="111435"/>
                </a:cubicBezTo>
                <a:cubicBezTo>
                  <a:pt x="1138349" y="111435"/>
                  <a:pt x="1019659" y="230125"/>
                  <a:pt x="1019659" y="376163"/>
                </a:cubicBezTo>
                <a:lnTo>
                  <a:pt x="1019659" y="640891"/>
                </a:lnTo>
                <a:close/>
                <a:moveTo>
                  <a:pt x="376349" y="1607158"/>
                </a:moveTo>
                <a:cubicBezTo>
                  <a:pt x="276262" y="1607158"/>
                  <a:pt x="181756" y="1567904"/>
                  <a:pt x="110505" y="1496653"/>
                </a:cubicBezTo>
                <a:cubicBezTo>
                  <a:pt x="39253" y="1425401"/>
                  <a:pt x="0" y="1330896"/>
                  <a:pt x="0" y="1230809"/>
                </a:cubicBezTo>
                <a:cubicBezTo>
                  <a:pt x="0" y="1130722"/>
                  <a:pt x="39253" y="1036216"/>
                  <a:pt x="110505" y="964964"/>
                </a:cubicBezTo>
                <a:cubicBezTo>
                  <a:pt x="181756" y="893713"/>
                  <a:pt x="276076" y="854459"/>
                  <a:pt x="376349" y="854459"/>
                </a:cubicBezTo>
                <a:lnTo>
                  <a:pt x="695958" y="854459"/>
                </a:lnTo>
                <a:cubicBezTo>
                  <a:pt x="727211" y="854459"/>
                  <a:pt x="752512" y="879760"/>
                  <a:pt x="752512" y="911014"/>
                </a:cubicBezTo>
                <a:lnTo>
                  <a:pt x="752512" y="1230623"/>
                </a:lnTo>
                <a:cubicBezTo>
                  <a:pt x="752512" y="1330709"/>
                  <a:pt x="713259" y="1425215"/>
                  <a:pt x="642007" y="1496467"/>
                </a:cubicBezTo>
                <a:cubicBezTo>
                  <a:pt x="570756" y="1567718"/>
                  <a:pt x="476436" y="1607158"/>
                  <a:pt x="376349" y="1607158"/>
                </a:cubicBezTo>
                <a:close/>
                <a:moveTo>
                  <a:pt x="376349" y="966267"/>
                </a:moveTo>
                <a:cubicBezTo>
                  <a:pt x="230312" y="966267"/>
                  <a:pt x="111621" y="1084957"/>
                  <a:pt x="111621" y="1230809"/>
                </a:cubicBezTo>
                <a:cubicBezTo>
                  <a:pt x="111621" y="1376660"/>
                  <a:pt x="230312" y="1495537"/>
                  <a:pt x="376349" y="1495537"/>
                </a:cubicBezTo>
                <a:cubicBezTo>
                  <a:pt x="522201" y="1495537"/>
                  <a:pt x="641077" y="1376846"/>
                  <a:pt x="641077" y="1230809"/>
                </a:cubicBezTo>
                <a:lnTo>
                  <a:pt x="641077" y="966267"/>
                </a:lnTo>
                <a:lnTo>
                  <a:pt x="376349" y="966267"/>
                </a:lnTo>
                <a:close/>
                <a:moveTo>
                  <a:pt x="1284201" y="1607158"/>
                </a:moveTo>
                <a:cubicBezTo>
                  <a:pt x="1184114" y="1607158"/>
                  <a:pt x="1089608" y="1567904"/>
                  <a:pt x="1018357" y="1496653"/>
                </a:cubicBezTo>
                <a:cubicBezTo>
                  <a:pt x="947105" y="1425401"/>
                  <a:pt x="907852" y="1331082"/>
                  <a:pt x="907852" y="1230809"/>
                </a:cubicBezTo>
                <a:lnTo>
                  <a:pt x="907852" y="911200"/>
                </a:lnTo>
                <a:cubicBezTo>
                  <a:pt x="907852" y="879946"/>
                  <a:pt x="933152" y="854646"/>
                  <a:pt x="964406" y="854646"/>
                </a:cubicBezTo>
                <a:lnTo>
                  <a:pt x="1284015" y="854646"/>
                </a:lnTo>
                <a:cubicBezTo>
                  <a:pt x="1384102" y="854646"/>
                  <a:pt x="1478607" y="893899"/>
                  <a:pt x="1549859" y="965150"/>
                </a:cubicBezTo>
                <a:cubicBezTo>
                  <a:pt x="1621110" y="1036402"/>
                  <a:pt x="1660364" y="1130722"/>
                  <a:pt x="1660364" y="1230995"/>
                </a:cubicBezTo>
                <a:cubicBezTo>
                  <a:pt x="1660364" y="1331268"/>
                  <a:pt x="1621296" y="1425401"/>
                  <a:pt x="1550045" y="1496653"/>
                </a:cubicBezTo>
                <a:cubicBezTo>
                  <a:pt x="1478794" y="1567904"/>
                  <a:pt x="1384288" y="1607158"/>
                  <a:pt x="1284201" y="1607158"/>
                </a:cubicBezTo>
                <a:close/>
                <a:moveTo>
                  <a:pt x="1019659" y="966267"/>
                </a:moveTo>
                <a:lnTo>
                  <a:pt x="1019659" y="1230995"/>
                </a:lnTo>
                <a:cubicBezTo>
                  <a:pt x="1019659" y="1376846"/>
                  <a:pt x="1138349" y="1495723"/>
                  <a:pt x="1284387" y="1495723"/>
                </a:cubicBezTo>
                <a:cubicBezTo>
                  <a:pt x="1430424" y="1495723"/>
                  <a:pt x="1549115" y="1377032"/>
                  <a:pt x="1549115" y="1230995"/>
                </a:cubicBezTo>
                <a:cubicBezTo>
                  <a:pt x="1549115" y="1084957"/>
                  <a:pt x="1430424" y="966267"/>
                  <a:pt x="1284387" y="966267"/>
                </a:cubicBezTo>
                <a:lnTo>
                  <a:pt x="1019659" y="966267"/>
                </a:ln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5574647" y="4595984"/>
            <a:ext cx="349766" cy="363700"/>
          </a:xfrm>
          <a:custGeom>
            <a:avLst/>
            <a:gdLst>
              <a:gd name="connsiteX0" fmla="*/ 337768 w 1372282"/>
              <a:gd name="connsiteY0" fmla="*/ 1315328 h 1426949"/>
              <a:gd name="connsiteX1" fmla="*/ 530173 w 1372282"/>
              <a:gd name="connsiteY1" fmla="*/ 1315328 h 1426949"/>
              <a:gd name="connsiteX2" fmla="*/ 842109 w 1372282"/>
              <a:gd name="connsiteY2" fmla="*/ 1315328 h 1426949"/>
              <a:gd name="connsiteX3" fmla="*/ 1034514 w 1372282"/>
              <a:gd name="connsiteY3" fmla="*/ 1315328 h 1426949"/>
              <a:gd name="connsiteX4" fmla="*/ 1090325 w 1372282"/>
              <a:gd name="connsiteY4" fmla="*/ 1371139 h 1426949"/>
              <a:gd name="connsiteX5" fmla="*/ 1034514 w 1372282"/>
              <a:gd name="connsiteY5" fmla="*/ 1426949 h 1426949"/>
              <a:gd name="connsiteX6" fmla="*/ 842109 w 1372282"/>
              <a:gd name="connsiteY6" fmla="*/ 1426949 h 1426949"/>
              <a:gd name="connsiteX7" fmla="*/ 530173 w 1372282"/>
              <a:gd name="connsiteY7" fmla="*/ 1426949 h 1426949"/>
              <a:gd name="connsiteX8" fmla="*/ 337768 w 1372282"/>
              <a:gd name="connsiteY8" fmla="*/ 1426949 h 1426949"/>
              <a:gd name="connsiteX9" fmla="*/ 281957 w 1372282"/>
              <a:gd name="connsiteY9" fmla="*/ 1371139 h 1426949"/>
              <a:gd name="connsiteX10" fmla="*/ 337768 w 1372282"/>
              <a:gd name="connsiteY10" fmla="*/ 1315328 h 1426949"/>
              <a:gd name="connsiteX11" fmla="*/ 686154 w 1372282"/>
              <a:gd name="connsiteY11" fmla="*/ 111621 h 1426949"/>
              <a:gd name="connsiteX12" fmla="*/ 237624 w 1372282"/>
              <a:gd name="connsiteY12" fmla="*/ 560152 h 1426949"/>
              <a:gd name="connsiteX13" fmla="*/ 237624 w 1372282"/>
              <a:gd name="connsiteY13" fmla="*/ 985614 h 1426949"/>
              <a:gd name="connsiteX14" fmla="*/ 229252 w 1372282"/>
              <a:gd name="connsiteY14" fmla="*/ 1014822 h 1426949"/>
              <a:gd name="connsiteX15" fmla="*/ 155768 w 1372282"/>
              <a:gd name="connsiteY15" fmla="*/ 1134814 h 1426949"/>
              <a:gd name="connsiteX16" fmla="*/ 1214680 w 1372282"/>
              <a:gd name="connsiteY16" fmla="*/ 1134814 h 1426949"/>
              <a:gd name="connsiteX17" fmla="*/ 1143429 w 1372282"/>
              <a:gd name="connsiteY17" fmla="*/ 1023565 h 1426949"/>
              <a:gd name="connsiteX18" fmla="*/ 1134685 w 1372282"/>
              <a:gd name="connsiteY18" fmla="*/ 993428 h 1426949"/>
              <a:gd name="connsiteX19" fmla="*/ 1134685 w 1372282"/>
              <a:gd name="connsiteY19" fmla="*/ 560152 h 1426949"/>
              <a:gd name="connsiteX20" fmla="*/ 686154 w 1372282"/>
              <a:gd name="connsiteY20" fmla="*/ 111621 h 1426949"/>
              <a:gd name="connsiteX21" fmla="*/ 686154 w 1372282"/>
              <a:gd name="connsiteY21" fmla="*/ 0 h 1426949"/>
              <a:gd name="connsiteX22" fmla="*/ 903815 w 1372282"/>
              <a:gd name="connsiteY22" fmla="*/ 44276 h 1426949"/>
              <a:gd name="connsiteX23" fmla="*/ 1081851 w 1372282"/>
              <a:gd name="connsiteY23" fmla="*/ 164455 h 1426949"/>
              <a:gd name="connsiteX24" fmla="*/ 1202030 w 1372282"/>
              <a:gd name="connsiteY24" fmla="*/ 342491 h 1426949"/>
              <a:gd name="connsiteX25" fmla="*/ 1246306 w 1372282"/>
              <a:gd name="connsiteY25" fmla="*/ 560152 h 1426949"/>
              <a:gd name="connsiteX26" fmla="*/ 1246306 w 1372282"/>
              <a:gd name="connsiteY26" fmla="*/ 977243 h 1426949"/>
              <a:gd name="connsiteX27" fmla="*/ 1363508 w 1372282"/>
              <a:gd name="connsiteY27" fmla="*/ 1160487 h 1426949"/>
              <a:gd name="connsiteX28" fmla="*/ 1365369 w 1372282"/>
              <a:gd name="connsiteY28" fmla="*/ 1217414 h 1426949"/>
              <a:gd name="connsiteX29" fmla="*/ 1316628 w 1372282"/>
              <a:gd name="connsiteY29" fmla="*/ 1246436 h 1426949"/>
              <a:gd name="connsiteX30" fmla="*/ 55867 w 1372282"/>
              <a:gd name="connsiteY30" fmla="*/ 1246436 h 1426949"/>
              <a:gd name="connsiteX31" fmla="*/ 7126 w 1372282"/>
              <a:gd name="connsiteY31" fmla="*/ 1217786 h 1426949"/>
              <a:gd name="connsiteX32" fmla="*/ 8242 w 1372282"/>
              <a:gd name="connsiteY32" fmla="*/ 1161232 h 1426949"/>
              <a:gd name="connsiteX33" fmla="*/ 126002 w 1372282"/>
              <a:gd name="connsiteY33" fmla="*/ 969801 h 1426949"/>
              <a:gd name="connsiteX34" fmla="*/ 126002 w 1372282"/>
              <a:gd name="connsiteY34" fmla="*/ 560152 h 1426949"/>
              <a:gd name="connsiteX35" fmla="*/ 170279 w 1372282"/>
              <a:gd name="connsiteY35" fmla="*/ 342491 h 1426949"/>
              <a:gd name="connsiteX36" fmla="*/ 290458 w 1372282"/>
              <a:gd name="connsiteY36" fmla="*/ 164455 h 1426949"/>
              <a:gd name="connsiteX37" fmla="*/ 468493 w 1372282"/>
              <a:gd name="connsiteY37" fmla="*/ 44276 h 1426949"/>
              <a:gd name="connsiteX38" fmla="*/ 686154 w 1372282"/>
              <a:gd name="connsiteY38" fmla="*/ 0 h 1426949"/>
            </a:gdLst>
            <a:ahLst/>
            <a:cxnLst/>
            <a:rect l="l" t="t" r="r" b="b"/>
            <a:pathLst>
              <a:path w="1372282" h="1426949">
                <a:moveTo>
                  <a:pt x="337768" y="1315328"/>
                </a:moveTo>
                <a:lnTo>
                  <a:pt x="530173" y="1315328"/>
                </a:lnTo>
                <a:lnTo>
                  <a:pt x="842109" y="1315328"/>
                </a:lnTo>
                <a:lnTo>
                  <a:pt x="1034514" y="1315328"/>
                </a:lnTo>
                <a:cubicBezTo>
                  <a:pt x="1065396" y="1315328"/>
                  <a:pt x="1090325" y="1340257"/>
                  <a:pt x="1090325" y="1371139"/>
                </a:cubicBezTo>
                <a:cubicBezTo>
                  <a:pt x="1090325" y="1402021"/>
                  <a:pt x="1065210" y="1426949"/>
                  <a:pt x="1034514" y="1426949"/>
                </a:cubicBezTo>
                <a:lnTo>
                  <a:pt x="842109" y="1426949"/>
                </a:lnTo>
                <a:lnTo>
                  <a:pt x="530173" y="1426949"/>
                </a:lnTo>
                <a:lnTo>
                  <a:pt x="337768" y="1426949"/>
                </a:lnTo>
                <a:cubicBezTo>
                  <a:pt x="306886" y="1426949"/>
                  <a:pt x="281957" y="1402021"/>
                  <a:pt x="281957" y="1371139"/>
                </a:cubicBezTo>
                <a:cubicBezTo>
                  <a:pt x="281957" y="1340257"/>
                  <a:pt x="306886" y="1315328"/>
                  <a:pt x="337768" y="1315328"/>
                </a:cubicBezTo>
                <a:close/>
                <a:moveTo>
                  <a:pt x="686154" y="111621"/>
                </a:moveTo>
                <a:cubicBezTo>
                  <a:pt x="438914" y="111621"/>
                  <a:pt x="237624" y="312725"/>
                  <a:pt x="237624" y="560152"/>
                </a:cubicBezTo>
                <a:lnTo>
                  <a:pt x="237624" y="985614"/>
                </a:lnTo>
                <a:cubicBezTo>
                  <a:pt x="237624" y="996032"/>
                  <a:pt x="234833" y="1006078"/>
                  <a:pt x="229252" y="1014822"/>
                </a:cubicBezTo>
                <a:lnTo>
                  <a:pt x="155768" y="1134814"/>
                </a:lnTo>
                <a:lnTo>
                  <a:pt x="1214680" y="1134814"/>
                </a:lnTo>
                <a:lnTo>
                  <a:pt x="1143429" y="1023565"/>
                </a:lnTo>
                <a:cubicBezTo>
                  <a:pt x="1137662" y="1014636"/>
                  <a:pt x="1134685" y="1004218"/>
                  <a:pt x="1134685" y="993428"/>
                </a:cubicBezTo>
                <a:lnTo>
                  <a:pt x="1134685" y="560152"/>
                </a:lnTo>
                <a:cubicBezTo>
                  <a:pt x="1134685" y="312911"/>
                  <a:pt x="933581" y="111621"/>
                  <a:pt x="686154" y="111621"/>
                </a:cubicBezTo>
                <a:close/>
                <a:moveTo>
                  <a:pt x="686154" y="0"/>
                </a:moveTo>
                <a:cubicBezTo>
                  <a:pt x="761499" y="0"/>
                  <a:pt x="834610" y="14883"/>
                  <a:pt x="903815" y="44276"/>
                </a:cubicBezTo>
                <a:cubicBezTo>
                  <a:pt x="970416" y="72554"/>
                  <a:pt x="1030319" y="113109"/>
                  <a:pt x="1081851" y="164455"/>
                </a:cubicBezTo>
                <a:cubicBezTo>
                  <a:pt x="1133383" y="215987"/>
                  <a:pt x="1173753" y="275890"/>
                  <a:pt x="1202030" y="342491"/>
                </a:cubicBezTo>
                <a:cubicBezTo>
                  <a:pt x="1231423" y="411510"/>
                  <a:pt x="1246306" y="484808"/>
                  <a:pt x="1246306" y="560152"/>
                </a:cubicBezTo>
                <a:lnTo>
                  <a:pt x="1246306" y="977243"/>
                </a:lnTo>
                <a:lnTo>
                  <a:pt x="1363508" y="1160487"/>
                </a:lnTo>
                <a:cubicBezTo>
                  <a:pt x="1374484" y="1177603"/>
                  <a:pt x="1375229" y="1199555"/>
                  <a:pt x="1365369" y="1217414"/>
                </a:cubicBezTo>
                <a:cubicBezTo>
                  <a:pt x="1355695" y="1235273"/>
                  <a:pt x="1336905" y="1246436"/>
                  <a:pt x="1316628" y="1246436"/>
                </a:cubicBezTo>
                <a:lnTo>
                  <a:pt x="55867" y="1246436"/>
                </a:lnTo>
                <a:cubicBezTo>
                  <a:pt x="35589" y="1246436"/>
                  <a:pt x="16986" y="1235460"/>
                  <a:pt x="7126" y="1217786"/>
                </a:cubicBezTo>
                <a:cubicBezTo>
                  <a:pt x="-2734" y="1200113"/>
                  <a:pt x="-2362" y="1178533"/>
                  <a:pt x="8242" y="1161232"/>
                </a:cubicBezTo>
                <a:lnTo>
                  <a:pt x="126002" y="969801"/>
                </a:lnTo>
                <a:lnTo>
                  <a:pt x="126002" y="560152"/>
                </a:lnTo>
                <a:cubicBezTo>
                  <a:pt x="126002" y="484808"/>
                  <a:pt x="140885" y="411696"/>
                  <a:pt x="170279" y="342491"/>
                </a:cubicBezTo>
                <a:cubicBezTo>
                  <a:pt x="198556" y="275890"/>
                  <a:pt x="239112" y="215987"/>
                  <a:pt x="290458" y="164455"/>
                </a:cubicBezTo>
                <a:cubicBezTo>
                  <a:pt x="341803" y="112923"/>
                  <a:pt x="401893" y="72554"/>
                  <a:pt x="468493" y="44276"/>
                </a:cubicBezTo>
                <a:cubicBezTo>
                  <a:pt x="537512" y="14883"/>
                  <a:pt x="610810" y="0"/>
                  <a:pt x="686154" y="0"/>
                </a:cubicBez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7175369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/>
          </a:solidFill>
          <a:ln w="12700" cap="sq">
            <a:noFill/>
            <a:miter/>
          </a:ln>
          <a:effectLst>
            <a:outerShdw blurRad="254000" dist="101600" dir="5400000" algn="t" rotWithShape="0">
              <a:schemeClr val="accent1">
                <a:lumMod val="75000"/>
                <a:alpha val="2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9248135" y="3205454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7170531" y="5245223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>
            <a:off x="11271087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 flipH="1" flipV="1">
            <a:off x="8163655" y="2177143"/>
            <a:ext cx="1436610" cy="1390264"/>
          </a:xfrm>
          <a:custGeom>
            <a:avLst/>
            <a:gdLst>
              <a:gd name="connsiteX0" fmla="*/ 311954 w 744004"/>
              <a:gd name="connsiteY0" fmla="*/ 337123 h 720001"/>
              <a:gd name="connsiteX1" fmla="*/ 168770 w 744004"/>
              <a:gd name="connsiteY1" fmla="*/ 337123 h 720001"/>
              <a:gd name="connsiteX2" fmla="*/ 49673 w 744004"/>
              <a:gd name="connsiteY2" fmla="*/ 287618 h 720001"/>
              <a:gd name="connsiteX3" fmla="*/ 167 w 744004"/>
              <a:gd name="connsiteY3" fmla="*/ 168520 h 720001"/>
              <a:gd name="connsiteX4" fmla="*/ 49590 w 744004"/>
              <a:gd name="connsiteY4" fmla="*/ 49507 h 720001"/>
              <a:gd name="connsiteX5" fmla="*/ 168687 w 744004"/>
              <a:gd name="connsiteY5" fmla="*/ 0 h 720001"/>
              <a:gd name="connsiteX6" fmla="*/ 287784 w 744004"/>
              <a:gd name="connsiteY6" fmla="*/ 49507 h 720001"/>
              <a:gd name="connsiteX7" fmla="*/ 337290 w 744004"/>
              <a:gd name="connsiteY7" fmla="*/ 168604 h 720001"/>
              <a:gd name="connsiteX8" fmla="*/ 337290 w 744004"/>
              <a:gd name="connsiteY8" fmla="*/ 311787 h 720001"/>
              <a:gd name="connsiteX9" fmla="*/ 311954 w 744004"/>
              <a:gd name="connsiteY9" fmla="*/ 337123 h 720001"/>
              <a:gd name="connsiteX10" fmla="*/ 575401 w 744004"/>
              <a:gd name="connsiteY10" fmla="*/ 337207 h 720001"/>
              <a:gd name="connsiteX11" fmla="*/ 432218 w 744004"/>
              <a:gd name="connsiteY11" fmla="*/ 337207 h 720001"/>
              <a:gd name="connsiteX12" fmla="*/ 406882 w 744004"/>
              <a:gd name="connsiteY12" fmla="*/ 311870 h 720001"/>
              <a:gd name="connsiteX13" fmla="*/ 406882 w 744004"/>
              <a:gd name="connsiteY13" fmla="*/ 168687 h 720001"/>
              <a:gd name="connsiteX14" fmla="*/ 456387 w 744004"/>
              <a:gd name="connsiteY14" fmla="*/ 49590 h 720001"/>
              <a:gd name="connsiteX15" fmla="*/ 575401 w 744004"/>
              <a:gd name="connsiteY15" fmla="*/ 0 h 720001"/>
              <a:gd name="connsiteX16" fmla="*/ 694498 w 744004"/>
              <a:gd name="connsiteY16" fmla="*/ 49507 h 720001"/>
              <a:gd name="connsiteX17" fmla="*/ 744004 w 744004"/>
              <a:gd name="connsiteY17" fmla="*/ 168604 h 720001"/>
              <a:gd name="connsiteX18" fmla="*/ 694498 w 744004"/>
              <a:gd name="connsiteY18" fmla="*/ 287701 h 720001"/>
              <a:gd name="connsiteX19" fmla="*/ 575401 w 744004"/>
              <a:gd name="connsiteY19" fmla="*/ 337207 h 720001"/>
              <a:gd name="connsiteX20" fmla="*/ 168604 w 744004"/>
              <a:gd name="connsiteY20" fmla="*/ 720001 h 720001"/>
              <a:gd name="connsiteX21" fmla="*/ 49507 w 744004"/>
              <a:gd name="connsiteY21" fmla="*/ 670495 h 720001"/>
              <a:gd name="connsiteX22" fmla="*/ 0 w 744004"/>
              <a:gd name="connsiteY22" fmla="*/ 551398 h 720001"/>
              <a:gd name="connsiteX23" fmla="*/ 49507 w 744004"/>
              <a:gd name="connsiteY23" fmla="*/ 432301 h 720001"/>
              <a:gd name="connsiteX24" fmla="*/ 168687 w 744004"/>
              <a:gd name="connsiteY24" fmla="*/ 382879 h 720001"/>
              <a:gd name="connsiteX25" fmla="*/ 311871 w 744004"/>
              <a:gd name="connsiteY25" fmla="*/ 382879 h 720001"/>
              <a:gd name="connsiteX26" fmla="*/ 337207 w 744004"/>
              <a:gd name="connsiteY26" fmla="*/ 408215 h 720001"/>
              <a:gd name="connsiteX27" fmla="*/ 337207 w 744004"/>
              <a:gd name="connsiteY27" fmla="*/ 551398 h 720001"/>
              <a:gd name="connsiteX28" fmla="*/ 287701 w 744004"/>
              <a:gd name="connsiteY28" fmla="*/ 670495 h 720001"/>
              <a:gd name="connsiteX29" fmla="*/ 168604 w 744004"/>
              <a:gd name="connsiteY29" fmla="*/ 720001 h 720001"/>
              <a:gd name="connsiteX30" fmla="*/ 575401 w 744004"/>
              <a:gd name="connsiteY30" fmla="*/ 720001 h 720001"/>
              <a:gd name="connsiteX31" fmla="*/ 456304 w 744004"/>
              <a:gd name="connsiteY31" fmla="*/ 670495 h 720001"/>
              <a:gd name="connsiteX32" fmla="*/ 406798 w 744004"/>
              <a:gd name="connsiteY32" fmla="*/ 551398 h 720001"/>
              <a:gd name="connsiteX33" fmla="*/ 406798 w 744004"/>
              <a:gd name="connsiteY33" fmla="*/ 408215 h 720001"/>
              <a:gd name="connsiteX34" fmla="*/ 432218 w 744004"/>
              <a:gd name="connsiteY34" fmla="*/ 382879 h 720001"/>
              <a:gd name="connsiteX35" fmla="*/ 575401 w 744004"/>
              <a:gd name="connsiteY35" fmla="*/ 382879 h 720001"/>
              <a:gd name="connsiteX36" fmla="*/ 694498 w 744004"/>
              <a:gd name="connsiteY36" fmla="*/ 432385 h 720001"/>
              <a:gd name="connsiteX37" fmla="*/ 744004 w 744004"/>
              <a:gd name="connsiteY37" fmla="*/ 551398 h 720001"/>
              <a:gd name="connsiteX38" fmla="*/ 694498 w 744004"/>
              <a:gd name="connsiteY38" fmla="*/ 670495 h 720001"/>
              <a:gd name="connsiteX39" fmla="*/ 575401 w 744004"/>
              <a:gd name="connsiteY39" fmla="*/ 720001 h 720001"/>
            </a:gdLst>
            <a:ahLst/>
            <a:cxnLst/>
            <a:rect l="l" t="t" r="r" b="b"/>
            <a:pathLst>
              <a:path w="744004" h="720001">
                <a:moveTo>
                  <a:pt x="311954" y="337123"/>
                </a:moveTo>
                <a:lnTo>
                  <a:pt x="168770" y="337123"/>
                </a:lnTo>
                <a:cubicBezTo>
                  <a:pt x="123932" y="337123"/>
                  <a:pt x="81594" y="319538"/>
                  <a:pt x="49673" y="287618"/>
                </a:cubicBezTo>
                <a:cubicBezTo>
                  <a:pt x="17753" y="255697"/>
                  <a:pt x="167" y="213442"/>
                  <a:pt x="167" y="168520"/>
                </a:cubicBezTo>
                <a:cubicBezTo>
                  <a:pt x="167" y="123598"/>
                  <a:pt x="17669" y="81427"/>
                  <a:pt x="49590" y="49507"/>
                </a:cubicBezTo>
                <a:cubicBezTo>
                  <a:pt x="81510" y="17586"/>
                  <a:pt x="123848" y="0"/>
                  <a:pt x="168687" y="0"/>
                </a:cubicBezTo>
                <a:cubicBezTo>
                  <a:pt x="213526" y="0"/>
                  <a:pt x="255864" y="17586"/>
                  <a:pt x="287784" y="49507"/>
                </a:cubicBezTo>
                <a:cubicBezTo>
                  <a:pt x="319705" y="81427"/>
                  <a:pt x="337290" y="123682"/>
                  <a:pt x="337290" y="168604"/>
                </a:cubicBezTo>
                <a:lnTo>
                  <a:pt x="337290" y="311787"/>
                </a:lnTo>
                <a:cubicBezTo>
                  <a:pt x="337290" y="325789"/>
                  <a:pt x="325956" y="337123"/>
                  <a:pt x="311954" y="337123"/>
                </a:cubicBezTo>
                <a:close/>
                <a:moveTo>
                  <a:pt x="575401" y="337207"/>
                </a:moveTo>
                <a:lnTo>
                  <a:pt x="432218" y="337207"/>
                </a:lnTo>
                <a:cubicBezTo>
                  <a:pt x="418216" y="337207"/>
                  <a:pt x="406882" y="325872"/>
                  <a:pt x="406882" y="311870"/>
                </a:cubicBezTo>
                <a:lnTo>
                  <a:pt x="406882" y="168687"/>
                </a:lnTo>
                <a:cubicBezTo>
                  <a:pt x="406882" y="123849"/>
                  <a:pt x="424467" y="81510"/>
                  <a:pt x="456387" y="49590"/>
                </a:cubicBezTo>
                <a:cubicBezTo>
                  <a:pt x="488308" y="17669"/>
                  <a:pt x="530563" y="0"/>
                  <a:pt x="575401" y="0"/>
                </a:cubicBezTo>
                <a:cubicBezTo>
                  <a:pt x="620240" y="0"/>
                  <a:pt x="662578" y="17586"/>
                  <a:pt x="694498" y="49507"/>
                </a:cubicBezTo>
                <a:cubicBezTo>
                  <a:pt x="726419" y="81427"/>
                  <a:pt x="744004" y="123765"/>
                  <a:pt x="744004" y="168604"/>
                </a:cubicBezTo>
                <a:cubicBezTo>
                  <a:pt x="744004" y="213442"/>
                  <a:pt x="726419" y="255780"/>
                  <a:pt x="694498" y="287701"/>
                </a:cubicBezTo>
                <a:cubicBezTo>
                  <a:pt x="662578" y="319621"/>
                  <a:pt x="620323" y="337207"/>
                  <a:pt x="575401" y="337207"/>
                </a:cubicBezTo>
                <a:close/>
                <a:moveTo>
                  <a:pt x="168604" y="720001"/>
                </a:moveTo>
                <a:cubicBezTo>
                  <a:pt x="123682" y="720001"/>
                  <a:pt x="81427" y="702416"/>
                  <a:pt x="49507" y="670495"/>
                </a:cubicBezTo>
                <a:cubicBezTo>
                  <a:pt x="17586" y="638575"/>
                  <a:pt x="0" y="596320"/>
                  <a:pt x="0" y="551398"/>
                </a:cubicBezTo>
                <a:cubicBezTo>
                  <a:pt x="0" y="506476"/>
                  <a:pt x="17586" y="464221"/>
                  <a:pt x="49507" y="432301"/>
                </a:cubicBezTo>
                <a:cubicBezTo>
                  <a:pt x="81510" y="400464"/>
                  <a:pt x="123848" y="382879"/>
                  <a:pt x="168687" y="382879"/>
                </a:cubicBezTo>
                <a:lnTo>
                  <a:pt x="311871" y="382879"/>
                </a:lnTo>
                <a:cubicBezTo>
                  <a:pt x="325872" y="382879"/>
                  <a:pt x="337207" y="394297"/>
                  <a:pt x="337207" y="408215"/>
                </a:cubicBezTo>
                <a:lnTo>
                  <a:pt x="337207" y="551398"/>
                </a:lnTo>
                <a:cubicBezTo>
                  <a:pt x="337207" y="596237"/>
                  <a:pt x="319621" y="638575"/>
                  <a:pt x="287701" y="670495"/>
                </a:cubicBezTo>
                <a:cubicBezTo>
                  <a:pt x="255781" y="702416"/>
                  <a:pt x="213526" y="720001"/>
                  <a:pt x="168604" y="720001"/>
                </a:cubicBezTo>
                <a:close/>
                <a:moveTo>
                  <a:pt x="575401" y="720001"/>
                </a:moveTo>
                <a:cubicBezTo>
                  <a:pt x="530563" y="720001"/>
                  <a:pt x="488224" y="702416"/>
                  <a:pt x="456304" y="670495"/>
                </a:cubicBezTo>
                <a:cubicBezTo>
                  <a:pt x="424383" y="638575"/>
                  <a:pt x="406798" y="596320"/>
                  <a:pt x="406798" y="551398"/>
                </a:cubicBezTo>
                <a:lnTo>
                  <a:pt x="406798" y="408215"/>
                </a:lnTo>
                <a:cubicBezTo>
                  <a:pt x="406882" y="394213"/>
                  <a:pt x="418216" y="382879"/>
                  <a:pt x="432218" y="382879"/>
                </a:cubicBezTo>
                <a:lnTo>
                  <a:pt x="575401" y="382879"/>
                </a:lnTo>
                <a:cubicBezTo>
                  <a:pt x="620240" y="382879"/>
                  <a:pt x="662578" y="400464"/>
                  <a:pt x="694498" y="432385"/>
                </a:cubicBezTo>
                <a:cubicBezTo>
                  <a:pt x="726419" y="464305"/>
                  <a:pt x="744004" y="506560"/>
                  <a:pt x="744004" y="551398"/>
                </a:cubicBezTo>
                <a:cubicBezTo>
                  <a:pt x="744004" y="596237"/>
                  <a:pt x="726419" y="638575"/>
                  <a:pt x="694498" y="670495"/>
                </a:cubicBezTo>
                <a:cubicBezTo>
                  <a:pt x="662578" y="702416"/>
                  <a:pt x="620323" y="720001"/>
                  <a:pt x="575401" y="720001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Background</a:t>
            </a:r>
            <a:endParaRPr kumimoji="1" lang="zh-CN" altLang="en-US"/>
          </a:p>
        </p:txBody>
      </p:sp>
      <p:sp>
        <p:nvSpPr>
          <p:cNvPr id="17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0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1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9226005" y="-837132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47825" y="1563330"/>
            <a:ext cx="5640169" cy="89187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3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92278F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Current Issues</a:t>
            </a: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847826" y="2598004"/>
            <a:ext cx="5640169" cy="1815727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Lack of structured leadership programs, inconsistent training, limited growth opportunities, and resistance to change among senior leaders.</a:t>
            </a: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214402" y="4595984"/>
            <a:ext cx="385879" cy="363700"/>
          </a:xfrm>
          <a:custGeom>
            <a:avLst/>
            <a:gdLst>
              <a:gd name="connsiteX0" fmla="*/ 1110072 w 1498885"/>
              <a:gd name="connsiteY0" fmla="*/ 1039039 h 1412736"/>
              <a:gd name="connsiteX1" fmla="*/ 1149511 w 1498885"/>
              <a:gd name="connsiteY1" fmla="*/ 1055363 h 1412736"/>
              <a:gd name="connsiteX2" fmla="*/ 1371451 w 1498885"/>
              <a:gd name="connsiteY2" fmla="*/ 1277303 h 1412736"/>
              <a:gd name="connsiteX3" fmla="*/ 1371451 w 1498885"/>
              <a:gd name="connsiteY3" fmla="*/ 1356182 h 1412736"/>
              <a:gd name="connsiteX4" fmla="*/ 1332012 w 1498885"/>
              <a:gd name="connsiteY4" fmla="*/ 1372553 h 1412736"/>
              <a:gd name="connsiteX5" fmla="*/ 1292572 w 1498885"/>
              <a:gd name="connsiteY5" fmla="*/ 1356182 h 1412736"/>
              <a:gd name="connsiteX6" fmla="*/ 1070632 w 1498885"/>
              <a:gd name="connsiteY6" fmla="*/ 1134242 h 1412736"/>
              <a:gd name="connsiteX7" fmla="*/ 1070632 w 1498885"/>
              <a:gd name="connsiteY7" fmla="*/ 1055363 h 1412736"/>
              <a:gd name="connsiteX8" fmla="*/ 1110072 w 1498885"/>
              <a:gd name="connsiteY8" fmla="*/ 1039039 h 1412736"/>
              <a:gd name="connsiteX9" fmla="*/ 1110072 w 1498885"/>
              <a:gd name="connsiteY9" fmla="*/ 705989 h 1412736"/>
              <a:gd name="connsiteX10" fmla="*/ 1443075 w 1498885"/>
              <a:gd name="connsiteY10" fmla="*/ 705989 h 1412736"/>
              <a:gd name="connsiteX11" fmla="*/ 1498885 w 1498885"/>
              <a:gd name="connsiteY11" fmla="*/ 761800 h 1412736"/>
              <a:gd name="connsiteX12" fmla="*/ 1443075 w 1498885"/>
              <a:gd name="connsiteY12" fmla="*/ 817611 h 1412736"/>
              <a:gd name="connsiteX13" fmla="*/ 1110072 w 1498885"/>
              <a:gd name="connsiteY13" fmla="*/ 817611 h 1412736"/>
              <a:gd name="connsiteX14" fmla="*/ 1054261 w 1498885"/>
              <a:gd name="connsiteY14" fmla="*/ 761800 h 1412736"/>
              <a:gd name="connsiteX15" fmla="*/ 1110072 w 1498885"/>
              <a:gd name="connsiteY15" fmla="*/ 705989 h 1412736"/>
              <a:gd name="connsiteX16" fmla="*/ 1332012 w 1498885"/>
              <a:gd name="connsiteY16" fmla="*/ 151093 h 1412736"/>
              <a:gd name="connsiteX17" fmla="*/ 1371451 w 1498885"/>
              <a:gd name="connsiteY17" fmla="*/ 167418 h 1412736"/>
              <a:gd name="connsiteX18" fmla="*/ 1371451 w 1498885"/>
              <a:gd name="connsiteY18" fmla="*/ 246297 h 1412736"/>
              <a:gd name="connsiteX19" fmla="*/ 1149511 w 1498885"/>
              <a:gd name="connsiteY19" fmla="*/ 468236 h 1412736"/>
              <a:gd name="connsiteX20" fmla="*/ 1110072 w 1498885"/>
              <a:gd name="connsiteY20" fmla="*/ 484608 h 1412736"/>
              <a:gd name="connsiteX21" fmla="*/ 1070632 w 1498885"/>
              <a:gd name="connsiteY21" fmla="*/ 468236 h 1412736"/>
              <a:gd name="connsiteX22" fmla="*/ 1070632 w 1498885"/>
              <a:gd name="connsiteY22" fmla="*/ 389358 h 1412736"/>
              <a:gd name="connsiteX23" fmla="*/ 1292572 w 1498885"/>
              <a:gd name="connsiteY23" fmla="*/ 167418 h 1412736"/>
              <a:gd name="connsiteX24" fmla="*/ 1332012 w 1498885"/>
              <a:gd name="connsiteY24" fmla="*/ 151093 h 1412736"/>
              <a:gd name="connsiteX25" fmla="*/ 709724 w 1498885"/>
              <a:gd name="connsiteY25" fmla="*/ 111607 h 1412736"/>
              <a:gd name="connsiteX26" fmla="*/ 649635 w 1498885"/>
              <a:gd name="connsiteY26" fmla="*/ 127420 h 1412736"/>
              <a:gd name="connsiteX27" fmla="*/ 174129 w 1498885"/>
              <a:gd name="connsiteY27" fmla="*/ 394752 h 1412736"/>
              <a:gd name="connsiteX28" fmla="*/ 111621 w 1498885"/>
              <a:gd name="connsiteY28" fmla="*/ 501536 h 1412736"/>
              <a:gd name="connsiteX29" fmla="*/ 111621 w 1498885"/>
              <a:gd name="connsiteY29" fmla="*/ 910814 h 1412736"/>
              <a:gd name="connsiteX30" fmla="*/ 174129 w 1498885"/>
              <a:gd name="connsiteY30" fmla="*/ 1017598 h 1412736"/>
              <a:gd name="connsiteX31" fmla="*/ 649821 w 1498885"/>
              <a:gd name="connsiteY31" fmla="*/ 1284930 h 1412736"/>
              <a:gd name="connsiteX32" fmla="*/ 771674 w 1498885"/>
              <a:gd name="connsiteY32" fmla="*/ 1283814 h 1412736"/>
              <a:gd name="connsiteX33" fmla="*/ 832321 w 1498885"/>
              <a:gd name="connsiteY33" fmla="*/ 1178146 h 1412736"/>
              <a:gd name="connsiteX34" fmla="*/ 832321 w 1498885"/>
              <a:gd name="connsiteY34" fmla="*/ 234204 h 1412736"/>
              <a:gd name="connsiteX35" fmla="*/ 771674 w 1498885"/>
              <a:gd name="connsiteY35" fmla="*/ 128536 h 1412736"/>
              <a:gd name="connsiteX36" fmla="*/ 709724 w 1498885"/>
              <a:gd name="connsiteY36" fmla="*/ 111607 h 1412736"/>
              <a:gd name="connsiteX37" fmla="*/ 711864 w 1498885"/>
              <a:gd name="connsiteY37" fmla="*/ 9 h 1412736"/>
              <a:gd name="connsiteX38" fmla="*/ 828043 w 1498885"/>
              <a:gd name="connsiteY38" fmla="*/ 32356 h 1412736"/>
              <a:gd name="connsiteX39" fmla="*/ 943942 w 1498885"/>
              <a:gd name="connsiteY39" fmla="*/ 234390 h 1412736"/>
              <a:gd name="connsiteX40" fmla="*/ 943942 w 1498885"/>
              <a:gd name="connsiteY40" fmla="*/ 1178518 h 1412736"/>
              <a:gd name="connsiteX41" fmla="*/ 828043 w 1498885"/>
              <a:gd name="connsiteY41" fmla="*/ 1380552 h 1412736"/>
              <a:gd name="connsiteX42" fmla="*/ 709910 w 1498885"/>
              <a:gd name="connsiteY42" fmla="*/ 1412736 h 1412736"/>
              <a:gd name="connsiteX43" fmla="*/ 595126 w 1498885"/>
              <a:gd name="connsiteY43" fmla="*/ 1382413 h 1412736"/>
              <a:gd name="connsiteX44" fmla="*/ 119435 w 1498885"/>
              <a:gd name="connsiteY44" fmla="*/ 1115080 h 1412736"/>
              <a:gd name="connsiteX45" fmla="*/ 0 w 1498885"/>
              <a:gd name="connsiteY45" fmla="*/ 911000 h 1412736"/>
              <a:gd name="connsiteX46" fmla="*/ 0 w 1498885"/>
              <a:gd name="connsiteY46" fmla="*/ 501722 h 1412736"/>
              <a:gd name="connsiteX47" fmla="*/ 119435 w 1498885"/>
              <a:gd name="connsiteY47" fmla="*/ 297642 h 1412736"/>
              <a:gd name="connsiteX48" fmla="*/ 595126 w 1498885"/>
              <a:gd name="connsiteY48" fmla="*/ 30309 h 1412736"/>
              <a:gd name="connsiteX49" fmla="*/ 711864 w 1498885"/>
              <a:gd name="connsiteY49" fmla="*/ 9 h 1412736"/>
            </a:gdLst>
            <a:ahLst/>
            <a:cxnLst/>
            <a:rect l="l" t="t" r="r" b="b"/>
            <a:pathLst>
              <a:path w="1498885" h="1412736">
                <a:moveTo>
                  <a:pt x="1110072" y="1039039"/>
                </a:moveTo>
                <a:cubicBezTo>
                  <a:pt x="1124350" y="1039039"/>
                  <a:pt x="1138628" y="1044480"/>
                  <a:pt x="1149511" y="1055363"/>
                </a:cubicBezTo>
                <a:lnTo>
                  <a:pt x="1371451" y="1277303"/>
                </a:lnTo>
                <a:cubicBezTo>
                  <a:pt x="1393217" y="1299070"/>
                  <a:pt x="1393217" y="1334416"/>
                  <a:pt x="1371451" y="1356182"/>
                </a:cubicBezTo>
                <a:cubicBezTo>
                  <a:pt x="1360661" y="1366972"/>
                  <a:pt x="1346336" y="1372553"/>
                  <a:pt x="1332012" y="1372553"/>
                </a:cubicBezTo>
                <a:cubicBezTo>
                  <a:pt x="1317687" y="1372553"/>
                  <a:pt x="1303362" y="1367158"/>
                  <a:pt x="1292572" y="1356182"/>
                </a:cubicBezTo>
                <a:lnTo>
                  <a:pt x="1070632" y="1134242"/>
                </a:lnTo>
                <a:cubicBezTo>
                  <a:pt x="1048866" y="1112476"/>
                  <a:pt x="1048866" y="1077130"/>
                  <a:pt x="1070632" y="1055363"/>
                </a:cubicBezTo>
                <a:cubicBezTo>
                  <a:pt x="1081515" y="1044480"/>
                  <a:pt x="1095793" y="1039039"/>
                  <a:pt x="1110072" y="1039039"/>
                </a:cubicBezTo>
                <a:close/>
                <a:moveTo>
                  <a:pt x="1110072" y="705989"/>
                </a:moveTo>
                <a:lnTo>
                  <a:pt x="1443075" y="705989"/>
                </a:lnTo>
                <a:cubicBezTo>
                  <a:pt x="1473956" y="705989"/>
                  <a:pt x="1498885" y="730918"/>
                  <a:pt x="1498885" y="761800"/>
                </a:cubicBezTo>
                <a:cubicBezTo>
                  <a:pt x="1498885" y="792682"/>
                  <a:pt x="1473770" y="817611"/>
                  <a:pt x="1443075" y="817611"/>
                </a:cubicBezTo>
                <a:lnTo>
                  <a:pt x="1110072" y="817611"/>
                </a:lnTo>
                <a:cubicBezTo>
                  <a:pt x="1079190" y="817611"/>
                  <a:pt x="1054261" y="792682"/>
                  <a:pt x="1054261" y="761800"/>
                </a:cubicBezTo>
                <a:cubicBezTo>
                  <a:pt x="1054261" y="730918"/>
                  <a:pt x="1079190" y="705989"/>
                  <a:pt x="1110072" y="705989"/>
                </a:cubicBezTo>
                <a:close/>
                <a:moveTo>
                  <a:pt x="1332012" y="151093"/>
                </a:moveTo>
                <a:cubicBezTo>
                  <a:pt x="1346290" y="151093"/>
                  <a:pt x="1360568" y="156535"/>
                  <a:pt x="1371451" y="167418"/>
                </a:cubicBezTo>
                <a:cubicBezTo>
                  <a:pt x="1393217" y="189184"/>
                  <a:pt x="1393217" y="224530"/>
                  <a:pt x="1371451" y="246297"/>
                </a:cubicBezTo>
                <a:lnTo>
                  <a:pt x="1149511" y="468236"/>
                </a:lnTo>
                <a:cubicBezTo>
                  <a:pt x="1138721" y="479213"/>
                  <a:pt x="1124396" y="484608"/>
                  <a:pt x="1110072" y="484608"/>
                </a:cubicBezTo>
                <a:cubicBezTo>
                  <a:pt x="1095747" y="484608"/>
                  <a:pt x="1081422" y="479213"/>
                  <a:pt x="1070632" y="468236"/>
                </a:cubicBezTo>
                <a:cubicBezTo>
                  <a:pt x="1048866" y="446470"/>
                  <a:pt x="1048866" y="411124"/>
                  <a:pt x="1070632" y="389358"/>
                </a:cubicBezTo>
                <a:lnTo>
                  <a:pt x="1292572" y="167418"/>
                </a:lnTo>
                <a:cubicBezTo>
                  <a:pt x="1303455" y="156535"/>
                  <a:pt x="1317733" y="151093"/>
                  <a:pt x="1332012" y="151093"/>
                </a:cubicBezTo>
                <a:close/>
                <a:moveTo>
                  <a:pt x="709724" y="111607"/>
                </a:moveTo>
                <a:cubicBezTo>
                  <a:pt x="689074" y="111607"/>
                  <a:pt x="668610" y="116816"/>
                  <a:pt x="649635" y="127420"/>
                </a:cubicBezTo>
                <a:lnTo>
                  <a:pt x="174129" y="394752"/>
                </a:lnTo>
                <a:cubicBezTo>
                  <a:pt x="135620" y="416332"/>
                  <a:pt x="111621" y="457260"/>
                  <a:pt x="111621" y="501536"/>
                </a:cubicBezTo>
                <a:lnTo>
                  <a:pt x="111621" y="910814"/>
                </a:lnTo>
                <a:cubicBezTo>
                  <a:pt x="111621" y="955090"/>
                  <a:pt x="135620" y="996018"/>
                  <a:pt x="174129" y="1017598"/>
                </a:cubicBezTo>
                <a:lnTo>
                  <a:pt x="649821" y="1284930"/>
                </a:lnTo>
                <a:cubicBezTo>
                  <a:pt x="688144" y="1306510"/>
                  <a:pt x="733723" y="1306138"/>
                  <a:pt x="771674" y="1283814"/>
                </a:cubicBezTo>
                <a:cubicBezTo>
                  <a:pt x="809625" y="1261676"/>
                  <a:pt x="832321" y="1222050"/>
                  <a:pt x="832321" y="1178146"/>
                </a:cubicBezTo>
                <a:lnTo>
                  <a:pt x="832321" y="234204"/>
                </a:lnTo>
                <a:cubicBezTo>
                  <a:pt x="832321" y="190113"/>
                  <a:pt x="809625" y="150674"/>
                  <a:pt x="771674" y="128536"/>
                </a:cubicBezTo>
                <a:cubicBezTo>
                  <a:pt x="752326" y="117188"/>
                  <a:pt x="731118" y="111607"/>
                  <a:pt x="709724" y="111607"/>
                </a:cubicBezTo>
                <a:close/>
                <a:moveTo>
                  <a:pt x="711864" y="9"/>
                </a:moveTo>
                <a:cubicBezTo>
                  <a:pt x="751861" y="358"/>
                  <a:pt x="791766" y="11148"/>
                  <a:pt x="828043" y="32356"/>
                </a:cubicBezTo>
                <a:cubicBezTo>
                  <a:pt x="900596" y="74772"/>
                  <a:pt x="943942" y="150302"/>
                  <a:pt x="943942" y="234390"/>
                </a:cubicBezTo>
                <a:lnTo>
                  <a:pt x="943942" y="1178518"/>
                </a:lnTo>
                <a:cubicBezTo>
                  <a:pt x="943942" y="1262606"/>
                  <a:pt x="900596" y="1338136"/>
                  <a:pt x="828043" y="1380552"/>
                </a:cubicBezTo>
                <a:cubicBezTo>
                  <a:pt x="791208" y="1401946"/>
                  <a:pt x="750466" y="1412736"/>
                  <a:pt x="709910" y="1412736"/>
                </a:cubicBezTo>
                <a:cubicBezTo>
                  <a:pt x="670471" y="1412736"/>
                  <a:pt x="631217" y="1402691"/>
                  <a:pt x="595126" y="1382413"/>
                </a:cubicBezTo>
                <a:lnTo>
                  <a:pt x="119435" y="1115080"/>
                </a:lnTo>
                <a:cubicBezTo>
                  <a:pt x="45765" y="1073594"/>
                  <a:pt x="0" y="995460"/>
                  <a:pt x="0" y="911000"/>
                </a:cubicBezTo>
                <a:lnTo>
                  <a:pt x="0" y="501722"/>
                </a:lnTo>
                <a:cubicBezTo>
                  <a:pt x="0" y="417262"/>
                  <a:pt x="45765" y="338942"/>
                  <a:pt x="119435" y="297642"/>
                </a:cubicBezTo>
                <a:lnTo>
                  <a:pt x="595126" y="30309"/>
                </a:lnTo>
                <a:cubicBezTo>
                  <a:pt x="631775" y="9752"/>
                  <a:pt x="671866" y="-340"/>
                  <a:pt x="711864" y="9"/>
                </a:cubicBez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2686862" y="4595984"/>
            <a:ext cx="335751" cy="363700"/>
          </a:xfrm>
          <a:custGeom>
            <a:avLst/>
            <a:gdLst>
              <a:gd name="connsiteX0" fmla="*/ 712625 w 1425436"/>
              <a:gd name="connsiteY0" fmla="*/ 111621 h 1544091"/>
              <a:gd name="connsiteX1" fmla="*/ 902567 w 1425436"/>
              <a:gd name="connsiteY1" fmla="*/ 190314 h 1544091"/>
              <a:gd name="connsiteX2" fmla="*/ 981260 w 1425436"/>
              <a:gd name="connsiteY2" fmla="*/ 380256 h 1544091"/>
              <a:gd name="connsiteX3" fmla="*/ 902567 w 1425436"/>
              <a:gd name="connsiteY3" fmla="*/ 570198 h 1544091"/>
              <a:gd name="connsiteX4" fmla="*/ 712625 w 1425436"/>
              <a:gd name="connsiteY4" fmla="*/ 648891 h 1544091"/>
              <a:gd name="connsiteX5" fmla="*/ 522684 w 1425436"/>
              <a:gd name="connsiteY5" fmla="*/ 570198 h 1544091"/>
              <a:gd name="connsiteX6" fmla="*/ 444177 w 1425436"/>
              <a:gd name="connsiteY6" fmla="*/ 380070 h 1544091"/>
              <a:gd name="connsiteX7" fmla="*/ 522870 w 1425436"/>
              <a:gd name="connsiteY7" fmla="*/ 190128 h 1544091"/>
              <a:gd name="connsiteX8" fmla="*/ 712625 w 1425436"/>
              <a:gd name="connsiteY8" fmla="*/ 111621 h 1544091"/>
              <a:gd name="connsiteX9" fmla="*/ 712625 w 1425436"/>
              <a:gd name="connsiteY9" fmla="*/ 0 h 1544091"/>
              <a:gd name="connsiteX10" fmla="*/ 332556 w 1425436"/>
              <a:gd name="connsiteY10" fmla="*/ 380070 h 1544091"/>
              <a:gd name="connsiteX11" fmla="*/ 712625 w 1425436"/>
              <a:gd name="connsiteY11" fmla="*/ 760140 h 1544091"/>
              <a:gd name="connsiteX12" fmla="*/ 1092695 w 1425436"/>
              <a:gd name="connsiteY12" fmla="*/ 380070 h 1544091"/>
              <a:gd name="connsiteX13" fmla="*/ 712625 w 1425436"/>
              <a:gd name="connsiteY13" fmla="*/ 0 h 1544091"/>
              <a:gd name="connsiteX14" fmla="*/ 712625 w 1425436"/>
              <a:gd name="connsiteY14" fmla="*/ 943012 h 1544091"/>
              <a:gd name="connsiteX15" fmla="*/ 978842 w 1425436"/>
              <a:gd name="connsiteY15" fmla="*/ 976685 h 1544091"/>
              <a:gd name="connsiteX16" fmla="*/ 1146087 w 1425436"/>
              <a:gd name="connsiteY16" fmla="*/ 1059470 h 1544091"/>
              <a:gd name="connsiteX17" fmla="*/ 1248593 w 1425436"/>
              <a:gd name="connsiteY17" fmla="*/ 1174440 h 1544091"/>
              <a:gd name="connsiteX18" fmla="*/ 1310356 w 1425436"/>
              <a:gd name="connsiteY18" fmla="*/ 1316385 h 1544091"/>
              <a:gd name="connsiteX19" fmla="*/ 1296590 w 1425436"/>
              <a:gd name="connsiteY19" fmla="*/ 1390241 h 1544091"/>
              <a:gd name="connsiteX20" fmla="*/ 1208595 w 1425436"/>
              <a:gd name="connsiteY20" fmla="*/ 1432285 h 1544091"/>
              <a:gd name="connsiteX21" fmla="*/ 216842 w 1425436"/>
              <a:gd name="connsiteY21" fmla="*/ 1432285 h 1544091"/>
              <a:gd name="connsiteX22" fmla="*/ 128847 w 1425436"/>
              <a:gd name="connsiteY22" fmla="*/ 1390241 h 1544091"/>
              <a:gd name="connsiteX23" fmla="*/ 115081 w 1425436"/>
              <a:gd name="connsiteY23" fmla="*/ 1316385 h 1544091"/>
              <a:gd name="connsiteX24" fmla="*/ 176844 w 1425436"/>
              <a:gd name="connsiteY24" fmla="*/ 1174440 h 1544091"/>
              <a:gd name="connsiteX25" fmla="*/ 279350 w 1425436"/>
              <a:gd name="connsiteY25" fmla="*/ 1059470 h 1544091"/>
              <a:gd name="connsiteX26" fmla="*/ 446595 w 1425436"/>
              <a:gd name="connsiteY26" fmla="*/ 976685 h 1544091"/>
              <a:gd name="connsiteX27" fmla="*/ 712625 w 1425436"/>
              <a:gd name="connsiteY27" fmla="*/ 943012 h 1544091"/>
              <a:gd name="connsiteX28" fmla="*/ 712625 w 1425436"/>
              <a:gd name="connsiteY28" fmla="*/ 831391 h 1544091"/>
              <a:gd name="connsiteX29" fmla="*/ 8296 w 1425436"/>
              <a:gd name="connsiteY29" fmla="*/ 1284387 h 1544091"/>
              <a:gd name="connsiteX30" fmla="*/ 216842 w 1425436"/>
              <a:gd name="connsiteY30" fmla="*/ 1544092 h 1544091"/>
              <a:gd name="connsiteX31" fmla="*/ 1208595 w 1425436"/>
              <a:gd name="connsiteY31" fmla="*/ 1544092 h 1544091"/>
              <a:gd name="connsiteX32" fmla="*/ 1417141 w 1425436"/>
              <a:gd name="connsiteY32" fmla="*/ 1284387 h 1544091"/>
              <a:gd name="connsiteX33" fmla="*/ 712625 w 1425436"/>
              <a:gd name="connsiteY33" fmla="*/ 831391 h 1544091"/>
            </a:gdLst>
            <a:ahLst/>
            <a:cxnLst/>
            <a:rect l="l" t="t" r="r" b="b"/>
            <a:pathLst>
              <a:path w="1425436" h="1544091">
                <a:moveTo>
                  <a:pt x="712625" y="111621"/>
                </a:moveTo>
                <a:cubicBezTo>
                  <a:pt x="784435" y="111621"/>
                  <a:pt x="851780" y="139526"/>
                  <a:pt x="902567" y="190314"/>
                </a:cubicBezTo>
                <a:cubicBezTo>
                  <a:pt x="953355" y="241102"/>
                  <a:pt x="981260" y="308446"/>
                  <a:pt x="981260" y="380256"/>
                </a:cubicBezTo>
                <a:cubicBezTo>
                  <a:pt x="981260" y="452065"/>
                  <a:pt x="953355" y="519410"/>
                  <a:pt x="902567" y="570198"/>
                </a:cubicBezTo>
                <a:cubicBezTo>
                  <a:pt x="851780" y="620985"/>
                  <a:pt x="784435" y="648891"/>
                  <a:pt x="712625" y="648891"/>
                </a:cubicBezTo>
                <a:cubicBezTo>
                  <a:pt x="640816" y="648891"/>
                  <a:pt x="573471" y="620985"/>
                  <a:pt x="522684" y="570198"/>
                </a:cubicBezTo>
                <a:cubicBezTo>
                  <a:pt x="472082" y="519224"/>
                  <a:pt x="444177" y="451693"/>
                  <a:pt x="444177" y="380070"/>
                </a:cubicBezTo>
                <a:cubicBezTo>
                  <a:pt x="444177" y="308446"/>
                  <a:pt x="472082" y="240916"/>
                  <a:pt x="522870" y="190128"/>
                </a:cubicBezTo>
                <a:cubicBezTo>
                  <a:pt x="573471" y="139526"/>
                  <a:pt x="641002" y="111621"/>
                  <a:pt x="712625" y="111621"/>
                </a:cubicBezTo>
                <a:moveTo>
                  <a:pt x="712625" y="0"/>
                </a:moveTo>
                <a:cubicBezTo>
                  <a:pt x="502778" y="0"/>
                  <a:pt x="332556" y="170036"/>
                  <a:pt x="332556" y="380070"/>
                </a:cubicBezTo>
                <a:cubicBezTo>
                  <a:pt x="332556" y="589917"/>
                  <a:pt x="502778" y="760140"/>
                  <a:pt x="712625" y="760140"/>
                </a:cubicBezTo>
                <a:cubicBezTo>
                  <a:pt x="922473" y="760140"/>
                  <a:pt x="1092695" y="589917"/>
                  <a:pt x="1092695" y="380070"/>
                </a:cubicBezTo>
                <a:cubicBezTo>
                  <a:pt x="1092881" y="170036"/>
                  <a:pt x="922659" y="0"/>
                  <a:pt x="712625" y="0"/>
                </a:cubicBezTo>
                <a:close/>
                <a:moveTo>
                  <a:pt x="712625" y="943012"/>
                </a:moveTo>
                <a:cubicBezTo>
                  <a:pt x="813643" y="943012"/>
                  <a:pt x="903126" y="954360"/>
                  <a:pt x="978842" y="976685"/>
                </a:cubicBezTo>
                <a:cubicBezTo>
                  <a:pt x="1043582" y="995846"/>
                  <a:pt x="1099951" y="1023752"/>
                  <a:pt x="1146087" y="1059470"/>
                </a:cubicBezTo>
                <a:cubicBezTo>
                  <a:pt x="1186829" y="1091096"/>
                  <a:pt x="1220315" y="1128675"/>
                  <a:pt x="1248593" y="1174440"/>
                </a:cubicBezTo>
                <a:cubicBezTo>
                  <a:pt x="1273708" y="1215368"/>
                  <a:pt x="1293985" y="1261877"/>
                  <a:pt x="1310356" y="1316385"/>
                </a:cubicBezTo>
                <a:cubicBezTo>
                  <a:pt x="1320774" y="1350801"/>
                  <a:pt x="1306264" y="1377404"/>
                  <a:pt x="1296590" y="1390241"/>
                </a:cubicBezTo>
                <a:cubicBezTo>
                  <a:pt x="1276684" y="1417030"/>
                  <a:pt x="1244686" y="1432285"/>
                  <a:pt x="1208595" y="1432285"/>
                </a:cubicBezTo>
                <a:lnTo>
                  <a:pt x="216842" y="1432285"/>
                </a:lnTo>
                <a:cubicBezTo>
                  <a:pt x="180937" y="1432285"/>
                  <a:pt x="148753" y="1417030"/>
                  <a:pt x="128847" y="1390241"/>
                </a:cubicBezTo>
                <a:cubicBezTo>
                  <a:pt x="119359" y="1377404"/>
                  <a:pt x="104849" y="1350801"/>
                  <a:pt x="115081" y="1316385"/>
                </a:cubicBezTo>
                <a:cubicBezTo>
                  <a:pt x="131452" y="1261877"/>
                  <a:pt x="151543" y="1215368"/>
                  <a:pt x="176844" y="1174440"/>
                </a:cubicBezTo>
                <a:cubicBezTo>
                  <a:pt x="204936" y="1128675"/>
                  <a:pt x="238422" y="1090910"/>
                  <a:pt x="279350" y="1059470"/>
                </a:cubicBezTo>
                <a:cubicBezTo>
                  <a:pt x="325486" y="1023752"/>
                  <a:pt x="381855" y="995846"/>
                  <a:pt x="446595" y="976685"/>
                </a:cubicBezTo>
                <a:cubicBezTo>
                  <a:pt x="522125" y="954360"/>
                  <a:pt x="611794" y="943012"/>
                  <a:pt x="712625" y="943012"/>
                </a:cubicBezTo>
                <a:moveTo>
                  <a:pt x="712625" y="831391"/>
                </a:moveTo>
                <a:cubicBezTo>
                  <a:pt x="244561" y="831391"/>
                  <a:pt x="77501" y="1053331"/>
                  <a:pt x="8296" y="1284387"/>
                </a:cubicBezTo>
                <a:cubicBezTo>
                  <a:pt x="-30771" y="1414611"/>
                  <a:pt x="73037" y="1544092"/>
                  <a:pt x="216842" y="1544092"/>
                </a:cubicBezTo>
                <a:lnTo>
                  <a:pt x="1208595" y="1544092"/>
                </a:lnTo>
                <a:cubicBezTo>
                  <a:pt x="1352400" y="1544092"/>
                  <a:pt x="1456208" y="1414611"/>
                  <a:pt x="1417141" y="1284387"/>
                </a:cubicBezTo>
                <a:cubicBezTo>
                  <a:pt x="1347750" y="1053331"/>
                  <a:pt x="1180690" y="831391"/>
                  <a:pt x="712625" y="831391"/>
                </a:cubicBez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4114220" y="4595984"/>
            <a:ext cx="375826" cy="363700"/>
          </a:xfrm>
          <a:custGeom>
            <a:avLst/>
            <a:gdLst>
              <a:gd name="connsiteX0" fmla="*/ 695958 w 1660735"/>
              <a:gd name="connsiteY0" fmla="*/ 752512 h 1607157"/>
              <a:gd name="connsiteX1" fmla="*/ 376349 w 1660735"/>
              <a:gd name="connsiteY1" fmla="*/ 752512 h 1607157"/>
              <a:gd name="connsiteX2" fmla="*/ 110505 w 1660735"/>
              <a:gd name="connsiteY2" fmla="*/ 642007 h 1607157"/>
              <a:gd name="connsiteX3" fmla="*/ 0 w 1660735"/>
              <a:gd name="connsiteY3" fmla="*/ 376349 h 1607157"/>
              <a:gd name="connsiteX4" fmla="*/ 110505 w 1660735"/>
              <a:gd name="connsiteY4" fmla="*/ 110505 h 1607157"/>
              <a:gd name="connsiteX5" fmla="*/ 376349 w 1660735"/>
              <a:gd name="connsiteY5" fmla="*/ 0 h 1607157"/>
              <a:gd name="connsiteX6" fmla="*/ 642193 w 1660735"/>
              <a:gd name="connsiteY6" fmla="*/ 110505 h 1607157"/>
              <a:gd name="connsiteX7" fmla="*/ 752698 w 1660735"/>
              <a:gd name="connsiteY7" fmla="*/ 376349 h 1607157"/>
              <a:gd name="connsiteX8" fmla="*/ 752698 w 1660735"/>
              <a:gd name="connsiteY8" fmla="*/ 695958 h 1607157"/>
              <a:gd name="connsiteX9" fmla="*/ 695958 w 1660735"/>
              <a:gd name="connsiteY9" fmla="*/ 752512 h 1607157"/>
              <a:gd name="connsiteX10" fmla="*/ 376349 w 1660735"/>
              <a:gd name="connsiteY10" fmla="*/ 111621 h 1607157"/>
              <a:gd name="connsiteX11" fmla="*/ 111621 w 1660735"/>
              <a:gd name="connsiteY11" fmla="*/ 376349 h 1607157"/>
              <a:gd name="connsiteX12" fmla="*/ 376349 w 1660735"/>
              <a:gd name="connsiteY12" fmla="*/ 641077 h 1607157"/>
              <a:gd name="connsiteX13" fmla="*/ 641077 w 1660735"/>
              <a:gd name="connsiteY13" fmla="*/ 641077 h 1607157"/>
              <a:gd name="connsiteX14" fmla="*/ 641077 w 1660735"/>
              <a:gd name="connsiteY14" fmla="*/ 376349 h 1607157"/>
              <a:gd name="connsiteX15" fmla="*/ 376349 w 1660735"/>
              <a:gd name="connsiteY15" fmla="*/ 111621 h 1607157"/>
              <a:gd name="connsiteX16" fmla="*/ 1284201 w 1660735"/>
              <a:gd name="connsiteY16" fmla="*/ 752512 h 1607157"/>
              <a:gd name="connsiteX17" fmla="*/ 964592 w 1660735"/>
              <a:gd name="connsiteY17" fmla="*/ 752512 h 1607157"/>
              <a:gd name="connsiteX18" fmla="*/ 908038 w 1660735"/>
              <a:gd name="connsiteY18" fmla="*/ 695958 h 1607157"/>
              <a:gd name="connsiteX19" fmla="*/ 908038 w 1660735"/>
              <a:gd name="connsiteY19" fmla="*/ 376349 h 1607157"/>
              <a:gd name="connsiteX20" fmla="*/ 1018543 w 1660735"/>
              <a:gd name="connsiteY20" fmla="*/ 110505 h 1607157"/>
              <a:gd name="connsiteX21" fmla="*/ 1284387 w 1660735"/>
              <a:gd name="connsiteY21" fmla="*/ 0 h 1607157"/>
              <a:gd name="connsiteX22" fmla="*/ 1550231 w 1660735"/>
              <a:gd name="connsiteY22" fmla="*/ 110505 h 1607157"/>
              <a:gd name="connsiteX23" fmla="*/ 1660736 w 1660735"/>
              <a:gd name="connsiteY23" fmla="*/ 376349 h 1607157"/>
              <a:gd name="connsiteX24" fmla="*/ 1550231 w 1660735"/>
              <a:gd name="connsiteY24" fmla="*/ 642193 h 1607157"/>
              <a:gd name="connsiteX25" fmla="*/ 1284201 w 1660735"/>
              <a:gd name="connsiteY25" fmla="*/ 752512 h 1607157"/>
              <a:gd name="connsiteX26" fmla="*/ 1019659 w 1660735"/>
              <a:gd name="connsiteY26" fmla="*/ 640891 h 1607157"/>
              <a:gd name="connsiteX27" fmla="*/ 1284387 w 1660735"/>
              <a:gd name="connsiteY27" fmla="*/ 640891 h 1607157"/>
              <a:gd name="connsiteX28" fmla="*/ 1549115 w 1660735"/>
              <a:gd name="connsiteY28" fmla="*/ 376163 h 1607157"/>
              <a:gd name="connsiteX29" fmla="*/ 1284387 w 1660735"/>
              <a:gd name="connsiteY29" fmla="*/ 111435 h 1607157"/>
              <a:gd name="connsiteX30" fmla="*/ 1019659 w 1660735"/>
              <a:gd name="connsiteY30" fmla="*/ 376163 h 1607157"/>
              <a:gd name="connsiteX31" fmla="*/ 1019659 w 1660735"/>
              <a:gd name="connsiteY31" fmla="*/ 640891 h 1607157"/>
              <a:gd name="connsiteX32" fmla="*/ 376349 w 1660735"/>
              <a:gd name="connsiteY32" fmla="*/ 1607158 h 1607157"/>
              <a:gd name="connsiteX33" fmla="*/ 110505 w 1660735"/>
              <a:gd name="connsiteY33" fmla="*/ 1496653 h 1607157"/>
              <a:gd name="connsiteX34" fmla="*/ 0 w 1660735"/>
              <a:gd name="connsiteY34" fmla="*/ 1230809 h 1607157"/>
              <a:gd name="connsiteX35" fmla="*/ 110505 w 1660735"/>
              <a:gd name="connsiteY35" fmla="*/ 964964 h 1607157"/>
              <a:gd name="connsiteX36" fmla="*/ 376349 w 1660735"/>
              <a:gd name="connsiteY36" fmla="*/ 854459 h 1607157"/>
              <a:gd name="connsiteX37" fmla="*/ 695958 w 1660735"/>
              <a:gd name="connsiteY37" fmla="*/ 854459 h 1607157"/>
              <a:gd name="connsiteX38" fmla="*/ 752512 w 1660735"/>
              <a:gd name="connsiteY38" fmla="*/ 911014 h 1607157"/>
              <a:gd name="connsiteX39" fmla="*/ 752512 w 1660735"/>
              <a:gd name="connsiteY39" fmla="*/ 1230623 h 1607157"/>
              <a:gd name="connsiteX40" fmla="*/ 642007 w 1660735"/>
              <a:gd name="connsiteY40" fmla="*/ 1496467 h 1607157"/>
              <a:gd name="connsiteX41" fmla="*/ 376349 w 1660735"/>
              <a:gd name="connsiteY41" fmla="*/ 1607158 h 1607157"/>
              <a:gd name="connsiteX42" fmla="*/ 376349 w 1660735"/>
              <a:gd name="connsiteY42" fmla="*/ 966267 h 1607157"/>
              <a:gd name="connsiteX43" fmla="*/ 111621 w 1660735"/>
              <a:gd name="connsiteY43" fmla="*/ 1230809 h 1607157"/>
              <a:gd name="connsiteX44" fmla="*/ 376349 w 1660735"/>
              <a:gd name="connsiteY44" fmla="*/ 1495537 h 1607157"/>
              <a:gd name="connsiteX45" fmla="*/ 641077 w 1660735"/>
              <a:gd name="connsiteY45" fmla="*/ 1230809 h 1607157"/>
              <a:gd name="connsiteX46" fmla="*/ 641077 w 1660735"/>
              <a:gd name="connsiteY46" fmla="*/ 966267 h 1607157"/>
              <a:gd name="connsiteX47" fmla="*/ 376349 w 1660735"/>
              <a:gd name="connsiteY47" fmla="*/ 966267 h 1607157"/>
              <a:gd name="connsiteX48" fmla="*/ 1284201 w 1660735"/>
              <a:gd name="connsiteY48" fmla="*/ 1607158 h 1607157"/>
              <a:gd name="connsiteX49" fmla="*/ 1018357 w 1660735"/>
              <a:gd name="connsiteY49" fmla="*/ 1496653 h 1607157"/>
              <a:gd name="connsiteX50" fmla="*/ 907852 w 1660735"/>
              <a:gd name="connsiteY50" fmla="*/ 1230809 h 1607157"/>
              <a:gd name="connsiteX51" fmla="*/ 907852 w 1660735"/>
              <a:gd name="connsiteY51" fmla="*/ 911200 h 1607157"/>
              <a:gd name="connsiteX52" fmla="*/ 964406 w 1660735"/>
              <a:gd name="connsiteY52" fmla="*/ 854646 h 1607157"/>
              <a:gd name="connsiteX53" fmla="*/ 1284015 w 1660735"/>
              <a:gd name="connsiteY53" fmla="*/ 854646 h 1607157"/>
              <a:gd name="connsiteX54" fmla="*/ 1549859 w 1660735"/>
              <a:gd name="connsiteY54" fmla="*/ 965150 h 1607157"/>
              <a:gd name="connsiteX55" fmla="*/ 1660364 w 1660735"/>
              <a:gd name="connsiteY55" fmla="*/ 1230995 h 1607157"/>
              <a:gd name="connsiteX56" fmla="*/ 1550045 w 1660735"/>
              <a:gd name="connsiteY56" fmla="*/ 1496653 h 1607157"/>
              <a:gd name="connsiteX57" fmla="*/ 1284201 w 1660735"/>
              <a:gd name="connsiteY57" fmla="*/ 1607158 h 1607157"/>
              <a:gd name="connsiteX58" fmla="*/ 1019659 w 1660735"/>
              <a:gd name="connsiteY58" fmla="*/ 966267 h 1607157"/>
              <a:gd name="connsiteX59" fmla="*/ 1019659 w 1660735"/>
              <a:gd name="connsiteY59" fmla="*/ 1230995 h 1607157"/>
              <a:gd name="connsiteX60" fmla="*/ 1284387 w 1660735"/>
              <a:gd name="connsiteY60" fmla="*/ 1495723 h 1607157"/>
              <a:gd name="connsiteX61" fmla="*/ 1549115 w 1660735"/>
              <a:gd name="connsiteY61" fmla="*/ 1230995 h 1607157"/>
              <a:gd name="connsiteX62" fmla="*/ 1284387 w 1660735"/>
              <a:gd name="connsiteY62" fmla="*/ 966267 h 1607157"/>
              <a:gd name="connsiteX63" fmla="*/ 1019659 w 1660735"/>
              <a:gd name="connsiteY63" fmla="*/ 966267 h 1607157"/>
            </a:gdLst>
            <a:ahLst/>
            <a:cxnLst/>
            <a:rect l="l" t="t" r="r" b="b"/>
            <a:pathLst>
              <a:path w="1660735" h="1607157">
                <a:moveTo>
                  <a:pt x="695958" y="752512"/>
                </a:moveTo>
                <a:lnTo>
                  <a:pt x="376349" y="752512"/>
                </a:lnTo>
                <a:cubicBezTo>
                  <a:pt x="276262" y="752512"/>
                  <a:pt x="181756" y="713259"/>
                  <a:pt x="110505" y="642007"/>
                </a:cubicBezTo>
                <a:cubicBezTo>
                  <a:pt x="39253" y="570756"/>
                  <a:pt x="0" y="476436"/>
                  <a:pt x="0" y="376349"/>
                </a:cubicBezTo>
                <a:cubicBezTo>
                  <a:pt x="0" y="276262"/>
                  <a:pt x="39253" y="181756"/>
                  <a:pt x="110505" y="110505"/>
                </a:cubicBezTo>
                <a:cubicBezTo>
                  <a:pt x="181756" y="39253"/>
                  <a:pt x="276076" y="0"/>
                  <a:pt x="376349" y="0"/>
                </a:cubicBezTo>
                <a:cubicBezTo>
                  <a:pt x="476436" y="0"/>
                  <a:pt x="570942" y="39253"/>
                  <a:pt x="642193" y="110505"/>
                </a:cubicBezTo>
                <a:cubicBezTo>
                  <a:pt x="713445" y="181756"/>
                  <a:pt x="752698" y="276076"/>
                  <a:pt x="752698" y="376349"/>
                </a:cubicBezTo>
                <a:lnTo>
                  <a:pt x="752698" y="695958"/>
                </a:lnTo>
                <a:cubicBezTo>
                  <a:pt x="752512" y="727211"/>
                  <a:pt x="727211" y="752512"/>
                  <a:pt x="695958" y="752512"/>
                </a:cubicBezTo>
                <a:close/>
                <a:moveTo>
                  <a:pt x="376349" y="111621"/>
                </a:moveTo>
                <a:cubicBezTo>
                  <a:pt x="230498" y="111621"/>
                  <a:pt x="111621" y="230312"/>
                  <a:pt x="111621" y="376349"/>
                </a:cubicBezTo>
                <a:cubicBezTo>
                  <a:pt x="111621" y="522201"/>
                  <a:pt x="230312" y="641077"/>
                  <a:pt x="376349" y="641077"/>
                </a:cubicBezTo>
                <a:lnTo>
                  <a:pt x="641077" y="641077"/>
                </a:lnTo>
                <a:lnTo>
                  <a:pt x="641077" y="376349"/>
                </a:lnTo>
                <a:cubicBezTo>
                  <a:pt x="640891" y="230312"/>
                  <a:pt x="522201" y="111621"/>
                  <a:pt x="376349" y="111621"/>
                </a:cubicBezTo>
                <a:close/>
                <a:moveTo>
                  <a:pt x="1284201" y="752512"/>
                </a:moveTo>
                <a:lnTo>
                  <a:pt x="964592" y="752512"/>
                </a:lnTo>
                <a:cubicBezTo>
                  <a:pt x="933338" y="752512"/>
                  <a:pt x="908038" y="727025"/>
                  <a:pt x="908038" y="695958"/>
                </a:cubicBezTo>
                <a:lnTo>
                  <a:pt x="908038" y="376349"/>
                </a:lnTo>
                <a:cubicBezTo>
                  <a:pt x="908038" y="276262"/>
                  <a:pt x="947291" y="181756"/>
                  <a:pt x="1018543" y="110505"/>
                </a:cubicBezTo>
                <a:cubicBezTo>
                  <a:pt x="1089794" y="39253"/>
                  <a:pt x="1184114" y="0"/>
                  <a:pt x="1284387" y="0"/>
                </a:cubicBezTo>
                <a:cubicBezTo>
                  <a:pt x="1384660" y="0"/>
                  <a:pt x="1478980" y="39253"/>
                  <a:pt x="1550231" y="110505"/>
                </a:cubicBezTo>
                <a:cubicBezTo>
                  <a:pt x="1621482" y="181756"/>
                  <a:pt x="1660736" y="276076"/>
                  <a:pt x="1660736" y="376349"/>
                </a:cubicBezTo>
                <a:cubicBezTo>
                  <a:pt x="1660736" y="476622"/>
                  <a:pt x="1621482" y="570942"/>
                  <a:pt x="1550231" y="642193"/>
                </a:cubicBezTo>
                <a:cubicBezTo>
                  <a:pt x="1478794" y="713259"/>
                  <a:pt x="1384288" y="752512"/>
                  <a:pt x="1284201" y="752512"/>
                </a:cubicBezTo>
                <a:close/>
                <a:moveTo>
                  <a:pt x="1019659" y="640891"/>
                </a:moveTo>
                <a:lnTo>
                  <a:pt x="1284387" y="640891"/>
                </a:lnTo>
                <a:cubicBezTo>
                  <a:pt x="1430238" y="640891"/>
                  <a:pt x="1549115" y="522201"/>
                  <a:pt x="1549115" y="376163"/>
                </a:cubicBezTo>
                <a:cubicBezTo>
                  <a:pt x="1549115" y="230312"/>
                  <a:pt x="1430424" y="111435"/>
                  <a:pt x="1284387" y="111435"/>
                </a:cubicBezTo>
                <a:cubicBezTo>
                  <a:pt x="1138349" y="111435"/>
                  <a:pt x="1019659" y="230125"/>
                  <a:pt x="1019659" y="376163"/>
                </a:cubicBezTo>
                <a:lnTo>
                  <a:pt x="1019659" y="640891"/>
                </a:lnTo>
                <a:close/>
                <a:moveTo>
                  <a:pt x="376349" y="1607158"/>
                </a:moveTo>
                <a:cubicBezTo>
                  <a:pt x="276262" y="1607158"/>
                  <a:pt x="181756" y="1567904"/>
                  <a:pt x="110505" y="1496653"/>
                </a:cubicBezTo>
                <a:cubicBezTo>
                  <a:pt x="39253" y="1425401"/>
                  <a:pt x="0" y="1330896"/>
                  <a:pt x="0" y="1230809"/>
                </a:cubicBezTo>
                <a:cubicBezTo>
                  <a:pt x="0" y="1130722"/>
                  <a:pt x="39253" y="1036216"/>
                  <a:pt x="110505" y="964964"/>
                </a:cubicBezTo>
                <a:cubicBezTo>
                  <a:pt x="181756" y="893713"/>
                  <a:pt x="276076" y="854459"/>
                  <a:pt x="376349" y="854459"/>
                </a:cubicBezTo>
                <a:lnTo>
                  <a:pt x="695958" y="854459"/>
                </a:lnTo>
                <a:cubicBezTo>
                  <a:pt x="727211" y="854459"/>
                  <a:pt x="752512" y="879760"/>
                  <a:pt x="752512" y="911014"/>
                </a:cubicBezTo>
                <a:lnTo>
                  <a:pt x="752512" y="1230623"/>
                </a:lnTo>
                <a:cubicBezTo>
                  <a:pt x="752512" y="1330709"/>
                  <a:pt x="713259" y="1425215"/>
                  <a:pt x="642007" y="1496467"/>
                </a:cubicBezTo>
                <a:cubicBezTo>
                  <a:pt x="570756" y="1567718"/>
                  <a:pt x="476436" y="1607158"/>
                  <a:pt x="376349" y="1607158"/>
                </a:cubicBezTo>
                <a:close/>
                <a:moveTo>
                  <a:pt x="376349" y="966267"/>
                </a:moveTo>
                <a:cubicBezTo>
                  <a:pt x="230312" y="966267"/>
                  <a:pt x="111621" y="1084957"/>
                  <a:pt x="111621" y="1230809"/>
                </a:cubicBezTo>
                <a:cubicBezTo>
                  <a:pt x="111621" y="1376660"/>
                  <a:pt x="230312" y="1495537"/>
                  <a:pt x="376349" y="1495537"/>
                </a:cubicBezTo>
                <a:cubicBezTo>
                  <a:pt x="522201" y="1495537"/>
                  <a:pt x="641077" y="1376846"/>
                  <a:pt x="641077" y="1230809"/>
                </a:cubicBezTo>
                <a:lnTo>
                  <a:pt x="641077" y="966267"/>
                </a:lnTo>
                <a:lnTo>
                  <a:pt x="376349" y="966267"/>
                </a:lnTo>
                <a:close/>
                <a:moveTo>
                  <a:pt x="1284201" y="1607158"/>
                </a:moveTo>
                <a:cubicBezTo>
                  <a:pt x="1184114" y="1607158"/>
                  <a:pt x="1089608" y="1567904"/>
                  <a:pt x="1018357" y="1496653"/>
                </a:cubicBezTo>
                <a:cubicBezTo>
                  <a:pt x="947105" y="1425401"/>
                  <a:pt x="907852" y="1331082"/>
                  <a:pt x="907852" y="1230809"/>
                </a:cubicBezTo>
                <a:lnTo>
                  <a:pt x="907852" y="911200"/>
                </a:lnTo>
                <a:cubicBezTo>
                  <a:pt x="907852" y="879946"/>
                  <a:pt x="933152" y="854646"/>
                  <a:pt x="964406" y="854646"/>
                </a:cubicBezTo>
                <a:lnTo>
                  <a:pt x="1284015" y="854646"/>
                </a:lnTo>
                <a:cubicBezTo>
                  <a:pt x="1384102" y="854646"/>
                  <a:pt x="1478607" y="893899"/>
                  <a:pt x="1549859" y="965150"/>
                </a:cubicBezTo>
                <a:cubicBezTo>
                  <a:pt x="1621110" y="1036402"/>
                  <a:pt x="1660364" y="1130722"/>
                  <a:pt x="1660364" y="1230995"/>
                </a:cubicBezTo>
                <a:cubicBezTo>
                  <a:pt x="1660364" y="1331268"/>
                  <a:pt x="1621296" y="1425401"/>
                  <a:pt x="1550045" y="1496653"/>
                </a:cubicBezTo>
                <a:cubicBezTo>
                  <a:pt x="1478794" y="1567904"/>
                  <a:pt x="1384288" y="1607158"/>
                  <a:pt x="1284201" y="1607158"/>
                </a:cubicBezTo>
                <a:close/>
                <a:moveTo>
                  <a:pt x="1019659" y="966267"/>
                </a:moveTo>
                <a:lnTo>
                  <a:pt x="1019659" y="1230995"/>
                </a:lnTo>
                <a:cubicBezTo>
                  <a:pt x="1019659" y="1376846"/>
                  <a:pt x="1138349" y="1495723"/>
                  <a:pt x="1284387" y="1495723"/>
                </a:cubicBezTo>
                <a:cubicBezTo>
                  <a:pt x="1430424" y="1495723"/>
                  <a:pt x="1549115" y="1377032"/>
                  <a:pt x="1549115" y="1230995"/>
                </a:cubicBezTo>
                <a:cubicBezTo>
                  <a:pt x="1549115" y="1084957"/>
                  <a:pt x="1430424" y="966267"/>
                  <a:pt x="1284387" y="966267"/>
                </a:cubicBezTo>
                <a:lnTo>
                  <a:pt x="1019659" y="966267"/>
                </a:ln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5574647" y="4595984"/>
            <a:ext cx="349766" cy="363700"/>
          </a:xfrm>
          <a:custGeom>
            <a:avLst/>
            <a:gdLst>
              <a:gd name="connsiteX0" fmla="*/ 337768 w 1372282"/>
              <a:gd name="connsiteY0" fmla="*/ 1315328 h 1426949"/>
              <a:gd name="connsiteX1" fmla="*/ 530173 w 1372282"/>
              <a:gd name="connsiteY1" fmla="*/ 1315328 h 1426949"/>
              <a:gd name="connsiteX2" fmla="*/ 842109 w 1372282"/>
              <a:gd name="connsiteY2" fmla="*/ 1315328 h 1426949"/>
              <a:gd name="connsiteX3" fmla="*/ 1034514 w 1372282"/>
              <a:gd name="connsiteY3" fmla="*/ 1315328 h 1426949"/>
              <a:gd name="connsiteX4" fmla="*/ 1090325 w 1372282"/>
              <a:gd name="connsiteY4" fmla="*/ 1371139 h 1426949"/>
              <a:gd name="connsiteX5" fmla="*/ 1034514 w 1372282"/>
              <a:gd name="connsiteY5" fmla="*/ 1426949 h 1426949"/>
              <a:gd name="connsiteX6" fmla="*/ 842109 w 1372282"/>
              <a:gd name="connsiteY6" fmla="*/ 1426949 h 1426949"/>
              <a:gd name="connsiteX7" fmla="*/ 530173 w 1372282"/>
              <a:gd name="connsiteY7" fmla="*/ 1426949 h 1426949"/>
              <a:gd name="connsiteX8" fmla="*/ 337768 w 1372282"/>
              <a:gd name="connsiteY8" fmla="*/ 1426949 h 1426949"/>
              <a:gd name="connsiteX9" fmla="*/ 281957 w 1372282"/>
              <a:gd name="connsiteY9" fmla="*/ 1371139 h 1426949"/>
              <a:gd name="connsiteX10" fmla="*/ 337768 w 1372282"/>
              <a:gd name="connsiteY10" fmla="*/ 1315328 h 1426949"/>
              <a:gd name="connsiteX11" fmla="*/ 686154 w 1372282"/>
              <a:gd name="connsiteY11" fmla="*/ 111621 h 1426949"/>
              <a:gd name="connsiteX12" fmla="*/ 237624 w 1372282"/>
              <a:gd name="connsiteY12" fmla="*/ 560152 h 1426949"/>
              <a:gd name="connsiteX13" fmla="*/ 237624 w 1372282"/>
              <a:gd name="connsiteY13" fmla="*/ 985614 h 1426949"/>
              <a:gd name="connsiteX14" fmla="*/ 229252 w 1372282"/>
              <a:gd name="connsiteY14" fmla="*/ 1014822 h 1426949"/>
              <a:gd name="connsiteX15" fmla="*/ 155768 w 1372282"/>
              <a:gd name="connsiteY15" fmla="*/ 1134814 h 1426949"/>
              <a:gd name="connsiteX16" fmla="*/ 1214680 w 1372282"/>
              <a:gd name="connsiteY16" fmla="*/ 1134814 h 1426949"/>
              <a:gd name="connsiteX17" fmla="*/ 1143429 w 1372282"/>
              <a:gd name="connsiteY17" fmla="*/ 1023565 h 1426949"/>
              <a:gd name="connsiteX18" fmla="*/ 1134685 w 1372282"/>
              <a:gd name="connsiteY18" fmla="*/ 993428 h 1426949"/>
              <a:gd name="connsiteX19" fmla="*/ 1134685 w 1372282"/>
              <a:gd name="connsiteY19" fmla="*/ 560152 h 1426949"/>
              <a:gd name="connsiteX20" fmla="*/ 686154 w 1372282"/>
              <a:gd name="connsiteY20" fmla="*/ 111621 h 1426949"/>
              <a:gd name="connsiteX21" fmla="*/ 686154 w 1372282"/>
              <a:gd name="connsiteY21" fmla="*/ 0 h 1426949"/>
              <a:gd name="connsiteX22" fmla="*/ 903815 w 1372282"/>
              <a:gd name="connsiteY22" fmla="*/ 44276 h 1426949"/>
              <a:gd name="connsiteX23" fmla="*/ 1081851 w 1372282"/>
              <a:gd name="connsiteY23" fmla="*/ 164455 h 1426949"/>
              <a:gd name="connsiteX24" fmla="*/ 1202030 w 1372282"/>
              <a:gd name="connsiteY24" fmla="*/ 342491 h 1426949"/>
              <a:gd name="connsiteX25" fmla="*/ 1246306 w 1372282"/>
              <a:gd name="connsiteY25" fmla="*/ 560152 h 1426949"/>
              <a:gd name="connsiteX26" fmla="*/ 1246306 w 1372282"/>
              <a:gd name="connsiteY26" fmla="*/ 977243 h 1426949"/>
              <a:gd name="connsiteX27" fmla="*/ 1363508 w 1372282"/>
              <a:gd name="connsiteY27" fmla="*/ 1160487 h 1426949"/>
              <a:gd name="connsiteX28" fmla="*/ 1365369 w 1372282"/>
              <a:gd name="connsiteY28" fmla="*/ 1217414 h 1426949"/>
              <a:gd name="connsiteX29" fmla="*/ 1316628 w 1372282"/>
              <a:gd name="connsiteY29" fmla="*/ 1246436 h 1426949"/>
              <a:gd name="connsiteX30" fmla="*/ 55867 w 1372282"/>
              <a:gd name="connsiteY30" fmla="*/ 1246436 h 1426949"/>
              <a:gd name="connsiteX31" fmla="*/ 7126 w 1372282"/>
              <a:gd name="connsiteY31" fmla="*/ 1217786 h 1426949"/>
              <a:gd name="connsiteX32" fmla="*/ 8242 w 1372282"/>
              <a:gd name="connsiteY32" fmla="*/ 1161232 h 1426949"/>
              <a:gd name="connsiteX33" fmla="*/ 126002 w 1372282"/>
              <a:gd name="connsiteY33" fmla="*/ 969801 h 1426949"/>
              <a:gd name="connsiteX34" fmla="*/ 126002 w 1372282"/>
              <a:gd name="connsiteY34" fmla="*/ 560152 h 1426949"/>
              <a:gd name="connsiteX35" fmla="*/ 170279 w 1372282"/>
              <a:gd name="connsiteY35" fmla="*/ 342491 h 1426949"/>
              <a:gd name="connsiteX36" fmla="*/ 290458 w 1372282"/>
              <a:gd name="connsiteY36" fmla="*/ 164455 h 1426949"/>
              <a:gd name="connsiteX37" fmla="*/ 468493 w 1372282"/>
              <a:gd name="connsiteY37" fmla="*/ 44276 h 1426949"/>
              <a:gd name="connsiteX38" fmla="*/ 686154 w 1372282"/>
              <a:gd name="connsiteY38" fmla="*/ 0 h 1426949"/>
            </a:gdLst>
            <a:ahLst/>
            <a:cxnLst/>
            <a:rect l="l" t="t" r="r" b="b"/>
            <a:pathLst>
              <a:path w="1372282" h="1426949">
                <a:moveTo>
                  <a:pt x="337768" y="1315328"/>
                </a:moveTo>
                <a:lnTo>
                  <a:pt x="530173" y="1315328"/>
                </a:lnTo>
                <a:lnTo>
                  <a:pt x="842109" y="1315328"/>
                </a:lnTo>
                <a:lnTo>
                  <a:pt x="1034514" y="1315328"/>
                </a:lnTo>
                <a:cubicBezTo>
                  <a:pt x="1065396" y="1315328"/>
                  <a:pt x="1090325" y="1340257"/>
                  <a:pt x="1090325" y="1371139"/>
                </a:cubicBezTo>
                <a:cubicBezTo>
                  <a:pt x="1090325" y="1402021"/>
                  <a:pt x="1065210" y="1426949"/>
                  <a:pt x="1034514" y="1426949"/>
                </a:cubicBezTo>
                <a:lnTo>
                  <a:pt x="842109" y="1426949"/>
                </a:lnTo>
                <a:lnTo>
                  <a:pt x="530173" y="1426949"/>
                </a:lnTo>
                <a:lnTo>
                  <a:pt x="337768" y="1426949"/>
                </a:lnTo>
                <a:cubicBezTo>
                  <a:pt x="306886" y="1426949"/>
                  <a:pt x="281957" y="1402021"/>
                  <a:pt x="281957" y="1371139"/>
                </a:cubicBezTo>
                <a:cubicBezTo>
                  <a:pt x="281957" y="1340257"/>
                  <a:pt x="306886" y="1315328"/>
                  <a:pt x="337768" y="1315328"/>
                </a:cubicBezTo>
                <a:close/>
                <a:moveTo>
                  <a:pt x="686154" y="111621"/>
                </a:moveTo>
                <a:cubicBezTo>
                  <a:pt x="438914" y="111621"/>
                  <a:pt x="237624" y="312725"/>
                  <a:pt x="237624" y="560152"/>
                </a:cubicBezTo>
                <a:lnTo>
                  <a:pt x="237624" y="985614"/>
                </a:lnTo>
                <a:cubicBezTo>
                  <a:pt x="237624" y="996032"/>
                  <a:pt x="234833" y="1006078"/>
                  <a:pt x="229252" y="1014822"/>
                </a:cubicBezTo>
                <a:lnTo>
                  <a:pt x="155768" y="1134814"/>
                </a:lnTo>
                <a:lnTo>
                  <a:pt x="1214680" y="1134814"/>
                </a:lnTo>
                <a:lnTo>
                  <a:pt x="1143429" y="1023565"/>
                </a:lnTo>
                <a:cubicBezTo>
                  <a:pt x="1137662" y="1014636"/>
                  <a:pt x="1134685" y="1004218"/>
                  <a:pt x="1134685" y="993428"/>
                </a:cubicBezTo>
                <a:lnTo>
                  <a:pt x="1134685" y="560152"/>
                </a:lnTo>
                <a:cubicBezTo>
                  <a:pt x="1134685" y="312911"/>
                  <a:pt x="933581" y="111621"/>
                  <a:pt x="686154" y="111621"/>
                </a:cubicBezTo>
                <a:close/>
                <a:moveTo>
                  <a:pt x="686154" y="0"/>
                </a:moveTo>
                <a:cubicBezTo>
                  <a:pt x="761499" y="0"/>
                  <a:pt x="834610" y="14883"/>
                  <a:pt x="903815" y="44276"/>
                </a:cubicBezTo>
                <a:cubicBezTo>
                  <a:pt x="970416" y="72554"/>
                  <a:pt x="1030319" y="113109"/>
                  <a:pt x="1081851" y="164455"/>
                </a:cubicBezTo>
                <a:cubicBezTo>
                  <a:pt x="1133383" y="215987"/>
                  <a:pt x="1173753" y="275890"/>
                  <a:pt x="1202030" y="342491"/>
                </a:cubicBezTo>
                <a:cubicBezTo>
                  <a:pt x="1231423" y="411510"/>
                  <a:pt x="1246306" y="484808"/>
                  <a:pt x="1246306" y="560152"/>
                </a:cubicBezTo>
                <a:lnTo>
                  <a:pt x="1246306" y="977243"/>
                </a:lnTo>
                <a:lnTo>
                  <a:pt x="1363508" y="1160487"/>
                </a:lnTo>
                <a:cubicBezTo>
                  <a:pt x="1374484" y="1177603"/>
                  <a:pt x="1375229" y="1199555"/>
                  <a:pt x="1365369" y="1217414"/>
                </a:cubicBezTo>
                <a:cubicBezTo>
                  <a:pt x="1355695" y="1235273"/>
                  <a:pt x="1336905" y="1246436"/>
                  <a:pt x="1316628" y="1246436"/>
                </a:cubicBezTo>
                <a:lnTo>
                  <a:pt x="55867" y="1246436"/>
                </a:lnTo>
                <a:cubicBezTo>
                  <a:pt x="35589" y="1246436"/>
                  <a:pt x="16986" y="1235460"/>
                  <a:pt x="7126" y="1217786"/>
                </a:cubicBezTo>
                <a:cubicBezTo>
                  <a:pt x="-2734" y="1200113"/>
                  <a:pt x="-2362" y="1178533"/>
                  <a:pt x="8242" y="1161232"/>
                </a:cubicBezTo>
                <a:lnTo>
                  <a:pt x="126002" y="969801"/>
                </a:lnTo>
                <a:lnTo>
                  <a:pt x="126002" y="560152"/>
                </a:lnTo>
                <a:cubicBezTo>
                  <a:pt x="126002" y="484808"/>
                  <a:pt x="140885" y="411696"/>
                  <a:pt x="170279" y="342491"/>
                </a:cubicBezTo>
                <a:cubicBezTo>
                  <a:pt x="198556" y="275890"/>
                  <a:pt x="239112" y="215987"/>
                  <a:pt x="290458" y="164455"/>
                </a:cubicBezTo>
                <a:cubicBezTo>
                  <a:pt x="341803" y="112923"/>
                  <a:pt x="401893" y="72554"/>
                  <a:pt x="468493" y="44276"/>
                </a:cubicBezTo>
                <a:cubicBezTo>
                  <a:pt x="537512" y="14883"/>
                  <a:pt x="610810" y="0"/>
                  <a:pt x="686154" y="0"/>
                </a:cubicBezTo>
                <a:close/>
              </a:path>
            </a:pathLst>
          </a:custGeom>
          <a:solidFill>
            <a:schemeClr val="accent1"/>
          </a:solidFill>
          <a:ln cap="sq">
            <a:noFill/>
          </a:ln>
        </p:spPr>
        <p:txBody>
          <a:bodyPr vert="horz" wrap="square" lIns="91440" tIns="45720" rIns="91440" bIns="45720" rtlCol="0" anchor="t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7175369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/>
          </a:solidFill>
          <a:ln w="12700" cap="sq">
            <a:noFill/>
            <a:miter/>
          </a:ln>
          <a:effectLst>
            <a:outerShdw blurRad="254000" dist="101600" dir="5400000" algn="t" rotWithShape="0">
              <a:schemeClr val="accent1">
                <a:lumMod val="75000"/>
                <a:alpha val="2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9248135" y="3205454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7170531" y="5245223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>
            <a:off x="11271087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 flipH="1" flipV="1">
            <a:off x="8163655" y="2177143"/>
            <a:ext cx="1436610" cy="1390264"/>
          </a:xfrm>
          <a:custGeom>
            <a:avLst/>
            <a:gdLst>
              <a:gd name="connsiteX0" fmla="*/ 311954 w 744004"/>
              <a:gd name="connsiteY0" fmla="*/ 337123 h 720001"/>
              <a:gd name="connsiteX1" fmla="*/ 168770 w 744004"/>
              <a:gd name="connsiteY1" fmla="*/ 337123 h 720001"/>
              <a:gd name="connsiteX2" fmla="*/ 49673 w 744004"/>
              <a:gd name="connsiteY2" fmla="*/ 287618 h 720001"/>
              <a:gd name="connsiteX3" fmla="*/ 167 w 744004"/>
              <a:gd name="connsiteY3" fmla="*/ 168520 h 720001"/>
              <a:gd name="connsiteX4" fmla="*/ 49590 w 744004"/>
              <a:gd name="connsiteY4" fmla="*/ 49507 h 720001"/>
              <a:gd name="connsiteX5" fmla="*/ 168687 w 744004"/>
              <a:gd name="connsiteY5" fmla="*/ 0 h 720001"/>
              <a:gd name="connsiteX6" fmla="*/ 287784 w 744004"/>
              <a:gd name="connsiteY6" fmla="*/ 49507 h 720001"/>
              <a:gd name="connsiteX7" fmla="*/ 337290 w 744004"/>
              <a:gd name="connsiteY7" fmla="*/ 168604 h 720001"/>
              <a:gd name="connsiteX8" fmla="*/ 337290 w 744004"/>
              <a:gd name="connsiteY8" fmla="*/ 311787 h 720001"/>
              <a:gd name="connsiteX9" fmla="*/ 311954 w 744004"/>
              <a:gd name="connsiteY9" fmla="*/ 337123 h 720001"/>
              <a:gd name="connsiteX10" fmla="*/ 575401 w 744004"/>
              <a:gd name="connsiteY10" fmla="*/ 337207 h 720001"/>
              <a:gd name="connsiteX11" fmla="*/ 432218 w 744004"/>
              <a:gd name="connsiteY11" fmla="*/ 337207 h 720001"/>
              <a:gd name="connsiteX12" fmla="*/ 406882 w 744004"/>
              <a:gd name="connsiteY12" fmla="*/ 311870 h 720001"/>
              <a:gd name="connsiteX13" fmla="*/ 406882 w 744004"/>
              <a:gd name="connsiteY13" fmla="*/ 168687 h 720001"/>
              <a:gd name="connsiteX14" fmla="*/ 456387 w 744004"/>
              <a:gd name="connsiteY14" fmla="*/ 49590 h 720001"/>
              <a:gd name="connsiteX15" fmla="*/ 575401 w 744004"/>
              <a:gd name="connsiteY15" fmla="*/ 0 h 720001"/>
              <a:gd name="connsiteX16" fmla="*/ 694498 w 744004"/>
              <a:gd name="connsiteY16" fmla="*/ 49507 h 720001"/>
              <a:gd name="connsiteX17" fmla="*/ 744004 w 744004"/>
              <a:gd name="connsiteY17" fmla="*/ 168604 h 720001"/>
              <a:gd name="connsiteX18" fmla="*/ 694498 w 744004"/>
              <a:gd name="connsiteY18" fmla="*/ 287701 h 720001"/>
              <a:gd name="connsiteX19" fmla="*/ 575401 w 744004"/>
              <a:gd name="connsiteY19" fmla="*/ 337207 h 720001"/>
              <a:gd name="connsiteX20" fmla="*/ 168604 w 744004"/>
              <a:gd name="connsiteY20" fmla="*/ 720001 h 720001"/>
              <a:gd name="connsiteX21" fmla="*/ 49507 w 744004"/>
              <a:gd name="connsiteY21" fmla="*/ 670495 h 720001"/>
              <a:gd name="connsiteX22" fmla="*/ 0 w 744004"/>
              <a:gd name="connsiteY22" fmla="*/ 551398 h 720001"/>
              <a:gd name="connsiteX23" fmla="*/ 49507 w 744004"/>
              <a:gd name="connsiteY23" fmla="*/ 432301 h 720001"/>
              <a:gd name="connsiteX24" fmla="*/ 168687 w 744004"/>
              <a:gd name="connsiteY24" fmla="*/ 382879 h 720001"/>
              <a:gd name="connsiteX25" fmla="*/ 311871 w 744004"/>
              <a:gd name="connsiteY25" fmla="*/ 382879 h 720001"/>
              <a:gd name="connsiteX26" fmla="*/ 337207 w 744004"/>
              <a:gd name="connsiteY26" fmla="*/ 408215 h 720001"/>
              <a:gd name="connsiteX27" fmla="*/ 337207 w 744004"/>
              <a:gd name="connsiteY27" fmla="*/ 551398 h 720001"/>
              <a:gd name="connsiteX28" fmla="*/ 287701 w 744004"/>
              <a:gd name="connsiteY28" fmla="*/ 670495 h 720001"/>
              <a:gd name="connsiteX29" fmla="*/ 168604 w 744004"/>
              <a:gd name="connsiteY29" fmla="*/ 720001 h 720001"/>
              <a:gd name="connsiteX30" fmla="*/ 575401 w 744004"/>
              <a:gd name="connsiteY30" fmla="*/ 720001 h 720001"/>
              <a:gd name="connsiteX31" fmla="*/ 456304 w 744004"/>
              <a:gd name="connsiteY31" fmla="*/ 670495 h 720001"/>
              <a:gd name="connsiteX32" fmla="*/ 406798 w 744004"/>
              <a:gd name="connsiteY32" fmla="*/ 551398 h 720001"/>
              <a:gd name="connsiteX33" fmla="*/ 406798 w 744004"/>
              <a:gd name="connsiteY33" fmla="*/ 408215 h 720001"/>
              <a:gd name="connsiteX34" fmla="*/ 432218 w 744004"/>
              <a:gd name="connsiteY34" fmla="*/ 382879 h 720001"/>
              <a:gd name="connsiteX35" fmla="*/ 575401 w 744004"/>
              <a:gd name="connsiteY35" fmla="*/ 382879 h 720001"/>
              <a:gd name="connsiteX36" fmla="*/ 694498 w 744004"/>
              <a:gd name="connsiteY36" fmla="*/ 432385 h 720001"/>
              <a:gd name="connsiteX37" fmla="*/ 744004 w 744004"/>
              <a:gd name="connsiteY37" fmla="*/ 551398 h 720001"/>
              <a:gd name="connsiteX38" fmla="*/ 694498 w 744004"/>
              <a:gd name="connsiteY38" fmla="*/ 670495 h 720001"/>
              <a:gd name="connsiteX39" fmla="*/ 575401 w 744004"/>
              <a:gd name="connsiteY39" fmla="*/ 720001 h 720001"/>
            </a:gdLst>
            <a:ahLst/>
            <a:cxnLst/>
            <a:rect l="l" t="t" r="r" b="b"/>
            <a:pathLst>
              <a:path w="744004" h="720001">
                <a:moveTo>
                  <a:pt x="311954" y="337123"/>
                </a:moveTo>
                <a:lnTo>
                  <a:pt x="168770" y="337123"/>
                </a:lnTo>
                <a:cubicBezTo>
                  <a:pt x="123932" y="337123"/>
                  <a:pt x="81594" y="319538"/>
                  <a:pt x="49673" y="287618"/>
                </a:cubicBezTo>
                <a:cubicBezTo>
                  <a:pt x="17753" y="255697"/>
                  <a:pt x="167" y="213442"/>
                  <a:pt x="167" y="168520"/>
                </a:cubicBezTo>
                <a:cubicBezTo>
                  <a:pt x="167" y="123598"/>
                  <a:pt x="17669" y="81427"/>
                  <a:pt x="49590" y="49507"/>
                </a:cubicBezTo>
                <a:cubicBezTo>
                  <a:pt x="81510" y="17586"/>
                  <a:pt x="123848" y="0"/>
                  <a:pt x="168687" y="0"/>
                </a:cubicBezTo>
                <a:cubicBezTo>
                  <a:pt x="213526" y="0"/>
                  <a:pt x="255864" y="17586"/>
                  <a:pt x="287784" y="49507"/>
                </a:cubicBezTo>
                <a:cubicBezTo>
                  <a:pt x="319705" y="81427"/>
                  <a:pt x="337290" y="123682"/>
                  <a:pt x="337290" y="168604"/>
                </a:cubicBezTo>
                <a:lnTo>
                  <a:pt x="337290" y="311787"/>
                </a:lnTo>
                <a:cubicBezTo>
                  <a:pt x="337290" y="325789"/>
                  <a:pt x="325956" y="337123"/>
                  <a:pt x="311954" y="337123"/>
                </a:cubicBezTo>
                <a:close/>
                <a:moveTo>
                  <a:pt x="575401" y="337207"/>
                </a:moveTo>
                <a:lnTo>
                  <a:pt x="432218" y="337207"/>
                </a:lnTo>
                <a:cubicBezTo>
                  <a:pt x="418216" y="337207"/>
                  <a:pt x="406882" y="325872"/>
                  <a:pt x="406882" y="311870"/>
                </a:cubicBezTo>
                <a:lnTo>
                  <a:pt x="406882" y="168687"/>
                </a:lnTo>
                <a:cubicBezTo>
                  <a:pt x="406882" y="123849"/>
                  <a:pt x="424467" y="81510"/>
                  <a:pt x="456387" y="49590"/>
                </a:cubicBezTo>
                <a:cubicBezTo>
                  <a:pt x="488308" y="17669"/>
                  <a:pt x="530563" y="0"/>
                  <a:pt x="575401" y="0"/>
                </a:cubicBezTo>
                <a:cubicBezTo>
                  <a:pt x="620240" y="0"/>
                  <a:pt x="662578" y="17586"/>
                  <a:pt x="694498" y="49507"/>
                </a:cubicBezTo>
                <a:cubicBezTo>
                  <a:pt x="726419" y="81427"/>
                  <a:pt x="744004" y="123765"/>
                  <a:pt x="744004" y="168604"/>
                </a:cubicBezTo>
                <a:cubicBezTo>
                  <a:pt x="744004" y="213442"/>
                  <a:pt x="726419" y="255780"/>
                  <a:pt x="694498" y="287701"/>
                </a:cubicBezTo>
                <a:cubicBezTo>
                  <a:pt x="662578" y="319621"/>
                  <a:pt x="620323" y="337207"/>
                  <a:pt x="575401" y="337207"/>
                </a:cubicBezTo>
                <a:close/>
                <a:moveTo>
                  <a:pt x="168604" y="720001"/>
                </a:moveTo>
                <a:cubicBezTo>
                  <a:pt x="123682" y="720001"/>
                  <a:pt x="81427" y="702416"/>
                  <a:pt x="49507" y="670495"/>
                </a:cubicBezTo>
                <a:cubicBezTo>
                  <a:pt x="17586" y="638575"/>
                  <a:pt x="0" y="596320"/>
                  <a:pt x="0" y="551398"/>
                </a:cubicBezTo>
                <a:cubicBezTo>
                  <a:pt x="0" y="506476"/>
                  <a:pt x="17586" y="464221"/>
                  <a:pt x="49507" y="432301"/>
                </a:cubicBezTo>
                <a:cubicBezTo>
                  <a:pt x="81510" y="400464"/>
                  <a:pt x="123848" y="382879"/>
                  <a:pt x="168687" y="382879"/>
                </a:cubicBezTo>
                <a:lnTo>
                  <a:pt x="311871" y="382879"/>
                </a:lnTo>
                <a:cubicBezTo>
                  <a:pt x="325872" y="382879"/>
                  <a:pt x="337207" y="394297"/>
                  <a:pt x="337207" y="408215"/>
                </a:cubicBezTo>
                <a:lnTo>
                  <a:pt x="337207" y="551398"/>
                </a:lnTo>
                <a:cubicBezTo>
                  <a:pt x="337207" y="596237"/>
                  <a:pt x="319621" y="638575"/>
                  <a:pt x="287701" y="670495"/>
                </a:cubicBezTo>
                <a:cubicBezTo>
                  <a:pt x="255781" y="702416"/>
                  <a:pt x="213526" y="720001"/>
                  <a:pt x="168604" y="720001"/>
                </a:cubicBezTo>
                <a:close/>
                <a:moveTo>
                  <a:pt x="575401" y="720001"/>
                </a:moveTo>
                <a:cubicBezTo>
                  <a:pt x="530563" y="720001"/>
                  <a:pt x="488224" y="702416"/>
                  <a:pt x="456304" y="670495"/>
                </a:cubicBezTo>
                <a:cubicBezTo>
                  <a:pt x="424383" y="638575"/>
                  <a:pt x="406798" y="596320"/>
                  <a:pt x="406798" y="551398"/>
                </a:cubicBezTo>
                <a:lnTo>
                  <a:pt x="406798" y="408215"/>
                </a:lnTo>
                <a:cubicBezTo>
                  <a:pt x="406882" y="394213"/>
                  <a:pt x="418216" y="382879"/>
                  <a:pt x="432218" y="382879"/>
                </a:cubicBezTo>
                <a:lnTo>
                  <a:pt x="575401" y="382879"/>
                </a:lnTo>
                <a:cubicBezTo>
                  <a:pt x="620240" y="382879"/>
                  <a:pt x="662578" y="400464"/>
                  <a:pt x="694498" y="432385"/>
                </a:cubicBezTo>
                <a:cubicBezTo>
                  <a:pt x="726419" y="464305"/>
                  <a:pt x="744004" y="506560"/>
                  <a:pt x="744004" y="551398"/>
                </a:cubicBezTo>
                <a:cubicBezTo>
                  <a:pt x="744004" y="596237"/>
                  <a:pt x="726419" y="638575"/>
                  <a:pt x="694498" y="670495"/>
                </a:cubicBezTo>
                <a:cubicBezTo>
                  <a:pt x="662578" y="702416"/>
                  <a:pt x="620323" y="720001"/>
                  <a:pt x="575401" y="720001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Challenges</a:t>
            </a:r>
            <a:endParaRPr kumimoji="1" lang="zh-CN" altLang="en-US"/>
          </a:p>
        </p:txBody>
      </p:sp>
      <p:sp>
        <p:nvSpPr>
          <p:cNvPr id="17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0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1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4" y="5797299"/>
            <a:ext cx="11733705" cy="1078990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9929521" y="6523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073255" y="3223615"/>
            <a:ext cx="5504134" cy="17314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2845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Leadership Development Challenges and Solutions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9171296" y="464023"/>
            <a:ext cx="2352676" cy="2739977"/>
          </a:xfrm>
          <a:prstGeom prst="rect">
            <a:avLst/>
          </a:prstGeom>
          <a:noFill/>
          <a:ln cap="sq">
            <a:noFill/>
          </a:ln>
          <a:effectLst>
            <a:outerShdw blurRad="457200" dist="127000" dir="5400000" sx="90000" sy="90000" rotWithShape="0">
              <a:srgbClr val="4E82EA">
                <a:alpha val="60000"/>
              </a:srgbClr>
            </a:outerShdw>
          </a:effectLst>
        </p:spPr>
        <p:txBody>
          <a:bodyPr vert="horz" wrap="square" lIns="0" tIns="0" rIns="0" bIns="0" rtlCol="0" anchor="b"/>
          <a:lstStyle/>
          <a:p>
            <a:pPr algn="r">
              <a:lnSpc>
                <a:spcPct val="110000"/>
              </a:lnSpc>
            </a:pPr>
            <a:r>
              <a:rPr kumimoji="1" lang="en-US" altLang="zh-CN" sz="115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02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403308" y="2197289"/>
            <a:ext cx="818866" cy="4503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19050" cap="sq">
            <a:solidFill>
              <a:schemeClr val="bg1"/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9440840" y="2214663"/>
            <a:ext cx="748709" cy="4066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kumimoji="1" lang="en-US" altLang="zh-CN" sz="20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PART</a:t>
            </a: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>
            <a:off x="513159" y="524413"/>
            <a:ext cx="1520545" cy="188819"/>
          </a:xfrm>
          <a:custGeom>
            <a:avLst/>
            <a:gdLst>
              <a:gd name="connsiteX0" fmla="*/ 353068 w 1228797"/>
              <a:gd name="connsiteY0" fmla="*/ 146933 h 152590"/>
              <a:gd name="connsiteX1" fmla="*/ 353259 w 1228797"/>
              <a:gd name="connsiteY1" fmla="*/ 146971 h 152590"/>
              <a:gd name="connsiteX2" fmla="*/ 352878 w 1228797"/>
              <a:gd name="connsiteY2" fmla="*/ 146971 h 152590"/>
              <a:gd name="connsiteX3" fmla="*/ 463654 w 1228797"/>
              <a:gd name="connsiteY3" fmla="*/ 28766 h 152590"/>
              <a:gd name="connsiteX4" fmla="*/ 457368 w 1228797"/>
              <a:gd name="connsiteY4" fmla="*/ 35052 h 152590"/>
              <a:gd name="connsiteX5" fmla="*/ 457368 w 1228797"/>
              <a:gd name="connsiteY5" fmla="*/ 66866 h 152590"/>
              <a:gd name="connsiteX6" fmla="*/ 463464 w 1228797"/>
              <a:gd name="connsiteY6" fmla="*/ 73152 h 152590"/>
              <a:gd name="connsiteX7" fmla="*/ 463654 w 1228797"/>
              <a:gd name="connsiteY7" fmla="*/ 73152 h 152590"/>
              <a:gd name="connsiteX8" fmla="*/ 502611 w 1228797"/>
              <a:gd name="connsiteY8" fmla="*/ 73152 h 152590"/>
              <a:gd name="connsiteX9" fmla="*/ 525281 w 1228797"/>
              <a:gd name="connsiteY9" fmla="*/ 51911 h 152590"/>
              <a:gd name="connsiteX10" fmla="*/ 504450 w 1228797"/>
              <a:gd name="connsiteY10" fmla="*/ 28795 h 152590"/>
              <a:gd name="connsiteX11" fmla="*/ 503183 w 1228797"/>
              <a:gd name="connsiteY11" fmla="*/ 28766 h 152590"/>
              <a:gd name="connsiteX12" fmla="*/ 1154216 w 1228797"/>
              <a:gd name="connsiteY12" fmla="*/ 28194 h 152590"/>
              <a:gd name="connsiteX13" fmla="*/ 1154216 w 1228797"/>
              <a:gd name="connsiteY13" fmla="*/ 28765 h 152590"/>
              <a:gd name="connsiteX14" fmla="*/ 1104877 w 1228797"/>
              <a:gd name="connsiteY14" fmla="*/ 77914 h 152590"/>
              <a:gd name="connsiteX15" fmla="*/ 1154026 w 1228797"/>
              <a:gd name="connsiteY15" fmla="*/ 127254 h 152590"/>
              <a:gd name="connsiteX16" fmla="*/ 1203365 w 1228797"/>
              <a:gd name="connsiteY16" fmla="*/ 78105 h 152590"/>
              <a:gd name="connsiteX17" fmla="*/ 1203365 w 1228797"/>
              <a:gd name="connsiteY17" fmla="*/ 78009 h 152590"/>
              <a:gd name="connsiteX18" fmla="*/ 1154502 w 1228797"/>
              <a:gd name="connsiteY18" fmla="*/ 28195 h 152590"/>
              <a:gd name="connsiteX19" fmla="*/ 1154216 w 1228797"/>
              <a:gd name="connsiteY19" fmla="*/ 28194 h 152590"/>
              <a:gd name="connsiteX20" fmla="*/ 836558 w 1228797"/>
              <a:gd name="connsiteY20" fmla="*/ 25718 h 152590"/>
              <a:gd name="connsiteX21" fmla="*/ 787314 w 1228797"/>
              <a:gd name="connsiteY21" fmla="*/ 74962 h 152590"/>
              <a:gd name="connsiteX22" fmla="*/ 836558 w 1228797"/>
              <a:gd name="connsiteY22" fmla="*/ 124207 h 152590"/>
              <a:gd name="connsiteX23" fmla="*/ 885802 w 1228797"/>
              <a:gd name="connsiteY23" fmla="*/ 74962 h 152590"/>
              <a:gd name="connsiteX24" fmla="*/ 885802 w 1228797"/>
              <a:gd name="connsiteY24" fmla="*/ 74867 h 152590"/>
              <a:gd name="connsiteX25" fmla="*/ 836558 w 1228797"/>
              <a:gd name="connsiteY25" fmla="*/ 25718 h 152590"/>
              <a:gd name="connsiteX26" fmla="*/ 200954 w 1228797"/>
              <a:gd name="connsiteY26" fmla="*/ 25527 h 152590"/>
              <a:gd name="connsiteX27" fmla="*/ 200954 w 1228797"/>
              <a:gd name="connsiteY27" fmla="*/ 25908 h 152590"/>
              <a:gd name="connsiteX28" fmla="*/ 151424 w 1228797"/>
              <a:gd name="connsiteY28" fmla="*/ 75248 h 152590"/>
              <a:gd name="connsiteX29" fmla="*/ 200764 w 1228797"/>
              <a:gd name="connsiteY29" fmla="*/ 124778 h 152590"/>
              <a:gd name="connsiteX30" fmla="*/ 250294 w 1228797"/>
              <a:gd name="connsiteY30" fmla="*/ 75438 h 152590"/>
              <a:gd name="connsiteX31" fmla="*/ 250294 w 1228797"/>
              <a:gd name="connsiteY31" fmla="*/ 75248 h 152590"/>
              <a:gd name="connsiteX32" fmla="*/ 201145 w 1228797"/>
              <a:gd name="connsiteY32" fmla="*/ 25528 h 152590"/>
              <a:gd name="connsiteX33" fmla="*/ 200954 w 1228797"/>
              <a:gd name="connsiteY33" fmla="*/ 25527 h 152590"/>
              <a:gd name="connsiteX34" fmla="*/ 437841 w 1228797"/>
              <a:gd name="connsiteY34" fmla="*/ 3429 h 152590"/>
              <a:gd name="connsiteX35" fmla="*/ 502040 w 1228797"/>
              <a:gd name="connsiteY35" fmla="*/ 3429 h 152590"/>
              <a:gd name="connsiteX36" fmla="*/ 535949 w 1228797"/>
              <a:gd name="connsiteY36" fmla="*/ 16764 h 152590"/>
              <a:gd name="connsiteX37" fmla="*/ 550808 w 1228797"/>
              <a:gd name="connsiteY37" fmla="*/ 49340 h 152590"/>
              <a:gd name="connsiteX38" fmla="*/ 528615 w 1228797"/>
              <a:gd name="connsiteY38" fmla="*/ 91345 h 152590"/>
              <a:gd name="connsiteX39" fmla="*/ 526233 w 1228797"/>
              <a:gd name="connsiteY39" fmla="*/ 99251 h 152590"/>
              <a:gd name="connsiteX40" fmla="*/ 544712 w 1228797"/>
              <a:gd name="connsiteY40" fmla="*/ 138017 h 152590"/>
              <a:gd name="connsiteX41" fmla="*/ 541683 w 1228797"/>
              <a:gd name="connsiteY41" fmla="*/ 146377 h 152590"/>
              <a:gd name="connsiteX42" fmla="*/ 538997 w 1228797"/>
              <a:gd name="connsiteY42" fmla="*/ 146971 h 152590"/>
              <a:gd name="connsiteX43" fmla="*/ 525567 w 1228797"/>
              <a:gd name="connsiteY43" fmla="*/ 146971 h 152590"/>
              <a:gd name="connsiteX44" fmla="*/ 519947 w 1228797"/>
              <a:gd name="connsiteY44" fmla="*/ 143447 h 152590"/>
              <a:gd name="connsiteX45" fmla="*/ 500230 w 1228797"/>
              <a:gd name="connsiteY45" fmla="*/ 102203 h 152590"/>
              <a:gd name="connsiteX46" fmla="*/ 494611 w 1228797"/>
              <a:gd name="connsiteY46" fmla="*/ 98679 h 152590"/>
              <a:gd name="connsiteX47" fmla="*/ 463654 w 1228797"/>
              <a:gd name="connsiteY47" fmla="*/ 98679 h 152590"/>
              <a:gd name="connsiteX48" fmla="*/ 457368 w 1228797"/>
              <a:gd name="connsiteY48" fmla="*/ 104773 h 152590"/>
              <a:gd name="connsiteX49" fmla="*/ 457368 w 1228797"/>
              <a:gd name="connsiteY49" fmla="*/ 104966 h 152590"/>
              <a:gd name="connsiteX50" fmla="*/ 457368 w 1228797"/>
              <a:gd name="connsiteY50" fmla="*/ 140684 h 152590"/>
              <a:gd name="connsiteX51" fmla="*/ 451081 w 1228797"/>
              <a:gd name="connsiteY51" fmla="*/ 146971 h 152590"/>
              <a:gd name="connsiteX52" fmla="*/ 437841 w 1228797"/>
              <a:gd name="connsiteY52" fmla="*/ 146971 h 152590"/>
              <a:gd name="connsiteX53" fmla="*/ 431555 w 1228797"/>
              <a:gd name="connsiteY53" fmla="*/ 140684 h 152590"/>
              <a:gd name="connsiteX54" fmla="*/ 431555 w 1228797"/>
              <a:gd name="connsiteY54" fmla="*/ 9716 h 152590"/>
              <a:gd name="connsiteX55" fmla="*/ 437841 w 1228797"/>
              <a:gd name="connsiteY55" fmla="*/ 3429 h 152590"/>
              <a:gd name="connsiteX56" fmla="*/ 293633 w 1228797"/>
              <a:gd name="connsiteY56" fmla="*/ 3429 h 152590"/>
              <a:gd name="connsiteX57" fmla="*/ 306777 w 1228797"/>
              <a:gd name="connsiteY57" fmla="*/ 3429 h 152590"/>
              <a:gd name="connsiteX58" fmla="*/ 312683 w 1228797"/>
              <a:gd name="connsiteY58" fmla="*/ 9715 h 152590"/>
              <a:gd name="connsiteX59" fmla="*/ 312683 w 1228797"/>
              <a:gd name="connsiteY59" fmla="*/ 80677 h 152590"/>
              <a:gd name="connsiteX60" fmla="*/ 350592 w 1228797"/>
              <a:gd name="connsiteY60" fmla="*/ 123032 h 152590"/>
              <a:gd name="connsiteX61" fmla="*/ 392950 w 1228797"/>
              <a:gd name="connsiteY61" fmla="*/ 85118 h 152590"/>
              <a:gd name="connsiteX62" fmla="*/ 392978 w 1228797"/>
              <a:gd name="connsiteY62" fmla="*/ 81248 h 152590"/>
              <a:gd name="connsiteX63" fmla="*/ 392978 w 1228797"/>
              <a:gd name="connsiteY63" fmla="*/ 9715 h 152590"/>
              <a:gd name="connsiteX64" fmla="*/ 399265 w 1228797"/>
              <a:gd name="connsiteY64" fmla="*/ 3429 h 152590"/>
              <a:gd name="connsiteX65" fmla="*/ 412505 w 1228797"/>
              <a:gd name="connsiteY65" fmla="*/ 3429 h 152590"/>
              <a:gd name="connsiteX66" fmla="*/ 418696 w 1228797"/>
              <a:gd name="connsiteY66" fmla="*/ 9715 h 152590"/>
              <a:gd name="connsiteX67" fmla="*/ 418696 w 1228797"/>
              <a:gd name="connsiteY67" fmla="*/ 81153 h 152590"/>
              <a:gd name="connsiteX68" fmla="*/ 378496 w 1228797"/>
              <a:gd name="connsiteY68" fmla="*/ 141799 h 152590"/>
              <a:gd name="connsiteX69" fmla="*/ 353068 w 1228797"/>
              <a:gd name="connsiteY69" fmla="*/ 146933 h 152590"/>
              <a:gd name="connsiteX70" fmla="*/ 327634 w 1228797"/>
              <a:gd name="connsiteY70" fmla="*/ 141836 h 152590"/>
              <a:gd name="connsiteX71" fmla="*/ 287346 w 1228797"/>
              <a:gd name="connsiteY71" fmla="*/ 81248 h 152590"/>
              <a:gd name="connsiteX72" fmla="*/ 287346 w 1228797"/>
              <a:gd name="connsiteY72" fmla="*/ 81153 h 152590"/>
              <a:gd name="connsiteX73" fmla="*/ 287346 w 1228797"/>
              <a:gd name="connsiteY73" fmla="*/ 9715 h 152590"/>
              <a:gd name="connsiteX74" fmla="*/ 293633 w 1228797"/>
              <a:gd name="connsiteY74" fmla="*/ 3429 h 152590"/>
              <a:gd name="connsiteX75" fmla="*/ 6264 w 1228797"/>
              <a:gd name="connsiteY75" fmla="*/ 3333 h 152590"/>
              <a:gd name="connsiteX76" fmla="*/ 18646 w 1228797"/>
              <a:gd name="connsiteY76" fmla="*/ 3333 h 152590"/>
              <a:gd name="connsiteX77" fmla="*/ 23790 w 1228797"/>
              <a:gd name="connsiteY77" fmla="*/ 6000 h 152590"/>
              <a:gd name="connsiteX78" fmla="*/ 61890 w 1228797"/>
              <a:gd name="connsiteY78" fmla="*/ 59817 h 152590"/>
              <a:gd name="connsiteX79" fmla="*/ 67033 w 1228797"/>
              <a:gd name="connsiteY79" fmla="*/ 62388 h 152590"/>
              <a:gd name="connsiteX80" fmla="*/ 72081 w 1228797"/>
              <a:gd name="connsiteY80" fmla="*/ 59817 h 152590"/>
              <a:gd name="connsiteX81" fmla="*/ 110181 w 1228797"/>
              <a:gd name="connsiteY81" fmla="*/ 6000 h 152590"/>
              <a:gd name="connsiteX82" fmla="*/ 115325 w 1228797"/>
              <a:gd name="connsiteY82" fmla="*/ 3333 h 152590"/>
              <a:gd name="connsiteX83" fmla="*/ 127707 w 1228797"/>
              <a:gd name="connsiteY83" fmla="*/ 3333 h 152590"/>
              <a:gd name="connsiteX84" fmla="*/ 134065 w 1228797"/>
              <a:gd name="connsiteY84" fmla="*/ 9548 h 152590"/>
              <a:gd name="connsiteX85" fmla="*/ 132851 w 1228797"/>
              <a:gd name="connsiteY85" fmla="*/ 13335 h 152590"/>
              <a:gd name="connsiteX86" fmla="*/ 81702 w 1228797"/>
              <a:gd name="connsiteY86" fmla="*/ 83724 h 152590"/>
              <a:gd name="connsiteX87" fmla="*/ 79987 w 1228797"/>
              <a:gd name="connsiteY87" fmla="*/ 89154 h 152590"/>
              <a:gd name="connsiteX88" fmla="*/ 79987 w 1228797"/>
              <a:gd name="connsiteY88" fmla="*/ 140684 h 152590"/>
              <a:gd name="connsiteX89" fmla="*/ 73701 w 1228797"/>
              <a:gd name="connsiteY89" fmla="*/ 146970 h 152590"/>
              <a:gd name="connsiteX90" fmla="*/ 60270 w 1228797"/>
              <a:gd name="connsiteY90" fmla="*/ 146970 h 152590"/>
              <a:gd name="connsiteX91" fmla="*/ 53984 w 1228797"/>
              <a:gd name="connsiteY91" fmla="*/ 140684 h 152590"/>
              <a:gd name="connsiteX92" fmla="*/ 53984 w 1228797"/>
              <a:gd name="connsiteY92" fmla="*/ 89154 h 152590"/>
              <a:gd name="connsiteX93" fmla="*/ 52269 w 1228797"/>
              <a:gd name="connsiteY93" fmla="*/ 83724 h 152590"/>
              <a:gd name="connsiteX94" fmla="*/ 1215 w 1228797"/>
              <a:gd name="connsiteY94" fmla="*/ 13335 h 152590"/>
              <a:gd name="connsiteX95" fmla="*/ 2572 w 1228797"/>
              <a:gd name="connsiteY95" fmla="*/ 4549 h 152590"/>
              <a:gd name="connsiteX96" fmla="*/ 6264 w 1228797"/>
              <a:gd name="connsiteY96" fmla="*/ 3333 h 152590"/>
              <a:gd name="connsiteX97" fmla="*/ 1154026 w 1228797"/>
              <a:gd name="connsiteY97" fmla="*/ 3238 h 152590"/>
              <a:gd name="connsiteX98" fmla="*/ 1228797 w 1228797"/>
              <a:gd name="connsiteY98" fmla="*/ 77819 h 152590"/>
              <a:gd name="connsiteX99" fmla="*/ 1228797 w 1228797"/>
              <a:gd name="connsiteY99" fmla="*/ 77914 h 152590"/>
              <a:gd name="connsiteX100" fmla="*/ 1154216 w 1228797"/>
              <a:gd name="connsiteY100" fmla="*/ 152590 h 152590"/>
              <a:gd name="connsiteX101" fmla="*/ 1079445 w 1228797"/>
              <a:gd name="connsiteY101" fmla="*/ 78009 h 152590"/>
              <a:gd name="connsiteX102" fmla="*/ 1154026 w 1228797"/>
              <a:gd name="connsiteY102" fmla="*/ 3238 h 152590"/>
              <a:gd name="connsiteX103" fmla="*/ 646058 w 1228797"/>
              <a:gd name="connsiteY103" fmla="*/ 2096 h 152590"/>
              <a:gd name="connsiteX104" fmla="*/ 659774 w 1228797"/>
              <a:gd name="connsiteY104" fmla="*/ 2096 h 152590"/>
              <a:gd name="connsiteX105" fmla="*/ 666060 w 1228797"/>
              <a:gd name="connsiteY105" fmla="*/ 8382 h 152590"/>
              <a:gd name="connsiteX106" fmla="*/ 666060 w 1228797"/>
              <a:gd name="connsiteY106" fmla="*/ 116491 h 152590"/>
              <a:gd name="connsiteX107" fmla="*/ 672346 w 1228797"/>
              <a:gd name="connsiteY107" fmla="*/ 122778 h 152590"/>
              <a:gd name="connsiteX108" fmla="*/ 750166 w 1228797"/>
              <a:gd name="connsiteY108" fmla="*/ 122778 h 152590"/>
              <a:gd name="connsiteX109" fmla="*/ 756452 w 1228797"/>
              <a:gd name="connsiteY109" fmla="*/ 129064 h 152590"/>
              <a:gd name="connsiteX110" fmla="*/ 756452 w 1228797"/>
              <a:gd name="connsiteY110" fmla="*/ 141733 h 152590"/>
              <a:gd name="connsiteX111" fmla="*/ 750356 w 1228797"/>
              <a:gd name="connsiteY111" fmla="*/ 148019 h 152590"/>
              <a:gd name="connsiteX112" fmla="*/ 750166 w 1228797"/>
              <a:gd name="connsiteY112" fmla="*/ 148019 h 152590"/>
              <a:gd name="connsiteX113" fmla="*/ 646058 w 1228797"/>
              <a:gd name="connsiteY113" fmla="*/ 148019 h 152590"/>
              <a:gd name="connsiteX114" fmla="*/ 639771 w 1228797"/>
              <a:gd name="connsiteY114" fmla="*/ 141733 h 152590"/>
              <a:gd name="connsiteX115" fmla="*/ 639771 w 1228797"/>
              <a:gd name="connsiteY115" fmla="*/ 8382 h 152590"/>
              <a:gd name="connsiteX116" fmla="*/ 646058 w 1228797"/>
              <a:gd name="connsiteY116" fmla="*/ 2096 h 152590"/>
              <a:gd name="connsiteX117" fmla="*/ 995720 w 1228797"/>
              <a:gd name="connsiteY117" fmla="*/ 191 h 152590"/>
              <a:gd name="connsiteX118" fmla="*/ 1040488 w 1228797"/>
              <a:gd name="connsiteY118" fmla="*/ 15621 h 152590"/>
              <a:gd name="connsiteX119" fmla="*/ 1051060 w 1228797"/>
              <a:gd name="connsiteY119" fmla="*/ 25146 h 152590"/>
              <a:gd name="connsiteX120" fmla="*/ 1051251 w 1228797"/>
              <a:gd name="connsiteY120" fmla="*/ 25418 h 152590"/>
              <a:gd name="connsiteX121" fmla="*/ 1049536 w 1228797"/>
              <a:gd name="connsiteY121" fmla="*/ 34004 h 152590"/>
              <a:gd name="connsiteX122" fmla="*/ 1038964 w 1228797"/>
              <a:gd name="connsiteY122" fmla="*/ 41434 h 152590"/>
              <a:gd name="connsiteX123" fmla="*/ 1030867 w 1228797"/>
              <a:gd name="connsiteY123" fmla="*/ 40767 h 152590"/>
              <a:gd name="connsiteX124" fmla="*/ 1028010 w 1228797"/>
              <a:gd name="connsiteY124" fmla="*/ 38100 h 152590"/>
              <a:gd name="connsiteX125" fmla="*/ 1027343 w 1228797"/>
              <a:gd name="connsiteY125" fmla="*/ 37624 h 152590"/>
              <a:gd name="connsiteX126" fmla="*/ 995911 w 1228797"/>
              <a:gd name="connsiteY126" fmla="*/ 26194 h 152590"/>
              <a:gd name="connsiteX127" fmla="*/ 993815 w 1228797"/>
              <a:gd name="connsiteY127" fmla="*/ 26194 h 152590"/>
              <a:gd name="connsiteX128" fmla="*/ 990386 w 1228797"/>
              <a:gd name="connsiteY128" fmla="*/ 26194 h 152590"/>
              <a:gd name="connsiteX129" fmla="*/ 981623 w 1228797"/>
              <a:gd name="connsiteY129" fmla="*/ 28004 h 152590"/>
              <a:gd name="connsiteX130" fmla="*/ 947638 w 1228797"/>
              <a:gd name="connsiteY130" fmla="*/ 64456 h 152590"/>
              <a:gd name="connsiteX131" fmla="*/ 984957 w 1228797"/>
              <a:gd name="connsiteY131" fmla="*/ 123254 h 152590"/>
              <a:gd name="connsiteX132" fmla="*/ 988957 w 1228797"/>
              <a:gd name="connsiteY132" fmla="*/ 124016 h 152590"/>
              <a:gd name="connsiteX133" fmla="*/ 992291 w 1228797"/>
              <a:gd name="connsiteY133" fmla="*/ 122968 h 152590"/>
              <a:gd name="connsiteX134" fmla="*/ 1001816 w 1228797"/>
              <a:gd name="connsiteY134" fmla="*/ 122968 h 152590"/>
              <a:gd name="connsiteX135" fmla="*/ 1009150 w 1228797"/>
              <a:gd name="connsiteY135" fmla="*/ 121920 h 152590"/>
              <a:gd name="connsiteX136" fmla="*/ 1010484 w 1228797"/>
              <a:gd name="connsiteY136" fmla="*/ 121920 h 152590"/>
              <a:gd name="connsiteX137" fmla="*/ 1011817 w 1228797"/>
              <a:gd name="connsiteY137" fmla="*/ 121920 h 152590"/>
              <a:gd name="connsiteX138" fmla="*/ 1017437 w 1228797"/>
              <a:gd name="connsiteY138" fmla="*/ 119920 h 152590"/>
              <a:gd name="connsiteX139" fmla="*/ 1018580 w 1228797"/>
              <a:gd name="connsiteY139" fmla="*/ 119444 h 152590"/>
              <a:gd name="connsiteX140" fmla="*/ 1019723 w 1228797"/>
              <a:gd name="connsiteY140" fmla="*/ 118967 h 152590"/>
              <a:gd name="connsiteX141" fmla="*/ 1020866 w 1228797"/>
              <a:gd name="connsiteY141" fmla="*/ 118396 h 152590"/>
              <a:gd name="connsiteX142" fmla="*/ 1023438 w 1228797"/>
              <a:gd name="connsiteY142" fmla="*/ 117062 h 152590"/>
              <a:gd name="connsiteX143" fmla="*/ 1024200 w 1228797"/>
              <a:gd name="connsiteY143" fmla="*/ 116491 h 152590"/>
              <a:gd name="connsiteX144" fmla="*/ 1041154 w 1228797"/>
              <a:gd name="connsiteY144" fmla="*/ 95345 h 152590"/>
              <a:gd name="connsiteX145" fmla="*/ 1040202 w 1228797"/>
              <a:gd name="connsiteY145" fmla="*/ 90297 h 152590"/>
              <a:gd name="connsiteX146" fmla="*/ 1036106 w 1228797"/>
              <a:gd name="connsiteY146" fmla="*/ 88583 h 152590"/>
              <a:gd name="connsiteX147" fmla="*/ 1008579 w 1228797"/>
              <a:gd name="connsiteY147" fmla="*/ 88583 h 152590"/>
              <a:gd name="connsiteX148" fmla="*/ 1002292 w 1228797"/>
              <a:gd name="connsiteY148" fmla="*/ 82296 h 152590"/>
              <a:gd name="connsiteX149" fmla="*/ 1002292 w 1228797"/>
              <a:gd name="connsiteY149" fmla="*/ 69437 h 152590"/>
              <a:gd name="connsiteX150" fmla="*/ 1002292 w 1228797"/>
              <a:gd name="connsiteY150" fmla="*/ 69245 h 152590"/>
              <a:gd name="connsiteX151" fmla="*/ 1008579 w 1228797"/>
              <a:gd name="connsiteY151" fmla="*/ 63151 h 152590"/>
              <a:gd name="connsiteX152" fmla="*/ 1065729 w 1228797"/>
              <a:gd name="connsiteY152" fmla="*/ 63151 h 152590"/>
              <a:gd name="connsiteX153" fmla="*/ 1066205 w 1228797"/>
              <a:gd name="connsiteY153" fmla="*/ 63151 h 152590"/>
              <a:gd name="connsiteX154" fmla="*/ 1066777 w 1228797"/>
              <a:gd name="connsiteY154" fmla="*/ 63151 h 152590"/>
              <a:gd name="connsiteX155" fmla="*/ 1068205 w 1228797"/>
              <a:gd name="connsiteY155" fmla="*/ 68771 h 152590"/>
              <a:gd name="connsiteX156" fmla="*/ 1068205 w 1228797"/>
              <a:gd name="connsiteY156" fmla="*/ 80391 h 152590"/>
              <a:gd name="connsiteX157" fmla="*/ 1043155 w 1228797"/>
              <a:gd name="connsiteY157" fmla="*/ 136112 h 152590"/>
              <a:gd name="connsiteX158" fmla="*/ 1040869 w 1228797"/>
              <a:gd name="connsiteY158" fmla="*/ 138113 h 152590"/>
              <a:gd name="connsiteX159" fmla="*/ 1039630 w 1228797"/>
              <a:gd name="connsiteY159" fmla="*/ 139065 h 152590"/>
              <a:gd name="connsiteX160" fmla="*/ 1037249 w 1228797"/>
              <a:gd name="connsiteY160" fmla="*/ 140780 h 152590"/>
              <a:gd name="connsiteX161" fmla="*/ 1036011 w 1228797"/>
              <a:gd name="connsiteY161" fmla="*/ 141637 h 152590"/>
              <a:gd name="connsiteX162" fmla="*/ 1033630 w 1228797"/>
              <a:gd name="connsiteY162" fmla="*/ 143161 h 152590"/>
              <a:gd name="connsiteX163" fmla="*/ 1032391 w 1228797"/>
              <a:gd name="connsiteY163" fmla="*/ 143923 h 152590"/>
              <a:gd name="connsiteX164" fmla="*/ 1029915 w 1228797"/>
              <a:gd name="connsiteY164" fmla="*/ 145352 h 152590"/>
              <a:gd name="connsiteX165" fmla="*/ 1029343 w 1228797"/>
              <a:gd name="connsiteY165" fmla="*/ 145352 h 152590"/>
              <a:gd name="connsiteX166" fmla="*/ 1025343 w 1228797"/>
              <a:gd name="connsiteY166" fmla="*/ 147257 h 152590"/>
              <a:gd name="connsiteX167" fmla="*/ 1024676 w 1228797"/>
              <a:gd name="connsiteY167" fmla="*/ 147257 h 152590"/>
              <a:gd name="connsiteX168" fmla="*/ 1022104 w 1228797"/>
              <a:gd name="connsiteY168" fmla="*/ 148209 h 152590"/>
              <a:gd name="connsiteX169" fmla="*/ 1020866 w 1228797"/>
              <a:gd name="connsiteY169" fmla="*/ 148209 h 152590"/>
              <a:gd name="connsiteX170" fmla="*/ 1020104 w 1228797"/>
              <a:gd name="connsiteY170" fmla="*/ 148209 h 152590"/>
              <a:gd name="connsiteX171" fmla="*/ 1018009 w 1228797"/>
              <a:gd name="connsiteY171" fmla="*/ 148971 h 152590"/>
              <a:gd name="connsiteX172" fmla="*/ 1017151 w 1228797"/>
              <a:gd name="connsiteY172" fmla="*/ 148971 h 152590"/>
              <a:gd name="connsiteX173" fmla="*/ 1015913 w 1228797"/>
              <a:gd name="connsiteY173" fmla="*/ 148971 h 152590"/>
              <a:gd name="connsiteX174" fmla="*/ 1015056 w 1228797"/>
              <a:gd name="connsiteY174" fmla="*/ 148971 h 152590"/>
              <a:gd name="connsiteX175" fmla="*/ 1013151 w 1228797"/>
              <a:gd name="connsiteY175" fmla="*/ 149447 h 152590"/>
              <a:gd name="connsiteX176" fmla="*/ 1012103 w 1228797"/>
              <a:gd name="connsiteY176" fmla="*/ 149447 h 152590"/>
              <a:gd name="connsiteX177" fmla="*/ 1010960 w 1228797"/>
              <a:gd name="connsiteY177" fmla="*/ 149447 h 152590"/>
              <a:gd name="connsiteX178" fmla="*/ 1009912 w 1228797"/>
              <a:gd name="connsiteY178" fmla="*/ 149447 h 152590"/>
              <a:gd name="connsiteX179" fmla="*/ 1008103 w 1228797"/>
              <a:gd name="connsiteY179" fmla="*/ 149447 h 152590"/>
              <a:gd name="connsiteX180" fmla="*/ 1006960 w 1228797"/>
              <a:gd name="connsiteY180" fmla="*/ 149447 h 152590"/>
              <a:gd name="connsiteX181" fmla="*/ 1005817 w 1228797"/>
              <a:gd name="connsiteY181" fmla="*/ 149447 h 152590"/>
              <a:gd name="connsiteX182" fmla="*/ 1004578 w 1228797"/>
              <a:gd name="connsiteY182" fmla="*/ 149447 h 152590"/>
              <a:gd name="connsiteX183" fmla="*/ 1002864 w 1228797"/>
              <a:gd name="connsiteY183" fmla="*/ 149447 h 152590"/>
              <a:gd name="connsiteX184" fmla="*/ 995720 w 1228797"/>
              <a:gd name="connsiteY184" fmla="*/ 149447 h 152590"/>
              <a:gd name="connsiteX185" fmla="*/ 990386 w 1228797"/>
              <a:gd name="connsiteY185" fmla="*/ 149447 h 152590"/>
              <a:gd name="connsiteX186" fmla="*/ 918425 w 1228797"/>
              <a:gd name="connsiteY186" fmla="*/ 72152 h 152590"/>
              <a:gd name="connsiteX187" fmla="*/ 995720 w 1228797"/>
              <a:gd name="connsiteY187" fmla="*/ 191 h 152590"/>
              <a:gd name="connsiteX188" fmla="*/ 836558 w 1228797"/>
              <a:gd name="connsiteY188" fmla="*/ 191 h 152590"/>
              <a:gd name="connsiteX189" fmla="*/ 911234 w 1228797"/>
              <a:gd name="connsiteY189" fmla="*/ 74867 h 152590"/>
              <a:gd name="connsiteX190" fmla="*/ 836558 w 1228797"/>
              <a:gd name="connsiteY190" fmla="*/ 149543 h 152590"/>
              <a:gd name="connsiteX191" fmla="*/ 761882 w 1228797"/>
              <a:gd name="connsiteY191" fmla="*/ 74867 h 152590"/>
              <a:gd name="connsiteX192" fmla="*/ 836558 w 1228797"/>
              <a:gd name="connsiteY192" fmla="*/ 191 h 152590"/>
              <a:gd name="connsiteX193" fmla="*/ 200954 w 1228797"/>
              <a:gd name="connsiteY193" fmla="*/ 0 h 152590"/>
              <a:gd name="connsiteX194" fmla="*/ 275821 w 1228797"/>
              <a:gd name="connsiteY194" fmla="*/ 74867 h 152590"/>
              <a:gd name="connsiteX195" fmla="*/ 200954 w 1228797"/>
              <a:gd name="connsiteY195" fmla="*/ 149733 h 152590"/>
              <a:gd name="connsiteX196" fmla="*/ 126088 w 1228797"/>
              <a:gd name="connsiteY196" fmla="*/ 74867 h 152590"/>
              <a:gd name="connsiteX197" fmla="*/ 200954 w 1228797"/>
              <a:gd name="connsiteY197" fmla="*/ 0 h 152590"/>
            </a:gdLst>
            <a:ahLst/>
            <a:cxnLst/>
            <a:rect l="l" t="t" r="r" b="b"/>
            <a:pathLst>
              <a:path w="1228797" h="152590">
                <a:moveTo>
                  <a:pt x="353068" y="146933"/>
                </a:moveTo>
                <a:lnTo>
                  <a:pt x="353259" y="146971"/>
                </a:lnTo>
                <a:lnTo>
                  <a:pt x="352878" y="146971"/>
                </a:lnTo>
                <a:close/>
                <a:moveTo>
                  <a:pt x="463654" y="28766"/>
                </a:moveTo>
                <a:cubicBezTo>
                  <a:pt x="460187" y="28766"/>
                  <a:pt x="457368" y="31580"/>
                  <a:pt x="457368" y="35052"/>
                </a:cubicBezTo>
                <a:lnTo>
                  <a:pt x="457368" y="66866"/>
                </a:lnTo>
                <a:cubicBezTo>
                  <a:pt x="457311" y="70284"/>
                  <a:pt x="460044" y="73099"/>
                  <a:pt x="463464" y="73152"/>
                </a:cubicBezTo>
                <a:cubicBezTo>
                  <a:pt x="463530" y="73153"/>
                  <a:pt x="463588" y="73153"/>
                  <a:pt x="463654" y="73152"/>
                </a:cubicBezTo>
                <a:lnTo>
                  <a:pt x="502611" y="73152"/>
                </a:lnTo>
                <a:cubicBezTo>
                  <a:pt x="514613" y="73223"/>
                  <a:pt x="524576" y="63892"/>
                  <a:pt x="525281" y="51911"/>
                </a:cubicBezTo>
                <a:cubicBezTo>
                  <a:pt x="525910" y="39775"/>
                  <a:pt x="516585" y="29427"/>
                  <a:pt x="504450" y="28795"/>
                </a:cubicBezTo>
                <a:cubicBezTo>
                  <a:pt x="504031" y="28773"/>
                  <a:pt x="503602" y="28763"/>
                  <a:pt x="503183" y="28766"/>
                </a:cubicBezTo>
                <a:close/>
                <a:moveTo>
                  <a:pt x="1154216" y="28194"/>
                </a:moveTo>
                <a:lnTo>
                  <a:pt x="1154216" y="28765"/>
                </a:lnTo>
                <a:cubicBezTo>
                  <a:pt x="1127022" y="28713"/>
                  <a:pt x="1104934" y="50717"/>
                  <a:pt x="1104877" y="77914"/>
                </a:cubicBezTo>
                <a:cubicBezTo>
                  <a:pt x="1104820" y="105111"/>
                  <a:pt x="1126832" y="127201"/>
                  <a:pt x="1154026" y="127254"/>
                </a:cubicBezTo>
                <a:cubicBezTo>
                  <a:pt x="1181220" y="127306"/>
                  <a:pt x="1203308" y="105301"/>
                  <a:pt x="1203365" y="78105"/>
                </a:cubicBezTo>
                <a:cubicBezTo>
                  <a:pt x="1203365" y="78073"/>
                  <a:pt x="1203365" y="78041"/>
                  <a:pt x="1203365" y="78009"/>
                </a:cubicBezTo>
                <a:cubicBezTo>
                  <a:pt x="1203632" y="50761"/>
                  <a:pt x="1181753" y="28458"/>
                  <a:pt x="1154502" y="28195"/>
                </a:cubicBezTo>
                <a:cubicBezTo>
                  <a:pt x="1154407" y="28195"/>
                  <a:pt x="1154312" y="28194"/>
                  <a:pt x="1154216" y="28194"/>
                </a:cubicBezTo>
                <a:close/>
                <a:moveTo>
                  <a:pt x="836558" y="25718"/>
                </a:moveTo>
                <a:cubicBezTo>
                  <a:pt x="809364" y="25718"/>
                  <a:pt x="787314" y="47766"/>
                  <a:pt x="787314" y="74962"/>
                </a:cubicBezTo>
                <a:cubicBezTo>
                  <a:pt x="787314" y="102159"/>
                  <a:pt x="809364" y="124207"/>
                  <a:pt x="836558" y="124207"/>
                </a:cubicBezTo>
                <a:cubicBezTo>
                  <a:pt x="863752" y="124207"/>
                  <a:pt x="885802" y="102159"/>
                  <a:pt x="885802" y="74962"/>
                </a:cubicBezTo>
                <a:cubicBezTo>
                  <a:pt x="885802" y="74931"/>
                  <a:pt x="885802" y="74898"/>
                  <a:pt x="885802" y="74867"/>
                </a:cubicBezTo>
                <a:cubicBezTo>
                  <a:pt x="885745" y="47707"/>
                  <a:pt x="863714" y="25718"/>
                  <a:pt x="836558" y="25718"/>
                </a:cubicBezTo>
                <a:close/>
                <a:moveTo>
                  <a:pt x="200954" y="25527"/>
                </a:moveTo>
                <a:lnTo>
                  <a:pt x="200954" y="25908"/>
                </a:lnTo>
                <a:cubicBezTo>
                  <a:pt x="173652" y="25856"/>
                  <a:pt x="151477" y="47945"/>
                  <a:pt x="151424" y="75248"/>
                </a:cubicBezTo>
                <a:cubicBezTo>
                  <a:pt x="151372" y="102550"/>
                  <a:pt x="173462" y="124725"/>
                  <a:pt x="200764" y="124778"/>
                </a:cubicBezTo>
                <a:cubicBezTo>
                  <a:pt x="228063" y="124830"/>
                  <a:pt x="250237" y="102740"/>
                  <a:pt x="250294" y="75438"/>
                </a:cubicBezTo>
                <a:cubicBezTo>
                  <a:pt x="250294" y="75374"/>
                  <a:pt x="250294" y="75311"/>
                  <a:pt x="250294" y="75248"/>
                </a:cubicBezTo>
                <a:cubicBezTo>
                  <a:pt x="250456" y="47946"/>
                  <a:pt x="228444" y="25686"/>
                  <a:pt x="201145" y="25528"/>
                </a:cubicBezTo>
                <a:cubicBezTo>
                  <a:pt x="201078" y="25527"/>
                  <a:pt x="201021" y="25527"/>
                  <a:pt x="200954" y="25527"/>
                </a:cubicBezTo>
                <a:close/>
                <a:moveTo>
                  <a:pt x="437841" y="3429"/>
                </a:moveTo>
                <a:lnTo>
                  <a:pt x="502040" y="3429"/>
                </a:lnTo>
                <a:cubicBezTo>
                  <a:pt x="514623" y="3414"/>
                  <a:pt x="526748" y="8180"/>
                  <a:pt x="535949" y="16764"/>
                </a:cubicBezTo>
                <a:cubicBezTo>
                  <a:pt x="545074" y="25190"/>
                  <a:pt x="550427" y="36928"/>
                  <a:pt x="550808" y="49340"/>
                </a:cubicBezTo>
                <a:cubicBezTo>
                  <a:pt x="551303" y="66268"/>
                  <a:pt x="542883" y="82215"/>
                  <a:pt x="528615" y="91345"/>
                </a:cubicBezTo>
                <a:cubicBezTo>
                  <a:pt x="525881" y="92959"/>
                  <a:pt x="524852" y="96397"/>
                  <a:pt x="526233" y="99251"/>
                </a:cubicBezTo>
                <a:lnTo>
                  <a:pt x="544712" y="138017"/>
                </a:lnTo>
                <a:cubicBezTo>
                  <a:pt x="546188" y="141161"/>
                  <a:pt x="544826" y="144904"/>
                  <a:pt x="541683" y="146377"/>
                </a:cubicBezTo>
                <a:cubicBezTo>
                  <a:pt x="540845" y="146772"/>
                  <a:pt x="539930" y="146974"/>
                  <a:pt x="538997" y="146971"/>
                </a:cubicBezTo>
                <a:lnTo>
                  <a:pt x="525567" y="146971"/>
                </a:lnTo>
                <a:cubicBezTo>
                  <a:pt x="523166" y="146983"/>
                  <a:pt x="520976" y="145611"/>
                  <a:pt x="519947" y="143447"/>
                </a:cubicBezTo>
                <a:lnTo>
                  <a:pt x="500230" y="102203"/>
                </a:lnTo>
                <a:cubicBezTo>
                  <a:pt x="499221" y="100023"/>
                  <a:pt x="497011" y="98643"/>
                  <a:pt x="494611" y="98679"/>
                </a:cubicBezTo>
                <a:lnTo>
                  <a:pt x="463654" y="98679"/>
                </a:lnTo>
                <a:cubicBezTo>
                  <a:pt x="460235" y="98626"/>
                  <a:pt x="457425" y="101355"/>
                  <a:pt x="457368" y="104773"/>
                </a:cubicBezTo>
                <a:cubicBezTo>
                  <a:pt x="457368" y="104838"/>
                  <a:pt x="457368" y="104902"/>
                  <a:pt x="457368" y="104966"/>
                </a:cubicBezTo>
                <a:lnTo>
                  <a:pt x="457368" y="140684"/>
                </a:lnTo>
                <a:cubicBezTo>
                  <a:pt x="457368" y="144156"/>
                  <a:pt x="454558" y="146971"/>
                  <a:pt x="451081" y="146971"/>
                </a:cubicBezTo>
                <a:lnTo>
                  <a:pt x="437841" y="146971"/>
                </a:lnTo>
                <a:cubicBezTo>
                  <a:pt x="434365" y="146971"/>
                  <a:pt x="431555" y="144156"/>
                  <a:pt x="431555" y="140684"/>
                </a:cubicBezTo>
                <a:lnTo>
                  <a:pt x="431555" y="9716"/>
                </a:lnTo>
                <a:cubicBezTo>
                  <a:pt x="431603" y="6265"/>
                  <a:pt x="434393" y="3480"/>
                  <a:pt x="437841" y="3429"/>
                </a:cubicBezTo>
                <a:close/>
                <a:moveTo>
                  <a:pt x="293633" y="3429"/>
                </a:moveTo>
                <a:lnTo>
                  <a:pt x="306777" y="3429"/>
                </a:lnTo>
                <a:cubicBezTo>
                  <a:pt x="310101" y="3631"/>
                  <a:pt x="312692" y="6387"/>
                  <a:pt x="312683" y="9715"/>
                </a:cubicBezTo>
                <a:lnTo>
                  <a:pt x="312683" y="80677"/>
                </a:lnTo>
                <a:cubicBezTo>
                  <a:pt x="311454" y="102842"/>
                  <a:pt x="328427" y="121805"/>
                  <a:pt x="350592" y="123032"/>
                </a:cubicBezTo>
                <a:cubicBezTo>
                  <a:pt x="372757" y="124258"/>
                  <a:pt x="391721" y="107284"/>
                  <a:pt x="392950" y="85118"/>
                </a:cubicBezTo>
                <a:cubicBezTo>
                  <a:pt x="393026" y="83830"/>
                  <a:pt x="393035" y="82538"/>
                  <a:pt x="392978" y="81248"/>
                </a:cubicBezTo>
                <a:lnTo>
                  <a:pt x="392978" y="9715"/>
                </a:lnTo>
                <a:cubicBezTo>
                  <a:pt x="393026" y="6265"/>
                  <a:pt x="395817" y="3480"/>
                  <a:pt x="399265" y="3429"/>
                </a:cubicBezTo>
                <a:lnTo>
                  <a:pt x="412505" y="3429"/>
                </a:lnTo>
                <a:cubicBezTo>
                  <a:pt x="415943" y="3481"/>
                  <a:pt x="418696" y="6281"/>
                  <a:pt x="418696" y="9715"/>
                </a:cubicBezTo>
                <a:lnTo>
                  <a:pt x="418696" y="81153"/>
                </a:lnTo>
                <a:cubicBezTo>
                  <a:pt x="418696" y="108416"/>
                  <a:pt x="402119" y="131807"/>
                  <a:pt x="378496" y="141799"/>
                </a:cubicBezTo>
                <a:lnTo>
                  <a:pt x="353068" y="146933"/>
                </a:lnTo>
                <a:lnTo>
                  <a:pt x="327634" y="141836"/>
                </a:lnTo>
                <a:cubicBezTo>
                  <a:pt x="303998" y="131878"/>
                  <a:pt x="287389" y="108511"/>
                  <a:pt x="287346" y="81248"/>
                </a:cubicBezTo>
                <a:cubicBezTo>
                  <a:pt x="287346" y="81217"/>
                  <a:pt x="287346" y="81184"/>
                  <a:pt x="287346" y="81153"/>
                </a:cubicBezTo>
                <a:lnTo>
                  <a:pt x="287346" y="9715"/>
                </a:lnTo>
                <a:cubicBezTo>
                  <a:pt x="287394" y="6265"/>
                  <a:pt x="290184" y="3480"/>
                  <a:pt x="293633" y="3429"/>
                </a:cubicBezTo>
                <a:close/>
                <a:moveTo>
                  <a:pt x="6264" y="3333"/>
                </a:moveTo>
                <a:lnTo>
                  <a:pt x="18646" y="3333"/>
                </a:lnTo>
                <a:cubicBezTo>
                  <a:pt x="20692" y="3332"/>
                  <a:pt x="22611" y="4327"/>
                  <a:pt x="23790" y="6000"/>
                </a:cubicBezTo>
                <a:lnTo>
                  <a:pt x="61890" y="59817"/>
                </a:lnTo>
                <a:cubicBezTo>
                  <a:pt x="63109" y="61430"/>
                  <a:pt x="65011" y="62381"/>
                  <a:pt x="67033" y="62388"/>
                </a:cubicBezTo>
                <a:cubicBezTo>
                  <a:pt x="69032" y="62397"/>
                  <a:pt x="70913" y="61439"/>
                  <a:pt x="72081" y="59817"/>
                </a:cubicBezTo>
                <a:lnTo>
                  <a:pt x="110181" y="6000"/>
                </a:lnTo>
                <a:cubicBezTo>
                  <a:pt x="111360" y="4327"/>
                  <a:pt x="113279" y="3332"/>
                  <a:pt x="115325" y="3333"/>
                </a:cubicBezTo>
                <a:lnTo>
                  <a:pt x="127707" y="3333"/>
                </a:lnTo>
                <a:cubicBezTo>
                  <a:pt x="131179" y="3293"/>
                  <a:pt x="134026" y="6076"/>
                  <a:pt x="134065" y="9548"/>
                </a:cubicBezTo>
                <a:cubicBezTo>
                  <a:pt x="134082" y="10908"/>
                  <a:pt x="133655" y="12237"/>
                  <a:pt x="132851" y="13335"/>
                </a:cubicBezTo>
                <a:lnTo>
                  <a:pt x="81702" y="83724"/>
                </a:lnTo>
                <a:cubicBezTo>
                  <a:pt x="80555" y="85300"/>
                  <a:pt x="79953" y="87206"/>
                  <a:pt x="79987" y="89154"/>
                </a:cubicBezTo>
                <a:lnTo>
                  <a:pt x="79987" y="140684"/>
                </a:lnTo>
                <a:cubicBezTo>
                  <a:pt x="79987" y="144156"/>
                  <a:pt x="77172" y="146970"/>
                  <a:pt x="73701" y="146970"/>
                </a:cubicBezTo>
                <a:lnTo>
                  <a:pt x="60270" y="146970"/>
                </a:lnTo>
                <a:cubicBezTo>
                  <a:pt x="56798" y="146970"/>
                  <a:pt x="53984" y="144156"/>
                  <a:pt x="53984" y="140684"/>
                </a:cubicBezTo>
                <a:lnTo>
                  <a:pt x="53984" y="89154"/>
                </a:lnTo>
                <a:cubicBezTo>
                  <a:pt x="54018" y="87206"/>
                  <a:pt x="53416" y="85300"/>
                  <a:pt x="52269" y="83724"/>
                </a:cubicBezTo>
                <a:lnTo>
                  <a:pt x="1215" y="13335"/>
                </a:lnTo>
                <a:cubicBezTo>
                  <a:pt x="-836" y="10533"/>
                  <a:pt x="-229" y="6600"/>
                  <a:pt x="2572" y="4549"/>
                </a:cubicBezTo>
                <a:cubicBezTo>
                  <a:pt x="3643" y="3764"/>
                  <a:pt x="4936" y="3338"/>
                  <a:pt x="6264" y="3333"/>
                </a:cubicBezTo>
                <a:close/>
                <a:moveTo>
                  <a:pt x="1154026" y="3238"/>
                </a:moveTo>
                <a:cubicBezTo>
                  <a:pt x="1195269" y="3186"/>
                  <a:pt x="1228740" y="36577"/>
                  <a:pt x="1228797" y="77819"/>
                </a:cubicBezTo>
                <a:cubicBezTo>
                  <a:pt x="1228797" y="77850"/>
                  <a:pt x="1228797" y="77883"/>
                  <a:pt x="1228797" y="77914"/>
                </a:cubicBezTo>
                <a:cubicBezTo>
                  <a:pt x="1228740" y="119097"/>
                  <a:pt x="1195402" y="152485"/>
                  <a:pt x="1154216" y="152590"/>
                </a:cubicBezTo>
                <a:cubicBezTo>
                  <a:pt x="1112973" y="152642"/>
                  <a:pt x="1079502" y="119252"/>
                  <a:pt x="1079445" y="78009"/>
                </a:cubicBezTo>
                <a:cubicBezTo>
                  <a:pt x="1079388" y="36767"/>
                  <a:pt x="1112783" y="3290"/>
                  <a:pt x="1154026" y="3238"/>
                </a:cubicBezTo>
                <a:close/>
                <a:moveTo>
                  <a:pt x="646058" y="2096"/>
                </a:moveTo>
                <a:lnTo>
                  <a:pt x="659774" y="2096"/>
                </a:lnTo>
                <a:cubicBezTo>
                  <a:pt x="663250" y="2096"/>
                  <a:pt x="666060" y="4911"/>
                  <a:pt x="666060" y="8382"/>
                </a:cubicBezTo>
                <a:lnTo>
                  <a:pt x="666060" y="116491"/>
                </a:lnTo>
                <a:cubicBezTo>
                  <a:pt x="666060" y="119963"/>
                  <a:pt x="668870" y="122778"/>
                  <a:pt x="672346" y="122778"/>
                </a:cubicBezTo>
                <a:lnTo>
                  <a:pt x="750166" y="122778"/>
                </a:lnTo>
                <a:cubicBezTo>
                  <a:pt x="753633" y="122778"/>
                  <a:pt x="756452" y="125592"/>
                  <a:pt x="756452" y="129064"/>
                </a:cubicBezTo>
                <a:lnTo>
                  <a:pt x="756452" y="141733"/>
                </a:lnTo>
                <a:cubicBezTo>
                  <a:pt x="756509" y="145151"/>
                  <a:pt x="753776" y="147966"/>
                  <a:pt x="750356" y="148019"/>
                </a:cubicBezTo>
                <a:cubicBezTo>
                  <a:pt x="750290" y="148020"/>
                  <a:pt x="750232" y="148020"/>
                  <a:pt x="750166" y="148019"/>
                </a:cubicBezTo>
                <a:lnTo>
                  <a:pt x="646058" y="148019"/>
                </a:lnTo>
                <a:cubicBezTo>
                  <a:pt x="642581" y="148019"/>
                  <a:pt x="639771" y="145204"/>
                  <a:pt x="639771" y="141733"/>
                </a:cubicBezTo>
                <a:lnTo>
                  <a:pt x="639771" y="8382"/>
                </a:lnTo>
                <a:cubicBezTo>
                  <a:pt x="639819" y="4932"/>
                  <a:pt x="642609" y="2147"/>
                  <a:pt x="646058" y="2096"/>
                </a:cubicBezTo>
                <a:close/>
                <a:moveTo>
                  <a:pt x="995720" y="191"/>
                </a:moveTo>
                <a:cubicBezTo>
                  <a:pt x="1011922" y="355"/>
                  <a:pt x="1027629" y="5769"/>
                  <a:pt x="1040488" y="15621"/>
                </a:cubicBezTo>
                <a:cubicBezTo>
                  <a:pt x="1044298" y="18466"/>
                  <a:pt x="1047831" y="21654"/>
                  <a:pt x="1051060" y="25146"/>
                </a:cubicBezTo>
                <a:cubicBezTo>
                  <a:pt x="1051127" y="25235"/>
                  <a:pt x="1051194" y="25326"/>
                  <a:pt x="1051251" y="25418"/>
                </a:cubicBezTo>
                <a:cubicBezTo>
                  <a:pt x="1053146" y="28264"/>
                  <a:pt x="1052384" y="32107"/>
                  <a:pt x="1049536" y="34004"/>
                </a:cubicBezTo>
                <a:lnTo>
                  <a:pt x="1038964" y="41434"/>
                </a:lnTo>
                <a:cubicBezTo>
                  <a:pt x="1036478" y="43261"/>
                  <a:pt x="1033020" y="42976"/>
                  <a:pt x="1030867" y="40767"/>
                </a:cubicBezTo>
                <a:cubicBezTo>
                  <a:pt x="1029962" y="39830"/>
                  <a:pt x="1029010" y="38939"/>
                  <a:pt x="1028010" y="38100"/>
                </a:cubicBezTo>
                <a:cubicBezTo>
                  <a:pt x="1027753" y="37997"/>
                  <a:pt x="1027524" y="37834"/>
                  <a:pt x="1027343" y="37624"/>
                </a:cubicBezTo>
                <a:cubicBezTo>
                  <a:pt x="1018532" y="30242"/>
                  <a:pt x="1007407" y="26196"/>
                  <a:pt x="995911" y="26194"/>
                </a:cubicBezTo>
                <a:lnTo>
                  <a:pt x="993815" y="26194"/>
                </a:lnTo>
                <a:cubicBezTo>
                  <a:pt x="992672" y="26099"/>
                  <a:pt x="991529" y="26099"/>
                  <a:pt x="990386" y="26194"/>
                </a:cubicBezTo>
                <a:cubicBezTo>
                  <a:pt x="987414" y="26512"/>
                  <a:pt x="984481" y="27118"/>
                  <a:pt x="981623" y="28004"/>
                </a:cubicBezTo>
                <a:cubicBezTo>
                  <a:pt x="964526" y="33101"/>
                  <a:pt x="951524" y="47046"/>
                  <a:pt x="947638" y="64456"/>
                </a:cubicBezTo>
                <a:cubicBezTo>
                  <a:pt x="941704" y="90998"/>
                  <a:pt x="958411" y="117323"/>
                  <a:pt x="984957" y="123254"/>
                </a:cubicBezTo>
                <a:lnTo>
                  <a:pt x="988957" y="124016"/>
                </a:lnTo>
                <a:lnTo>
                  <a:pt x="992291" y="122968"/>
                </a:lnTo>
                <a:lnTo>
                  <a:pt x="1001816" y="122968"/>
                </a:lnTo>
                <a:cubicBezTo>
                  <a:pt x="1004274" y="122753"/>
                  <a:pt x="1006731" y="122403"/>
                  <a:pt x="1009150" y="121920"/>
                </a:cubicBezTo>
                <a:lnTo>
                  <a:pt x="1010484" y="121920"/>
                </a:lnTo>
                <a:lnTo>
                  <a:pt x="1011817" y="121920"/>
                </a:lnTo>
                <a:lnTo>
                  <a:pt x="1017437" y="119920"/>
                </a:lnTo>
                <a:lnTo>
                  <a:pt x="1018580" y="119444"/>
                </a:lnTo>
                <a:lnTo>
                  <a:pt x="1019723" y="118967"/>
                </a:lnTo>
                <a:lnTo>
                  <a:pt x="1020866" y="118396"/>
                </a:lnTo>
                <a:lnTo>
                  <a:pt x="1023438" y="117062"/>
                </a:lnTo>
                <a:lnTo>
                  <a:pt x="1024200" y="116491"/>
                </a:lnTo>
                <a:cubicBezTo>
                  <a:pt x="1031496" y="110931"/>
                  <a:pt x="1037316" y="103671"/>
                  <a:pt x="1041154" y="95345"/>
                </a:cubicBezTo>
                <a:cubicBezTo>
                  <a:pt x="1041764" y="93613"/>
                  <a:pt x="1041393" y="91690"/>
                  <a:pt x="1040202" y="90297"/>
                </a:cubicBezTo>
                <a:cubicBezTo>
                  <a:pt x="1039135" y="89178"/>
                  <a:pt x="1037649" y="88556"/>
                  <a:pt x="1036106" y="88583"/>
                </a:cubicBezTo>
                <a:lnTo>
                  <a:pt x="1008579" y="88583"/>
                </a:lnTo>
                <a:cubicBezTo>
                  <a:pt x="1005102" y="88583"/>
                  <a:pt x="1002292" y="85768"/>
                  <a:pt x="1002292" y="82296"/>
                </a:cubicBezTo>
                <a:lnTo>
                  <a:pt x="1002292" y="69437"/>
                </a:lnTo>
                <a:cubicBezTo>
                  <a:pt x="1002292" y="69373"/>
                  <a:pt x="1002292" y="69310"/>
                  <a:pt x="1002292" y="69245"/>
                </a:cubicBezTo>
                <a:cubicBezTo>
                  <a:pt x="1002350" y="65826"/>
                  <a:pt x="1005159" y="63097"/>
                  <a:pt x="1008579" y="63151"/>
                </a:cubicBezTo>
                <a:lnTo>
                  <a:pt x="1065729" y="63151"/>
                </a:lnTo>
                <a:lnTo>
                  <a:pt x="1066205" y="63151"/>
                </a:lnTo>
                <a:lnTo>
                  <a:pt x="1066777" y="63151"/>
                </a:lnTo>
                <a:cubicBezTo>
                  <a:pt x="1068139" y="64680"/>
                  <a:pt x="1068672" y="66776"/>
                  <a:pt x="1068205" y="68771"/>
                </a:cubicBezTo>
                <a:lnTo>
                  <a:pt x="1068205" y="80391"/>
                </a:lnTo>
                <a:cubicBezTo>
                  <a:pt x="1068244" y="101700"/>
                  <a:pt x="1059119" y="121997"/>
                  <a:pt x="1043155" y="136112"/>
                </a:cubicBezTo>
                <a:lnTo>
                  <a:pt x="1040869" y="138113"/>
                </a:lnTo>
                <a:lnTo>
                  <a:pt x="1039630" y="139065"/>
                </a:lnTo>
                <a:cubicBezTo>
                  <a:pt x="1038878" y="139697"/>
                  <a:pt x="1038087" y="140270"/>
                  <a:pt x="1037249" y="140780"/>
                </a:cubicBezTo>
                <a:lnTo>
                  <a:pt x="1036011" y="141637"/>
                </a:lnTo>
                <a:lnTo>
                  <a:pt x="1033630" y="143161"/>
                </a:lnTo>
                <a:lnTo>
                  <a:pt x="1032391" y="143923"/>
                </a:lnTo>
                <a:lnTo>
                  <a:pt x="1029915" y="145352"/>
                </a:lnTo>
                <a:lnTo>
                  <a:pt x="1029343" y="145352"/>
                </a:lnTo>
                <a:lnTo>
                  <a:pt x="1025343" y="147257"/>
                </a:lnTo>
                <a:lnTo>
                  <a:pt x="1024676" y="147257"/>
                </a:lnTo>
                <a:lnTo>
                  <a:pt x="1022104" y="148209"/>
                </a:lnTo>
                <a:lnTo>
                  <a:pt x="1020866" y="148209"/>
                </a:lnTo>
                <a:lnTo>
                  <a:pt x="1020104" y="148209"/>
                </a:lnTo>
                <a:lnTo>
                  <a:pt x="1018009" y="148971"/>
                </a:lnTo>
                <a:lnTo>
                  <a:pt x="1017151" y="148971"/>
                </a:lnTo>
                <a:lnTo>
                  <a:pt x="1015913" y="148971"/>
                </a:lnTo>
                <a:lnTo>
                  <a:pt x="1015056" y="148971"/>
                </a:lnTo>
                <a:lnTo>
                  <a:pt x="1013151" y="149447"/>
                </a:lnTo>
                <a:lnTo>
                  <a:pt x="1012103" y="149447"/>
                </a:lnTo>
                <a:lnTo>
                  <a:pt x="1010960" y="149447"/>
                </a:lnTo>
                <a:lnTo>
                  <a:pt x="1009912" y="149447"/>
                </a:lnTo>
                <a:lnTo>
                  <a:pt x="1008103" y="149447"/>
                </a:lnTo>
                <a:lnTo>
                  <a:pt x="1006960" y="149447"/>
                </a:lnTo>
                <a:lnTo>
                  <a:pt x="1005817" y="149447"/>
                </a:lnTo>
                <a:lnTo>
                  <a:pt x="1004578" y="149447"/>
                </a:lnTo>
                <a:lnTo>
                  <a:pt x="1002864" y="149447"/>
                </a:lnTo>
                <a:lnTo>
                  <a:pt x="995720" y="149447"/>
                </a:lnTo>
                <a:cubicBezTo>
                  <a:pt x="993939" y="149511"/>
                  <a:pt x="992167" y="149511"/>
                  <a:pt x="990386" y="149447"/>
                </a:cubicBezTo>
                <a:cubicBezTo>
                  <a:pt x="949171" y="147975"/>
                  <a:pt x="916948" y="113368"/>
                  <a:pt x="918425" y="72152"/>
                </a:cubicBezTo>
                <a:cubicBezTo>
                  <a:pt x="919901" y="30936"/>
                  <a:pt x="954505" y="-1282"/>
                  <a:pt x="995720" y="191"/>
                </a:cubicBezTo>
                <a:close/>
                <a:moveTo>
                  <a:pt x="836558" y="191"/>
                </a:moveTo>
                <a:cubicBezTo>
                  <a:pt x="877801" y="191"/>
                  <a:pt x="911234" y="33625"/>
                  <a:pt x="911234" y="74867"/>
                </a:cubicBezTo>
                <a:cubicBezTo>
                  <a:pt x="911234" y="116109"/>
                  <a:pt x="877801" y="149543"/>
                  <a:pt x="836558" y="149543"/>
                </a:cubicBezTo>
                <a:cubicBezTo>
                  <a:pt x="795315" y="149543"/>
                  <a:pt x="761882" y="116109"/>
                  <a:pt x="761882" y="74867"/>
                </a:cubicBezTo>
                <a:cubicBezTo>
                  <a:pt x="761882" y="33625"/>
                  <a:pt x="795315" y="191"/>
                  <a:pt x="836558" y="191"/>
                </a:cubicBezTo>
                <a:close/>
                <a:moveTo>
                  <a:pt x="200954" y="0"/>
                </a:moveTo>
                <a:cubicBezTo>
                  <a:pt x="242302" y="0"/>
                  <a:pt x="275821" y="33518"/>
                  <a:pt x="275821" y="74867"/>
                </a:cubicBezTo>
                <a:cubicBezTo>
                  <a:pt x="275821" y="116215"/>
                  <a:pt x="242302" y="149733"/>
                  <a:pt x="200954" y="149733"/>
                </a:cubicBezTo>
                <a:cubicBezTo>
                  <a:pt x="159606" y="149733"/>
                  <a:pt x="126088" y="116215"/>
                  <a:pt x="126088" y="74867"/>
                </a:cubicBezTo>
                <a:cubicBezTo>
                  <a:pt x="126088" y="33518"/>
                  <a:pt x="159606" y="0"/>
                  <a:pt x="200954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899687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Lack of Structured Plan</a:t>
            </a: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Solution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Training Modules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442750" y="280366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Create modules covering core skills like strategic thinking, decision- making, communication, and emotional intelligence. Pair high- potential employees with experienced leaders for guidance.(Alagbariya et al.,2024)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Formulate a structured plan with formal training courses, seminars, and mentoring opportunities for employees at all levels.(Diaz et al.,2022)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XYZ Company lacks formal leadership development programs, resulting in employees missing out on necessary training and guidance.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Structured Leadership Development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899687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Inconsistent Training</a:t>
            </a: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Solution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Feedback Mechanism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Implement a feedback mechanism to regularly assess training effectiveness and make adjustments as needed.(Jabr 2023)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26096" y="2857650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Align the leadership development program with strategic goals. Develop a leadership competence framework and customize training based on ability and performance assessments.(Day et al.,2021)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Inconsistent training and misalignment with company goals lead to skill gaps among potential leaders.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Consistent Training Alignment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660400" y="2454275"/>
            <a:ext cx="3339465" cy="5105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Limited Promotion Opportunities</a:t>
            </a:r>
            <a:endParaRPr kumimoji="1" lang="zh-CN" altLang="en-US" sz="1600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Solution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Recognition Programs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Implement recognition and reward programs to celebrate employee achievements and contributions.(Dube 2023)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Create clear career paths, communicate opportunities transparently, and prioritize internal promotions. Develop personalized career plans with employees.(Holtzhausen 2021)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Employees perceive limited promotion opportunities, leading to low morale and higher turnover rates.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Career Development Opportunities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4" y="5797299"/>
            <a:ext cx="11733705" cy="1078990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9929521" y="6523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073255" y="3223615"/>
            <a:ext cx="5504134" cy="17314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33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Succession Planning Challenges and Solutions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9171296" y="464023"/>
            <a:ext cx="2352676" cy="2739977"/>
          </a:xfrm>
          <a:prstGeom prst="rect">
            <a:avLst/>
          </a:prstGeom>
          <a:noFill/>
          <a:ln cap="sq">
            <a:noFill/>
          </a:ln>
          <a:effectLst>
            <a:outerShdw blurRad="457200" dist="127000" dir="5400000" sx="90000" sy="90000" rotWithShape="0">
              <a:srgbClr val="4E82EA">
                <a:alpha val="60000"/>
              </a:srgbClr>
            </a:outerShdw>
          </a:effectLst>
        </p:spPr>
        <p:txBody>
          <a:bodyPr vert="horz" wrap="square" lIns="0" tIns="0" rIns="0" bIns="0" rtlCol="0" anchor="b"/>
          <a:lstStyle/>
          <a:p>
            <a:pPr algn="r">
              <a:lnSpc>
                <a:spcPct val="110000"/>
              </a:lnSpc>
            </a:pPr>
            <a:r>
              <a:rPr kumimoji="1" lang="en-US" altLang="zh-CN" sz="115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03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403308" y="2197289"/>
            <a:ext cx="818866" cy="4503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19050" cap="sq">
            <a:solidFill>
              <a:schemeClr val="bg1"/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9440840" y="2214663"/>
            <a:ext cx="748709" cy="4066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kumimoji="1" lang="en-US" altLang="zh-CN" sz="20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PART</a:t>
            </a:r>
            <a:endParaRPr kumimoji="1"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899687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445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Lack of Assessment Processes</a:t>
            </a: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Solution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Talent Reviews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Conduct regular talent reviews to identify high- potential employees based on performance, potential, and alignment with company values.(Kezar&amp;Carducci 2023)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55941" y="2857650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Establish a formal succession planning process, including identifying high- potential employees, assessing their readiness, and providing targeted development opportunities.(Maechel et al.,2021)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The company struggles to identify and cultivate potential successors due to the lack of formal assessment processes.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Identifying Potential Successors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664845" y="2454275"/>
            <a:ext cx="3349625" cy="3695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Lack of Knowledge Transfer Mechanism</a:t>
            </a:r>
            <a:endParaRPr kumimoji="1" lang="zh-CN" altLang="en-US" sz="1600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Solution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Knowledge Sharing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Encourage senior leaders to document their knowledge and hold regular knowledge- sharing meetings with junior employees.(Hieker&amp;Pringle 2020)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Implement a comprehensive knowledge transfer program to capture and share key knowledge within the organization.(Shafiullah et al.,2022)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The absence of an effective knowledge transfer mechanism leads to the loss of key knowledge when senior leaders leave.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Effective Knowledge Transfer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690245" y="2454275"/>
            <a:ext cx="3310255" cy="3695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Resistance from Senior Leaders</a:t>
            </a:r>
            <a:endParaRPr kumimoji="1" lang="zh-CN" altLang="en-US" sz="1600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Solution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Incentives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Provide incentives for senior leaders who actively participate in succession planning and mentoring programs.(Mahmoud 2021)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Cultivate a culture of change and empowerment. Educate senior leaders on the importance of succession planning and involve them in the process.(Kouzes 2023)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Senior leaders resist change and are reluctant to delegate authority to potential successors.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Resistance to Change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4" y="5797299"/>
            <a:ext cx="11733705" cy="1078990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9929521" y="6523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073255" y="3223615"/>
            <a:ext cx="5504134" cy="17314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40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Implementation Strategy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9171296" y="464023"/>
            <a:ext cx="2352676" cy="2739977"/>
          </a:xfrm>
          <a:prstGeom prst="rect">
            <a:avLst/>
          </a:prstGeom>
          <a:noFill/>
          <a:ln cap="sq">
            <a:noFill/>
          </a:ln>
          <a:effectLst>
            <a:outerShdw blurRad="457200" dist="127000" dir="5400000" sx="90000" sy="90000" rotWithShape="0">
              <a:srgbClr val="4E82EA">
                <a:alpha val="60000"/>
              </a:srgbClr>
            </a:outerShdw>
          </a:effectLst>
        </p:spPr>
        <p:txBody>
          <a:bodyPr vert="horz" wrap="square" lIns="0" tIns="0" rIns="0" bIns="0" rtlCol="0" anchor="b"/>
          <a:lstStyle/>
          <a:p>
            <a:pPr algn="r">
              <a:lnSpc>
                <a:spcPct val="110000"/>
              </a:lnSpc>
            </a:pPr>
            <a:r>
              <a:rPr kumimoji="1" lang="en-US" altLang="zh-CN" sz="115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04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403308" y="2197289"/>
            <a:ext cx="818866" cy="4503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19050" cap="sq">
            <a:solidFill>
              <a:schemeClr val="bg1"/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9440840" y="2214663"/>
            <a:ext cx="748709" cy="4066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kumimoji="1" lang="en-US" altLang="zh-CN" sz="20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PART</a:t>
            </a:r>
            <a:endParaRPr kumimoji="1"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1818016" y="3742956"/>
            <a:ext cx="3780123" cy="239114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Evaluate the current state of leadership development and succession planning. Identify gaps and develop a comprehensive framework based on needs assessment.(Bano et al.,2022)</a:t>
            </a:r>
            <a:endParaRPr kumimoji="1" lang="en-US" altLang="zh-CN" sz="14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6587512" y="3742956"/>
            <a:ext cx="3780123" cy="239114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Introduce the plan framework to senior leaders and key stakeholders to gain their support and commitment.</a:t>
            </a: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 flipV="1">
            <a:off x="3438068" y="3283197"/>
            <a:ext cx="540018" cy="180000"/>
          </a:xfrm>
          <a:prstGeom prst="triangle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 flipV="1">
            <a:off x="8207564" y="3283197"/>
            <a:ext cx="540018" cy="180000"/>
          </a:xfrm>
          <a:prstGeom prst="triangle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1764014" y="1776024"/>
            <a:ext cx="3888127" cy="1296000"/>
          </a:xfrm>
          <a:prstGeom prst="roundRect">
            <a:avLst>
              <a:gd name="adj" fmla="val 10351"/>
            </a:avLst>
          </a:prstGeom>
          <a:solidFill>
            <a:schemeClr val="accent1"/>
          </a:solidFill>
          <a:ln w="25400" cap="sq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just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1969355" y="1922116"/>
            <a:ext cx="3477444" cy="1003816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Current Status Evaluation</a:t>
            </a: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6533510" y="1776024"/>
            <a:ext cx="3888127" cy="1296000"/>
          </a:xfrm>
          <a:prstGeom prst="roundRect">
            <a:avLst>
              <a:gd name="adj" fmla="val 10351"/>
            </a:avLst>
          </a:prstGeom>
          <a:solidFill>
            <a:schemeClr val="accent2"/>
          </a:solidFill>
          <a:ln w="25400" cap="sq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just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6725925" y="1922116"/>
            <a:ext cx="3503298" cy="1003816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Framework Introduction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Phase One: Evaluation and Planning</a:t>
            </a: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16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17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899687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Training Development</a:t>
            </a: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Mentoring Program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Career Development Plans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Work with employees to develop personalized career development plans outlining their goals and opportunities.</a:t>
            </a: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Identify potential mentors and trainees and establish a structured mentoring program.</a:t>
            </a:r>
            <a:endParaRPr kumimoji="1" lang="zh-CN" altLang="en-US"/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Develop training modules aligned with the leadership competence framework and organizational goals.(Martin &amp; O 'Shea 2021)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1485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Phase Two: Planning, Design, and Development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1818016" y="3742956"/>
            <a:ext cx="3780123" cy="239114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Launch leadership development training programs and seminars. Promote mentor- trainee matching and provide guidance on mentoring relationships.(Fernandez - Araoz et al.,2021)</a:t>
            </a:r>
            <a:endParaRPr kumimoji="1" lang="en-US" altLang="zh-CN" sz="1400">
              <a:ln w="12700">
                <a:noFill/>
              </a:ln>
              <a:solidFill>
                <a:srgbClr val="262626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6587512" y="3742956"/>
            <a:ext cx="3780123" cy="239114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Introduce the succession planning process to employees and encourage their active participation and feedback.</a:t>
            </a: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 flipV="1">
            <a:off x="3438068" y="3283197"/>
            <a:ext cx="540018" cy="180000"/>
          </a:xfrm>
          <a:prstGeom prst="triangle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 flipV="1">
            <a:off x="8207564" y="3283197"/>
            <a:ext cx="540018" cy="180000"/>
          </a:xfrm>
          <a:prstGeom prst="triangle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1764014" y="1776024"/>
            <a:ext cx="3888127" cy="1296000"/>
          </a:xfrm>
          <a:prstGeom prst="roundRect">
            <a:avLst>
              <a:gd name="adj" fmla="val 10351"/>
            </a:avLst>
          </a:prstGeom>
          <a:solidFill>
            <a:schemeClr val="accent1"/>
          </a:solidFill>
          <a:ln w="25400" cap="sq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just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1969355" y="1922116"/>
            <a:ext cx="3477444" cy="1003816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Launch Programs</a:t>
            </a: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6533510" y="1776024"/>
            <a:ext cx="3888127" cy="1296000"/>
          </a:xfrm>
          <a:prstGeom prst="roundRect">
            <a:avLst>
              <a:gd name="adj" fmla="val 10351"/>
            </a:avLst>
          </a:prstGeom>
          <a:solidFill>
            <a:schemeClr val="accent2"/>
          </a:solidFill>
          <a:ln w="25400" cap="sq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just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6725925" y="1922116"/>
            <a:ext cx="3503298" cy="1003816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Succession Planning Introduction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142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Phase Three: Implementation and Initiation</a:t>
            </a: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16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17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899687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Progress Monitoring</a:t>
            </a: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Effectiveness Evaluation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Recognition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Recognize and celebrate employees who have successfully completed the leadership development program and made career progress.</a:t>
            </a: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Regularly evaluate the effectiveness of plans and strategies. Identify areas for improvement and make necessary adjustments. (Jackson&amp;Allen 2022)</a:t>
            </a:r>
            <a:endParaRPr kumimoji="1" lang="en-US" altLang="zh-CN" sz="1400">
              <a:ln w="12700">
                <a:noFill/>
              </a:ln>
              <a:solidFill>
                <a:srgbClr val="3F3242">
                  <a:alpha val="100000"/>
                </a:srgbClr>
              </a:solidFill>
              <a:latin typeface="Source Han Sans"/>
              <a:ea typeface="Source Han Sans"/>
              <a:cs typeface="Source Han Sans"/>
            </a:endParaRPr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Monitor the progress of leadership programs and succession planning strategies. Collect data on employee engagement, skill development, and career advancement.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Phase Four: Monitoring and Evaluation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4" y="5797299"/>
            <a:ext cx="11733705" cy="1078990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9929521" y="6523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073255" y="3223615"/>
            <a:ext cx="5504134" cy="17314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40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Conclusion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9171296" y="464023"/>
            <a:ext cx="2352676" cy="2739977"/>
          </a:xfrm>
          <a:prstGeom prst="rect">
            <a:avLst/>
          </a:prstGeom>
          <a:noFill/>
          <a:ln cap="sq">
            <a:noFill/>
          </a:ln>
          <a:effectLst>
            <a:outerShdw blurRad="457200" dist="127000" dir="5400000" sx="90000" sy="90000" rotWithShape="0">
              <a:srgbClr val="4E82EA">
                <a:alpha val="60000"/>
              </a:srgbClr>
            </a:outerShdw>
          </a:effectLst>
        </p:spPr>
        <p:txBody>
          <a:bodyPr vert="horz" wrap="square" lIns="0" tIns="0" rIns="0" bIns="0" rtlCol="0" anchor="b"/>
          <a:lstStyle/>
          <a:p>
            <a:pPr algn="r">
              <a:lnSpc>
                <a:spcPct val="110000"/>
              </a:lnSpc>
            </a:pPr>
            <a:r>
              <a:rPr kumimoji="1" lang="en-US" altLang="zh-CN" sz="115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05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403308" y="2197289"/>
            <a:ext cx="818866" cy="4503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19050" cap="sq">
            <a:solidFill>
              <a:schemeClr val="bg1"/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9440840" y="2214663"/>
            <a:ext cx="748709" cy="4066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kumimoji="1" lang="en-US" altLang="zh-CN" sz="20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PART</a:t>
            </a:r>
            <a:endParaRPr kumimoji="1" lang="zh-CN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4403791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2">
              <a:lumMod val="20000"/>
              <a:lumOff val="80000"/>
            </a:schemeClr>
          </a:solidFill>
          <a:ln w="19050" cap="sq">
            <a:solidFill>
              <a:schemeClr val="accent2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4" name="标题 1"/>
          <p:cNvSpPr txBox="1"/>
          <p:nvPr/>
        </p:nvSpPr>
        <p:spPr>
          <a:xfrm>
            <a:off x="8156945" y="1859261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64682" y="1879523"/>
            <a:ext cx="3350011" cy="3893839"/>
          </a:xfrm>
          <a:prstGeom prst="roundRect">
            <a:avLst>
              <a:gd name="adj" fmla="val 3513"/>
            </a:avLst>
          </a:prstGeom>
          <a:solidFill>
            <a:schemeClr val="accent1">
              <a:lumMod val="20000"/>
              <a:lumOff val="80000"/>
            </a:schemeClr>
          </a:solidFill>
          <a:ln w="19050" cap="sq">
            <a:solidFill>
              <a:schemeClr val="accent1">
                <a:lumMod val="60000"/>
                <a:lumOff val="40000"/>
              </a:schemeClr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1989283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5728392" y="1457858"/>
            <a:ext cx="700809" cy="700809"/>
          </a:xfrm>
          <a:prstGeom prst="flowChartConnector">
            <a:avLst/>
          </a:prstGeom>
          <a:solidFill>
            <a:schemeClr val="accent2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9481546" y="1457858"/>
            <a:ext cx="700809" cy="700809"/>
          </a:xfrm>
          <a:prstGeom prst="flowChartConnector">
            <a:avLst/>
          </a:prstGeom>
          <a:solidFill>
            <a:schemeClr val="accent1"/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9" name="标题 1"/>
          <p:cNvSpPr txBox="1"/>
          <p:nvPr/>
        </p:nvSpPr>
        <p:spPr>
          <a:xfrm>
            <a:off x="899687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Long-term Success</a:t>
            </a: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4638796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Addressing Challenges</a:t>
            </a: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8391950" y="2454091"/>
            <a:ext cx="2880000" cy="369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10000"/>
              </a:lnSpc>
            </a:pPr>
            <a:r>
              <a:rPr kumimoji="1" lang="en-US" altLang="zh-CN" sz="1600">
                <a:ln w="12700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Commitment</a:t>
            </a:r>
            <a:endParaRPr kumimoji="1" lang="zh-CN" altLang="en-US"/>
          </a:p>
        </p:txBody>
      </p:sp>
      <p:sp>
        <p:nvSpPr>
          <p:cNvPr id="12" name="标题 1"/>
          <p:cNvSpPr txBox="1"/>
          <p:nvPr/>
        </p:nvSpPr>
        <p:spPr>
          <a:xfrm>
            <a:off x="8391950" y="3010675"/>
            <a:ext cx="2880000" cy="25677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As the HR manager, I am committed to working with senior leaders and stakeholders to implement the plan and ensure continuous growth.</a:t>
            </a:r>
            <a:endParaRPr kumimoji="1" lang="zh-CN" altLang="en-US"/>
          </a:p>
        </p:txBody>
      </p:sp>
      <p:sp>
        <p:nvSpPr>
          <p:cNvPr id="13" name="标题 1"/>
          <p:cNvSpPr txBox="1"/>
          <p:nvPr/>
        </p:nvSpPr>
        <p:spPr>
          <a:xfrm>
            <a:off x="9663415" y="1633013"/>
            <a:ext cx="337071" cy="350499"/>
          </a:xfrm>
          <a:custGeom>
            <a:avLst/>
            <a:gdLst>
              <a:gd name="connsiteX0" fmla="*/ 198153 w 692417"/>
              <a:gd name="connsiteY0" fmla="*/ 663680 h 720001"/>
              <a:gd name="connsiteX1" fmla="*/ 239787 w 692417"/>
              <a:gd name="connsiteY1" fmla="*/ 663680 h 720001"/>
              <a:gd name="connsiteX2" fmla="*/ 295235 w 692417"/>
              <a:gd name="connsiteY2" fmla="*/ 663680 h 720001"/>
              <a:gd name="connsiteX3" fmla="*/ 397182 w 692417"/>
              <a:gd name="connsiteY3" fmla="*/ 663680 h 720001"/>
              <a:gd name="connsiteX4" fmla="*/ 452630 w 692417"/>
              <a:gd name="connsiteY4" fmla="*/ 663680 h 720001"/>
              <a:gd name="connsiteX5" fmla="*/ 494264 w 692417"/>
              <a:gd name="connsiteY5" fmla="*/ 663680 h 720001"/>
              <a:gd name="connsiteX6" fmla="*/ 522425 w 692417"/>
              <a:gd name="connsiteY6" fmla="*/ 691841 h 720001"/>
              <a:gd name="connsiteX7" fmla="*/ 494264 w 692417"/>
              <a:gd name="connsiteY7" fmla="*/ 720001 h 720001"/>
              <a:gd name="connsiteX8" fmla="*/ 452630 w 692417"/>
              <a:gd name="connsiteY8" fmla="*/ 720001 h 720001"/>
              <a:gd name="connsiteX9" fmla="*/ 397182 w 692417"/>
              <a:gd name="connsiteY9" fmla="*/ 720001 h 720001"/>
              <a:gd name="connsiteX10" fmla="*/ 295235 w 692417"/>
              <a:gd name="connsiteY10" fmla="*/ 720001 h 720001"/>
              <a:gd name="connsiteX11" fmla="*/ 239787 w 692417"/>
              <a:gd name="connsiteY11" fmla="*/ 720001 h 720001"/>
              <a:gd name="connsiteX12" fmla="*/ 198153 w 692417"/>
              <a:gd name="connsiteY12" fmla="*/ 720001 h 720001"/>
              <a:gd name="connsiteX13" fmla="*/ 169992 w 692417"/>
              <a:gd name="connsiteY13" fmla="*/ 691841 h 720001"/>
              <a:gd name="connsiteX14" fmla="*/ 198153 w 692417"/>
              <a:gd name="connsiteY14" fmla="*/ 663680 h 720001"/>
              <a:gd name="connsiteX15" fmla="*/ 154400 w 692417"/>
              <a:gd name="connsiteY15" fmla="*/ 572143 h 720001"/>
              <a:gd name="connsiteX16" fmla="*/ 154241 w 692417"/>
              <a:gd name="connsiteY16" fmla="*/ 572597 h 720001"/>
              <a:gd name="connsiteX17" fmla="*/ 160423 w 692417"/>
              <a:gd name="connsiteY17" fmla="*/ 572597 h 720001"/>
              <a:gd name="connsiteX18" fmla="*/ 346215 w 692417"/>
              <a:gd name="connsiteY18" fmla="*/ 0 h 720001"/>
              <a:gd name="connsiteX19" fmla="*/ 456041 w 692417"/>
              <a:gd name="connsiteY19" fmla="*/ 22341 h 720001"/>
              <a:gd name="connsiteX20" fmla="*/ 545873 w 692417"/>
              <a:gd name="connsiteY20" fmla="*/ 82980 h 720001"/>
              <a:gd name="connsiteX21" fmla="*/ 606513 w 692417"/>
              <a:gd name="connsiteY21" fmla="*/ 172812 h 720001"/>
              <a:gd name="connsiteX22" fmla="*/ 628853 w 692417"/>
              <a:gd name="connsiteY22" fmla="*/ 282638 h 720001"/>
              <a:gd name="connsiteX23" fmla="*/ 628853 w 692417"/>
              <a:gd name="connsiteY23" fmla="*/ 493091 h 720001"/>
              <a:gd name="connsiteX24" fmla="*/ 687990 w 692417"/>
              <a:gd name="connsiteY24" fmla="*/ 585551 h 720001"/>
              <a:gd name="connsiteX25" fmla="*/ 688929 w 692417"/>
              <a:gd name="connsiteY25" fmla="*/ 614275 h 720001"/>
              <a:gd name="connsiteX26" fmla="*/ 664336 w 692417"/>
              <a:gd name="connsiteY26" fmla="*/ 628918 h 720001"/>
              <a:gd name="connsiteX27" fmla="*/ 28189 w 692417"/>
              <a:gd name="connsiteY27" fmla="*/ 628918 h 720001"/>
              <a:gd name="connsiteX28" fmla="*/ 3596 w 692417"/>
              <a:gd name="connsiteY28" fmla="*/ 614462 h 720001"/>
              <a:gd name="connsiteX29" fmla="*/ 4159 w 692417"/>
              <a:gd name="connsiteY29" fmla="*/ 585927 h 720001"/>
              <a:gd name="connsiteX30" fmla="*/ 63578 w 692417"/>
              <a:gd name="connsiteY30" fmla="*/ 489336 h 720001"/>
              <a:gd name="connsiteX31" fmla="*/ 63578 w 692417"/>
              <a:gd name="connsiteY31" fmla="*/ 282638 h 720001"/>
              <a:gd name="connsiteX32" fmla="*/ 85919 w 692417"/>
              <a:gd name="connsiteY32" fmla="*/ 172812 h 720001"/>
              <a:gd name="connsiteX33" fmla="*/ 146558 w 692417"/>
              <a:gd name="connsiteY33" fmla="*/ 82980 h 720001"/>
              <a:gd name="connsiteX34" fmla="*/ 236389 w 692417"/>
              <a:gd name="connsiteY34" fmla="*/ 22341 h 720001"/>
              <a:gd name="connsiteX35" fmla="*/ 346215 w 692417"/>
              <a:gd name="connsiteY35" fmla="*/ 0 h 720001"/>
            </a:gdLst>
            <a:ahLst/>
            <a:cxnLst/>
            <a:rect l="l" t="t" r="r" b="b"/>
            <a:pathLst>
              <a:path w="692417" h="720001">
                <a:moveTo>
                  <a:pt x="198153" y="663680"/>
                </a:moveTo>
                <a:lnTo>
                  <a:pt x="239787" y="663680"/>
                </a:lnTo>
                <a:lnTo>
                  <a:pt x="295235" y="663680"/>
                </a:lnTo>
                <a:lnTo>
                  <a:pt x="397182" y="663680"/>
                </a:lnTo>
                <a:lnTo>
                  <a:pt x="452630" y="663680"/>
                </a:lnTo>
                <a:lnTo>
                  <a:pt x="494264" y="663680"/>
                </a:lnTo>
                <a:cubicBezTo>
                  <a:pt x="509847" y="663680"/>
                  <a:pt x="522425" y="676259"/>
                  <a:pt x="522425" y="691841"/>
                </a:cubicBezTo>
                <a:cubicBezTo>
                  <a:pt x="522425" y="707423"/>
                  <a:pt x="509753" y="720001"/>
                  <a:pt x="494264" y="720001"/>
                </a:cubicBezTo>
                <a:lnTo>
                  <a:pt x="452630" y="720001"/>
                </a:lnTo>
                <a:lnTo>
                  <a:pt x="397182" y="720001"/>
                </a:lnTo>
                <a:lnTo>
                  <a:pt x="295235" y="720001"/>
                </a:lnTo>
                <a:lnTo>
                  <a:pt x="239787" y="720001"/>
                </a:lnTo>
                <a:lnTo>
                  <a:pt x="198153" y="720001"/>
                </a:lnTo>
                <a:cubicBezTo>
                  <a:pt x="182571" y="720001"/>
                  <a:pt x="169992" y="707423"/>
                  <a:pt x="169992" y="691841"/>
                </a:cubicBezTo>
                <a:cubicBezTo>
                  <a:pt x="169992" y="676259"/>
                  <a:pt x="182571" y="663680"/>
                  <a:pt x="198153" y="663680"/>
                </a:cubicBezTo>
                <a:close/>
                <a:moveTo>
                  <a:pt x="154400" y="572143"/>
                </a:moveTo>
                <a:lnTo>
                  <a:pt x="154241" y="572597"/>
                </a:lnTo>
                <a:lnTo>
                  <a:pt x="160423" y="572597"/>
                </a:lnTo>
                <a:close/>
                <a:moveTo>
                  <a:pt x="346215" y="0"/>
                </a:moveTo>
                <a:cubicBezTo>
                  <a:pt x="384232" y="0"/>
                  <a:pt x="421122" y="7510"/>
                  <a:pt x="456041" y="22341"/>
                </a:cubicBezTo>
                <a:cubicBezTo>
                  <a:pt x="489646" y="36609"/>
                  <a:pt x="519872" y="57072"/>
                  <a:pt x="545873" y="82980"/>
                </a:cubicBezTo>
                <a:cubicBezTo>
                  <a:pt x="571875" y="108981"/>
                  <a:pt x="592245" y="139207"/>
                  <a:pt x="606513" y="172812"/>
                </a:cubicBezTo>
                <a:cubicBezTo>
                  <a:pt x="621344" y="207637"/>
                  <a:pt x="628853" y="244621"/>
                  <a:pt x="628853" y="282638"/>
                </a:cubicBezTo>
                <a:lnTo>
                  <a:pt x="628853" y="493091"/>
                </a:lnTo>
                <a:lnTo>
                  <a:pt x="687990" y="585551"/>
                </a:lnTo>
                <a:cubicBezTo>
                  <a:pt x="693528" y="594187"/>
                  <a:pt x="693904" y="605263"/>
                  <a:pt x="688929" y="614275"/>
                </a:cubicBezTo>
                <a:cubicBezTo>
                  <a:pt x="684048" y="623286"/>
                  <a:pt x="674567" y="628918"/>
                  <a:pt x="664336" y="628918"/>
                </a:cubicBezTo>
                <a:lnTo>
                  <a:pt x="28189" y="628918"/>
                </a:lnTo>
                <a:cubicBezTo>
                  <a:pt x="17958" y="628918"/>
                  <a:pt x="8571" y="623380"/>
                  <a:pt x="3596" y="614462"/>
                </a:cubicBezTo>
                <a:cubicBezTo>
                  <a:pt x="-1380" y="605545"/>
                  <a:pt x="-1192" y="594656"/>
                  <a:pt x="4159" y="585927"/>
                </a:cubicBezTo>
                <a:lnTo>
                  <a:pt x="63578" y="489336"/>
                </a:lnTo>
                <a:lnTo>
                  <a:pt x="63578" y="282638"/>
                </a:lnTo>
                <a:cubicBezTo>
                  <a:pt x="63578" y="244621"/>
                  <a:pt x="71087" y="207731"/>
                  <a:pt x="85919" y="172812"/>
                </a:cubicBezTo>
                <a:cubicBezTo>
                  <a:pt x="100186" y="139207"/>
                  <a:pt x="120650" y="108981"/>
                  <a:pt x="146558" y="82980"/>
                </a:cubicBezTo>
                <a:cubicBezTo>
                  <a:pt x="172465" y="56978"/>
                  <a:pt x="202785" y="36609"/>
                  <a:pt x="236389" y="22341"/>
                </a:cubicBezTo>
                <a:cubicBezTo>
                  <a:pt x="271214" y="7510"/>
                  <a:pt x="308199" y="0"/>
                  <a:pt x="346215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5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5892860" y="1633013"/>
            <a:ext cx="371873" cy="350499"/>
          </a:xfrm>
          <a:custGeom>
            <a:avLst/>
            <a:gdLst>
              <a:gd name="connsiteX0" fmla="*/ 565749 w 763907"/>
              <a:gd name="connsiteY0" fmla="*/ 529546 h 720000"/>
              <a:gd name="connsiteX1" fmla="*/ 585849 w 763907"/>
              <a:gd name="connsiteY1" fmla="*/ 537865 h 720000"/>
              <a:gd name="connsiteX2" fmla="*/ 698960 w 763907"/>
              <a:gd name="connsiteY2" fmla="*/ 650977 h 720000"/>
              <a:gd name="connsiteX3" fmla="*/ 698960 w 763907"/>
              <a:gd name="connsiteY3" fmla="*/ 691178 h 720000"/>
              <a:gd name="connsiteX4" fmla="*/ 678860 w 763907"/>
              <a:gd name="connsiteY4" fmla="*/ 699521 h 720000"/>
              <a:gd name="connsiteX5" fmla="*/ 658760 w 763907"/>
              <a:gd name="connsiteY5" fmla="*/ 691178 h 720000"/>
              <a:gd name="connsiteX6" fmla="*/ 545648 w 763907"/>
              <a:gd name="connsiteY6" fmla="*/ 578066 h 720000"/>
              <a:gd name="connsiteX7" fmla="*/ 545648 w 763907"/>
              <a:gd name="connsiteY7" fmla="*/ 537865 h 720000"/>
              <a:gd name="connsiteX8" fmla="*/ 565749 w 763907"/>
              <a:gd name="connsiteY8" fmla="*/ 529546 h 720000"/>
              <a:gd name="connsiteX9" fmla="*/ 565749 w 763907"/>
              <a:gd name="connsiteY9" fmla="*/ 359807 h 720000"/>
              <a:gd name="connsiteX10" fmla="*/ 735464 w 763907"/>
              <a:gd name="connsiteY10" fmla="*/ 359807 h 720000"/>
              <a:gd name="connsiteX11" fmla="*/ 763907 w 763907"/>
              <a:gd name="connsiteY11" fmla="*/ 388251 h 720000"/>
              <a:gd name="connsiteX12" fmla="*/ 735464 w 763907"/>
              <a:gd name="connsiteY12" fmla="*/ 416695 h 720000"/>
              <a:gd name="connsiteX13" fmla="*/ 565749 w 763907"/>
              <a:gd name="connsiteY13" fmla="*/ 416695 h 720000"/>
              <a:gd name="connsiteX14" fmla="*/ 537305 w 763907"/>
              <a:gd name="connsiteY14" fmla="*/ 388251 h 720000"/>
              <a:gd name="connsiteX15" fmla="*/ 565749 w 763907"/>
              <a:gd name="connsiteY15" fmla="*/ 359807 h 720000"/>
              <a:gd name="connsiteX16" fmla="*/ 678860 w 763907"/>
              <a:gd name="connsiteY16" fmla="*/ 77005 h 720000"/>
              <a:gd name="connsiteX17" fmla="*/ 698960 w 763907"/>
              <a:gd name="connsiteY17" fmla="*/ 85325 h 720000"/>
              <a:gd name="connsiteX18" fmla="*/ 698960 w 763907"/>
              <a:gd name="connsiteY18" fmla="*/ 125525 h 720000"/>
              <a:gd name="connsiteX19" fmla="*/ 585849 w 763907"/>
              <a:gd name="connsiteY19" fmla="*/ 238636 h 720000"/>
              <a:gd name="connsiteX20" fmla="*/ 565749 w 763907"/>
              <a:gd name="connsiteY20" fmla="*/ 246980 h 720000"/>
              <a:gd name="connsiteX21" fmla="*/ 545648 w 763907"/>
              <a:gd name="connsiteY21" fmla="*/ 238636 h 720000"/>
              <a:gd name="connsiteX22" fmla="*/ 545648 w 763907"/>
              <a:gd name="connsiteY22" fmla="*/ 198436 h 720000"/>
              <a:gd name="connsiteX23" fmla="*/ 658760 w 763907"/>
              <a:gd name="connsiteY23" fmla="*/ 85325 h 720000"/>
              <a:gd name="connsiteX24" fmla="*/ 678860 w 763907"/>
              <a:gd name="connsiteY24" fmla="*/ 77005 h 720000"/>
              <a:gd name="connsiteX25" fmla="*/ 362802 w 763907"/>
              <a:gd name="connsiteY25" fmla="*/ 5 h 720000"/>
              <a:gd name="connsiteX26" fmla="*/ 422012 w 763907"/>
              <a:gd name="connsiteY26" fmla="*/ 16490 h 720000"/>
              <a:gd name="connsiteX27" fmla="*/ 481080 w 763907"/>
              <a:gd name="connsiteY27" fmla="*/ 119457 h 720000"/>
              <a:gd name="connsiteX28" fmla="*/ 481080 w 763907"/>
              <a:gd name="connsiteY28" fmla="*/ 600631 h 720000"/>
              <a:gd name="connsiteX29" fmla="*/ 422012 w 763907"/>
              <a:gd name="connsiteY29" fmla="*/ 703598 h 720000"/>
              <a:gd name="connsiteX30" fmla="*/ 361806 w 763907"/>
              <a:gd name="connsiteY30" fmla="*/ 720000 h 720000"/>
              <a:gd name="connsiteX31" fmla="*/ 303306 w 763907"/>
              <a:gd name="connsiteY31" fmla="*/ 704546 h 720000"/>
              <a:gd name="connsiteX32" fmla="*/ 60870 w 763907"/>
              <a:gd name="connsiteY32" fmla="*/ 568300 h 720000"/>
              <a:gd name="connsiteX33" fmla="*/ 0 w 763907"/>
              <a:gd name="connsiteY33" fmla="*/ 464291 h 720000"/>
              <a:gd name="connsiteX34" fmla="*/ 0 w 763907"/>
              <a:gd name="connsiteY34" fmla="*/ 255702 h 720000"/>
              <a:gd name="connsiteX35" fmla="*/ 60870 w 763907"/>
              <a:gd name="connsiteY35" fmla="*/ 151693 h 720000"/>
              <a:gd name="connsiteX36" fmla="*/ 303306 w 763907"/>
              <a:gd name="connsiteY36" fmla="*/ 15447 h 720000"/>
              <a:gd name="connsiteX37" fmla="*/ 362802 w 763907"/>
              <a:gd name="connsiteY37" fmla="*/ 5 h 720000"/>
            </a:gdLst>
            <a:ahLst/>
            <a:cxnLst/>
            <a:rect l="l" t="t" r="r" b="b"/>
            <a:pathLst>
              <a:path w="763907" h="720000">
                <a:moveTo>
                  <a:pt x="565749" y="529546"/>
                </a:moveTo>
                <a:cubicBezTo>
                  <a:pt x="573025" y="529546"/>
                  <a:pt x="580302" y="532319"/>
                  <a:pt x="585849" y="537865"/>
                </a:cubicBezTo>
                <a:lnTo>
                  <a:pt x="698960" y="650977"/>
                </a:lnTo>
                <a:cubicBezTo>
                  <a:pt x="710054" y="662070"/>
                  <a:pt x="710054" y="680084"/>
                  <a:pt x="698960" y="691178"/>
                </a:cubicBezTo>
                <a:cubicBezTo>
                  <a:pt x="693461" y="696677"/>
                  <a:pt x="686161" y="699521"/>
                  <a:pt x="678860" y="699521"/>
                </a:cubicBezTo>
                <a:cubicBezTo>
                  <a:pt x="671560" y="699521"/>
                  <a:pt x="664259" y="696771"/>
                  <a:pt x="658760" y="691178"/>
                </a:cubicBezTo>
                <a:lnTo>
                  <a:pt x="545648" y="578066"/>
                </a:lnTo>
                <a:cubicBezTo>
                  <a:pt x="534555" y="566973"/>
                  <a:pt x="534555" y="548959"/>
                  <a:pt x="545648" y="537865"/>
                </a:cubicBezTo>
                <a:cubicBezTo>
                  <a:pt x="551195" y="532319"/>
                  <a:pt x="558471" y="529546"/>
                  <a:pt x="565749" y="529546"/>
                </a:cubicBezTo>
                <a:close/>
                <a:moveTo>
                  <a:pt x="565749" y="359807"/>
                </a:moveTo>
                <a:lnTo>
                  <a:pt x="735464" y="359807"/>
                </a:lnTo>
                <a:cubicBezTo>
                  <a:pt x="751202" y="359807"/>
                  <a:pt x="763907" y="372512"/>
                  <a:pt x="763907" y="388251"/>
                </a:cubicBezTo>
                <a:cubicBezTo>
                  <a:pt x="763907" y="403990"/>
                  <a:pt x="751107" y="416695"/>
                  <a:pt x="735464" y="416695"/>
                </a:cubicBezTo>
                <a:lnTo>
                  <a:pt x="565749" y="416695"/>
                </a:lnTo>
                <a:cubicBezTo>
                  <a:pt x="550010" y="416695"/>
                  <a:pt x="537305" y="403990"/>
                  <a:pt x="537305" y="388251"/>
                </a:cubicBezTo>
                <a:cubicBezTo>
                  <a:pt x="537305" y="372512"/>
                  <a:pt x="550010" y="359807"/>
                  <a:pt x="565749" y="359807"/>
                </a:cubicBezTo>
                <a:close/>
                <a:moveTo>
                  <a:pt x="678860" y="77005"/>
                </a:moveTo>
                <a:cubicBezTo>
                  <a:pt x="686137" y="77005"/>
                  <a:pt x="693414" y="79778"/>
                  <a:pt x="698960" y="85325"/>
                </a:cubicBezTo>
                <a:cubicBezTo>
                  <a:pt x="710054" y="96418"/>
                  <a:pt x="710054" y="114432"/>
                  <a:pt x="698960" y="125525"/>
                </a:cubicBezTo>
                <a:lnTo>
                  <a:pt x="585849" y="238636"/>
                </a:lnTo>
                <a:cubicBezTo>
                  <a:pt x="580350" y="244231"/>
                  <a:pt x="573049" y="246980"/>
                  <a:pt x="565749" y="246980"/>
                </a:cubicBezTo>
                <a:cubicBezTo>
                  <a:pt x="558448" y="246980"/>
                  <a:pt x="551147" y="244231"/>
                  <a:pt x="545648" y="238636"/>
                </a:cubicBezTo>
                <a:cubicBezTo>
                  <a:pt x="534555" y="227543"/>
                  <a:pt x="534555" y="209529"/>
                  <a:pt x="545648" y="198436"/>
                </a:cubicBezTo>
                <a:lnTo>
                  <a:pt x="658760" y="85325"/>
                </a:lnTo>
                <a:cubicBezTo>
                  <a:pt x="664306" y="79778"/>
                  <a:pt x="671583" y="77005"/>
                  <a:pt x="678860" y="77005"/>
                </a:cubicBezTo>
                <a:close/>
                <a:moveTo>
                  <a:pt x="362802" y="5"/>
                </a:moveTo>
                <a:cubicBezTo>
                  <a:pt x="383186" y="183"/>
                  <a:pt x="403524" y="5682"/>
                  <a:pt x="422012" y="16490"/>
                </a:cubicBezTo>
                <a:cubicBezTo>
                  <a:pt x="458989" y="38108"/>
                  <a:pt x="481080" y="76601"/>
                  <a:pt x="481080" y="119457"/>
                </a:cubicBezTo>
                <a:lnTo>
                  <a:pt x="481080" y="600631"/>
                </a:lnTo>
                <a:cubicBezTo>
                  <a:pt x="481080" y="643486"/>
                  <a:pt x="458989" y="681980"/>
                  <a:pt x="422012" y="703598"/>
                </a:cubicBezTo>
                <a:cubicBezTo>
                  <a:pt x="403240" y="714501"/>
                  <a:pt x="382475" y="720000"/>
                  <a:pt x="361806" y="720000"/>
                </a:cubicBezTo>
                <a:cubicBezTo>
                  <a:pt x="341706" y="720000"/>
                  <a:pt x="321700" y="714881"/>
                  <a:pt x="303306" y="704546"/>
                </a:cubicBezTo>
                <a:lnTo>
                  <a:pt x="60870" y="568300"/>
                </a:lnTo>
                <a:cubicBezTo>
                  <a:pt x="23324" y="547157"/>
                  <a:pt x="0" y="507336"/>
                  <a:pt x="0" y="464291"/>
                </a:cubicBezTo>
                <a:lnTo>
                  <a:pt x="0" y="255702"/>
                </a:lnTo>
                <a:cubicBezTo>
                  <a:pt x="0" y="212657"/>
                  <a:pt x="23324" y="172742"/>
                  <a:pt x="60870" y="151693"/>
                </a:cubicBezTo>
                <a:lnTo>
                  <a:pt x="303306" y="15447"/>
                </a:lnTo>
                <a:cubicBezTo>
                  <a:pt x="321984" y="4970"/>
                  <a:pt x="342417" y="-173"/>
                  <a:pt x="362802" y="5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accent2"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2177905" y="1633013"/>
            <a:ext cx="323565" cy="350499"/>
          </a:xfrm>
          <a:custGeom>
            <a:avLst/>
            <a:gdLst>
              <a:gd name="connsiteX0" fmla="*/ 332293 w 664672"/>
              <a:gd name="connsiteY0" fmla="*/ 387672 h 720001"/>
              <a:gd name="connsiteX1" fmla="*/ 660804 w 664672"/>
              <a:gd name="connsiteY1" fmla="*/ 598902 h 720001"/>
              <a:gd name="connsiteX2" fmla="*/ 563560 w 664672"/>
              <a:gd name="connsiteY2" fmla="*/ 720001 h 720001"/>
              <a:gd name="connsiteX3" fmla="*/ 101112 w 664672"/>
              <a:gd name="connsiteY3" fmla="*/ 720001 h 720001"/>
              <a:gd name="connsiteX4" fmla="*/ 3868 w 664672"/>
              <a:gd name="connsiteY4" fmla="*/ 598902 h 720001"/>
              <a:gd name="connsiteX5" fmla="*/ 332293 w 664672"/>
              <a:gd name="connsiteY5" fmla="*/ 387672 h 720001"/>
              <a:gd name="connsiteX6" fmla="*/ 332293 w 664672"/>
              <a:gd name="connsiteY6" fmla="*/ 0 h 720001"/>
              <a:gd name="connsiteX7" fmla="*/ 509517 w 664672"/>
              <a:gd name="connsiteY7" fmla="*/ 177224 h 720001"/>
              <a:gd name="connsiteX8" fmla="*/ 332293 w 664672"/>
              <a:gd name="connsiteY8" fmla="*/ 354448 h 720001"/>
              <a:gd name="connsiteX9" fmla="*/ 155069 w 664672"/>
              <a:gd name="connsiteY9" fmla="*/ 177224 h 720001"/>
              <a:gd name="connsiteX10" fmla="*/ 332293 w 664672"/>
              <a:gd name="connsiteY10" fmla="*/ 0 h 720001"/>
            </a:gdLst>
            <a:ahLst/>
            <a:cxnLst/>
            <a:rect l="l" t="t" r="r" b="b"/>
            <a:pathLst>
              <a:path w="664672" h="720001">
                <a:moveTo>
                  <a:pt x="332293" y="387672"/>
                </a:moveTo>
                <a:cubicBezTo>
                  <a:pt x="550549" y="387672"/>
                  <a:pt x="628448" y="491162"/>
                  <a:pt x="660804" y="598902"/>
                </a:cubicBezTo>
                <a:cubicBezTo>
                  <a:pt x="679021" y="659624"/>
                  <a:pt x="630616" y="720001"/>
                  <a:pt x="563560" y="720001"/>
                </a:cubicBezTo>
                <a:lnTo>
                  <a:pt x="101112" y="720001"/>
                </a:lnTo>
                <a:cubicBezTo>
                  <a:pt x="34057" y="720001"/>
                  <a:pt x="-14348" y="659624"/>
                  <a:pt x="3868" y="598902"/>
                </a:cubicBezTo>
                <a:cubicBezTo>
                  <a:pt x="36138" y="491162"/>
                  <a:pt x="114037" y="387672"/>
                  <a:pt x="332293" y="387672"/>
                </a:cubicBezTo>
                <a:close/>
                <a:moveTo>
                  <a:pt x="332293" y="0"/>
                </a:moveTo>
                <a:cubicBezTo>
                  <a:pt x="430230" y="0"/>
                  <a:pt x="509604" y="79287"/>
                  <a:pt x="509517" y="177224"/>
                </a:cubicBezTo>
                <a:cubicBezTo>
                  <a:pt x="509517" y="275074"/>
                  <a:pt x="430144" y="354448"/>
                  <a:pt x="332293" y="354448"/>
                </a:cubicBezTo>
                <a:cubicBezTo>
                  <a:pt x="234442" y="354448"/>
                  <a:pt x="155069" y="275074"/>
                  <a:pt x="155069" y="177224"/>
                </a:cubicBezTo>
                <a:cubicBezTo>
                  <a:pt x="155069" y="79287"/>
                  <a:pt x="234442" y="0"/>
                  <a:pt x="332293" y="0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  <a:effectLst>
            <a:outerShdw blurRad="50800" dist="38100" dir="2700000" algn="tl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4638796" y="2909085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Addressing current challenges enhances employee effectiveness, improves morale, and ensures smooth future leadership transitions.</a:t>
            </a:r>
            <a:endParaRPr kumimoji="1" lang="zh-CN" altLang="en-US"/>
          </a:p>
        </p:txBody>
      </p:sp>
      <p:sp>
        <p:nvSpPr>
          <p:cNvPr id="17" name="标题 1"/>
          <p:cNvSpPr txBox="1"/>
          <p:nvPr/>
        </p:nvSpPr>
        <p:spPr>
          <a:xfrm>
            <a:off x="899687" y="2964792"/>
            <a:ext cx="2880000" cy="266932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ctr">
              <a:lnSpc>
                <a:spcPct val="150000"/>
              </a:lnSpc>
            </a:pPr>
            <a:r>
              <a:rPr kumimoji="1" lang="en-US" altLang="zh-CN" sz="1400">
                <a:ln w="12700">
                  <a:noFill/>
                </a:ln>
                <a:solidFill>
                  <a:srgbClr val="3F3242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Formulating an employee leadership plan and succession planning scheme is crucial for XYZ Company's long- term success.</a:t>
            </a:r>
            <a:endParaRPr kumimoji="1" lang="zh-CN" altLang="en-US"/>
          </a:p>
        </p:txBody>
      </p:sp>
      <p:sp>
        <p:nvSpPr>
          <p:cNvPr id="18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244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Importance of Leadership and Succession Planning</a:t>
            </a: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 flipH="1">
            <a:off x="660400" y="974901"/>
            <a:ext cx="53799" cy="53799"/>
          </a:xfrm>
          <a:prstGeom prst="ellipse">
            <a:avLst/>
          </a:prstGeom>
          <a:solidFill>
            <a:schemeClr val="tx1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1" name="标题 1"/>
          <p:cNvSpPr txBox="1"/>
          <p:nvPr/>
        </p:nvSpPr>
        <p:spPr>
          <a:xfrm flipH="1">
            <a:off x="783385" y="974900"/>
            <a:ext cx="422763" cy="53800"/>
          </a:xfrm>
          <a:custGeom>
            <a:avLst/>
            <a:gdLst>
              <a:gd name="connsiteX0" fmla="*/ 26900 w 422763"/>
              <a:gd name="connsiteY0" fmla="*/ 0 h 53800"/>
              <a:gd name="connsiteX1" fmla="*/ 0 w 422763"/>
              <a:gd name="connsiteY1" fmla="*/ 26900 h 53800"/>
              <a:gd name="connsiteX2" fmla="*/ 26900 w 422763"/>
              <a:gd name="connsiteY2" fmla="*/ 53800 h 53800"/>
              <a:gd name="connsiteX3" fmla="*/ 53800 w 422763"/>
              <a:gd name="connsiteY3" fmla="*/ 26900 h 53800"/>
              <a:gd name="connsiteX4" fmla="*/ 26900 w 422763"/>
              <a:gd name="connsiteY4" fmla="*/ 0 h 53800"/>
              <a:gd name="connsiteX5" fmla="*/ 149888 w 422763"/>
              <a:gd name="connsiteY5" fmla="*/ 0 h 53800"/>
              <a:gd name="connsiteX6" fmla="*/ 122988 w 422763"/>
              <a:gd name="connsiteY6" fmla="*/ 26900 h 53800"/>
              <a:gd name="connsiteX7" fmla="*/ 149888 w 422763"/>
              <a:gd name="connsiteY7" fmla="*/ 53800 h 53800"/>
              <a:gd name="connsiteX8" fmla="*/ 176788 w 422763"/>
              <a:gd name="connsiteY8" fmla="*/ 26900 h 53800"/>
              <a:gd name="connsiteX9" fmla="*/ 149888 w 422763"/>
              <a:gd name="connsiteY9" fmla="*/ 0 h 53800"/>
              <a:gd name="connsiteX10" fmla="*/ 272875 w 422763"/>
              <a:gd name="connsiteY10" fmla="*/ 0 h 53800"/>
              <a:gd name="connsiteX11" fmla="*/ 245975 w 422763"/>
              <a:gd name="connsiteY11" fmla="*/ 26900 h 53800"/>
              <a:gd name="connsiteX12" fmla="*/ 272875 w 422763"/>
              <a:gd name="connsiteY12" fmla="*/ 53800 h 53800"/>
              <a:gd name="connsiteX13" fmla="*/ 299775 w 422763"/>
              <a:gd name="connsiteY13" fmla="*/ 26900 h 53800"/>
              <a:gd name="connsiteX14" fmla="*/ 272875 w 422763"/>
              <a:gd name="connsiteY14" fmla="*/ 0 h 53800"/>
              <a:gd name="connsiteX15" fmla="*/ 395863 w 422763"/>
              <a:gd name="connsiteY15" fmla="*/ 0 h 53800"/>
              <a:gd name="connsiteX16" fmla="*/ 368963 w 422763"/>
              <a:gd name="connsiteY16" fmla="*/ 26900 h 53800"/>
              <a:gd name="connsiteX17" fmla="*/ 395863 w 422763"/>
              <a:gd name="connsiteY17" fmla="*/ 53800 h 53800"/>
              <a:gd name="connsiteX18" fmla="*/ 422763 w 422763"/>
              <a:gd name="connsiteY18" fmla="*/ 26900 h 53800"/>
              <a:gd name="connsiteX19" fmla="*/ 395863 w 422763"/>
              <a:gd name="connsiteY19" fmla="*/ 0 h 53800"/>
            </a:gdLst>
            <a:ahLst/>
            <a:cxnLst/>
            <a:rect l="l" t="t" r="r" b="b"/>
            <a:pathLst>
              <a:path w="422763" h="53800">
                <a:moveTo>
                  <a:pt x="26900" y="0"/>
                </a:moveTo>
                <a:cubicBezTo>
                  <a:pt x="12044" y="0"/>
                  <a:pt x="0" y="12044"/>
                  <a:pt x="0" y="26900"/>
                </a:cubicBezTo>
                <a:cubicBezTo>
                  <a:pt x="0" y="41756"/>
                  <a:pt x="12044" y="53800"/>
                  <a:pt x="26900" y="53800"/>
                </a:cubicBezTo>
                <a:cubicBezTo>
                  <a:pt x="41756" y="53800"/>
                  <a:pt x="53800" y="41756"/>
                  <a:pt x="53800" y="26900"/>
                </a:cubicBezTo>
                <a:cubicBezTo>
                  <a:pt x="53800" y="12044"/>
                  <a:pt x="41756" y="0"/>
                  <a:pt x="26900" y="0"/>
                </a:cubicBezTo>
                <a:close/>
                <a:moveTo>
                  <a:pt x="149888" y="0"/>
                </a:moveTo>
                <a:cubicBezTo>
                  <a:pt x="135032" y="0"/>
                  <a:pt x="122988" y="12044"/>
                  <a:pt x="122988" y="26900"/>
                </a:cubicBezTo>
                <a:cubicBezTo>
                  <a:pt x="122988" y="41756"/>
                  <a:pt x="135032" y="53800"/>
                  <a:pt x="149888" y="53800"/>
                </a:cubicBezTo>
                <a:cubicBezTo>
                  <a:pt x="164744" y="53800"/>
                  <a:pt x="176788" y="41756"/>
                  <a:pt x="176788" y="26900"/>
                </a:cubicBezTo>
                <a:cubicBezTo>
                  <a:pt x="176788" y="12044"/>
                  <a:pt x="164744" y="0"/>
                  <a:pt x="149888" y="0"/>
                </a:cubicBezTo>
                <a:close/>
                <a:moveTo>
                  <a:pt x="272875" y="0"/>
                </a:moveTo>
                <a:cubicBezTo>
                  <a:pt x="258019" y="0"/>
                  <a:pt x="245975" y="12044"/>
                  <a:pt x="245975" y="26900"/>
                </a:cubicBezTo>
                <a:cubicBezTo>
                  <a:pt x="245975" y="41756"/>
                  <a:pt x="258019" y="53800"/>
                  <a:pt x="272875" y="53800"/>
                </a:cubicBezTo>
                <a:cubicBezTo>
                  <a:pt x="287731" y="53800"/>
                  <a:pt x="299775" y="41756"/>
                  <a:pt x="299775" y="26900"/>
                </a:cubicBezTo>
                <a:cubicBezTo>
                  <a:pt x="299775" y="12044"/>
                  <a:pt x="287731" y="0"/>
                  <a:pt x="272875" y="0"/>
                </a:cubicBezTo>
                <a:close/>
                <a:moveTo>
                  <a:pt x="395863" y="0"/>
                </a:moveTo>
                <a:cubicBezTo>
                  <a:pt x="381007" y="0"/>
                  <a:pt x="368963" y="12044"/>
                  <a:pt x="368963" y="26900"/>
                </a:cubicBezTo>
                <a:cubicBezTo>
                  <a:pt x="368963" y="41756"/>
                  <a:pt x="381007" y="53800"/>
                  <a:pt x="395863" y="53800"/>
                </a:cubicBezTo>
                <a:cubicBezTo>
                  <a:pt x="410719" y="53800"/>
                  <a:pt x="422763" y="41756"/>
                  <a:pt x="422763" y="26900"/>
                </a:cubicBezTo>
                <a:cubicBezTo>
                  <a:pt x="422763" y="12044"/>
                  <a:pt x="410719" y="0"/>
                  <a:pt x="395863" y="0"/>
                </a:cubicBezTo>
                <a:close/>
              </a:path>
            </a:pathLst>
          </a:custGeom>
          <a:solidFill>
            <a:schemeClr val="tx1">
              <a:alpha val="22000"/>
            </a:schemeClr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2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3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4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4" y="5797299"/>
            <a:ext cx="11733705" cy="1078990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>
            <a:off x="9929521" y="6523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6073255" y="3223615"/>
            <a:ext cx="5504134" cy="17314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40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References</a:t>
            </a: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9171296" y="464023"/>
            <a:ext cx="2352676" cy="2739977"/>
          </a:xfrm>
          <a:prstGeom prst="rect">
            <a:avLst/>
          </a:prstGeom>
          <a:noFill/>
          <a:ln cap="sq">
            <a:noFill/>
          </a:ln>
          <a:effectLst>
            <a:outerShdw blurRad="457200" dist="127000" dir="5400000" sx="90000" sy="90000" rotWithShape="0">
              <a:srgbClr val="4E82EA">
                <a:alpha val="60000"/>
              </a:srgbClr>
            </a:outerShdw>
          </a:effectLst>
        </p:spPr>
        <p:txBody>
          <a:bodyPr vert="horz" wrap="square" lIns="0" tIns="0" rIns="0" bIns="0" rtlCol="0" anchor="b"/>
          <a:lstStyle/>
          <a:p>
            <a:pPr algn="r">
              <a:lnSpc>
                <a:spcPct val="110000"/>
              </a:lnSpc>
            </a:pPr>
            <a:r>
              <a:rPr kumimoji="1" lang="en-US" altLang="zh-CN" sz="11500">
                <a:ln w="12700">
                  <a:noFill/>
                </a:ln>
                <a:solidFill>
                  <a:srgbClr val="9B57D3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06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>
            <a:off x="9403308" y="2197289"/>
            <a:ext cx="818866" cy="4503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19050" cap="sq">
            <a:solidFill>
              <a:schemeClr val="bg1"/>
            </a:solidFill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0" name="标题 1"/>
          <p:cNvSpPr txBox="1"/>
          <p:nvPr/>
        </p:nvSpPr>
        <p:spPr>
          <a:xfrm>
            <a:off x="9440840" y="2214663"/>
            <a:ext cx="748709" cy="4066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kumimoji="1" lang="en-US" altLang="zh-CN" sz="2000">
                <a:ln w="12700">
                  <a:noFill/>
                </a:ln>
                <a:solidFill>
                  <a:srgbClr val="FFFFFF">
                    <a:alpha val="100000"/>
                  </a:srgbClr>
                </a:solidFill>
                <a:latin typeface="Source Han Sans"/>
                <a:ea typeface="Source Han Sans"/>
                <a:cs typeface="Source Han Sans"/>
              </a:rPr>
              <a:t>PART</a:t>
            </a:r>
            <a:endParaRPr kumimoji="1" lang="zh-CN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标题 1"/>
          <p:cNvSpPr txBox="1"/>
          <p:nvPr/>
        </p:nvSpPr>
        <p:spPr>
          <a:xfrm>
            <a:off x="7170531" y="5245223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9248135" y="3205454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 flipH="1" flipV="1">
            <a:off x="8163655" y="2177143"/>
            <a:ext cx="1436610" cy="1390264"/>
          </a:xfrm>
          <a:custGeom>
            <a:avLst/>
            <a:gdLst>
              <a:gd name="connsiteX0" fmla="*/ 311954 w 744004"/>
              <a:gd name="connsiteY0" fmla="*/ 337123 h 720001"/>
              <a:gd name="connsiteX1" fmla="*/ 168770 w 744004"/>
              <a:gd name="connsiteY1" fmla="*/ 337123 h 720001"/>
              <a:gd name="connsiteX2" fmla="*/ 49673 w 744004"/>
              <a:gd name="connsiteY2" fmla="*/ 287618 h 720001"/>
              <a:gd name="connsiteX3" fmla="*/ 167 w 744004"/>
              <a:gd name="connsiteY3" fmla="*/ 168520 h 720001"/>
              <a:gd name="connsiteX4" fmla="*/ 49590 w 744004"/>
              <a:gd name="connsiteY4" fmla="*/ 49507 h 720001"/>
              <a:gd name="connsiteX5" fmla="*/ 168687 w 744004"/>
              <a:gd name="connsiteY5" fmla="*/ 0 h 720001"/>
              <a:gd name="connsiteX6" fmla="*/ 287784 w 744004"/>
              <a:gd name="connsiteY6" fmla="*/ 49507 h 720001"/>
              <a:gd name="connsiteX7" fmla="*/ 337290 w 744004"/>
              <a:gd name="connsiteY7" fmla="*/ 168604 h 720001"/>
              <a:gd name="connsiteX8" fmla="*/ 337290 w 744004"/>
              <a:gd name="connsiteY8" fmla="*/ 311787 h 720001"/>
              <a:gd name="connsiteX9" fmla="*/ 311954 w 744004"/>
              <a:gd name="connsiteY9" fmla="*/ 337123 h 720001"/>
              <a:gd name="connsiteX10" fmla="*/ 575401 w 744004"/>
              <a:gd name="connsiteY10" fmla="*/ 337207 h 720001"/>
              <a:gd name="connsiteX11" fmla="*/ 432218 w 744004"/>
              <a:gd name="connsiteY11" fmla="*/ 337207 h 720001"/>
              <a:gd name="connsiteX12" fmla="*/ 406882 w 744004"/>
              <a:gd name="connsiteY12" fmla="*/ 311870 h 720001"/>
              <a:gd name="connsiteX13" fmla="*/ 406882 w 744004"/>
              <a:gd name="connsiteY13" fmla="*/ 168687 h 720001"/>
              <a:gd name="connsiteX14" fmla="*/ 456387 w 744004"/>
              <a:gd name="connsiteY14" fmla="*/ 49590 h 720001"/>
              <a:gd name="connsiteX15" fmla="*/ 575401 w 744004"/>
              <a:gd name="connsiteY15" fmla="*/ 0 h 720001"/>
              <a:gd name="connsiteX16" fmla="*/ 694498 w 744004"/>
              <a:gd name="connsiteY16" fmla="*/ 49507 h 720001"/>
              <a:gd name="connsiteX17" fmla="*/ 744004 w 744004"/>
              <a:gd name="connsiteY17" fmla="*/ 168604 h 720001"/>
              <a:gd name="connsiteX18" fmla="*/ 694498 w 744004"/>
              <a:gd name="connsiteY18" fmla="*/ 287701 h 720001"/>
              <a:gd name="connsiteX19" fmla="*/ 575401 w 744004"/>
              <a:gd name="connsiteY19" fmla="*/ 337207 h 720001"/>
              <a:gd name="connsiteX20" fmla="*/ 168604 w 744004"/>
              <a:gd name="connsiteY20" fmla="*/ 720001 h 720001"/>
              <a:gd name="connsiteX21" fmla="*/ 49507 w 744004"/>
              <a:gd name="connsiteY21" fmla="*/ 670495 h 720001"/>
              <a:gd name="connsiteX22" fmla="*/ 0 w 744004"/>
              <a:gd name="connsiteY22" fmla="*/ 551398 h 720001"/>
              <a:gd name="connsiteX23" fmla="*/ 49507 w 744004"/>
              <a:gd name="connsiteY23" fmla="*/ 432301 h 720001"/>
              <a:gd name="connsiteX24" fmla="*/ 168687 w 744004"/>
              <a:gd name="connsiteY24" fmla="*/ 382879 h 720001"/>
              <a:gd name="connsiteX25" fmla="*/ 311871 w 744004"/>
              <a:gd name="connsiteY25" fmla="*/ 382879 h 720001"/>
              <a:gd name="connsiteX26" fmla="*/ 337207 w 744004"/>
              <a:gd name="connsiteY26" fmla="*/ 408215 h 720001"/>
              <a:gd name="connsiteX27" fmla="*/ 337207 w 744004"/>
              <a:gd name="connsiteY27" fmla="*/ 551398 h 720001"/>
              <a:gd name="connsiteX28" fmla="*/ 287701 w 744004"/>
              <a:gd name="connsiteY28" fmla="*/ 670495 h 720001"/>
              <a:gd name="connsiteX29" fmla="*/ 168604 w 744004"/>
              <a:gd name="connsiteY29" fmla="*/ 720001 h 720001"/>
              <a:gd name="connsiteX30" fmla="*/ 575401 w 744004"/>
              <a:gd name="connsiteY30" fmla="*/ 720001 h 720001"/>
              <a:gd name="connsiteX31" fmla="*/ 456304 w 744004"/>
              <a:gd name="connsiteY31" fmla="*/ 670495 h 720001"/>
              <a:gd name="connsiteX32" fmla="*/ 406798 w 744004"/>
              <a:gd name="connsiteY32" fmla="*/ 551398 h 720001"/>
              <a:gd name="connsiteX33" fmla="*/ 406798 w 744004"/>
              <a:gd name="connsiteY33" fmla="*/ 408215 h 720001"/>
              <a:gd name="connsiteX34" fmla="*/ 432218 w 744004"/>
              <a:gd name="connsiteY34" fmla="*/ 382879 h 720001"/>
              <a:gd name="connsiteX35" fmla="*/ 575401 w 744004"/>
              <a:gd name="connsiteY35" fmla="*/ 382879 h 720001"/>
              <a:gd name="connsiteX36" fmla="*/ 694498 w 744004"/>
              <a:gd name="connsiteY36" fmla="*/ 432385 h 720001"/>
              <a:gd name="connsiteX37" fmla="*/ 744004 w 744004"/>
              <a:gd name="connsiteY37" fmla="*/ 551398 h 720001"/>
              <a:gd name="connsiteX38" fmla="*/ 694498 w 744004"/>
              <a:gd name="connsiteY38" fmla="*/ 670495 h 720001"/>
              <a:gd name="connsiteX39" fmla="*/ 575401 w 744004"/>
              <a:gd name="connsiteY39" fmla="*/ 720001 h 720001"/>
            </a:gdLst>
            <a:ahLst/>
            <a:cxnLst/>
            <a:rect l="l" t="t" r="r" b="b"/>
            <a:pathLst>
              <a:path w="744004" h="720001">
                <a:moveTo>
                  <a:pt x="311954" y="337123"/>
                </a:moveTo>
                <a:lnTo>
                  <a:pt x="168770" y="337123"/>
                </a:lnTo>
                <a:cubicBezTo>
                  <a:pt x="123932" y="337123"/>
                  <a:pt x="81594" y="319538"/>
                  <a:pt x="49673" y="287618"/>
                </a:cubicBezTo>
                <a:cubicBezTo>
                  <a:pt x="17753" y="255697"/>
                  <a:pt x="167" y="213442"/>
                  <a:pt x="167" y="168520"/>
                </a:cubicBezTo>
                <a:cubicBezTo>
                  <a:pt x="167" y="123598"/>
                  <a:pt x="17669" y="81427"/>
                  <a:pt x="49590" y="49507"/>
                </a:cubicBezTo>
                <a:cubicBezTo>
                  <a:pt x="81510" y="17586"/>
                  <a:pt x="123848" y="0"/>
                  <a:pt x="168687" y="0"/>
                </a:cubicBezTo>
                <a:cubicBezTo>
                  <a:pt x="213526" y="0"/>
                  <a:pt x="255864" y="17586"/>
                  <a:pt x="287784" y="49507"/>
                </a:cubicBezTo>
                <a:cubicBezTo>
                  <a:pt x="319705" y="81427"/>
                  <a:pt x="337290" y="123682"/>
                  <a:pt x="337290" y="168604"/>
                </a:cubicBezTo>
                <a:lnTo>
                  <a:pt x="337290" y="311787"/>
                </a:lnTo>
                <a:cubicBezTo>
                  <a:pt x="337290" y="325789"/>
                  <a:pt x="325956" y="337123"/>
                  <a:pt x="311954" y="337123"/>
                </a:cubicBezTo>
                <a:close/>
                <a:moveTo>
                  <a:pt x="575401" y="337207"/>
                </a:moveTo>
                <a:lnTo>
                  <a:pt x="432218" y="337207"/>
                </a:lnTo>
                <a:cubicBezTo>
                  <a:pt x="418216" y="337207"/>
                  <a:pt x="406882" y="325872"/>
                  <a:pt x="406882" y="311870"/>
                </a:cubicBezTo>
                <a:lnTo>
                  <a:pt x="406882" y="168687"/>
                </a:lnTo>
                <a:cubicBezTo>
                  <a:pt x="406882" y="123849"/>
                  <a:pt x="424467" y="81510"/>
                  <a:pt x="456387" y="49590"/>
                </a:cubicBezTo>
                <a:cubicBezTo>
                  <a:pt x="488308" y="17669"/>
                  <a:pt x="530563" y="0"/>
                  <a:pt x="575401" y="0"/>
                </a:cubicBezTo>
                <a:cubicBezTo>
                  <a:pt x="620240" y="0"/>
                  <a:pt x="662578" y="17586"/>
                  <a:pt x="694498" y="49507"/>
                </a:cubicBezTo>
                <a:cubicBezTo>
                  <a:pt x="726419" y="81427"/>
                  <a:pt x="744004" y="123765"/>
                  <a:pt x="744004" y="168604"/>
                </a:cubicBezTo>
                <a:cubicBezTo>
                  <a:pt x="744004" y="213442"/>
                  <a:pt x="726419" y="255780"/>
                  <a:pt x="694498" y="287701"/>
                </a:cubicBezTo>
                <a:cubicBezTo>
                  <a:pt x="662578" y="319621"/>
                  <a:pt x="620323" y="337207"/>
                  <a:pt x="575401" y="337207"/>
                </a:cubicBezTo>
                <a:close/>
                <a:moveTo>
                  <a:pt x="168604" y="720001"/>
                </a:moveTo>
                <a:cubicBezTo>
                  <a:pt x="123682" y="720001"/>
                  <a:pt x="81427" y="702416"/>
                  <a:pt x="49507" y="670495"/>
                </a:cubicBezTo>
                <a:cubicBezTo>
                  <a:pt x="17586" y="638575"/>
                  <a:pt x="0" y="596320"/>
                  <a:pt x="0" y="551398"/>
                </a:cubicBezTo>
                <a:cubicBezTo>
                  <a:pt x="0" y="506476"/>
                  <a:pt x="17586" y="464221"/>
                  <a:pt x="49507" y="432301"/>
                </a:cubicBezTo>
                <a:cubicBezTo>
                  <a:pt x="81510" y="400464"/>
                  <a:pt x="123848" y="382879"/>
                  <a:pt x="168687" y="382879"/>
                </a:cubicBezTo>
                <a:lnTo>
                  <a:pt x="311871" y="382879"/>
                </a:lnTo>
                <a:cubicBezTo>
                  <a:pt x="325872" y="382879"/>
                  <a:pt x="337207" y="394297"/>
                  <a:pt x="337207" y="408215"/>
                </a:cubicBezTo>
                <a:lnTo>
                  <a:pt x="337207" y="551398"/>
                </a:lnTo>
                <a:cubicBezTo>
                  <a:pt x="337207" y="596237"/>
                  <a:pt x="319621" y="638575"/>
                  <a:pt x="287701" y="670495"/>
                </a:cubicBezTo>
                <a:cubicBezTo>
                  <a:pt x="255781" y="702416"/>
                  <a:pt x="213526" y="720001"/>
                  <a:pt x="168604" y="720001"/>
                </a:cubicBezTo>
                <a:close/>
                <a:moveTo>
                  <a:pt x="575401" y="720001"/>
                </a:moveTo>
                <a:cubicBezTo>
                  <a:pt x="530563" y="720001"/>
                  <a:pt x="488224" y="702416"/>
                  <a:pt x="456304" y="670495"/>
                </a:cubicBezTo>
                <a:cubicBezTo>
                  <a:pt x="424383" y="638575"/>
                  <a:pt x="406798" y="596320"/>
                  <a:pt x="406798" y="551398"/>
                </a:cubicBezTo>
                <a:lnTo>
                  <a:pt x="406798" y="408215"/>
                </a:lnTo>
                <a:cubicBezTo>
                  <a:pt x="406882" y="394213"/>
                  <a:pt x="418216" y="382879"/>
                  <a:pt x="432218" y="382879"/>
                </a:cubicBezTo>
                <a:lnTo>
                  <a:pt x="575401" y="382879"/>
                </a:lnTo>
                <a:cubicBezTo>
                  <a:pt x="620240" y="382879"/>
                  <a:pt x="662578" y="400464"/>
                  <a:pt x="694498" y="432385"/>
                </a:cubicBezTo>
                <a:cubicBezTo>
                  <a:pt x="726419" y="464305"/>
                  <a:pt x="744004" y="506560"/>
                  <a:pt x="744004" y="551398"/>
                </a:cubicBezTo>
                <a:cubicBezTo>
                  <a:pt x="744004" y="596237"/>
                  <a:pt x="726419" y="638575"/>
                  <a:pt x="694498" y="670495"/>
                </a:cubicBezTo>
                <a:cubicBezTo>
                  <a:pt x="662578" y="702416"/>
                  <a:pt x="620323" y="720001"/>
                  <a:pt x="575401" y="720001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7175369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/>
          </a:solidFill>
          <a:ln w="12700" cap="sq">
            <a:noFill/>
            <a:miter/>
          </a:ln>
          <a:effectLst>
            <a:outerShdw blurRad="254000" dist="101600" dir="5400000" algn="t" rotWithShape="0">
              <a:schemeClr val="accent1">
                <a:lumMod val="75000"/>
                <a:alpha val="2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9226005" y="-837132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695325" y="836295"/>
            <a:ext cx="10632440" cy="60223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Alagbariya, B., Ayanponle, L.O. and Ogedengbe, D.E. (2024). Leadership Development and Talent Management in Constrained Resource settings: a Strategic HR Perspective. Comprehensive Research and Reviews Journal, [online] 2(2), pp.013–022. doi:https://doi.org/10.57219/crrj.2024.2.2.0031.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Bano, Y., Omar, S.S. and Ismail, F. (2022). Succession planning best practices for organizations: a systematic literature review approach. International Journal of Global Optimization and Its Application, [online] 1(1), pp.39–48. doi:https://doi.org/10.56225/ijgoia.v1i1.12.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Bich, N., Zhu, C., Aysun Caliskan and Cheng, Z. (2023). Academic Leadership Development: An Exploratory Study on the Impacts at the Institutional Level Based on an Erasmus+ Capacity Building Project. SAGE Open, 13(4). doi:https://doi.org/10.1177/21582440231205128.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Day, D., Riggio, R., Tan, S. and Conger, J. (2021). Advancing the Science of 21st-century Leadership development: Theory, research, and Practice. The Leadership Quarterly, 32(5), p.101557.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Diaz, J.B., Reichard, R.J. and Riggio, R.E. (2022). Go for the gold: Hurdles and winning strategies for conducting longitudinal and nonlinear research in undergraduate leader development. New Directions for Student Leadership, 2022(175), pp.61–71. doi:https://doi.org/10.1002/yd.20520.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Dube, D. (2023). School Leadership: A Viable Solution to 21st Century Education Challenges. Childhood Education, 99(1), pp.14–23. doi:https://doi.org/10.1080/00094056.2023.2169544.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Fernández-Aráoz, C., Nagel, G. and Green, C. (2021). Leadership Development The High Cost of Poor Succession Planning. [online] Available at: https://www.harvardbusiness.org/wp-content/uploads/2023/11/2021_05_the-high-cost-of-poor-succession-planning.pdf.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Hieker, C. and Pringle, J. (2020). The History of Leadership Development. The Future of Leadership Development, pp.9–26. doi:https://doi.org/10.1007/978-3-030-53544-5_2.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1000">
                <a:latin typeface="Verdana Regular" panose="020B0804030504040204" charset="0"/>
                <a:cs typeface="Verdana Regular" panose="020B0804030504040204" charset="0"/>
              </a:rPr>
              <a:t>Holtzhausen, M.M. and Botha, P. (2021). Combining interventions: an innovative leadership development program. Journal of Management Development, 40(3), pp.240–252. doi:https://doi.org/10.1108/jmd-06-2019-0280.</a:t>
            </a:r>
            <a:endParaRPr kumimoji="1" lang="zh-CN" altLang="en-US" sz="1000">
              <a:latin typeface="Verdana Regular" panose="020B0804030504040204" charset="0"/>
              <a:cs typeface="Verdana Regular" panose="020B0804030504040204" charset="0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11271087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References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0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1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标题 1"/>
          <p:cNvSpPr txBox="1"/>
          <p:nvPr/>
        </p:nvSpPr>
        <p:spPr>
          <a:xfrm>
            <a:off x="7170531" y="5245223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1" name="标题 1"/>
          <p:cNvSpPr txBox="1"/>
          <p:nvPr/>
        </p:nvSpPr>
        <p:spPr>
          <a:xfrm>
            <a:off x="9248135" y="3205454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4" name="标题 1"/>
          <p:cNvSpPr txBox="1"/>
          <p:nvPr/>
        </p:nvSpPr>
        <p:spPr>
          <a:xfrm flipH="1" flipV="1">
            <a:off x="8163655" y="2177143"/>
            <a:ext cx="1436610" cy="1390264"/>
          </a:xfrm>
          <a:custGeom>
            <a:avLst/>
            <a:gdLst>
              <a:gd name="connsiteX0" fmla="*/ 311954 w 744004"/>
              <a:gd name="connsiteY0" fmla="*/ 337123 h 720001"/>
              <a:gd name="connsiteX1" fmla="*/ 168770 w 744004"/>
              <a:gd name="connsiteY1" fmla="*/ 337123 h 720001"/>
              <a:gd name="connsiteX2" fmla="*/ 49673 w 744004"/>
              <a:gd name="connsiteY2" fmla="*/ 287618 h 720001"/>
              <a:gd name="connsiteX3" fmla="*/ 167 w 744004"/>
              <a:gd name="connsiteY3" fmla="*/ 168520 h 720001"/>
              <a:gd name="connsiteX4" fmla="*/ 49590 w 744004"/>
              <a:gd name="connsiteY4" fmla="*/ 49507 h 720001"/>
              <a:gd name="connsiteX5" fmla="*/ 168687 w 744004"/>
              <a:gd name="connsiteY5" fmla="*/ 0 h 720001"/>
              <a:gd name="connsiteX6" fmla="*/ 287784 w 744004"/>
              <a:gd name="connsiteY6" fmla="*/ 49507 h 720001"/>
              <a:gd name="connsiteX7" fmla="*/ 337290 w 744004"/>
              <a:gd name="connsiteY7" fmla="*/ 168604 h 720001"/>
              <a:gd name="connsiteX8" fmla="*/ 337290 w 744004"/>
              <a:gd name="connsiteY8" fmla="*/ 311787 h 720001"/>
              <a:gd name="connsiteX9" fmla="*/ 311954 w 744004"/>
              <a:gd name="connsiteY9" fmla="*/ 337123 h 720001"/>
              <a:gd name="connsiteX10" fmla="*/ 575401 w 744004"/>
              <a:gd name="connsiteY10" fmla="*/ 337207 h 720001"/>
              <a:gd name="connsiteX11" fmla="*/ 432218 w 744004"/>
              <a:gd name="connsiteY11" fmla="*/ 337207 h 720001"/>
              <a:gd name="connsiteX12" fmla="*/ 406882 w 744004"/>
              <a:gd name="connsiteY12" fmla="*/ 311870 h 720001"/>
              <a:gd name="connsiteX13" fmla="*/ 406882 w 744004"/>
              <a:gd name="connsiteY13" fmla="*/ 168687 h 720001"/>
              <a:gd name="connsiteX14" fmla="*/ 456387 w 744004"/>
              <a:gd name="connsiteY14" fmla="*/ 49590 h 720001"/>
              <a:gd name="connsiteX15" fmla="*/ 575401 w 744004"/>
              <a:gd name="connsiteY15" fmla="*/ 0 h 720001"/>
              <a:gd name="connsiteX16" fmla="*/ 694498 w 744004"/>
              <a:gd name="connsiteY16" fmla="*/ 49507 h 720001"/>
              <a:gd name="connsiteX17" fmla="*/ 744004 w 744004"/>
              <a:gd name="connsiteY17" fmla="*/ 168604 h 720001"/>
              <a:gd name="connsiteX18" fmla="*/ 694498 w 744004"/>
              <a:gd name="connsiteY18" fmla="*/ 287701 h 720001"/>
              <a:gd name="connsiteX19" fmla="*/ 575401 w 744004"/>
              <a:gd name="connsiteY19" fmla="*/ 337207 h 720001"/>
              <a:gd name="connsiteX20" fmla="*/ 168604 w 744004"/>
              <a:gd name="connsiteY20" fmla="*/ 720001 h 720001"/>
              <a:gd name="connsiteX21" fmla="*/ 49507 w 744004"/>
              <a:gd name="connsiteY21" fmla="*/ 670495 h 720001"/>
              <a:gd name="connsiteX22" fmla="*/ 0 w 744004"/>
              <a:gd name="connsiteY22" fmla="*/ 551398 h 720001"/>
              <a:gd name="connsiteX23" fmla="*/ 49507 w 744004"/>
              <a:gd name="connsiteY23" fmla="*/ 432301 h 720001"/>
              <a:gd name="connsiteX24" fmla="*/ 168687 w 744004"/>
              <a:gd name="connsiteY24" fmla="*/ 382879 h 720001"/>
              <a:gd name="connsiteX25" fmla="*/ 311871 w 744004"/>
              <a:gd name="connsiteY25" fmla="*/ 382879 h 720001"/>
              <a:gd name="connsiteX26" fmla="*/ 337207 w 744004"/>
              <a:gd name="connsiteY26" fmla="*/ 408215 h 720001"/>
              <a:gd name="connsiteX27" fmla="*/ 337207 w 744004"/>
              <a:gd name="connsiteY27" fmla="*/ 551398 h 720001"/>
              <a:gd name="connsiteX28" fmla="*/ 287701 w 744004"/>
              <a:gd name="connsiteY28" fmla="*/ 670495 h 720001"/>
              <a:gd name="connsiteX29" fmla="*/ 168604 w 744004"/>
              <a:gd name="connsiteY29" fmla="*/ 720001 h 720001"/>
              <a:gd name="connsiteX30" fmla="*/ 575401 w 744004"/>
              <a:gd name="connsiteY30" fmla="*/ 720001 h 720001"/>
              <a:gd name="connsiteX31" fmla="*/ 456304 w 744004"/>
              <a:gd name="connsiteY31" fmla="*/ 670495 h 720001"/>
              <a:gd name="connsiteX32" fmla="*/ 406798 w 744004"/>
              <a:gd name="connsiteY32" fmla="*/ 551398 h 720001"/>
              <a:gd name="connsiteX33" fmla="*/ 406798 w 744004"/>
              <a:gd name="connsiteY33" fmla="*/ 408215 h 720001"/>
              <a:gd name="connsiteX34" fmla="*/ 432218 w 744004"/>
              <a:gd name="connsiteY34" fmla="*/ 382879 h 720001"/>
              <a:gd name="connsiteX35" fmla="*/ 575401 w 744004"/>
              <a:gd name="connsiteY35" fmla="*/ 382879 h 720001"/>
              <a:gd name="connsiteX36" fmla="*/ 694498 w 744004"/>
              <a:gd name="connsiteY36" fmla="*/ 432385 h 720001"/>
              <a:gd name="connsiteX37" fmla="*/ 744004 w 744004"/>
              <a:gd name="connsiteY37" fmla="*/ 551398 h 720001"/>
              <a:gd name="connsiteX38" fmla="*/ 694498 w 744004"/>
              <a:gd name="connsiteY38" fmla="*/ 670495 h 720001"/>
              <a:gd name="connsiteX39" fmla="*/ 575401 w 744004"/>
              <a:gd name="connsiteY39" fmla="*/ 720001 h 720001"/>
            </a:gdLst>
            <a:ahLst/>
            <a:cxnLst/>
            <a:rect l="l" t="t" r="r" b="b"/>
            <a:pathLst>
              <a:path w="744004" h="720001">
                <a:moveTo>
                  <a:pt x="311954" y="337123"/>
                </a:moveTo>
                <a:lnTo>
                  <a:pt x="168770" y="337123"/>
                </a:lnTo>
                <a:cubicBezTo>
                  <a:pt x="123932" y="337123"/>
                  <a:pt x="81594" y="319538"/>
                  <a:pt x="49673" y="287618"/>
                </a:cubicBezTo>
                <a:cubicBezTo>
                  <a:pt x="17753" y="255697"/>
                  <a:pt x="167" y="213442"/>
                  <a:pt x="167" y="168520"/>
                </a:cubicBezTo>
                <a:cubicBezTo>
                  <a:pt x="167" y="123598"/>
                  <a:pt x="17669" y="81427"/>
                  <a:pt x="49590" y="49507"/>
                </a:cubicBezTo>
                <a:cubicBezTo>
                  <a:pt x="81510" y="17586"/>
                  <a:pt x="123848" y="0"/>
                  <a:pt x="168687" y="0"/>
                </a:cubicBezTo>
                <a:cubicBezTo>
                  <a:pt x="213526" y="0"/>
                  <a:pt x="255864" y="17586"/>
                  <a:pt x="287784" y="49507"/>
                </a:cubicBezTo>
                <a:cubicBezTo>
                  <a:pt x="319705" y="81427"/>
                  <a:pt x="337290" y="123682"/>
                  <a:pt x="337290" y="168604"/>
                </a:cubicBezTo>
                <a:lnTo>
                  <a:pt x="337290" y="311787"/>
                </a:lnTo>
                <a:cubicBezTo>
                  <a:pt x="337290" y="325789"/>
                  <a:pt x="325956" y="337123"/>
                  <a:pt x="311954" y="337123"/>
                </a:cubicBezTo>
                <a:close/>
                <a:moveTo>
                  <a:pt x="575401" y="337207"/>
                </a:moveTo>
                <a:lnTo>
                  <a:pt x="432218" y="337207"/>
                </a:lnTo>
                <a:cubicBezTo>
                  <a:pt x="418216" y="337207"/>
                  <a:pt x="406882" y="325872"/>
                  <a:pt x="406882" y="311870"/>
                </a:cubicBezTo>
                <a:lnTo>
                  <a:pt x="406882" y="168687"/>
                </a:lnTo>
                <a:cubicBezTo>
                  <a:pt x="406882" y="123849"/>
                  <a:pt x="424467" y="81510"/>
                  <a:pt x="456387" y="49590"/>
                </a:cubicBezTo>
                <a:cubicBezTo>
                  <a:pt x="488308" y="17669"/>
                  <a:pt x="530563" y="0"/>
                  <a:pt x="575401" y="0"/>
                </a:cubicBezTo>
                <a:cubicBezTo>
                  <a:pt x="620240" y="0"/>
                  <a:pt x="662578" y="17586"/>
                  <a:pt x="694498" y="49507"/>
                </a:cubicBezTo>
                <a:cubicBezTo>
                  <a:pt x="726419" y="81427"/>
                  <a:pt x="744004" y="123765"/>
                  <a:pt x="744004" y="168604"/>
                </a:cubicBezTo>
                <a:cubicBezTo>
                  <a:pt x="744004" y="213442"/>
                  <a:pt x="726419" y="255780"/>
                  <a:pt x="694498" y="287701"/>
                </a:cubicBezTo>
                <a:cubicBezTo>
                  <a:pt x="662578" y="319621"/>
                  <a:pt x="620323" y="337207"/>
                  <a:pt x="575401" y="337207"/>
                </a:cubicBezTo>
                <a:close/>
                <a:moveTo>
                  <a:pt x="168604" y="720001"/>
                </a:moveTo>
                <a:cubicBezTo>
                  <a:pt x="123682" y="720001"/>
                  <a:pt x="81427" y="702416"/>
                  <a:pt x="49507" y="670495"/>
                </a:cubicBezTo>
                <a:cubicBezTo>
                  <a:pt x="17586" y="638575"/>
                  <a:pt x="0" y="596320"/>
                  <a:pt x="0" y="551398"/>
                </a:cubicBezTo>
                <a:cubicBezTo>
                  <a:pt x="0" y="506476"/>
                  <a:pt x="17586" y="464221"/>
                  <a:pt x="49507" y="432301"/>
                </a:cubicBezTo>
                <a:cubicBezTo>
                  <a:pt x="81510" y="400464"/>
                  <a:pt x="123848" y="382879"/>
                  <a:pt x="168687" y="382879"/>
                </a:cubicBezTo>
                <a:lnTo>
                  <a:pt x="311871" y="382879"/>
                </a:lnTo>
                <a:cubicBezTo>
                  <a:pt x="325872" y="382879"/>
                  <a:pt x="337207" y="394297"/>
                  <a:pt x="337207" y="408215"/>
                </a:cubicBezTo>
                <a:lnTo>
                  <a:pt x="337207" y="551398"/>
                </a:lnTo>
                <a:cubicBezTo>
                  <a:pt x="337207" y="596237"/>
                  <a:pt x="319621" y="638575"/>
                  <a:pt x="287701" y="670495"/>
                </a:cubicBezTo>
                <a:cubicBezTo>
                  <a:pt x="255781" y="702416"/>
                  <a:pt x="213526" y="720001"/>
                  <a:pt x="168604" y="720001"/>
                </a:cubicBezTo>
                <a:close/>
                <a:moveTo>
                  <a:pt x="575401" y="720001"/>
                </a:moveTo>
                <a:cubicBezTo>
                  <a:pt x="530563" y="720001"/>
                  <a:pt x="488224" y="702416"/>
                  <a:pt x="456304" y="670495"/>
                </a:cubicBezTo>
                <a:cubicBezTo>
                  <a:pt x="424383" y="638575"/>
                  <a:pt x="406798" y="596320"/>
                  <a:pt x="406798" y="551398"/>
                </a:cubicBezTo>
                <a:lnTo>
                  <a:pt x="406798" y="408215"/>
                </a:lnTo>
                <a:cubicBezTo>
                  <a:pt x="406882" y="394213"/>
                  <a:pt x="418216" y="382879"/>
                  <a:pt x="432218" y="382879"/>
                </a:cubicBezTo>
                <a:lnTo>
                  <a:pt x="575401" y="382879"/>
                </a:lnTo>
                <a:cubicBezTo>
                  <a:pt x="620240" y="382879"/>
                  <a:pt x="662578" y="400464"/>
                  <a:pt x="694498" y="432385"/>
                </a:cubicBezTo>
                <a:cubicBezTo>
                  <a:pt x="726419" y="464305"/>
                  <a:pt x="744004" y="506560"/>
                  <a:pt x="744004" y="551398"/>
                </a:cubicBezTo>
                <a:cubicBezTo>
                  <a:pt x="744004" y="596237"/>
                  <a:pt x="726419" y="638575"/>
                  <a:pt x="694498" y="670495"/>
                </a:cubicBezTo>
                <a:cubicBezTo>
                  <a:pt x="662578" y="702416"/>
                  <a:pt x="620323" y="720001"/>
                  <a:pt x="575401" y="720001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7175369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/>
          </a:solidFill>
          <a:ln w="12700" cap="sq">
            <a:noFill/>
            <a:miter/>
          </a:ln>
          <a:effectLst>
            <a:outerShdw blurRad="254000" dist="101600" dir="5400000" algn="t" rotWithShape="0">
              <a:schemeClr val="accent1">
                <a:lumMod val="75000"/>
                <a:alpha val="20000"/>
              </a:scheme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2" name="标题 1"/>
          <p:cNvSpPr txBox="1"/>
          <p:nvPr/>
        </p:nvSpPr>
        <p:spPr>
          <a:xfrm>
            <a:off x="-1267" y="0"/>
            <a:ext cx="12193266" cy="6858000"/>
          </a:xfrm>
          <a:prstGeom prst="rect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84330"/>
                </a:schemeClr>
              </a:gs>
              <a:gs pos="100000">
                <a:schemeClr val="bg1">
                  <a:alpha val="98000"/>
                </a:schemeClr>
              </a:gs>
            </a:gsLst>
            <a:lin ang="4200000" scaled="0"/>
          </a:gra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3" name="标题 1"/>
          <p:cNvSpPr txBox="1"/>
          <p:nvPr/>
        </p:nvSpPr>
        <p:spPr>
          <a:xfrm>
            <a:off x="9226005" y="-837132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5" name="标题 1"/>
          <p:cNvSpPr txBox="1"/>
          <p:nvPr/>
        </p:nvSpPr>
        <p:spPr>
          <a:xfrm>
            <a:off x="581660" y="836295"/>
            <a:ext cx="11055350" cy="60223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t"/>
          <a:lstStyle/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Jabr, F. (2023). John A. Long - Publications List. Publicationslist.org, 14(6).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Jackson, B.A. and Allen, S. (2022). Succession planning for senior leaders: is it always a good idea? International Journal of Educational Management, 36(5), pp.800–811. doi:https://doi.org/10.1108/ijem-12-2020-0576.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Kezar, A. and Carducci, R. (2023). Revolutionizing Leadership Development. Routledge eBooks, pp.1–38. doi:https://doi.org/10.4324/9781003446842-1.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Kouzes, J. (2023). The Leadership Challenge Workbook. [online] Google Books. Available at: https://books.google.co.uk/books.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Maechel, C., Loughead, T.M., Wergin, V.V., Kossak, T. and Beckmann, J. (2021). A Solution-Focused Approach to Shared Athlete Leadership Development Using Mixed Methods. The Sport Psychologist, pp.1–14. doi:https://doi.org/10.1123/tsp.2021-0075.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Mahmoud, A.T. and Mukhtar, J.I. (2021). Leadership Functions and Motivation in Security Organizations: Challenges and Solutions in the Nigeria Police. NIU Journal of Social Sciences, [online] 7(1), pp.37–42. Available at: https://ijhumas.com/ojs/index.php/niujoss/article/view/1140 [Accessed 4 May 2025].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Martin, C.M. and O’Shea, K. (2021). Succession planning for organizational stability. Nursing Management, 52(4), pp.12–20. doi:https://doi.org/10.1097/01.numa.0000737612.48252.0a.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Quaquebeke, N.V. and Gerpott, F.H. (2023). The Now, New, and next of Digital Leadership: How Artificial Intelligence (AI) Will Take over and Change Leadership as We Know It. Journal of Leadership &amp; Organizational Studies, 30(3). doi:https://doi.org/10.1177/15480518231181731.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Schiuma, G., Schettini, E., Santarsiero, F. and Carlucci, D. (2021). The transformative leadership compass: six competencies for digital transformation entrepreneurship. International Journal of Entrepreneurial Behavior &amp; Research, 28(5), pp.1273–1291.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Shafiullah, M., Ahmed, S.D. and Al-Sulaiman, F.A. (2022). Grid Integration Challenges and Solution Strategies for Solar PV Systems: A Review. IEEE Access, 10, pp.52233–52257. doi:https://doi.org/10.1109/access.2022.3174555.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  <a:p>
            <a:pPr algn="l">
              <a:lnSpc>
                <a:spcPct val="150000"/>
              </a:lnSpc>
            </a:pPr>
            <a:r>
              <a:rPr kumimoji="1" lang="zh-CN" altLang="en-US" sz="900">
                <a:latin typeface="Verdana Regular" panose="020B0804030504040204" charset="0"/>
                <a:cs typeface="Verdana Regular" panose="020B0804030504040204" charset="0"/>
              </a:rPr>
              <a:t>Zhang, Y., Tariq, A., Hughes, A.C., Hong, D., Wei, F., Sun, H., Sardans, J., Peñuelas, J., Perry, G., Qiao, J., Kurban, A., Jia, X., Raimondo, D., Pan, B., Yang, W., Zhang, D., Li, W., Ahmed, Z., Beierkuhnlein, C. and Lazkov, G. (2023). Challenges and solutions to biodiversity conservation in arid lands. Science of The Total Environment, 857, p.159695. doi:https://doi.org/10.1016/j.scitotenv.2022.159695.</a:t>
            </a:r>
            <a:endParaRPr kumimoji="1" lang="zh-CN" altLang="en-US" sz="900">
              <a:latin typeface="Verdana Regular" panose="020B0804030504040204" charset="0"/>
              <a:cs typeface="Verdana Regular" panose="020B0804030504040204" charset="0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11271087" y="1165685"/>
            <a:ext cx="3413182" cy="3413181"/>
          </a:xfrm>
          <a:custGeom>
            <a:avLst/>
            <a:gdLst>
              <a:gd name="connsiteX0" fmla="*/ 2094928 w 4189680"/>
              <a:gd name="connsiteY0" fmla="*/ 0 h 4189680"/>
              <a:gd name="connsiteX1" fmla="*/ 2481835 w 4189680"/>
              <a:gd name="connsiteY1" fmla="*/ 160263 h 4189680"/>
              <a:gd name="connsiteX2" fmla="*/ 4029418 w 4189680"/>
              <a:gd name="connsiteY2" fmla="*/ 1707845 h 4189680"/>
              <a:gd name="connsiteX3" fmla="*/ 4029418 w 4189680"/>
              <a:gd name="connsiteY3" fmla="*/ 2481659 h 4189680"/>
              <a:gd name="connsiteX4" fmla="*/ 2481659 w 4189680"/>
              <a:gd name="connsiteY4" fmla="*/ 4029418 h 4189680"/>
              <a:gd name="connsiteX5" fmla="*/ 1707845 w 4189680"/>
              <a:gd name="connsiteY5" fmla="*/ 4029418 h 4189680"/>
              <a:gd name="connsiteX6" fmla="*/ 160262 w 4189680"/>
              <a:gd name="connsiteY6" fmla="*/ 2481835 h 4189680"/>
              <a:gd name="connsiteX7" fmla="*/ 160262 w 4189680"/>
              <a:gd name="connsiteY7" fmla="*/ 1708022 h 4189680"/>
              <a:gd name="connsiteX8" fmla="*/ 1708022 w 4189680"/>
              <a:gd name="connsiteY8" fmla="*/ 160263 h 4189680"/>
              <a:gd name="connsiteX9" fmla="*/ 2094928 w 4189680"/>
              <a:gd name="connsiteY9" fmla="*/ 0 h 4189680"/>
            </a:gdLst>
            <a:ahLst/>
            <a:cxnLst/>
            <a:rect l="l" t="t" r="r" b="b"/>
            <a:pathLst>
              <a:path w="4189680" h="4189680">
                <a:moveTo>
                  <a:pt x="2094928" y="0"/>
                </a:moveTo>
                <a:cubicBezTo>
                  <a:pt x="2234961" y="0"/>
                  <a:pt x="2374994" y="53421"/>
                  <a:pt x="2481835" y="160263"/>
                </a:cubicBezTo>
                <a:lnTo>
                  <a:pt x="4029418" y="1707845"/>
                </a:lnTo>
                <a:cubicBezTo>
                  <a:pt x="4243101" y="1921528"/>
                  <a:pt x="4243101" y="2267976"/>
                  <a:pt x="4029418" y="2481659"/>
                </a:cubicBezTo>
                <a:lnTo>
                  <a:pt x="2481659" y="4029418"/>
                </a:lnTo>
                <a:cubicBezTo>
                  <a:pt x="2267976" y="4243101"/>
                  <a:pt x="1921528" y="4243101"/>
                  <a:pt x="1707845" y="4029418"/>
                </a:cubicBezTo>
                <a:lnTo>
                  <a:pt x="160262" y="2481835"/>
                </a:lnTo>
                <a:cubicBezTo>
                  <a:pt x="-53420" y="2268153"/>
                  <a:pt x="-53420" y="1921704"/>
                  <a:pt x="160262" y="1708022"/>
                </a:cubicBezTo>
                <a:lnTo>
                  <a:pt x="1708022" y="160263"/>
                </a:lnTo>
                <a:cubicBezTo>
                  <a:pt x="1814863" y="53421"/>
                  <a:pt x="1954896" y="0"/>
                  <a:pt x="209492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5" name="标题 1"/>
          <p:cNvSpPr txBox="1"/>
          <p:nvPr/>
        </p:nvSpPr>
        <p:spPr>
          <a:xfrm>
            <a:off x="81683" y="92733"/>
            <a:ext cx="10560703" cy="720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/>
              </a:gs>
            </a:gsLst>
            <a:lin ang="10800000" scaled="0"/>
          </a:gradFill>
          <a:ln w="12700" cap="sq">
            <a:noFill/>
            <a:miter/>
          </a:ln>
          <a:effectLst>
            <a:outerShdw blurRad="165100" sx="102000" sy="102000" algn="ctr" rotWithShape="0">
              <a:srgbClr val="000000">
                <a:alpha val="10000"/>
              </a:srgbClr>
            </a:outerShdw>
          </a:effectLst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16" name="标题 1"/>
          <p:cNvSpPr txBox="1"/>
          <p:nvPr/>
        </p:nvSpPr>
        <p:spPr>
          <a:xfrm>
            <a:off x="810593" y="236733"/>
            <a:ext cx="7780158" cy="432000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ctr"/>
          <a:lstStyle/>
          <a:p>
            <a:pPr algn="l">
              <a:lnSpc>
                <a:spcPct val="150000"/>
              </a:lnSpc>
            </a:pPr>
            <a:r>
              <a:rPr kumimoji="1" lang="en-US" altLang="zh-CN" sz="3200">
                <a:ln w="12700">
                  <a:noFill/>
                </a:ln>
                <a:solidFill>
                  <a:srgbClr val="000000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References</a:t>
            </a:r>
            <a:endParaRPr kumimoji="1" lang="zh-CN" altLang="en-US"/>
          </a:p>
        </p:txBody>
      </p:sp>
      <p:sp>
        <p:nvSpPr>
          <p:cNvPr id="19" name="标题 1"/>
          <p:cNvSpPr txBox="1"/>
          <p:nvPr/>
        </p:nvSpPr>
        <p:spPr>
          <a:xfrm flipH="1">
            <a:off x="313267" y="379067"/>
            <a:ext cx="270412" cy="270412"/>
          </a:xfrm>
          <a:prstGeom prst="rect">
            <a:avLst/>
          </a:prstGeom>
          <a:solidFill>
            <a:schemeClr val="accent2"/>
          </a:solidFill>
          <a:ln w="12700" cap="flat">
            <a:noFill/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cxnSp>
        <p:nvCxnSpPr>
          <p:cNvPr id="20" name="标题 1"/>
          <p:cNvCxnSpPr/>
          <p:nvPr/>
        </p:nvCxnSpPr>
        <p:spPr>
          <a:xfrm>
            <a:off x="392610" y="514273"/>
            <a:ext cx="111726" cy="0"/>
          </a:xfrm>
          <a:prstGeom prst="line">
            <a:avLst/>
          </a:prstGeom>
          <a:noFill/>
          <a:ln w="11430" cap="flat">
            <a:solidFill>
              <a:srgbClr val="FFFFFF">
                <a:alpha val="100000"/>
              </a:srgbClr>
            </a:solidFill>
            <a:miter/>
          </a:ln>
        </p:spPr>
      </p:cxnSp>
      <p:sp>
        <p:nvSpPr>
          <p:cNvPr id="21" name="标题 1"/>
          <p:cNvSpPr txBox="1"/>
          <p:nvPr/>
        </p:nvSpPr>
        <p:spPr>
          <a:xfrm rot="18900000">
            <a:off x="418906" y="475236"/>
            <a:ext cx="78074" cy="78074"/>
          </a:xfrm>
          <a:custGeom>
            <a:avLst/>
            <a:gdLst>
              <a:gd name="connsiteX0" fmla="*/ 252248 w 252248"/>
              <a:gd name="connsiteY0" fmla="*/ 0 h 252248"/>
              <a:gd name="connsiteX1" fmla="*/ 252248 w 252248"/>
              <a:gd name="connsiteY1" fmla="*/ 252248 h 252248"/>
              <a:gd name="connsiteX2" fmla="*/ 0 w 252248"/>
              <a:gd name="connsiteY2" fmla="*/ 252248 h 252248"/>
              <a:gd name="connsiteX3" fmla="*/ 91440 w 252248"/>
              <a:gd name="connsiteY3" fmla="*/ 91440 h 252248"/>
              <a:gd name="connsiteX4" fmla="*/ 91440 w 252248"/>
              <a:gd name="connsiteY4" fmla="*/ 91440 h 252248"/>
            </a:gdLst>
            <a:ahLst/>
            <a:cxnLst/>
            <a:rect l="l" t="t" r="r" b="b"/>
            <a:pathLst>
              <a:path w="252248" h="252248">
                <a:moveTo>
                  <a:pt x="252248" y="0"/>
                </a:moveTo>
                <a:lnTo>
                  <a:pt x="252248" y="252248"/>
                </a:lnTo>
                <a:lnTo>
                  <a:pt x="0" y="252248"/>
                </a:lnTo>
              </a:path>
            </a:pathLst>
          </a:custGeom>
          <a:noFill/>
          <a:ln w="11430" cap="flat">
            <a:solidFill>
              <a:srgbClr val="FFFFFF">
                <a:alpha val="100000"/>
              </a:srgbClr>
            </a:solidFill>
            <a:miter/>
          </a:ln>
          <a:effectLst/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alphaModFix amt="100000"/>
          </a:blip>
          <a:srcRect l="12678" t="8049" b="18272"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" name="标题 1"/>
          <p:cNvSpPr txBox="1"/>
          <p:nvPr/>
        </p:nvSpPr>
        <p:spPr>
          <a:xfrm flipH="1">
            <a:off x="458295" y="5430116"/>
            <a:ext cx="11733705" cy="1446173"/>
          </a:xfrm>
          <a:prstGeom prst="round1Rect">
            <a:avLst>
              <a:gd name="adj" fmla="val 50000"/>
            </a:avLst>
          </a:prstGeom>
          <a:solidFill>
            <a:schemeClr val="bg1">
              <a:alpha val="90000"/>
            </a:schemeClr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6" name="标题 1"/>
          <p:cNvSpPr txBox="1"/>
          <p:nvPr/>
        </p:nvSpPr>
        <p:spPr>
          <a:xfrm>
            <a:off x="6927918" y="5753544"/>
            <a:ext cx="2132488" cy="557237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7" name="标题 1"/>
          <p:cNvSpPr txBox="1"/>
          <p:nvPr/>
        </p:nvSpPr>
        <p:spPr>
          <a:xfrm>
            <a:off x="9178803" y="5753544"/>
            <a:ext cx="2312488" cy="557237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9050" cap="sq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ctr">
              <a:lnSpc>
                <a:spcPct val="110000"/>
              </a:lnSpc>
            </a:pPr>
            <a:endParaRPr kumimoji="1" lang="zh-CN" altLang="en-US"/>
          </a:p>
        </p:txBody>
      </p:sp>
      <p:sp>
        <p:nvSpPr>
          <p:cNvPr id="8" name="标题 1"/>
          <p:cNvSpPr txBox="1"/>
          <p:nvPr/>
        </p:nvSpPr>
        <p:spPr>
          <a:xfrm>
            <a:off x="7160244" y="5895661"/>
            <a:ext cx="990874" cy="27300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/>
              <a:t>Kaiyi Yan</a:t>
            </a:r>
            <a:endParaRPr kumimoji="1" lang="en-US" altLang="zh-CN"/>
          </a:p>
        </p:txBody>
      </p:sp>
      <p:sp>
        <p:nvSpPr>
          <p:cNvPr id="9" name="标题 1"/>
          <p:cNvSpPr txBox="1"/>
          <p:nvPr/>
        </p:nvSpPr>
        <p:spPr>
          <a:xfrm>
            <a:off x="9375780" y="5877120"/>
            <a:ext cx="1200417" cy="31008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kumimoji="1" lang="en-US" altLang="zh-CN"/>
              <a:t>2025.05.07</a:t>
            </a:r>
            <a:endParaRPr kumimoji="1" lang="en-US" altLang="zh-CN"/>
          </a:p>
        </p:txBody>
      </p:sp>
      <p:sp>
        <p:nvSpPr>
          <p:cNvPr id="22" name="标题 1"/>
          <p:cNvSpPr txBox="1"/>
          <p:nvPr/>
        </p:nvSpPr>
        <p:spPr>
          <a:xfrm>
            <a:off x="2794286" y="6460879"/>
            <a:ext cx="119802" cy="129774"/>
          </a:xfrm>
          <a:custGeom>
            <a:avLst/>
            <a:gdLst>
              <a:gd name="connsiteX0" fmla="*/ 712625 w 1425436"/>
              <a:gd name="connsiteY0" fmla="*/ 111621 h 1544091"/>
              <a:gd name="connsiteX1" fmla="*/ 902567 w 1425436"/>
              <a:gd name="connsiteY1" fmla="*/ 190314 h 1544091"/>
              <a:gd name="connsiteX2" fmla="*/ 981260 w 1425436"/>
              <a:gd name="connsiteY2" fmla="*/ 380256 h 1544091"/>
              <a:gd name="connsiteX3" fmla="*/ 902567 w 1425436"/>
              <a:gd name="connsiteY3" fmla="*/ 570198 h 1544091"/>
              <a:gd name="connsiteX4" fmla="*/ 712625 w 1425436"/>
              <a:gd name="connsiteY4" fmla="*/ 648891 h 1544091"/>
              <a:gd name="connsiteX5" fmla="*/ 522684 w 1425436"/>
              <a:gd name="connsiteY5" fmla="*/ 570198 h 1544091"/>
              <a:gd name="connsiteX6" fmla="*/ 444177 w 1425436"/>
              <a:gd name="connsiteY6" fmla="*/ 380070 h 1544091"/>
              <a:gd name="connsiteX7" fmla="*/ 522870 w 1425436"/>
              <a:gd name="connsiteY7" fmla="*/ 190128 h 1544091"/>
              <a:gd name="connsiteX8" fmla="*/ 712625 w 1425436"/>
              <a:gd name="connsiteY8" fmla="*/ 111621 h 1544091"/>
              <a:gd name="connsiteX9" fmla="*/ 712625 w 1425436"/>
              <a:gd name="connsiteY9" fmla="*/ 0 h 1544091"/>
              <a:gd name="connsiteX10" fmla="*/ 332556 w 1425436"/>
              <a:gd name="connsiteY10" fmla="*/ 380070 h 1544091"/>
              <a:gd name="connsiteX11" fmla="*/ 712625 w 1425436"/>
              <a:gd name="connsiteY11" fmla="*/ 760140 h 1544091"/>
              <a:gd name="connsiteX12" fmla="*/ 1092695 w 1425436"/>
              <a:gd name="connsiteY12" fmla="*/ 380070 h 1544091"/>
              <a:gd name="connsiteX13" fmla="*/ 712625 w 1425436"/>
              <a:gd name="connsiteY13" fmla="*/ 0 h 1544091"/>
              <a:gd name="connsiteX14" fmla="*/ 712625 w 1425436"/>
              <a:gd name="connsiteY14" fmla="*/ 943012 h 1544091"/>
              <a:gd name="connsiteX15" fmla="*/ 978842 w 1425436"/>
              <a:gd name="connsiteY15" fmla="*/ 976685 h 1544091"/>
              <a:gd name="connsiteX16" fmla="*/ 1146087 w 1425436"/>
              <a:gd name="connsiteY16" fmla="*/ 1059470 h 1544091"/>
              <a:gd name="connsiteX17" fmla="*/ 1248593 w 1425436"/>
              <a:gd name="connsiteY17" fmla="*/ 1174440 h 1544091"/>
              <a:gd name="connsiteX18" fmla="*/ 1310356 w 1425436"/>
              <a:gd name="connsiteY18" fmla="*/ 1316385 h 1544091"/>
              <a:gd name="connsiteX19" fmla="*/ 1296590 w 1425436"/>
              <a:gd name="connsiteY19" fmla="*/ 1390241 h 1544091"/>
              <a:gd name="connsiteX20" fmla="*/ 1208595 w 1425436"/>
              <a:gd name="connsiteY20" fmla="*/ 1432285 h 1544091"/>
              <a:gd name="connsiteX21" fmla="*/ 216842 w 1425436"/>
              <a:gd name="connsiteY21" fmla="*/ 1432285 h 1544091"/>
              <a:gd name="connsiteX22" fmla="*/ 128847 w 1425436"/>
              <a:gd name="connsiteY22" fmla="*/ 1390241 h 1544091"/>
              <a:gd name="connsiteX23" fmla="*/ 115081 w 1425436"/>
              <a:gd name="connsiteY23" fmla="*/ 1316385 h 1544091"/>
              <a:gd name="connsiteX24" fmla="*/ 176844 w 1425436"/>
              <a:gd name="connsiteY24" fmla="*/ 1174440 h 1544091"/>
              <a:gd name="connsiteX25" fmla="*/ 279350 w 1425436"/>
              <a:gd name="connsiteY25" fmla="*/ 1059470 h 1544091"/>
              <a:gd name="connsiteX26" fmla="*/ 446595 w 1425436"/>
              <a:gd name="connsiteY26" fmla="*/ 976685 h 1544091"/>
              <a:gd name="connsiteX27" fmla="*/ 712625 w 1425436"/>
              <a:gd name="connsiteY27" fmla="*/ 943012 h 1544091"/>
              <a:gd name="connsiteX28" fmla="*/ 712625 w 1425436"/>
              <a:gd name="connsiteY28" fmla="*/ 831391 h 1544091"/>
              <a:gd name="connsiteX29" fmla="*/ 8296 w 1425436"/>
              <a:gd name="connsiteY29" fmla="*/ 1284387 h 1544091"/>
              <a:gd name="connsiteX30" fmla="*/ 216842 w 1425436"/>
              <a:gd name="connsiteY30" fmla="*/ 1544092 h 1544091"/>
              <a:gd name="connsiteX31" fmla="*/ 1208595 w 1425436"/>
              <a:gd name="connsiteY31" fmla="*/ 1544092 h 1544091"/>
              <a:gd name="connsiteX32" fmla="*/ 1417141 w 1425436"/>
              <a:gd name="connsiteY32" fmla="*/ 1284387 h 1544091"/>
              <a:gd name="connsiteX33" fmla="*/ 712625 w 1425436"/>
              <a:gd name="connsiteY33" fmla="*/ 831391 h 1544091"/>
            </a:gdLst>
            <a:ahLst/>
            <a:cxnLst/>
            <a:rect l="l" t="t" r="r" b="b"/>
            <a:pathLst>
              <a:path w="1425436" h="1544091">
                <a:moveTo>
                  <a:pt x="712625" y="111621"/>
                </a:moveTo>
                <a:cubicBezTo>
                  <a:pt x="784435" y="111621"/>
                  <a:pt x="851780" y="139526"/>
                  <a:pt x="902567" y="190314"/>
                </a:cubicBezTo>
                <a:cubicBezTo>
                  <a:pt x="953355" y="241102"/>
                  <a:pt x="981260" y="308446"/>
                  <a:pt x="981260" y="380256"/>
                </a:cubicBezTo>
                <a:cubicBezTo>
                  <a:pt x="981260" y="452065"/>
                  <a:pt x="953355" y="519410"/>
                  <a:pt x="902567" y="570198"/>
                </a:cubicBezTo>
                <a:cubicBezTo>
                  <a:pt x="851780" y="620985"/>
                  <a:pt x="784435" y="648891"/>
                  <a:pt x="712625" y="648891"/>
                </a:cubicBezTo>
                <a:cubicBezTo>
                  <a:pt x="640816" y="648891"/>
                  <a:pt x="573471" y="620985"/>
                  <a:pt x="522684" y="570198"/>
                </a:cubicBezTo>
                <a:cubicBezTo>
                  <a:pt x="472082" y="519224"/>
                  <a:pt x="444177" y="451693"/>
                  <a:pt x="444177" y="380070"/>
                </a:cubicBezTo>
                <a:cubicBezTo>
                  <a:pt x="444177" y="308446"/>
                  <a:pt x="472082" y="240916"/>
                  <a:pt x="522870" y="190128"/>
                </a:cubicBezTo>
                <a:cubicBezTo>
                  <a:pt x="573471" y="139526"/>
                  <a:pt x="641002" y="111621"/>
                  <a:pt x="712625" y="111621"/>
                </a:cubicBezTo>
                <a:moveTo>
                  <a:pt x="712625" y="0"/>
                </a:moveTo>
                <a:cubicBezTo>
                  <a:pt x="502778" y="0"/>
                  <a:pt x="332556" y="170036"/>
                  <a:pt x="332556" y="380070"/>
                </a:cubicBezTo>
                <a:cubicBezTo>
                  <a:pt x="332556" y="589917"/>
                  <a:pt x="502778" y="760140"/>
                  <a:pt x="712625" y="760140"/>
                </a:cubicBezTo>
                <a:cubicBezTo>
                  <a:pt x="922473" y="760140"/>
                  <a:pt x="1092695" y="589917"/>
                  <a:pt x="1092695" y="380070"/>
                </a:cubicBezTo>
                <a:cubicBezTo>
                  <a:pt x="1092881" y="170036"/>
                  <a:pt x="922659" y="0"/>
                  <a:pt x="712625" y="0"/>
                </a:cubicBezTo>
                <a:close/>
                <a:moveTo>
                  <a:pt x="712625" y="943012"/>
                </a:moveTo>
                <a:cubicBezTo>
                  <a:pt x="813643" y="943012"/>
                  <a:pt x="903126" y="954360"/>
                  <a:pt x="978842" y="976685"/>
                </a:cubicBezTo>
                <a:cubicBezTo>
                  <a:pt x="1043582" y="995846"/>
                  <a:pt x="1099951" y="1023752"/>
                  <a:pt x="1146087" y="1059470"/>
                </a:cubicBezTo>
                <a:cubicBezTo>
                  <a:pt x="1186829" y="1091096"/>
                  <a:pt x="1220315" y="1128675"/>
                  <a:pt x="1248593" y="1174440"/>
                </a:cubicBezTo>
                <a:cubicBezTo>
                  <a:pt x="1273708" y="1215368"/>
                  <a:pt x="1293985" y="1261877"/>
                  <a:pt x="1310356" y="1316385"/>
                </a:cubicBezTo>
                <a:cubicBezTo>
                  <a:pt x="1320774" y="1350801"/>
                  <a:pt x="1306264" y="1377404"/>
                  <a:pt x="1296590" y="1390241"/>
                </a:cubicBezTo>
                <a:cubicBezTo>
                  <a:pt x="1276684" y="1417030"/>
                  <a:pt x="1244686" y="1432285"/>
                  <a:pt x="1208595" y="1432285"/>
                </a:cubicBezTo>
                <a:lnTo>
                  <a:pt x="216842" y="1432285"/>
                </a:lnTo>
                <a:cubicBezTo>
                  <a:pt x="180937" y="1432285"/>
                  <a:pt x="148753" y="1417030"/>
                  <a:pt x="128847" y="1390241"/>
                </a:cubicBezTo>
                <a:cubicBezTo>
                  <a:pt x="119359" y="1377404"/>
                  <a:pt x="104849" y="1350801"/>
                  <a:pt x="115081" y="1316385"/>
                </a:cubicBezTo>
                <a:cubicBezTo>
                  <a:pt x="131452" y="1261877"/>
                  <a:pt x="151543" y="1215368"/>
                  <a:pt x="176844" y="1174440"/>
                </a:cubicBezTo>
                <a:cubicBezTo>
                  <a:pt x="204936" y="1128675"/>
                  <a:pt x="238422" y="1090910"/>
                  <a:pt x="279350" y="1059470"/>
                </a:cubicBezTo>
                <a:cubicBezTo>
                  <a:pt x="325486" y="1023752"/>
                  <a:pt x="381855" y="995846"/>
                  <a:pt x="446595" y="976685"/>
                </a:cubicBezTo>
                <a:cubicBezTo>
                  <a:pt x="522125" y="954360"/>
                  <a:pt x="611794" y="943012"/>
                  <a:pt x="712625" y="943012"/>
                </a:cubicBezTo>
                <a:moveTo>
                  <a:pt x="712625" y="831391"/>
                </a:moveTo>
                <a:cubicBezTo>
                  <a:pt x="244561" y="831391"/>
                  <a:pt x="77501" y="1053331"/>
                  <a:pt x="8296" y="1284387"/>
                </a:cubicBezTo>
                <a:cubicBezTo>
                  <a:pt x="-30771" y="1414611"/>
                  <a:pt x="73037" y="1544092"/>
                  <a:pt x="216842" y="1544092"/>
                </a:cubicBezTo>
                <a:lnTo>
                  <a:pt x="1208595" y="1544092"/>
                </a:lnTo>
                <a:cubicBezTo>
                  <a:pt x="1352400" y="1544092"/>
                  <a:pt x="1456208" y="1414611"/>
                  <a:pt x="1417141" y="1284387"/>
                </a:cubicBezTo>
                <a:cubicBezTo>
                  <a:pt x="1347750" y="1053331"/>
                  <a:pt x="1180690" y="831391"/>
                  <a:pt x="712625" y="831391"/>
                </a:cubicBezTo>
                <a:close/>
              </a:path>
            </a:pathLst>
          </a:custGeom>
          <a:solidFill>
            <a:schemeClr val="bg1"/>
          </a:solidFill>
          <a:ln w="1860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3" name="标题 1"/>
          <p:cNvSpPr txBox="1"/>
          <p:nvPr/>
        </p:nvSpPr>
        <p:spPr>
          <a:xfrm>
            <a:off x="5058082" y="3834709"/>
            <a:ext cx="1556700" cy="511311"/>
          </a:xfrm>
          <a:custGeom>
            <a:avLst/>
            <a:gdLst>
              <a:gd name="connsiteX0" fmla="*/ 64839 w 1108502"/>
              <a:gd name="connsiteY0" fmla="*/ 32419 h 364097"/>
              <a:gd name="connsiteX1" fmla="*/ 32420 w 1108502"/>
              <a:gd name="connsiteY1" fmla="*/ 64839 h 364097"/>
              <a:gd name="connsiteX2" fmla="*/ 0 w 1108502"/>
              <a:gd name="connsiteY2" fmla="*/ 32419 h 364097"/>
              <a:gd name="connsiteX3" fmla="*/ 32420 w 1108502"/>
              <a:gd name="connsiteY3" fmla="*/ 0 h 364097"/>
              <a:gd name="connsiteX4" fmla="*/ 64839 w 1108502"/>
              <a:gd name="connsiteY4" fmla="*/ 32419 h 364097"/>
              <a:gd name="connsiteX5" fmla="*/ 180802 w 1108502"/>
              <a:gd name="connsiteY5" fmla="*/ 1247 h 364097"/>
              <a:gd name="connsiteX6" fmla="*/ 148382 w 1108502"/>
              <a:gd name="connsiteY6" fmla="*/ 33666 h 364097"/>
              <a:gd name="connsiteX7" fmla="*/ 180802 w 1108502"/>
              <a:gd name="connsiteY7" fmla="*/ 66086 h 364097"/>
              <a:gd name="connsiteX8" fmla="*/ 213222 w 1108502"/>
              <a:gd name="connsiteY8" fmla="*/ 33666 h 364097"/>
              <a:gd name="connsiteX9" fmla="*/ 180802 w 1108502"/>
              <a:gd name="connsiteY9" fmla="*/ 1247 h 364097"/>
              <a:gd name="connsiteX10" fmla="*/ 64839 w 1108502"/>
              <a:gd name="connsiteY10" fmla="*/ 182048 h 364097"/>
              <a:gd name="connsiteX11" fmla="*/ 32420 w 1108502"/>
              <a:gd name="connsiteY11" fmla="*/ 149629 h 364097"/>
              <a:gd name="connsiteX12" fmla="*/ 0 w 1108502"/>
              <a:gd name="connsiteY12" fmla="*/ 182048 h 364097"/>
              <a:gd name="connsiteX13" fmla="*/ 32420 w 1108502"/>
              <a:gd name="connsiteY13" fmla="*/ 214468 h 364097"/>
              <a:gd name="connsiteX14" fmla="*/ 64839 w 1108502"/>
              <a:gd name="connsiteY14" fmla="*/ 182048 h 364097"/>
              <a:gd name="connsiteX15" fmla="*/ 330431 w 1108502"/>
              <a:gd name="connsiteY15" fmla="*/ 1247 h 364097"/>
              <a:gd name="connsiteX16" fmla="*/ 298011 w 1108502"/>
              <a:gd name="connsiteY16" fmla="*/ 33666 h 364097"/>
              <a:gd name="connsiteX17" fmla="*/ 330431 w 1108502"/>
              <a:gd name="connsiteY17" fmla="*/ 66086 h 364097"/>
              <a:gd name="connsiteX18" fmla="*/ 362851 w 1108502"/>
              <a:gd name="connsiteY18" fmla="*/ 33666 h 364097"/>
              <a:gd name="connsiteX19" fmla="*/ 330431 w 1108502"/>
              <a:gd name="connsiteY19" fmla="*/ 1247 h 364097"/>
              <a:gd name="connsiteX20" fmla="*/ 480060 w 1108502"/>
              <a:gd name="connsiteY20" fmla="*/ 1247 h 364097"/>
              <a:gd name="connsiteX21" fmla="*/ 447640 w 1108502"/>
              <a:gd name="connsiteY21" fmla="*/ 33666 h 364097"/>
              <a:gd name="connsiteX22" fmla="*/ 480060 w 1108502"/>
              <a:gd name="connsiteY22" fmla="*/ 66086 h 364097"/>
              <a:gd name="connsiteX23" fmla="*/ 512480 w 1108502"/>
              <a:gd name="connsiteY23" fmla="*/ 33666 h 364097"/>
              <a:gd name="connsiteX24" fmla="*/ 480060 w 1108502"/>
              <a:gd name="connsiteY24" fmla="*/ 1247 h 364097"/>
              <a:gd name="connsiteX25" fmla="*/ 628442 w 1108502"/>
              <a:gd name="connsiteY25" fmla="*/ 1247 h 364097"/>
              <a:gd name="connsiteX26" fmla="*/ 596022 w 1108502"/>
              <a:gd name="connsiteY26" fmla="*/ 33666 h 364097"/>
              <a:gd name="connsiteX27" fmla="*/ 628442 w 1108502"/>
              <a:gd name="connsiteY27" fmla="*/ 66086 h 364097"/>
              <a:gd name="connsiteX28" fmla="*/ 660862 w 1108502"/>
              <a:gd name="connsiteY28" fmla="*/ 33666 h 364097"/>
              <a:gd name="connsiteX29" fmla="*/ 628442 w 1108502"/>
              <a:gd name="connsiteY29" fmla="*/ 1247 h 364097"/>
              <a:gd name="connsiteX30" fmla="*/ 778071 w 1108502"/>
              <a:gd name="connsiteY30" fmla="*/ 1247 h 364097"/>
              <a:gd name="connsiteX31" fmla="*/ 745652 w 1108502"/>
              <a:gd name="connsiteY31" fmla="*/ 33666 h 364097"/>
              <a:gd name="connsiteX32" fmla="*/ 778071 w 1108502"/>
              <a:gd name="connsiteY32" fmla="*/ 66086 h 364097"/>
              <a:gd name="connsiteX33" fmla="*/ 810491 w 1108502"/>
              <a:gd name="connsiteY33" fmla="*/ 33666 h 364097"/>
              <a:gd name="connsiteX34" fmla="*/ 778071 w 1108502"/>
              <a:gd name="connsiteY34" fmla="*/ 1247 h 364097"/>
              <a:gd name="connsiteX35" fmla="*/ 926453 w 1108502"/>
              <a:gd name="connsiteY35" fmla="*/ 1247 h 364097"/>
              <a:gd name="connsiteX36" fmla="*/ 894034 w 1108502"/>
              <a:gd name="connsiteY36" fmla="*/ 33666 h 364097"/>
              <a:gd name="connsiteX37" fmla="*/ 926453 w 1108502"/>
              <a:gd name="connsiteY37" fmla="*/ 66086 h 364097"/>
              <a:gd name="connsiteX38" fmla="*/ 958873 w 1108502"/>
              <a:gd name="connsiteY38" fmla="*/ 33666 h 364097"/>
              <a:gd name="connsiteX39" fmla="*/ 926453 w 1108502"/>
              <a:gd name="connsiteY39" fmla="*/ 1247 h 364097"/>
              <a:gd name="connsiteX40" fmla="*/ 1076082 w 1108502"/>
              <a:gd name="connsiteY40" fmla="*/ 1247 h 364097"/>
              <a:gd name="connsiteX41" fmla="*/ 1043663 w 1108502"/>
              <a:gd name="connsiteY41" fmla="*/ 33666 h 364097"/>
              <a:gd name="connsiteX42" fmla="*/ 1076082 w 1108502"/>
              <a:gd name="connsiteY42" fmla="*/ 66086 h 364097"/>
              <a:gd name="connsiteX43" fmla="*/ 1108503 w 1108502"/>
              <a:gd name="connsiteY43" fmla="*/ 33666 h 364097"/>
              <a:gd name="connsiteX44" fmla="*/ 1076082 w 1108502"/>
              <a:gd name="connsiteY44" fmla="*/ 1247 h 364097"/>
              <a:gd name="connsiteX45" fmla="*/ 180802 w 1108502"/>
              <a:gd name="connsiteY45" fmla="*/ 149629 h 364097"/>
              <a:gd name="connsiteX46" fmla="*/ 148382 w 1108502"/>
              <a:gd name="connsiteY46" fmla="*/ 182048 h 364097"/>
              <a:gd name="connsiteX47" fmla="*/ 180802 w 1108502"/>
              <a:gd name="connsiteY47" fmla="*/ 214468 h 364097"/>
              <a:gd name="connsiteX48" fmla="*/ 213222 w 1108502"/>
              <a:gd name="connsiteY48" fmla="*/ 182048 h 364097"/>
              <a:gd name="connsiteX49" fmla="*/ 180802 w 1108502"/>
              <a:gd name="connsiteY49" fmla="*/ 149629 h 364097"/>
              <a:gd name="connsiteX50" fmla="*/ 330431 w 1108502"/>
              <a:gd name="connsiteY50" fmla="*/ 149629 h 364097"/>
              <a:gd name="connsiteX51" fmla="*/ 298011 w 1108502"/>
              <a:gd name="connsiteY51" fmla="*/ 182048 h 364097"/>
              <a:gd name="connsiteX52" fmla="*/ 330431 w 1108502"/>
              <a:gd name="connsiteY52" fmla="*/ 214468 h 364097"/>
              <a:gd name="connsiteX53" fmla="*/ 362851 w 1108502"/>
              <a:gd name="connsiteY53" fmla="*/ 182048 h 364097"/>
              <a:gd name="connsiteX54" fmla="*/ 330431 w 1108502"/>
              <a:gd name="connsiteY54" fmla="*/ 149629 h 364097"/>
              <a:gd name="connsiteX55" fmla="*/ 480060 w 1108502"/>
              <a:gd name="connsiteY55" fmla="*/ 149629 h 364097"/>
              <a:gd name="connsiteX56" fmla="*/ 447640 w 1108502"/>
              <a:gd name="connsiteY56" fmla="*/ 182048 h 364097"/>
              <a:gd name="connsiteX57" fmla="*/ 480060 w 1108502"/>
              <a:gd name="connsiteY57" fmla="*/ 214468 h 364097"/>
              <a:gd name="connsiteX58" fmla="*/ 512480 w 1108502"/>
              <a:gd name="connsiteY58" fmla="*/ 182048 h 364097"/>
              <a:gd name="connsiteX59" fmla="*/ 480060 w 1108502"/>
              <a:gd name="connsiteY59" fmla="*/ 149629 h 364097"/>
              <a:gd name="connsiteX60" fmla="*/ 628442 w 1108502"/>
              <a:gd name="connsiteY60" fmla="*/ 149629 h 364097"/>
              <a:gd name="connsiteX61" fmla="*/ 596022 w 1108502"/>
              <a:gd name="connsiteY61" fmla="*/ 182048 h 364097"/>
              <a:gd name="connsiteX62" fmla="*/ 628442 w 1108502"/>
              <a:gd name="connsiteY62" fmla="*/ 214468 h 364097"/>
              <a:gd name="connsiteX63" fmla="*/ 660862 w 1108502"/>
              <a:gd name="connsiteY63" fmla="*/ 182048 h 364097"/>
              <a:gd name="connsiteX64" fmla="*/ 628442 w 1108502"/>
              <a:gd name="connsiteY64" fmla="*/ 149629 h 364097"/>
              <a:gd name="connsiteX65" fmla="*/ 778071 w 1108502"/>
              <a:gd name="connsiteY65" fmla="*/ 149629 h 364097"/>
              <a:gd name="connsiteX66" fmla="*/ 745652 w 1108502"/>
              <a:gd name="connsiteY66" fmla="*/ 182048 h 364097"/>
              <a:gd name="connsiteX67" fmla="*/ 778071 w 1108502"/>
              <a:gd name="connsiteY67" fmla="*/ 214468 h 364097"/>
              <a:gd name="connsiteX68" fmla="*/ 810491 w 1108502"/>
              <a:gd name="connsiteY68" fmla="*/ 182048 h 364097"/>
              <a:gd name="connsiteX69" fmla="*/ 778071 w 1108502"/>
              <a:gd name="connsiteY69" fmla="*/ 149629 h 364097"/>
              <a:gd name="connsiteX70" fmla="*/ 926453 w 1108502"/>
              <a:gd name="connsiteY70" fmla="*/ 149629 h 364097"/>
              <a:gd name="connsiteX71" fmla="*/ 894034 w 1108502"/>
              <a:gd name="connsiteY71" fmla="*/ 182048 h 364097"/>
              <a:gd name="connsiteX72" fmla="*/ 926453 w 1108502"/>
              <a:gd name="connsiteY72" fmla="*/ 214468 h 364097"/>
              <a:gd name="connsiteX73" fmla="*/ 958873 w 1108502"/>
              <a:gd name="connsiteY73" fmla="*/ 182048 h 364097"/>
              <a:gd name="connsiteX74" fmla="*/ 926453 w 1108502"/>
              <a:gd name="connsiteY74" fmla="*/ 149629 h 364097"/>
              <a:gd name="connsiteX75" fmla="*/ 1076082 w 1108502"/>
              <a:gd name="connsiteY75" fmla="*/ 149629 h 364097"/>
              <a:gd name="connsiteX76" fmla="*/ 1043663 w 1108502"/>
              <a:gd name="connsiteY76" fmla="*/ 182048 h 364097"/>
              <a:gd name="connsiteX77" fmla="*/ 1076082 w 1108502"/>
              <a:gd name="connsiteY77" fmla="*/ 214468 h 364097"/>
              <a:gd name="connsiteX78" fmla="*/ 1108503 w 1108502"/>
              <a:gd name="connsiteY78" fmla="*/ 182048 h 364097"/>
              <a:gd name="connsiteX79" fmla="*/ 1076082 w 1108502"/>
              <a:gd name="connsiteY79" fmla="*/ 149629 h 364097"/>
              <a:gd name="connsiteX80" fmla="*/ 32420 w 1108502"/>
              <a:gd name="connsiteY80" fmla="*/ 299258 h 364097"/>
              <a:gd name="connsiteX81" fmla="*/ 0 w 1108502"/>
              <a:gd name="connsiteY81" fmla="*/ 331678 h 364097"/>
              <a:gd name="connsiteX82" fmla="*/ 32420 w 1108502"/>
              <a:gd name="connsiteY82" fmla="*/ 364097 h 364097"/>
              <a:gd name="connsiteX83" fmla="*/ 64839 w 1108502"/>
              <a:gd name="connsiteY83" fmla="*/ 331678 h 364097"/>
              <a:gd name="connsiteX84" fmla="*/ 32420 w 1108502"/>
              <a:gd name="connsiteY84" fmla="*/ 299258 h 364097"/>
              <a:gd name="connsiteX85" fmla="*/ 180802 w 1108502"/>
              <a:gd name="connsiteY85" fmla="*/ 299258 h 364097"/>
              <a:gd name="connsiteX86" fmla="*/ 148382 w 1108502"/>
              <a:gd name="connsiteY86" fmla="*/ 331678 h 364097"/>
              <a:gd name="connsiteX87" fmla="*/ 180802 w 1108502"/>
              <a:gd name="connsiteY87" fmla="*/ 364097 h 364097"/>
              <a:gd name="connsiteX88" fmla="*/ 213222 w 1108502"/>
              <a:gd name="connsiteY88" fmla="*/ 331678 h 364097"/>
              <a:gd name="connsiteX89" fmla="*/ 180802 w 1108502"/>
              <a:gd name="connsiteY89" fmla="*/ 299258 h 364097"/>
              <a:gd name="connsiteX90" fmla="*/ 330431 w 1108502"/>
              <a:gd name="connsiteY90" fmla="*/ 299258 h 364097"/>
              <a:gd name="connsiteX91" fmla="*/ 298011 w 1108502"/>
              <a:gd name="connsiteY91" fmla="*/ 331678 h 364097"/>
              <a:gd name="connsiteX92" fmla="*/ 330431 w 1108502"/>
              <a:gd name="connsiteY92" fmla="*/ 364097 h 364097"/>
              <a:gd name="connsiteX93" fmla="*/ 362851 w 1108502"/>
              <a:gd name="connsiteY93" fmla="*/ 331678 h 364097"/>
              <a:gd name="connsiteX94" fmla="*/ 330431 w 1108502"/>
              <a:gd name="connsiteY94" fmla="*/ 299258 h 364097"/>
              <a:gd name="connsiteX95" fmla="*/ 480060 w 1108502"/>
              <a:gd name="connsiteY95" fmla="*/ 299258 h 364097"/>
              <a:gd name="connsiteX96" fmla="*/ 447640 w 1108502"/>
              <a:gd name="connsiteY96" fmla="*/ 331678 h 364097"/>
              <a:gd name="connsiteX97" fmla="*/ 480060 w 1108502"/>
              <a:gd name="connsiteY97" fmla="*/ 364097 h 364097"/>
              <a:gd name="connsiteX98" fmla="*/ 512480 w 1108502"/>
              <a:gd name="connsiteY98" fmla="*/ 331678 h 364097"/>
              <a:gd name="connsiteX99" fmla="*/ 480060 w 1108502"/>
              <a:gd name="connsiteY99" fmla="*/ 299258 h 364097"/>
              <a:gd name="connsiteX100" fmla="*/ 628442 w 1108502"/>
              <a:gd name="connsiteY100" fmla="*/ 299258 h 364097"/>
              <a:gd name="connsiteX101" fmla="*/ 596022 w 1108502"/>
              <a:gd name="connsiteY101" fmla="*/ 331678 h 364097"/>
              <a:gd name="connsiteX102" fmla="*/ 628442 w 1108502"/>
              <a:gd name="connsiteY102" fmla="*/ 364097 h 364097"/>
              <a:gd name="connsiteX103" fmla="*/ 660862 w 1108502"/>
              <a:gd name="connsiteY103" fmla="*/ 331678 h 364097"/>
              <a:gd name="connsiteX104" fmla="*/ 628442 w 1108502"/>
              <a:gd name="connsiteY104" fmla="*/ 299258 h 364097"/>
              <a:gd name="connsiteX105" fmla="*/ 778071 w 1108502"/>
              <a:gd name="connsiteY105" fmla="*/ 299258 h 364097"/>
              <a:gd name="connsiteX106" fmla="*/ 745652 w 1108502"/>
              <a:gd name="connsiteY106" fmla="*/ 331678 h 364097"/>
              <a:gd name="connsiteX107" fmla="*/ 778071 w 1108502"/>
              <a:gd name="connsiteY107" fmla="*/ 364097 h 364097"/>
              <a:gd name="connsiteX108" fmla="*/ 810491 w 1108502"/>
              <a:gd name="connsiteY108" fmla="*/ 331678 h 364097"/>
              <a:gd name="connsiteX109" fmla="*/ 778071 w 1108502"/>
              <a:gd name="connsiteY109" fmla="*/ 299258 h 364097"/>
              <a:gd name="connsiteX110" fmla="*/ 926453 w 1108502"/>
              <a:gd name="connsiteY110" fmla="*/ 299258 h 364097"/>
              <a:gd name="connsiteX111" fmla="*/ 894034 w 1108502"/>
              <a:gd name="connsiteY111" fmla="*/ 331678 h 364097"/>
              <a:gd name="connsiteX112" fmla="*/ 926453 w 1108502"/>
              <a:gd name="connsiteY112" fmla="*/ 364097 h 364097"/>
              <a:gd name="connsiteX113" fmla="*/ 958873 w 1108502"/>
              <a:gd name="connsiteY113" fmla="*/ 331678 h 364097"/>
              <a:gd name="connsiteX114" fmla="*/ 926453 w 1108502"/>
              <a:gd name="connsiteY114" fmla="*/ 299258 h 364097"/>
              <a:gd name="connsiteX115" fmla="*/ 1076082 w 1108502"/>
              <a:gd name="connsiteY115" fmla="*/ 299258 h 364097"/>
              <a:gd name="connsiteX116" fmla="*/ 1043663 w 1108502"/>
              <a:gd name="connsiteY116" fmla="*/ 331678 h 364097"/>
              <a:gd name="connsiteX117" fmla="*/ 1076082 w 1108502"/>
              <a:gd name="connsiteY117" fmla="*/ 364097 h 364097"/>
              <a:gd name="connsiteX118" fmla="*/ 1108503 w 1108502"/>
              <a:gd name="connsiteY118" fmla="*/ 331678 h 364097"/>
              <a:gd name="connsiteX119" fmla="*/ 1076082 w 1108502"/>
              <a:gd name="connsiteY119" fmla="*/ 299258 h 364097"/>
            </a:gdLst>
            <a:ahLst/>
            <a:cxnLst/>
            <a:rect l="l" t="t" r="r" b="b"/>
            <a:pathLst>
              <a:path w="1108502" h="364097">
                <a:moveTo>
                  <a:pt x="64839" y="32419"/>
                </a:moveTo>
                <a:cubicBezTo>
                  <a:pt x="64839" y="49876"/>
                  <a:pt x="49876" y="64839"/>
                  <a:pt x="32420" y="64839"/>
                </a:cubicBezTo>
                <a:cubicBezTo>
                  <a:pt x="14963" y="64839"/>
                  <a:pt x="0" y="49876"/>
                  <a:pt x="0" y="32419"/>
                </a:cubicBezTo>
                <a:cubicBezTo>
                  <a:pt x="0" y="14963"/>
                  <a:pt x="14963" y="0"/>
                  <a:pt x="32420" y="0"/>
                </a:cubicBezTo>
                <a:cubicBezTo>
                  <a:pt x="49876" y="1247"/>
                  <a:pt x="64839" y="14963"/>
                  <a:pt x="64839" y="32419"/>
                </a:cubicBezTo>
                <a:close/>
                <a:moveTo>
                  <a:pt x="180802" y="1247"/>
                </a:moveTo>
                <a:cubicBezTo>
                  <a:pt x="163345" y="1247"/>
                  <a:pt x="148382" y="16210"/>
                  <a:pt x="148382" y="33666"/>
                </a:cubicBezTo>
                <a:cubicBezTo>
                  <a:pt x="148382" y="51123"/>
                  <a:pt x="163345" y="66086"/>
                  <a:pt x="180802" y="66086"/>
                </a:cubicBezTo>
                <a:cubicBezTo>
                  <a:pt x="198258" y="66086"/>
                  <a:pt x="213222" y="51123"/>
                  <a:pt x="213222" y="33666"/>
                </a:cubicBezTo>
                <a:cubicBezTo>
                  <a:pt x="213222" y="14963"/>
                  <a:pt x="199505" y="1247"/>
                  <a:pt x="180802" y="1247"/>
                </a:cubicBezTo>
                <a:close/>
                <a:moveTo>
                  <a:pt x="64839" y="182048"/>
                </a:moveTo>
                <a:cubicBezTo>
                  <a:pt x="64839" y="164592"/>
                  <a:pt x="49876" y="149629"/>
                  <a:pt x="32420" y="149629"/>
                </a:cubicBezTo>
                <a:cubicBezTo>
                  <a:pt x="14963" y="149629"/>
                  <a:pt x="0" y="164592"/>
                  <a:pt x="0" y="182048"/>
                </a:cubicBezTo>
                <a:cubicBezTo>
                  <a:pt x="0" y="199505"/>
                  <a:pt x="14963" y="214468"/>
                  <a:pt x="32420" y="214468"/>
                </a:cubicBezTo>
                <a:cubicBezTo>
                  <a:pt x="49876" y="214468"/>
                  <a:pt x="64839" y="199505"/>
                  <a:pt x="64839" y="182048"/>
                </a:cubicBezTo>
                <a:close/>
                <a:moveTo>
                  <a:pt x="330431" y="1247"/>
                </a:moveTo>
                <a:cubicBezTo>
                  <a:pt x="312974" y="1247"/>
                  <a:pt x="298011" y="16210"/>
                  <a:pt x="298011" y="33666"/>
                </a:cubicBezTo>
                <a:cubicBezTo>
                  <a:pt x="298011" y="51123"/>
                  <a:pt x="312974" y="66086"/>
                  <a:pt x="330431" y="66086"/>
                </a:cubicBezTo>
                <a:cubicBezTo>
                  <a:pt x="347888" y="66086"/>
                  <a:pt x="362851" y="51123"/>
                  <a:pt x="362851" y="33666"/>
                </a:cubicBezTo>
                <a:cubicBezTo>
                  <a:pt x="362851" y="14963"/>
                  <a:pt x="347888" y="1247"/>
                  <a:pt x="330431" y="1247"/>
                </a:cubicBezTo>
                <a:close/>
                <a:moveTo>
                  <a:pt x="480060" y="1247"/>
                </a:moveTo>
                <a:cubicBezTo>
                  <a:pt x="462603" y="1247"/>
                  <a:pt x="447640" y="16210"/>
                  <a:pt x="447640" y="33666"/>
                </a:cubicBezTo>
                <a:cubicBezTo>
                  <a:pt x="447640" y="51123"/>
                  <a:pt x="462603" y="66086"/>
                  <a:pt x="480060" y="66086"/>
                </a:cubicBezTo>
                <a:cubicBezTo>
                  <a:pt x="497517" y="66086"/>
                  <a:pt x="512480" y="51123"/>
                  <a:pt x="512480" y="33666"/>
                </a:cubicBezTo>
                <a:cubicBezTo>
                  <a:pt x="511233" y="14963"/>
                  <a:pt x="497517" y="1247"/>
                  <a:pt x="480060" y="1247"/>
                </a:cubicBezTo>
                <a:close/>
                <a:moveTo>
                  <a:pt x="628442" y="1247"/>
                </a:moveTo>
                <a:cubicBezTo>
                  <a:pt x="610985" y="1247"/>
                  <a:pt x="596022" y="16210"/>
                  <a:pt x="596022" y="33666"/>
                </a:cubicBezTo>
                <a:cubicBezTo>
                  <a:pt x="596022" y="51123"/>
                  <a:pt x="610985" y="66086"/>
                  <a:pt x="628442" y="66086"/>
                </a:cubicBezTo>
                <a:cubicBezTo>
                  <a:pt x="645899" y="66086"/>
                  <a:pt x="660862" y="51123"/>
                  <a:pt x="660862" y="33666"/>
                </a:cubicBezTo>
                <a:cubicBezTo>
                  <a:pt x="660862" y="14963"/>
                  <a:pt x="645899" y="1247"/>
                  <a:pt x="628442" y="1247"/>
                </a:cubicBezTo>
                <a:close/>
                <a:moveTo>
                  <a:pt x="778071" y="1247"/>
                </a:moveTo>
                <a:cubicBezTo>
                  <a:pt x="760615" y="1247"/>
                  <a:pt x="745652" y="16210"/>
                  <a:pt x="745652" y="33666"/>
                </a:cubicBezTo>
                <a:cubicBezTo>
                  <a:pt x="745652" y="51123"/>
                  <a:pt x="760615" y="66086"/>
                  <a:pt x="778071" y="66086"/>
                </a:cubicBezTo>
                <a:cubicBezTo>
                  <a:pt x="795528" y="66086"/>
                  <a:pt x="810491" y="51123"/>
                  <a:pt x="810491" y="33666"/>
                </a:cubicBezTo>
                <a:cubicBezTo>
                  <a:pt x="809244" y="14963"/>
                  <a:pt x="795528" y="1247"/>
                  <a:pt x="778071" y="1247"/>
                </a:cubicBezTo>
                <a:close/>
                <a:moveTo>
                  <a:pt x="926453" y="1247"/>
                </a:moveTo>
                <a:cubicBezTo>
                  <a:pt x="908997" y="1247"/>
                  <a:pt x="894034" y="16210"/>
                  <a:pt x="894034" y="33666"/>
                </a:cubicBezTo>
                <a:cubicBezTo>
                  <a:pt x="894034" y="51123"/>
                  <a:pt x="908997" y="66086"/>
                  <a:pt x="926453" y="66086"/>
                </a:cubicBezTo>
                <a:cubicBezTo>
                  <a:pt x="943910" y="66086"/>
                  <a:pt x="958873" y="51123"/>
                  <a:pt x="958873" y="33666"/>
                </a:cubicBezTo>
                <a:cubicBezTo>
                  <a:pt x="958873" y="14963"/>
                  <a:pt x="943910" y="1247"/>
                  <a:pt x="926453" y="1247"/>
                </a:cubicBezTo>
                <a:close/>
                <a:moveTo>
                  <a:pt x="1076082" y="1247"/>
                </a:moveTo>
                <a:cubicBezTo>
                  <a:pt x="1058626" y="1247"/>
                  <a:pt x="1043663" y="16210"/>
                  <a:pt x="1043663" y="33666"/>
                </a:cubicBezTo>
                <a:cubicBezTo>
                  <a:pt x="1043663" y="51123"/>
                  <a:pt x="1058626" y="66086"/>
                  <a:pt x="1076082" y="66086"/>
                </a:cubicBezTo>
                <a:cubicBezTo>
                  <a:pt x="1093539" y="66086"/>
                  <a:pt x="1108503" y="51123"/>
                  <a:pt x="1108503" y="33666"/>
                </a:cubicBezTo>
                <a:cubicBezTo>
                  <a:pt x="1107255" y="14963"/>
                  <a:pt x="1093539" y="1247"/>
                  <a:pt x="1076082" y="1247"/>
                </a:cubicBezTo>
                <a:close/>
                <a:moveTo>
                  <a:pt x="180802" y="149629"/>
                </a:moveTo>
                <a:cubicBezTo>
                  <a:pt x="163345" y="149629"/>
                  <a:pt x="148382" y="164592"/>
                  <a:pt x="148382" y="182048"/>
                </a:cubicBezTo>
                <a:cubicBezTo>
                  <a:pt x="148382" y="199505"/>
                  <a:pt x="163345" y="214468"/>
                  <a:pt x="180802" y="214468"/>
                </a:cubicBezTo>
                <a:cubicBezTo>
                  <a:pt x="198258" y="214468"/>
                  <a:pt x="213222" y="199505"/>
                  <a:pt x="213222" y="182048"/>
                </a:cubicBezTo>
                <a:cubicBezTo>
                  <a:pt x="213222" y="164592"/>
                  <a:pt x="199505" y="149629"/>
                  <a:pt x="180802" y="149629"/>
                </a:cubicBezTo>
                <a:close/>
                <a:moveTo>
                  <a:pt x="330431" y="149629"/>
                </a:moveTo>
                <a:cubicBezTo>
                  <a:pt x="312974" y="149629"/>
                  <a:pt x="298011" y="164592"/>
                  <a:pt x="298011" y="182048"/>
                </a:cubicBezTo>
                <a:cubicBezTo>
                  <a:pt x="298011" y="199505"/>
                  <a:pt x="312974" y="214468"/>
                  <a:pt x="330431" y="214468"/>
                </a:cubicBezTo>
                <a:cubicBezTo>
                  <a:pt x="347888" y="214468"/>
                  <a:pt x="362851" y="199505"/>
                  <a:pt x="362851" y="182048"/>
                </a:cubicBezTo>
                <a:cubicBezTo>
                  <a:pt x="362851" y="164592"/>
                  <a:pt x="347888" y="149629"/>
                  <a:pt x="330431" y="149629"/>
                </a:cubicBezTo>
                <a:close/>
                <a:moveTo>
                  <a:pt x="480060" y="149629"/>
                </a:moveTo>
                <a:cubicBezTo>
                  <a:pt x="462603" y="149629"/>
                  <a:pt x="447640" y="164592"/>
                  <a:pt x="447640" y="182048"/>
                </a:cubicBezTo>
                <a:cubicBezTo>
                  <a:pt x="447640" y="199505"/>
                  <a:pt x="462603" y="214468"/>
                  <a:pt x="480060" y="214468"/>
                </a:cubicBezTo>
                <a:cubicBezTo>
                  <a:pt x="497517" y="214468"/>
                  <a:pt x="512480" y="199505"/>
                  <a:pt x="512480" y="182048"/>
                </a:cubicBezTo>
                <a:cubicBezTo>
                  <a:pt x="512480" y="164592"/>
                  <a:pt x="497517" y="149629"/>
                  <a:pt x="480060" y="149629"/>
                </a:cubicBezTo>
                <a:close/>
                <a:moveTo>
                  <a:pt x="628442" y="149629"/>
                </a:moveTo>
                <a:cubicBezTo>
                  <a:pt x="610985" y="149629"/>
                  <a:pt x="596022" y="164592"/>
                  <a:pt x="596022" y="182048"/>
                </a:cubicBezTo>
                <a:cubicBezTo>
                  <a:pt x="596022" y="199505"/>
                  <a:pt x="610985" y="214468"/>
                  <a:pt x="628442" y="214468"/>
                </a:cubicBezTo>
                <a:cubicBezTo>
                  <a:pt x="645899" y="214468"/>
                  <a:pt x="660862" y="199505"/>
                  <a:pt x="660862" y="182048"/>
                </a:cubicBezTo>
                <a:cubicBezTo>
                  <a:pt x="660862" y="164592"/>
                  <a:pt x="645899" y="149629"/>
                  <a:pt x="628442" y="149629"/>
                </a:cubicBezTo>
                <a:close/>
                <a:moveTo>
                  <a:pt x="778071" y="149629"/>
                </a:moveTo>
                <a:cubicBezTo>
                  <a:pt x="760615" y="149629"/>
                  <a:pt x="745652" y="164592"/>
                  <a:pt x="745652" y="182048"/>
                </a:cubicBezTo>
                <a:cubicBezTo>
                  <a:pt x="745652" y="199505"/>
                  <a:pt x="760615" y="214468"/>
                  <a:pt x="778071" y="214468"/>
                </a:cubicBezTo>
                <a:cubicBezTo>
                  <a:pt x="795528" y="214468"/>
                  <a:pt x="810491" y="199505"/>
                  <a:pt x="810491" y="182048"/>
                </a:cubicBezTo>
                <a:cubicBezTo>
                  <a:pt x="810491" y="164592"/>
                  <a:pt x="795528" y="149629"/>
                  <a:pt x="778071" y="149629"/>
                </a:cubicBezTo>
                <a:close/>
                <a:moveTo>
                  <a:pt x="926453" y="149629"/>
                </a:moveTo>
                <a:cubicBezTo>
                  <a:pt x="908997" y="149629"/>
                  <a:pt x="894034" y="164592"/>
                  <a:pt x="894034" y="182048"/>
                </a:cubicBezTo>
                <a:cubicBezTo>
                  <a:pt x="894034" y="199505"/>
                  <a:pt x="908997" y="214468"/>
                  <a:pt x="926453" y="214468"/>
                </a:cubicBezTo>
                <a:cubicBezTo>
                  <a:pt x="943910" y="214468"/>
                  <a:pt x="958873" y="199505"/>
                  <a:pt x="958873" y="182048"/>
                </a:cubicBezTo>
                <a:cubicBezTo>
                  <a:pt x="958873" y="164592"/>
                  <a:pt x="943910" y="149629"/>
                  <a:pt x="926453" y="149629"/>
                </a:cubicBezTo>
                <a:close/>
                <a:moveTo>
                  <a:pt x="1076082" y="149629"/>
                </a:moveTo>
                <a:cubicBezTo>
                  <a:pt x="1058626" y="149629"/>
                  <a:pt x="1043663" y="164592"/>
                  <a:pt x="1043663" y="182048"/>
                </a:cubicBezTo>
                <a:cubicBezTo>
                  <a:pt x="1043663" y="199505"/>
                  <a:pt x="1058626" y="214468"/>
                  <a:pt x="1076082" y="214468"/>
                </a:cubicBezTo>
                <a:cubicBezTo>
                  <a:pt x="1093539" y="214468"/>
                  <a:pt x="1108503" y="199505"/>
                  <a:pt x="1108503" y="182048"/>
                </a:cubicBezTo>
                <a:cubicBezTo>
                  <a:pt x="1108503" y="164592"/>
                  <a:pt x="1093539" y="149629"/>
                  <a:pt x="1076082" y="149629"/>
                </a:cubicBezTo>
                <a:close/>
                <a:moveTo>
                  <a:pt x="32420" y="299258"/>
                </a:moveTo>
                <a:cubicBezTo>
                  <a:pt x="14963" y="299258"/>
                  <a:pt x="0" y="314221"/>
                  <a:pt x="0" y="331678"/>
                </a:cubicBezTo>
                <a:cubicBezTo>
                  <a:pt x="0" y="349135"/>
                  <a:pt x="14963" y="364097"/>
                  <a:pt x="32420" y="364097"/>
                </a:cubicBezTo>
                <a:cubicBezTo>
                  <a:pt x="49876" y="364097"/>
                  <a:pt x="64839" y="349135"/>
                  <a:pt x="64839" y="331678"/>
                </a:cubicBezTo>
                <a:cubicBezTo>
                  <a:pt x="64839" y="314221"/>
                  <a:pt x="49876" y="299258"/>
                  <a:pt x="32420" y="299258"/>
                </a:cubicBezTo>
                <a:close/>
                <a:moveTo>
                  <a:pt x="180802" y="299258"/>
                </a:moveTo>
                <a:cubicBezTo>
                  <a:pt x="163345" y="299258"/>
                  <a:pt x="148382" y="314221"/>
                  <a:pt x="148382" y="331678"/>
                </a:cubicBezTo>
                <a:cubicBezTo>
                  <a:pt x="148382" y="349135"/>
                  <a:pt x="163345" y="364097"/>
                  <a:pt x="180802" y="364097"/>
                </a:cubicBezTo>
                <a:cubicBezTo>
                  <a:pt x="198258" y="364097"/>
                  <a:pt x="213222" y="349135"/>
                  <a:pt x="213222" y="331678"/>
                </a:cubicBezTo>
                <a:cubicBezTo>
                  <a:pt x="213222" y="314221"/>
                  <a:pt x="199505" y="299258"/>
                  <a:pt x="180802" y="299258"/>
                </a:cubicBezTo>
                <a:close/>
                <a:moveTo>
                  <a:pt x="330431" y="299258"/>
                </a:moveTo>
                <a:cubicBezTo>
                  <a:pt x="312974" y="299258"/>
                  <a:pt x="298011" y="314221"/>
                  <a:pt x="298011" y="331678"/>
                </a:cubicBezTo>
                <a:cubicBezTo>
                  <a:pt x="298011" y="349135"/>
                  <a:pt x="312974" y="364097"/>
                  <a:pt x="330431" y="364097"/>
                </a:cubicBezTo>
                <a:cubicBezTo>
                  <a:pt x="347888" y="364097"/>
                  <a:pt x="362851" y="349135"/>
                  <a:pt x="362851" y="331678"/>
                </a:cubicBezTo>
                <a:cubicBezTo>
                  <a:pt x="362851" y="314221"/>
                  <a:pt x="347888" y="299258"/>
                  <a:pt x="330431" y="299258"/>
                </a:cubicBezTo>
                <a:close/>
                <a:moveTo>
                  <a:pt x="480060" y="299258"/>
                </a:moveTo>
                <a:cubicBezTo>
                  <a:pt x="462603" y="299258"/>
                  <a:pt x="447640" y="314221"/>
                  <a:pt x="447640" y="331678"/>
                </a:cubicBezTo>
                <a:cubicBezTo>
                  <a:pt x="447640" y="349135"/>
                  <a:pt x="462603" y="364097"/>
                  <a:pt x="480060" y="364097"/>
                </a:cubicBezTo>
                <a:cubicBezTo>
                  <a:pt x="497517" y="364097"/>
                  <a:pt x="512480" y="349135"/>
                  <a:pt x="512480" y="331678"/>
                </a:cubicBezTo>
                <a:cubicBezTo>
                  <a:pt x="512480" y="314221"/>
                  <a:pt x="497517" y="299258"/>
                  <a:pt x="480060" y="299258"/>
                </a:cubicBezTo>
                <a:close/>
                <a:moveTo>
                  <a:pt x="628442" y="299258"/>
                </a:moveTo>
                <a:cubicBezTo>
                  <a:pt x="610985" y="299258"/>
                  <a:pt x="596022" y="314221"/>
                  <a:pt x="596022" y="331678"/>
                </a:cubicBezTo>
                <a:cubicBezTo>
                  <a:pt x="596022" y="349135"/>
                  <a:pt x="610985" y="364097"/>
                  <a:pt x="628442" y="364097"/>
                </a:cubicBezTo>
                <a:cubicBezTo>
                  <a:pt x="645899" y="364097"/>
                  <a:pt x="660862" y="349135"/>
                  <a:pt x="660862" y="331678"/>
                </a:cubicBezTo>
                <a:cubicBezTo>
                  <a:pt x="660862" y="314221"/>
                  <a:pt x="645899" y="299258"/>
                  <a:pt x="628442" y="299258"/>
                </a:cubicBezTo>
                <a:close/>
                <a:moveTo>
                  <a:pt x="778071" y="299258"/>
                </a:moveTo>
                <a:cubicBezTo>
                  <a:pt x="760615" y="299258"/>
                  <a:pt x="745652" y="314221"/>
                  <a:pt x="745652" y="331678"/>
                </a:cubicBezTo>
                <a:cubicBezTo>
                  <a:pt x="745652" y="349135"/>
                  <a:pt x="760615" y="364097"/>
                  <a:pt x="778071" y="364097"/>
                </a:cubicBezTo>
                <a:cubicBezTo>
                  <a:pt x="795528" y="364097"/>
                  <a:pt x="810491" y="349135"/>
                  <a:pt x="810491" y="331678"/>
                </a:cubicBezTo>
                <a:cubicBezTo>
                  <a:pt x="810491" y="314221"/>
                  <a:pt x="795528" y="299258"/>
                  <a:pt x="778071" y="299258"/>
                </a:cubicBezTo>
                <a:close/>
                <a:moveTo>
                  <a:pt x="926453" y="299258"/>
                </a:moveTo>
                <a:cubicBezTo>
                  <a:pt x="908997" y="299258"/>
                  <a:pt x="894034" y="314221"/>
                  <a:pt x="894034" y="331678"/>
                </a:cubicBezTo>
                <a:cubicBezTo>
                  <a:pt x="894034" y="349135"/>
                  <a:pt x="908997" y="364097"/>
                  <a:pt x="926453" y="364097"/>
                </a:cubicBezTo>
                <a:cubicBezTo>
                  <a:pt x="943910" y="364097"/>
                  <a:pt x="958873" y="349135"/>
                  <a:pt x="958873" y="331678"/>
                </a:cubicBezTo>
                <a:cubicBezTo>
                  <a:pt x="958873" y="314221"/>
                  <a:pt x="943910" y="299258"/>
                  <a:pt x="926453" y="299258"/>
                </a:cubicBezTo>
                <a:close/>
                <a:moveTo>
                  <a:pt x="1076082" y="299258"/>
                </a:moveTo>
                <a:cubicBezTo>
                  <a:pt x="1058626" y="299258"/>
                  <a:pt x="1043663" y="314221"/>
                  <a:pt x="1043663" y="331678"/>
                </a:cubicBezTo>
                <a:cubicBezTo>
                  <a:pt x="1043663" y="349135"/>
                  <a:pt x="1058626" y="364097"/>
                  <a:pt x="1076082" y="364097"/>
                </a:cubicBezTo>
                <a:cubicBezTo>
                  <a:pt x="1093539" y="364097"/>
                  <a:pt x="1108503" y="349135"/>
                  <a:pt x="1108503" y="331678"/>
                </a:cubicBezTo>
                <a:cubicBezTo>
                  <a:pt x="1108503" y="314221"/>
                  <a:pt x="1093539" y="299258"/>
                  <a:pt x="1076082" y="299258"/>
                </a:cubicBezTo>
                <a:close/>
              </a:path>
            </a:pathLst>
          </a:custGeom>
          <a:gradFill>
            <a:gsLst>
              <a:gs pos="0">
                <a:schemeClr val="bg1">
                  <a:alpha val="0"/>
                </a:schemeClr>
              </a:gs>
              <a:gs pos="53000">
                <a:schemeClr val="accent2"/>
              </a:gs>
            </a:gsLst>
            <a:lin ang="12600000" scaled="0"/>
          </a:gradFill>
          <a:ln w="12468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00000"/>
              </a:lnSpc>
            </a:pPr>
            <a:endParaRPr kumimoji="1" lang="zh-CN" altLang="en-US"/>
          </a:p>
        </p:txBody>
      </p:sp>
      <p:sp>
        <p:nvSpPr>
          <p:cNvPr id="24" name="标题 1"/>
          <p:cNvSpPr txBox="1"/>
          <p:nvPr/>
        </p:nvSpPr>
        <p:spPr>
          <a:xfrm>
            <a:off x="5612159" y="2250933"/>
            <a:ext cx="5877024" cy="2019775"/>
          </a:xfrm>
          <a:prstGeom prst="rect">
            <a:avLst/>
          </a:prstGeom>
          <a:noFill/>
          <a:ln cap="sq">
            <a:noFill/>
          </a:ln>
        </p:spPr>
        <p:txBody>
          <a:bodyPr vert="horz" wrap="square" lIns="0" tIns="0" rIns="0" bIns="0" rtlCol="0" anchor="t"/>
          <a:lstStyle/>
          <a:p>
            <a:pPr algn="r">
              <a:lnSpc>
                <a:spcPct val="130000"/>
              </a:lnSpc>
            </a:pPr>
            <a:r>
              <a:rPr kumimoji="1" lang="en-US" altLang="zh-CN" sz="4400">
                <a:ln w="3175">
                  <a:noFill/>
                </a:ln>
                <a:solidFill>
                  <a:srgbClr val="262626">
                    <a:alpha val="100000"/>
                  </a:srgbClr>
                </a:solidFill>
                <a:latin typeface="Source Han Sans CN Bold" panose="020B0800000000000000" charset="-122"/>
                <a:ea typeface="Source Han Sans CN Bold" panose="020B0800000000000000" charset="-122"/>
                <a:cs typeface="Source Han Sans CN Bold" panose="020B0800000000000000" charset="-122"/>
              </a:rPr>
              <a:t>THANK YOU!</a:t>
            </a:r>
            <a:endParaRPr kumimoji="1" lang="zh-CN" altLang="en-US"/>
          </a:p>
        </p:txBody>
      </p:sp>
      <p:sp>
        <p:nvSpPr>
          <p:cNvPr id="26" name="标题 1"/>
          <p:cNvSpPr txBox="1"/>
          <p:nvPr/>
        </p:nvSpPr>
        <p:spPr>
          <a:xfrm>
            <a:off x="513159" y="524413"/>
            <a:ext cx="1520545" cy="188819"/>
          </a:xfrm>
          <a:custGeom>
            <a:avLst/>
            <a:gdLst>
              <a:gd name="connsiteX0" fmla="*/ 353068 w 1228797"/>
              <a:gd name="connsiteY0" fmla="*/ 146933 h 152590"/>
              <a:gd name="connsiteX1" fmla="*/ 353259 w 1228797"/>
              <a:gd name="connsiteY1" fmla="*/ 146971 h 152590"/>
              <a:gd name="connsiteX2" fmla="*/ 352878 w 1228797"/>
              <a:gd name="connsiteY2" fmla="*/ 146971 h 152590"/>
              <a:gd name="connsiteX3" fmla="*/ 463654 w 1228797"/>
              <a:gd name="connsiteY3" fmla="*/ 28766 h 152590"/>
              <a:gd name="connsiteX4" fmla="*/ 457368 w 1228797"/>
              <a:gd name="connsiteY4" fmla="*/ 35052 h 152590"/>
              <a:gd name="connsiteX5" fmla="*/ 457368 w 1228797"/>
              <a:gd name="connsiteY5" fmla="*/ 66866 h 152590"/>
              <a:gd name="connsiteX6" fmla="*/ 463464 w 1228797"/>
              <a:gd name="connsiteY6" fmla="*/ 73152 h 152590"/>
              <a:gd name="connsiteX7" fmla="*/ 463654 w 1228797"/>
              <a:gd name="connsiteY7" fmla="*/ 73152 h 152590"/>
              <a:gd name="connsiteX8" fmla="*/ 502611 w 1228797"/>
              <a:gd name="connsiteY8" fmla="*/ 73152 h 152590"/>
              <a:gd name="connsiteX9" fmla="*/ 525281 w 1228797"/>
              <a:gd name="connsiteY9" fmla="*/ 51911 h 152590"/>
              <a:gd name="connsiteX10" fmla="*/ 504450 w 1228797"/>
              <a:gd name="connsiteY10" fmla="*/ 28795 h 152590"/>
              <a:gd name="connsiteX11" fmla="*/ 503183 w 1228797"/>
              <a:gd name="connsiteY11" fmla="*/ 28766 h 152590"/>
              <a:gd name="connsiteX12" fmla="*/ 1154216 w 1228797"/>
              <a:gd name="connsiteY12" fmla="*/ 28194 h 152590"/>
              <a:gd name="connsiteX13" fmla="*/ 1154216 w 1228797"/>
              <a:gd name="connsiteY13" fmla="*/ 28765 h 152590"/>
              <a:gd name="connsiteX14" fmla="*/ 1104877 w 1228797"/>
              <a:gd name="connsiteY14" fmla="*/ 77914 h 152590"/>
              <a:gd name="connsiteX15" fmla="*/ 1154026 w 1228797"/>
              <a:gd name="connsiteY15" fmla="*/ 127254 h 152590"/>
              <a:gd name="connsiteX16" fmla="*/ 1203365 w 1228797"/>
              <a:gd name="connsiteY16" fmla="*/ 78105 h 152590"/>
              <a:gd name="connsiteX17" fmla="*/ 1203365 w 1228797"/>
              <a:gd name="connsiteY17" fmla="*/ 78009 h 152590"/>
              <a:gd name="connsiteX18" fmla="*/ 1154502 w 1228797"/>
              <a:gd name="connsiteY18" fmla="*/ 28195 h 152590"/>
              <a:gd name="connsiteX19" fmla="*/ 1154216 w 1228797"/>
              <a:gd name="connsiteY19" fmla="*/ 28194 h 152590"/>
              <a:gd name="connsiteX20" fmla="*/ 836558 w 1228797"/>
              <a:gd name="connsiteY20" fmla="*/ 25718 h 152590"/>
              <a:gd name="connsiteX21" fmla="*/ 787314 w 1228797"/>
              <a:gd name="connsiteY21" fmla="*/ 74962 h 152590"/>
              <a:gd name="connsiteX22" fmla="*/ 836558 w 1228797"/>
              <a:gd name="connsiteY22" fmla="*/ 124207 h 152590"/>
              <a:gd name="connsiteX23" fmla="*/ 885802 w 1228797"/>
              <a:gd name="connsiteY23" fmla="*/ 74962 h 152590"/>
              <a:gd name="connsiteX24" fmla="*/ 885802 w 1228797"/>
              <a:gd name="connsiteY24" fmla="*/ 74867 h 152590"/>
              <a:gd name="connsiteX25" fmla="*/ 836558 w 1228797"/>
              <a:gd name="connsiteY25" fmla="*/ 25718 h 152590"/>
              <a:gd name="connsiteX26" fmla="*/ 200954 w 1228797"/>
              <a:gd name="connsiteY26" fmla="*/ 25527 h 152590"/>
              <a:gd name="connsiteX27" fmla="*/ 200954 w 1228797"/>
              <a:gd name="connsiteY27" fmla="*/ 25908 h 152590"/>
              <a:gd name="connsiteX28" fmla="*/ 151424 w 1228797"/>
              <a:gd name="connsiteY28" fmla="*/ 75248 h 152590"/>
              <a:gd name="connsiteX29" fmla="*/ 200764 w 1228797"/>
              <a:gd name="connsiteY29" fmla="*/ 124778 h 152590"/>
              <a:gd name="connsiteX30" fmla="*/ 250294 w 1228797"/>
              <a:gd name="connsiteY30" fmla="*/ 75438 h 152590"/>
              <a:gd name="connsiteX31" fmla="*/ 250294 w 1228797"/>
              <a:gd name="connsiteY31" fmla="*/ 75248 h 152590"/>
              <a:gd name="connsiteX32" fmla="*/ 201145 w 1228797"/>
              <a:gd name="connsiteY32" fmla="*/ 25528 h 152590"/>
              <a:gd name="connsiteX33" fmla="*/ 200954 w 1228797"/>
              <a:gd name="connsiteY33" fmla="*/ 25527 h 152590"/>
              <a:gd name="connsiteX34" fmla="*/ 437841 w 1228797"/>
              <a:gd name="connsiteY34" fmla="*/ 3429 h 152590"/>
              <a:gd name="connsiteX35" fmla="*/ 502040 w 1228797"/>
              <a:gd name="connsiteY35" fmla="*/ 3429 h 152590"/>
              <a:gd name="connsiteX36" fmla="*/ 535949 w 1228797"/>
              <a:gd name="connsiteY36" fmla="*/ 16764 h 152590"/>
              <a:gd name="connsiteX37" fmla="*/ 550808 w 1228797"/>
              <a:gd name="connsiteY37" fmla="*/ 49340 h 152590"/>
              <a:gd name="connsiteX38" fmla="*/ 528615 w 1228797"/>
              <a:gd name="connsiteY38" fmla="*/ 91345 h 152590"/>
              <a:gd name="connsiteX39" fmla="*/ 526233 w 1228797"/>
              <a:gd name="connsiteY39" fmla="*/ 99251 h 152590"/>
              <a:gd name="connsiteX40" fmla="*/ 544712 w 1228797"/>
              <a:gd name="connsiteY40" fmla="*/ 138017 h 152590"/>
              <a:gd name="connsiteX41" fmla="*/ 541683 w 1228797"/>
              <a:gd name="connsiteY41" fmla="*/ 146377 h 152590"/>
              <a:gd name="connsiteX42" fmla="*/ 538997 w 1228797"/>
              <a:gd name="connsiteY42" fmla="*/ 146971 h 152590"/>
              <a:gd name="connsiteX43" fmla="*/ 525567 w 1228797"/>
              <a:gd name="connsiteY43" fmla="*/ 146971 h 152590"/>
              <a:gd name="connsiteX44" fmla="*/ 519947 w 1228797"/>
              <a:gd name="connsiteY44" fmla="*/ 143447 h 152590"/>
              <a:gd name="connsiteX45" fmla="*/ 500230 w 1228797"/>
              <a:gd name="connsiteY45" fmla="*/ 102203 h 152590"/>
              <a:gd name="connsiteX46" fmla="*/ 494611 w 1228797"/>
              <a:gd name="connsiteY46" fmla="*/ 98679 h 152590"/>
              <a:gd name="connsiteX47" fmla="*/ 463654 w 1228797"/>
              <a:gd name="connsiteY47" fmla="*/ 98679 h 152590"/>
              <a:gd name="connsiteX48" fmla="*/ 457368 w 1228797"/>
              <a:gd name="connsiteY48" fmla="*/ 104773 h 152590"/>
              <a:gd name="connsiteX49" fmla="*/ 457368 w 1228797"/>
              <a:gd name="connsiteY49" fmla="*/ 104966 h 152590"/>
              <a:gd name="connsiteX50" fmla="*/ 457368 w 1228797"/>
              <a:gd name="connsiteY50" fmla="*/ 140684 h 152590"/>
              <a:gd name="connsiteX51" fmla="*/ 451081 w 1228797"/>
              <a:gd name="connsiteY51" fmla="*/ 146971 h 152590"/>
              <a:gd name="connsiteX52" fmla="*/ 437841 w 1228797"/>
              <a:gd name="connsiteY52" fmla="*/ 146971 h 152590"/>
              <a:gd name="connsiteX53" fmla="*/ 431555 w 1228797"/>
              <a:gd name="connsiteY53" fmla="*/ 140684 h 152590"/>
              <a:gd name="connsiteX54" fmla="*/ 431555 w 1228797"/>
              <a:gd name="connsiteY54" fmla="*/ 9716 h 152590"/>
              <a:gd name="connsiteX55" fmla="*/ 437841 w 1228797"/>
              <a:gd name="connsiteY55" fmla="*/ 3429 h 152590"/>
              <a:gd name="connsiteX56" fmla="*/ 293633 w 1228797"/>
              <a:gd name="connsiteY56" fmla="*/ 3429 h 152590"/>
              <a:gd name="connsiteX57" fmla="*/ 306777 w 1228797"/>
              <a:gd name="connsiteY57" fmla="*/ 3429 h 152590"/>
              <a:gd name="connsiteX58" fmla="*/ 312683 w 1228797"/>
              <a:gd name="connsiteY58" fmla="*/ 9715 h 152590"/>
              <a:gd name="connsiteX59" fmla="*/ 312683 w 1228797"/>
              <a:gd name="connsiteY59" fmla="*/ 80677 h 152590"/>
              <a:gd name="connsiteX60" fmla="*/ 350592 w 1228797"/>
              <a:gd name="connsiteY60" fmla="*/ 123032 h 152590"/>
              <a:gd name="connsiteX61" fmla="*/ 392950 w 1228797"/>
              <a:gd name="connsiteY61" fmla="*/ 85118 h 152590"/>
              <a:gd name="connsiteX62" fmla="*/ 392978 w 1228797"/>
              <a:gd name="connsiteY62" fmla="*/ 81248 h 152590"/>
              <a:gd name="connsiteX63" fmla="*/ 392978 w 1228797"/>
              <a:gd name="connsiteY63" fmla="*/ 9715 h 152590"/>
              <a:gd name="connsiteX64" fmla="*/ 399265 w 1228797"/>
              <a:gd name="connsiteY64" fmla="*/ 3429 h 152590"/>
              <a:gd name="connsiteX65" fmla="*/ 412505 w 1228797"/>
              <a:gd name="connsiteY65" fmla="*/ 3429 h 152590"/>
              <a:gd name="connsiteX66" fmla="*/ 418696 w 1228797"/>
              <a:gd name="connsiteY66" fmla="*/ 9715 h 152590"/>
              <a:gd name="connsiteX67" fmla="*/ 418696 w 1228797"/>
              <a:gd name="connsiteY67" fmla="*/ 81153 h 152590"/>
              <a:gd name="connsiteX68" fmla="*/ 378496 w 1228797"/>
              <a:gd name="connsiteY68" fmla="*/ 141799 h 152590"/>
              <a:gd name="connsiteX69" fmla="*/ 353068 w 1228797"/>
              <a:gd name="connsiteY69" fmla="*/ 146933 h 152590"/>
              <a:gd name="connsiteX70" fmla="*/ 327634 w 1228797"/>
              <a:gd name="connsiteY70" fmla="*/ 141836 h 152590"/>
              <a:gd name="connsiteX71" fmla="*/ 287346 w 1228797"/>
              <a:gd name="connsiteY71" fmla="*/ 81248 h 152590"/>
              <a:gd name="connsiteX72" fmla="*/ 287346 w 1228797"/>
              <a:gd name="connsiteY72" fmla="*/ 81153 h 152590"/>
              <a:gd name="connsiteX73" fmla="*/ 287346 w 1228797"/>
              <a:gd name="connsiteY73" fmla="*/ 9715 h 152590"/>
              <a:gd name="connsiteX74" fmla="*/ 293633 w 1228797"/>
              <a:gd name="connsiteY74" fmla="*/ 3429 h 152590"/>
              <a:gd name="connsiteX75" fmla="*/ 6264 w 1228797"/>
              <a:gd name="connsiteY75" fmla="*/ 3333 h 152590"/>
              <a:gd name="connsiteX76" fmla="*/ 18646 w 1228797"/>
              <a:gd name="connsiteY76" fmla="*/ 3333 h 152590"/>
              <a:gd name="connsiteX77" fmla="*/ 23790 w 1228797"/>
              <a:gd name="connsiteY77" fmla="*/ 6000 h 152590"/>
              <a:gd name="connsiteX78" fmla="*/ 61890 w 1228797"/>
              <a:gd name="connsiteY78" fmla="*/ 59817 h 152590"/>
              <a:gd name="connsiteX79" fmla="*/ 67033 w 1228797"/>
              <a:gd name="connsiteY79" fmla="*/ 62388 h 152590"/>
              <a:gd name="connsiteX80" fmla="*/ 72081 w 1228797"/>
              <a:gd name="connsiteY80" fmla="*/ 59817 h 152590"/>
              <a:gd name="connsiteX81" fmla="*/ 110181 w 1228797"/>
              <a:gd name="connsiteY81" fmla="*/ 6000 h 152590"/>
              <a:gd name="connsiteX82" fmla="*/ 115325 w 1228797"/>
              <a:gd name="connsiteY82" fmla="*/ 3333 h 152590"/>
              <a:gd name="connsiteX83" fmla="*/ 127707 w 1228797"/>
              <a:gd name="connsiteY83" fmla="*/ 3333 h 152590"/>
              <a:gd name="connsiteX84" fmla="*/ 134065 w 1228797"/>
              <a:gd name="connsiteY84" fmla="*/ 9548 h 152590"/>
              <a:gd name="connsiteX85" fmla="*/ 132851 w 1228797"/>
              <a:gd name="connsiteY85" fmla="*/ 13335 h 152590"/>
              <a:gd name="connsiteX86" fmla="*/ 81702 w 1228797"/>
              <a:gd name="connsiteY86" fmla="*/ 83724 h 152590"/>
              <a:gd name="connsiteX87" fmla="*/ 79987 w 1228797"/>
              <a:gd name="connsiteY87" fmla="*/ 89154 h 152590"/>
              <a:gd name="connsiteX88" fmla="*/ 79987 w 1228797"/>
              <a:gd name="connsiteY88" fmla="*/ 140684 h 152590"/>
              <a:gd name="connsiteX89" fmla="*/ 73701 w 1228797"/>
              <a:gd name="connsiteY89" fmla="*/ 146970 h 152590"/>
              <a:gd name="connsiteX90" fmla="*/ 60270 w 1228797"/>
              <a:gd name="connsiteY90" fmla="*/ 146970 h 152590"/>
              <a:gd name="connsiteX91" fmla="*/ 53984 w 1228797"/>
              <a:gd name="connsiteY91" fmla="*/ 140684 h 152590"/>
              <a:gd name="connsiteX92" fmla="*/ 53984 w 1228797"/>
              <a:gd name="connsiteY92" fmla="*/ 89154 h 152590"/>
              <a:gd name="connsiteX93" fmla="*/ 52269 w 1228797"/>
              <a:gd name="connsiteY93" fmla="*/ 83724 h 152590"/>
              <a:gd name="connsiteX94" fmla="*/ 1215 w 1228797"/>
              <a:gd name="connsiteY94" fmla="*/ 13335 h 152590"/>
              <a:gd name="connsiteX95" fmla="*/ 2572 w 1228797"/>
              <a:gd name="connsiteY95" fmla="*/ 4549 h 152590"/>
              <a:gd name="connsiteX96" fmla="*/ 6264 w 1228797"/>
              <a:gd name="connsiteY96" fmla="*/ 3333 h 152590"/>
              <a:gd name="connsiteX97" fmla="*/ 1154026 w 1228797"/>
              <a:gd name="connsiteY97" fmla="*/ 3238 h 152590"/>
              <a:gd name="connsiteX98" fmla="*/ 1228797 w 1228797"/>
              <a:gd name="connsiteY98" fmla="*/ 77819 h 152590"/>
              <a:gd name="connsiteX99" fmla="*/ 1228797 w 1228797"/>
              <a:gd name="connsiteY99" fmla="*/ 77914 h 152590"/>
              <a:gd name="connsiteX100" fmla="*/ 1154216 w 1228797"/>
              <a:gd name="connsiteY100" fmla="*/ 152590 h 152590"/>
              <a:gd name="connsiteX101" fmla="*/ 1079445 w 1228797"/>
              <a:gd name="connsiteY101" fmla="*/ 78009 h 152590"/>
              <a:gd name="connsiteX102" fmla="*/ 1154026 w 1228797"/>
              <a:gd name="connsiteY102" fmla="*/ 3238 h 152590"/>
              <a:gd name="connsiteX103" fmla="*/ 646058 w 1228797"/>
              <a:gd name="connsiteY103" fmla="*/ 2096 h 152590"/>
              <a:gd name="connsiteX104" fmla="*/ 659774 w 1228797"/>
              <a:gd name="connsiteY104" fmla="*/ 2096 h 152590"/>
              <a:gd name="connsiteX105" fmla="*/ 666060 w 1228797"/>
              <a:gd name="connsiteY105" fmla="*/ 8382 h 152590"/>
              <a:gd name="connsiteX106" fmla="*/ 666060 w 1228797"/>
              <a:gd name="connsiteY106" fmla="*/ 116491 h 152590"/>
              <a:gd name="connsiteX107" fmla="*/ 672346 w 1228797"/>
              <a:gd name="connsiteY107" fmla="*/ 122778 h 152590"/>
              <a:gd name="connsiteX108" fmla="*/ 750166 w 1228797"/>
              <a:gd name="connsiteY108" fmla="*/ 122778 h 152590"/>
              <a:gd name="connsiteX109" fmla="*/ 756452 w 1228797"/>
              <a:gd name="connsiteY109" fmla="*/ 129064 h 152590"/>
              <a:gd name="connsiteX110" fmla="*/ 756452 w 1228797"/>
              <a:gd name="connsiteY110" fmla="*/ 141733 h 152590"/>
              <a:gd name="connsiteX111" fmla="*/ 750356 w 1228797"/>
              <a:gd name="connsiteY111" fmla="*/ 148019 h 152590"/>
              <a:gd name="connsiteX112" fmla="*/ 750166 w 1228797"/>
              <a:gd name="connsiteY112" fmla="*/ 148019 h 152590"/>
              <a:gd name="connsiteX113" fmla="*/ 646058 w 1228797"/>
              <a:gd name="connsiteY113" fmla="*/ 148019 h 152590"/>
              <a:gd name="connsiteX114" fmla="*/ 639771 w 1228797"/>
              <a:gd name="connsiteY114" fmla="*/ 141733 h 152590"/>
              <a:gd name="connsiteX115" fmla="*/ 639771 w 1228797"/>
              <a:gd name="connsiteY115" fmla="*/ 8382 h 152590"/>
              <a:gd name="connsiteX116" fmla="*/ 646058 w 1228797"/>
              <a:gd name="connsiteY116" fmla="*/ 2096 h 152590"/>
              <a:gd name="connsiteX117" fmla="*/ 995720 w 1228797"/>
              <a:gd name="connsiteY117" fmla="*/ 191 h 152590"/>
              <a:gd name="connsiteX118" fmla="*/ 1040488 w 1228797"/>
              <a:gd name="connsiteY118" fmla="*/ 15621 h 152590"/>
              <a:gd name="connsiteX119" fmla="*/ 1051060 w 1228797"/>
              <a:gd name="connsiteY119" fmla="*/ 25146 h 152590"/>
              <a:gd name="connsiteX120" fmla="*/ 1051251 w 1228797"/>
              <a:gd name="connsiteY120" fmla="*/ 25418 h 152590"/>
              <a:gd name="connsiteX121" fmla="*/ 1049536 w 1228797"/>
              <a:gd name="connsiteY121" fmla="*/ 34004 h 152590"/>
              <a:gd name="connsiteX122" fmla="*/ 1038964 w 1228797"/>
              <a:gd name="connsiteY122" fmla="*/ 41434 h 152590"/>
              <a:gd name="connsiteX123" fmla="*/ 1030867 w 1228797"/>
              <a:gd name="connsiteY123" fmla="*/ 40767 h 152590"/>
              <a:gd name="connsiteX124" fmla="*/ 1028010 w 1228797"/>
              <a:gd name="connsiteY124" fmla="*/ 38100 h 152590"/>
              <a:gd name="connsiteX125" fmla="*/ 1027343 w 1228797"/>
              <a:gd name="connsiteY125" fmla="*/ 37624 h 152590"/>
              <a:gd name="connsiteX126" fmla="*/ 995911 w 1228797"/>
              <a:gd name="connsiteY126" fmla="*/ 26194 h 152590"/>
              <a:gd name="connsiteX127" fmla="*/ 993815 w 1228797"/>
              <a:gd name="connsiteY127" fmla="*/ 26194 h 152590"/>
              <a:gd name="connsiteX128" fmla="*/ 990386 w 1228797"/>
              <a:gd name="connsiteY128" fmla="*/ 26194 h 152590"/>
              <a:gd name="connsiteX129" fmla="*/ 981623 w 1228797"/>
              <a:gd name="connsiteY129" fmla="*/ 28004 h 152590"/>
              <a:gd name="connsiteX130" fmla="*/ 947638 w 1228797"/>
              <a:gd name="connsiteY130" fmla="*/ 64456 h 152590"/>
              <a:gd name="connsiteX131" fmla="*/ 984957 w 1228797"/>
              <a:gd name="connsiteY131" fmla="*/ 123254 h 152590"/>
              <a:gd name="connsiteX132" fmla="*/ 988957 w 1228797"/>
              <a:gd name="connsiteY132" fmla="*/ 124016 h 152590"/>
              <a:gd name="connsiteX133" fmla="*/ 992291 w 1228797"/>
              <a:gd name="connsiteY133" fmla="*/ 122968 h 152590"/>
              <a:gd name="connsiteX134" fmla="*/ 1001816 w 1228797"/>
              <a:gd name="connsiteY134" fmla="*/ 122968 h 152590"/>
              <a:gd name="connsiteX135" fmla="*/ 1009150 w 1228797"/>
              <a:gd name="connsiteY135" fmla="*/ 121920 h 152590"/>
              <a:gd name="connsiteX136" fmla="*/ 1010484 w 1228797"/>
              <a:gd name="connsiteY136" fmla="*/ 121920 h 152590"/>
              <a:gd name="connsiteX137" fmla="*/ 1011817 w 1228797"/>
              <a:gd name="connsiteY137" fmla="*/ 121920 h 152590"/>
              <a:gd name="connsiteX138" fmla="*/ 1017437 w 1228797"/>
              <a:gd name="connsiteY138" fmla="*/ 119920 h 152590"/>
              <a:gd name="connsiteX139" fmla="*/ 1018580 w 1228797"/>
              <a:gd name="connsiteY139" fmla="*/ 119444 h 152590"/>
              <a:gd name="connsiteX140" fmla="*/ 1019723 w 1228797"/>
              <a:gd name="connsiteY140" fmla="*/ 118967 h 152590"/>
              <a:gd name="connsiteX141" fmla="*/ 1020866 w 1228797"/>
              <a:gd name="connsiteY141" fmla="*/ 118396 h 152590"/>
              <a:gd name="connsiteX142" fmla="*/ 1023438 w 1228797"/>
              <a:gd name="connsiteY142" fmla="*/ 117062 h 152590"/>
              <a:gd name="connsiteX143" fmla="*/ 1024200 w 1228797"/>
              <a:gd name="connsiteY143" fmla="*/ 116491 h 152590"/>
              <a:gd name="connsiteX144" fmla="*/ 1041154 w 1228797"/>
              <a:gd name="connsiteY144" fmla="*/ 95345 h 152590"/>
              <a:gd name="connsiteX145" fmla="*/ 1040202 w 1228797"/>
              <a:gd name="connsiteY145" fmla="*/ 90297 h 152590"/>
              <a:gd name="connsiteX146" fmla="*/ 1036106 w 1228797"/>
              <a:gd name="connsiteY146" fmla="*/ 88583 h 152590"/>
              <a:gd name="connsiteX147" fmla="*/ 1008579 w 1228797"/>
              <a:gd name="connsiteY147" fmla="*/ 88583 h 152590"/>
              <a:gd name="connsiteX148" fmla="*/ 1002292 w 1228797"/>
              <a:gd name="connsiteY148" fmla="*/ 82296 h 152590"/>
              <a:gd name="connsiteX149" fmla="*/ 1002292 w 1228797"/>
              <a:gd name="connsiteY149" fmla="*/ 69437 h 152590"/>
              <a:gd name="connsiteX150" fmla="*/ 1002292 w 1228797"/>
              <a:gd name="connsiteY150" fmla="*/ 69245 h 152590"/>
              <a:gd name="connsiteX151" fmla="*/ 1008579 w 1228797"/>
              <a:gd name="connsiteY151" fmla="*/ 63151 h 152590"/>
              <a:gd name="connsiteX152" fmla="*/ 1065729 w 1228797"/>
              <a:gd name="connsiteY152" fmla="*/ 63151 h 152590"/>
              <a:gd name="connsiteX153" fmla="*/ 1066205 w 1228797"/>
              <a:gd name="connsiteY153" fmla="*/ 63151 h 152590"/>
              <a:gd name="connsiteX154" fmla="*/ 1066777 w 1228797"/>
              <a:gd name="connsiteY154" fmla="*/ 63151 h 152590"/>
              <a:gd name="connsiteX155" fmla="*/ 1068205 w 1228797"/>
              <a:gd name="connsiteY155" fmla="*/ 68771 h 152590"/>
              <a:gd name="connsiteX156" fmla="*/ 1068205 w 1228797"/>
              <a:gd name="connsiteY156" fmla="*/ 80391 h 152590"/>
              <a:gd name="connsiteX157" fmla="*/ 1043155 w 1228797"/>
              <a:gd name="connsiteY157" fmla="*/ 136112 h 152590"/>
              <a:gd name="connsiteX158" fmla="*/ 1040869 w 1228797"/>
              <a:gd name="connsiteY158" fmla="*/ 138113 h 152590"/>
              <a:gd name="connsiteX159" fmla="*/ 1039630 w 1228797"/>
              <a:gd name="connsiteY159" fmla="*/ 139065 h 152590"/>
              <a:gd name="connsiteX160" fmla="*/ 1037249 w 1228797"/>
              <a:gd name="connsiteY160" fmla="*/ 140780 h 152590"/>
              <a:gd name="connsiteX161" fmla="*/ 1036011 w 1228797"/>
              <a:gd name="connsiteY161" fmla="*/ 141637 h 152590"/>
              <a:gd name="connsiteX162" fmla="*/ 1033630 w 1228797"/>
              <a:gd name="connsiteY162" fmla="*/ 143161 h 152590"/>
              <a:gd name="connsiteX163" fmla="*/ 1032391 w 1228797"/>
              <a:gd name="connsiteY163" fmla="*/ 143923 h 152590"/>
              <a:gd name="connsiteX164" fmla="*/ 1029915 w 1228797"/>
              <a:gd name="connsiteY164" fmla="*/ 145352 h 152590"/>
              <a:gd name="connsiteX165" fmla="*/ 1029343 w 1228797"/>
              <a:gd name="connsiteY165" fmla="*/ 145352 h 152590"/>
              <a:gd name="connsiteX166" fmla="*/ 1025343 w 1228797"/>
              <a:gd name="connsiteY166" fmla="*/ 147257 h 152590"/>
              <a:gd name="connsiteX167" fmla="*/ 1024676 w 1228797"/>
              <a:gd name="connsiteY167" fmla="*/ 147257 h 152590"/>
              <a:gd name="connsiteX168" fmla="*/ 1022104 w 1228797"/>
              <a:gd name="connsiteY168" fmla="*/ 148209 h 152590"/>
              <a:gd name="connsiteX169" fmla="*/ 1020866 w 1228797"/>
              <a:gd name="connsiteY169" fmla="*/ 148209 h 152590"/>
              <a:gd name="connsiteX170" fmla="*/ 1020104 w 1228797"/>
              <a:gd name="connsiteY170" fmla="*/ 148209 h 152590"/>
              <a:gd name="connsiteX171" fmla="*/ 1018009 w 1228797"/>
              <a:gd name="connsiteY171" fmla="*/ 148971 h 152590"/>
              <a:gd name="connsiteX172" fmla="*/ 1017151 w 1228797"/>
              <a:gd name="connsiteY172" fmla="*/ 148971 h 152590"/>
              <a:gd name="connsiteX173" fmla="*/ 1015913 w 1228797"/>
              <a:gd name="connsiteY173" fmla="*/ 148971 h 152590"/>
              <a:gd name="connsiteX174" fmla="*/ 1015056 w 1228797"/>
              <a:gd name="connsiteY174" fmla="*/ 148971 h 152590"/>
              <a:gd name="connsiteX175" fmla="*/ 1013151 w 1228797"/>
              <a:gd name="connsiteY175" fmla="*/ 149447 h 152590"/>
              <a:gd name="connsiteX176" fmla="*/ 1012103 w 1228797"/>
              <a:gd name="connsiteY176" fmla="*/ 149447 h 152590"/>
              <a:gd name="connsiteX177" fmla="*/ 1010960 w 1228797"/>
              <a:gd name="connsiteY177" fmla="*/ 149447 h 152590"/>
              <a:gd name="connsiteX178" fmla="*/ 1009912 w 1228797"/>
              <a:gd name="connsiteY178" fmla="*/ 149447 h 152590"/>
              <a:gd name="connsiteX179" fmla="*/ 1008103 w 1228797"/>
              <a:gd name="connsiteY179" fmla="*/ 149447 h 152590"/>
              <a:gd name="connsiteX180" fmla="*/ 1006960 w 1228797"/>
              <a:gd name="connsiteY180" fmla="*/ 149447 h 152590"/>
              <a:gd name="connsiteX181" fmla="*/ 1005817 w 1228797"/>
              <a:gd name="connsiteY181" fmla="*/ 149447 h 152590"/>
              <a:gd name="connsiteX182" fmla="*/ 1004578 w 1228797"/>
              <a:gd name="connsiteY182" fmla="*/ 149447 h 152590"/>
              <a:gd name="connsiteX183" fmla="*/ 1002864 w 1228797"/>
              <a:gd name="connsiteY183" fmla="*/ 149447 h 152590"/>
              <a:gd name="connsiteX184" fmla="*/ 995720 w 1228797"/>
              <a:gd name="connsiteY184" fmla="*/ 149447 h 152590"/>
              <a:gd name="connsiteX185" fmla="*/ 990386 w 1228797"/>
              <a:gd name="connsiteY185" fmla="*/ 149447 h 152590"/>
              <a:gd name="connsiteX186" fmla="*/ 918425 w 1228797"/>
              <a:gd name="connsiteY186" fmla="*/ 72152 h 152590"/>
              <a:gd name="connsiteX187" fmla="*/ 995720 w 1228797"/>
              <a:gd name="connsiteY187" fmla="*/ 191 h 152590"/>
              <a:gd name="connsiteX188" fmla="*/ 836558 w 1228797"/>
              <a:gd name="connsiteY188" fmla="*/ 191 h 152590"/>
              <a:gd name="connsiteX189" fmla="*/ 911234 w 1228797"/>
              <a:gd name="connsiteY189" fmla="*/ 74867 h 152590"/>
              <a:gd name="connsiteX190" fmla="*/ 836558 w 1228797"/>
              <a:gd name="connsiteY190" fmla="*/ 149543 h 152590"/>
              <a:gd name="connsiteX191" fmla="*/ 761882 w 1228797"/>
              <a:gd name="connsiteY191" fmla="*/ 74867 h 152590"/>
              <a:gd name="connsiteX192" fmla="*/ 836558 w 1228797"/>
              <a:gd name="connsiteY192" fmla="*/ 191 h 152590"/>
              <a:gd name="connsiteX193" fmla="*/ 200954 w 1228797"/>
              <a:gd name="connsiteY193" fmla="*/ 0 h 152590"/>
              <a:gd name="connsiteX194" fmla="*/ 275821 w 1228797"/>
              <a:gd name="connsiteY194" fmla="*/ 74867 h 152590"/>
              <a:gd name="connsiteX195" fmla="*/ 200954 w 1228797"/>
              <a:gd name="connsiteY195" fmla="*/ 149733 h 152590"/>
              <a:gd name="connsiteX196" fmla="*/ 126088 w 1228797"/>
              <a:gd name="connsiteY196" fmla="*/ 74867 h 152590"/>
              <a:gd name="connsiteX197" fmla="*/ 200954 w 1228797"/>
              <a:gd name="connsiteY197" fmla="*/ 0 h 152590"/>
            </a:gdLst>
            <a:ahLst/>
            <a:cxnLst/>
            <a:rect l="l" t="t" r="r" b="b"/>
            <a:pathLst>
              <a:path w="1228797" h="152590">
                <a:moveTo>
                  <a:pt x="353068" y="146933"/>
                </a:moveTo>
                <a:lnTo>
                  <a:pt x="353259" y="146971"/>
                </a:lnTo>
                <a:lnTo>
                  <a:pt x="352878" y="146971"/>
                </a:lnTo>
                <a:close/>
                <a:moveTo>
                  <a:pt x="463654" y="28766"/>
                </a:moveTo>
                <a:cubicBezTo>
                  <a:pt x="460187" y="28766"/>
                  <a:pt x="457368" y="31580"/>
                  <a:pt x="457368" y="35052"/>
                </a:cubicBezTo>
                <a:lnTo>
                  <a:pt x="457368" y="66866"/>
                </a:lnTo>
                <a:cubicBezTo>
                  <a:pt x="457311" y="70284"/>
                  <a:pt x="460044" y="73099"/>
                  <a:pt x="463464" y="73152"/>
                </a:cubicBezTo>
                <a:cubicBezTo>
                  <a:pt x="463530" y="73153"/>
                  <a:pt x="463588" y="73153"/>
                  <a:pt x="463654" y="73152"/>
                </a:cubicBezTo>
                <a:lnTo>
                  <a:pt x="502611" y="73152"/>
                </a:lnTo>
                <a:cubicBezTo>
                  <a:pt x="514613" y="73223"/>
                  <a:pt x="524576" y="63892"/>
                  <a:pt x="525281" y="51911"/>
                </a:cubicBezTo>
                <a:cubicBezTo>
                  <a:pt x="525910" y="39775"/>
                  <a:pt x="516585" y="29427"/>
                  <a:pt x="504450" y="28795"/>
                </a:cubicBezTo>
                <a:cubicBezTo>
                  <a:pt x="504031" y="28773"/>
                  <a:pt x="503602" y="28763"/>
                  <a:pt x="503183" y="28766"/>
                </a:cubicBezTo>
                <a:close/>
                <a:moveTo>
                  <a:pt x="1154216" y="28194"/>
                </a:moveTo>
                <a:lnTo>
                  <a:pt x="1154216" y="28765"/>
                </a:lnTo>
                <a:cubicBezTo>
                  <a:pt x="1127022" y="28713"/>
                  <a:pt x="1104934" y="50717"/>
                  <a:pt x="1104877" y="77914"/>
                </a:cubicBezTo>
                <a:cubicBezTo>
                  <a:pt x="1104820" y="105111"/>
                  <a:pt x="1126832" y="127201"/>
                  <a:pt x="1154026" y="127254"/>
                </a:cubicBezTo>
                <a:cubicBezTo>
                  <a:pt x="1181220" y="127306"/>
                  <a:pt x="1203308" y="105301"/>
                  <a:pt x="1203365" y="78105"/>
                </a:cubicBezTo>
                <a:cubicBezTo>
                  <a:pt x="1203365" y="78073"/>
                  <a:pt x="1203365" y="78041"/>
                  <a:pt x="1203365" y="78009"/>
                </a:cubicBezTo>
                <a:cubicBezTo>
                  <a:pt x="1203632" y="50761"/>
                  <a:pt x="1181753" y="28458"/>
                  <a:pt x="1154502" y="28195"/>
                </a:cubicBezTo>
                <a:cubicBezTo>
                  <a:pt x="1154407" y="28195"/>
                  <a:pt x="1154312" y="28194"/>
                  <a:pt x="1154216" y="28194"/>
                </a:cubicBezTo>
                <a:close/>
                <a:moveTo>
                  <a:pt x="836558" y="25718"/>
                </a:moveTo>
                <a:cubicBezTo>
                  <a:pt x="809364" y="25718"/>
                  <a:pt x="787314" y="47766"/>
                  <a:pt x="787314" y="74962"/>
                </a:cubicBezTo>
                <a:cubicBezTo>
                  <a:pt x="787314" y="102159"/>
                  <a:pt x="809364" y="124207"/>
                  <a:pt x="836558" y="124207"/>
                </a:cubicBezTo>
                <a:cubicBezTo>
                  <a:pt x="863752" y="124207"/>
                  <a:pt x="885802" y="102159"/>
                  <a:pt x="885802" y="74962"/>
                </a:cubicBezTo>
                <a:cubicBezTo>
                  <a:pt x="885802" y="74931"/>
                  <a:pt x="885802" y="74898"/>
                  <a:pt x="885802" y="74867"/>
                </a:cubicBezTo>
                <a:cubicBezTo>
                  <a:pt x="885745" y="47707"/>
                  <a:pt x="863714" y="25718"/>
                  <a:pt x="836558" y="25718"/>
                </a:cubicBezTo>
                <a:close/>
                <a:moveTo>
                  <a:pt x="200954" y="25527"/>
                </a:moveTo>
                <a:lnTo>
                  <a:pt x="200954" y="25908"/>
                </a:lnTo>
                <a:cubicBezTo>
                  <a:pt x="173652" y="25856"/>
                  <a:pt x="151477" y="47945"/>
                  <a:pt x="151424" y="75248"/>
                </a:cubicBezTo>
                <a:cubicBezTo>
                  <a:pt x="151372" y="102550"/>
                  <a:pt x="173462" y="124725"/>
                  <a:pt x="200764" y="124778"/>
                </a:cubicBezTo>
                <a:cubicBezTo>
                  <a:pt x="228063" y="124830"/>
                  <a:pt x="250237" y="102740"/>
                  <a:pt x="250294" y="75438"/>
                </a:cubicBezTo>
                <a:cubicBezTo>
                  <a:pt x="250294" y="75374"/>
                  <a:pt x="250294" y="75311"/>
                  <a:pt x="250294" y="75248"/>
                </a:cubicBezTo>
                <a:cubicBezTo>
                  <a:pt x="250456" y="47946"/>
                  <a:pt x="228444" y="25686"/>
                  <a:pt x="201145" y="25528"/>
                </a:cubicBezTo>
                <a:cubicBezTo>
                  <a:pt x="201078" y="25527"/>
                  <a:pt x="201021" y="25527"/>
                  <a:pt x="200954" y="25527"/>
                </a:cubicBezTo>
                <a:close/>
                <a:moveTo>
                  <a:pt x="437841" y="3429"/>
                </a:moveTo>
                <a:lnTo>
                  <a:pt x="502040" y="3429"/>
                </a:lnTo>
                <a:cubicBezTo>
                  <a:pt x="514623" y="3414"/>
                  <a:pt x="526748" y="8180"/>
                  <a:pt x="535949" y="16764"/>
                </a:cubicBezTo>
                <a:cubicBezTo>
                  <a:pt x="545074" y="25190"/>
                  <a:pt x="550427" y="36928"/>
                  <a:pt x="550808" y="49340"/>
                </a:cubicBezTo>
                <a:cubicBezTo>
                  <a:pt x="551303" y="66268"/>
                  <a:pt x="542883" y="82215"/>
                  <a:pt x="528615" y="91345"/>
                </a:cubicBezTo>
                <a:cubicBezTo>
                  <a:pt x="525881" y="92959"/>
                  <a:pt x="524852" y="96397"/>
                  <a:pt x="526233" y="99251"/>
                </a:cubicBezTo>
                <a:lnTo>
                  <a:pt x="544712" y="138017"/>
                </a:lnTo>
                <a:cubicBezTo>
                  <a:pt x="546188" y="141161"/>
                  <a:pt x="544826" y="144904"/>
                  <a:pt x="541683" y="146377"/>
                </a:cubicBezTo>
                <a:cubicBezTo>
                  <a:pt x="540845" y="146772"/>
                  <a:pt x="539930" y="146974"/>
                  <a:pt x="538997" y="146971"/>
                </a:cubicBezTo>
                <a:lnTo>
                  <a:pt x="525567" y="146971"/>
                </a:lnTo>
                <a:cubicBezTo>
                  <a:pt x="523166" y="146983"/>
                  <a:pt x="520976" y="145611"/>
                  <a:pt x="519947" y="143447"/>
                </a:cubicBezTo>
                <a:lnTo>
                  <a:pt x="500230" y="102203"/>
                </a:lnTo>
                <a:cubicBezTo>
                  <a:pt x="499221" y="100023"/>
                  <a:pt x="497011" y="98643"/>
                  <a:pt x="494611" y="98679"/>
                </a:cubicBezTo>
                <a:lnTo>
                  <a:pt x="463654" y="98679"/>
                </a:lnTo>
                <a:cubicBezTo>
                  <a:pt x="460235" y="98626"/>
                  <a:pt x="457425" y="101355"/>
                  <a:pt x="457368" y="104773"/>
                </a:cubicBezTo>
                <a:cubicBezTo>
                  <a:pt x="457368" y="104838"/>
                  <a:pt x="457368" y="104902"/>
                  <a:pt x="457368" y="104966"/>
                </a:cubicBezTo>
                <a:lnTo>
                  <a:pt x="457368" y="140684"/>
                </a:lnTo>
                <a:cubicBezTo>
                  <a:pt x="457368" y="144156"/>
                  <a:pt x="454558" y="146971"/>
                  <a:pt x="451081" y="146971"/>
                </a:cubicBezTo>
                <a:lnTo>
                  <a:pt x="437841" y="146971"/>
                </a:lnTo>
                <a:cubicBezTo>
                  <a:pt x="434365" y="146971"/>
                  <a:pt x="431555" y="144156"/>
                  <a:pt x="431555" y="140684"/>
                </a:cubicBezTo>
                <a:lnTo>
                  <a:pt x="431555" y="9716"/>
                </a:lnTo>
                <a:cubicBezTo>
                  <a:pt x="431603" y="6265"/>
                  <a:pt x="434393" y="3480"/>
                  <a:pt x="437841" y="3429"/>
                </a:cubicBezTo>
                <a:close/>
                <a:moveTo>
                  <a:pt x="293633" y="3429"/>
                </a:moveTo>
                <a:lnTo>
                  <a:pt x="306777" y="3429"/>
                </a:lnTo>
                <a:cubicBezTo>
                  <a:pt x="310101" y="3631"/>
                  <a:pt x="312692" y="6387"/>
                  <a:pt x="312683" y="9715"/>
                </a:cubicBezTo>
                <a:lnTo>
                  <a:pt x="312683" y="80677"/>
                </a:lnTo>
                <a:cubicBezTo>
                  <a:pt x="311454" y="102842"/>
                  <a:pt x="328427" y="121805"/>
                  <a:pt x="350592" y="123032"/>
                </a:cubicBezTo>
                <a:cubicBezTo>
                  <a:pt x="372757" y="124258"/>
                  <a:pt x="391721" y="107284"/>
                  <a:pt x="392950" y="85118"/>
                </a:cubicBezTo>
                <a:cubicBezTo>
                  <a:pt x="393026" y="83830"/>
                  <a:pt x="393035" y="82538"/>
                  <a:pt x="392978" y="81248"/>
                </a:cubicBezTo>
                <a:lnTo>
                  <a:pt x="392978" y="9715"/>
                </a:lnTo>
                <a:cubicBezTo>
                  <a:pt x="393026" y="6265"/>
                  <a:pt x="395817" y="3480"/>
                  <a:pt x="399265" y="3429"/>
                </a:cubicBezTo>
                <a:lnTo>
                  <a:pt x="412505" y="3429"/>
                </a:lnTo>
                <a:cubicBezTo>
                  <a:pt x="415943" y="3481"/>
                  <a:pt x="418696" y="6281"/>
                  <a:pt x="418696" y="9715"/>
                </a:cubicBezTo>
                <a:lnTo>
                  <a:pt x="418696" y="81153"/>
                </a:lnTo>
                <a:cubicBezTo>
                  <a:pt x="418696" y="108416"/>
                  <a:pt x="402119" y="131807"/>
                  <a:pt x="378496" y="141799"/>
                </a:cubicBezTo>
                <a:lnTo>
                  <a:pt x="353068" y="146933"/>
                </a:lnTo>
                <a:lnTo>
                  <a:pt x="327634" y="141836"/>
                </a:lnTo>
                <a:cubicBezTo>
                  <a:pt x="303998" y="131878"/>
                  <a:pt x="287389" y="108511"/>
                  <a:pt x="287346" y="81248"/>
                </a:cubicBezTo>
                <a:cubicBezTo>
                  <a:pt x="287346" y="81217"/>
                  <a:pt x="287346" y="81184"/>
                  <a:pt x="287346" y="81153"/>
                </a:cubicBezTo>
                <a:lnTo>
                  <a:pt x="287346" y="9715"/>
                </a:lnTo>
                <a:cubicBezTo>
                  <a:pt x="287394" y="6265"/>
                  <a:pt x="290184" y="3480"/>
                  <a:pt x="293633" y="3429"/>
                </a:cubicBezTo>
                <a:close/>
                <a:moveTo>
                  <a:pt x="6264" y="3333"/>
                </a:moveTo>
                <a:lnTo>
                  <a:pt x="18646" y="3333"/>
                </a:lnTo>
                <a:cubicBezTo>
                  <a:pt x="20692" y="3332"/>
                  <a:pt x="22611" y="4327"/>
                  <a:pt x="23790" y="6000"/>
                </a:cubicBezTo>
                <a:lnTo>
                  <a:pt x="61890" y="59817"/>
                </a:lnTo>
                <a:cubicBezTo>
                  <a:pt x="63109" y="61430"/>
                  <a:pt x="65011" y="62381"/>
                  <a:pt x="67033" y="62388"/>
                </a:cubicBezTo>
                <a:cubicBezTo>
                  <a:pt x="69032" y="62397"/>
                  <a:pt x="70913" y="61439"/>
                  <a:pt x="72081" y="59817"/>
                </a:cubicBezTo>
                <a:lnTo>
                  <a:pt x="110181" y="6000"/>
                </a:lnTo>
                <a:cubicBezTo>
                  <a:pt x="111360" y="4327"/>
                  <a:pt x="113279" y="3332"/>
                  <a:pt x="115325" y="3333"/>
                </a:cubicBezTo>
                <a:lnTo>
                  <a:pt x="127707" y="3333"/>
                </a:lnTo>
                <a:cubicBezTo>
                  <a:pt x="131179" y="3293"/>
                  <a:pt x="134026" y="6076"/>
                  <a:pt x="134065" y="9548"/>
                </a:cubicBezTo>
                <a:cubicBezTo>
                  <a:pt x="134082" y="10908"/>
                  <a:pt x="133655" y="12237"/>
                  <a:pt x="132851" y="13335"/>
                </a:cubicBezTo>
                <a:lnTo>
                  <a:pt x="81702" y="83724"/>
                </a:lnTo>
                <a:cubicBezTo>
                  <a:pt x="80555" y="85300"/>
                  <a:pt x="79953" y="87206"/>
                  <a:pt x="79987" y="89154"/>
                </a:cubicBezTo>
                <a:lnTo>
                  <a:pt x="79987" y="140684"/>
                </a:lnTo>
                <a:cubicBezTo>
                  <a:pt x="79987" y="144156"/>
                  <a:pt x="77172" y="146970"/>
                  <a:pt x="73701" y="146970"/>
                </a:cubicBezTo>
                <a:lnTo>
                  <a:pt x="60270" y="146970"/>
                </a:lnTo>
                <a:cubicBezTo>
                  <a:pt x="56798" y="146970"/>
                  <a:pt x="53984" y="144156"/>
                  <a:pt x="53984" y="140684"/>
                </a:cubicBezTo>
                <a:lnTo>
                  <a:pt x="53984" y="89154"/>
                </a:lnTo>
                <a:cubicBezTo>
                  <a:pt x="54018" y="87206"/>
                  <a:pt x="53416" y="85300"/>
                  <a:pt x="52269" y="83724"/>
                </a:cubicBezTo>
                <a:lnTo>
                  <a:pt x="1215" y="13335"/>
                </a:lnTo>
                <a:cubicBezTo>
                  <a:pt x="-836" y="10533"/>
                  <a:pt x="-229" y="6600"/>
                  <a:pt x="2572" y="4549"/>
                </a:cubicBezTo>
                <a:cubicBezTo>
                  <a:pt x="3643" y="3764"/>
                  <a:pt x="4936" y="3338"/>
                  <a:pt x="6264" y="3333"/>
                </a:cubicBezTo>
                <a:close/>
                <a:moveTo>
                  <a:pt x="1154026" y="3238"/>
                </a:moveTo>
                <a:cubicBezTo>
                  <a:pt x="1195269" y="3186"/>
                  <a:pt x="1228740" y="36577"/>
                  <a:pt x="1228797" y="77819"/>
                </a:cubicBezTo>
                <a:cubicBezTo>
                  <a:pt x="1228797" y="77850"/>
                  <a:pt x="1228797" y="77883"/>
                  <a:pt x="1228797" y="77914"/>
                </a:cubicBezTo>
                <a:cubicBezTo>
                  <a:pt x="1228740" y="119097"/>
                  <a:pt x="1195402" y="152485"/>
                  <a:pt x="1154216" y="152590"/>
                </a:cubicBezTo>
                <a:cubicBezTo>
                  <a:pt x="1112973" y="152642"/>
                  <a:pt x="1079502" y="119252"/>
                  <a:pt x="1079445" y="78009"/>
                </a:cubicBezTo>
                <a:cubicBezTo>
                  <a:pt x="1079388" y="36767"/>
                  <a:pt x="1112783" y="3290"/>
                  <a:pt x="1154026" y="3238"/>
                </a:cubicBezTo>
                <a:close/>
                <a:moveTo>
                  <a:pt x="646058" y="2096"/>
                </a:moveTo>
                <a:lnTo>
                  <a:pt x="659774" y="2096"/>
                </a:lnTo>
                <a:cubicBezTo>
                  <a:pt x="663250" y="2096"/>
                  <a:pt x="666060" y="4911"/>
                  <a:pt x="666060" y="8382"/>
                </a:cubicBezTo>
                <a:lnTo>
                  <a:pt x="666060" y="116491"/>
                </a:lnTo>
                <a:cubicBezTo>
                  <a:pt x="666060" y="119963"/>
                  <a:pt x="668870" y="122778"/>
                  <a:pt x="672346" y="122778"/>
                </a:cubicBezTo>
                <a:lnTo>
                  <a:pt x="750166" y="122778"/>
                </a:lnTo>
                <a:cubicBezTo>
                  <a:pt x="753633" y="122778"/>
                  <a:pt x="756452" y="125592"/>
                  <a:pt x="756452" y="129064"/>
                </a:cubicBezTo>
                <a:lnTo>
                  <a:pt x="756452" y="141733"/>
                </a:lnTo>
                <a:cubicBezTo>
                  <a:pt x="756509" y="145151"/>
                  <a:pt x="753776" y="147966"/>
                  <a:pt x="750356" y="148019"/>
                </a:cubicBezTo>
                <a:cubicBezTo>
                  <a:pt x="750290" y="148020"/>
                  <a:pt x="750232" y="148020"/>
                  <a:pt x="750166" y="148019"/>
                </a:cubicBezTo>
                <a:lnTo>
                  <a:pt x="646058" y="148019"/>
                </a:lnTo>
                <a:cubicBezTo>
                  <a:pt x="642581" y="148019"/>
                  <a:pt x="639771" y="145204"/>
                  <a:pt x="639771" y="141733"/>
                </a:cubicBezTo>
                <a:lnTo>
                  <a:pt x="639771" y="8382"/>
                </a:lnTo>
                <a:cubicBezTo>
                  <a:pt x="639819" y="4932"/>
                  <a:pt x="642609" y="2147"/>
                  <a:pt x="646058" y="2096"/>
                </a:cubicBezTo>
                <a:close/>
                <a:moveTo>
                  <a:pt x="995720" y="191"/>
                </a:moveTo>
                <a:cubicBezTo>
                  <a:pt x="1011922" y="355"/>
                  <a:pt x="1027629" y="5769"/>
                  <a:pt x="1040488" y="15621"/>
                </a:cubicBezTo>
                <a:cubicBezTo>
                  <a:pt x="1044298" y="18466"/>
                  <a:pt x="1047831" y="21654"/>
                  <a:pt x="1051060" y="25146"/>
                </a:cubicBezTo>
                <a:cubicBezTo>
                  <a:pt x="1051127" y="25235"/>
                  <a:pt x="1051194" y="25326"/>
                  <a:pt x="1051251" y="25418"/>
                </a:cubicBezTo>
                <a:cubicBezTo>
                  <a:pt x="1053146" y="28264"/>
                  <a:pt x="1052384" y="32107"/>
                  <a:pt x="1049536" y="34004"/>
                </a:cubicBezTo>
                <a:lnTo>
                  <a:pt x="1038964" y="41434"/>
                </a:lnTo>
                <a:cubicBezTo>
                  <a:pt x="1036478" y="43261"/>
                  <a:pt x="1033020" y="42976"/>
                  <a:pt x="1030867" y="40767"/>
                </a:cubicBezTo>
                <a:cubicBezTo>
                  <a:pt x="1029962" y="39830"/>
                  <a:pt x="1029010" y="38939"/>
                  <a:pt x="1028010" y="38100"/>
                </a:cubicBezTo>
                <a:cubicBezTo>
                  <a:pt x="1027753" y="37997"/>
                  <a:pt x="1027524" y="37834"/>
                  <a:pt x="1027343" y="37624"/>
                </a:cubicBezTo>
                <a:cubicBezTo>
                  <a:pt x="1018532" y="30242"/>
                  <a:pt x="1007407" y="26196"/>
                  <a:pt x="995911" y="26194"/>
                </a:cubicBezTo>
                <a:lnTo>
                  <a:pt x="993815" y="26194"/>
                </a:lnTo>
                <a:cubicBezTo>
                  <a:pt x="992672" y="26099"/>
                  <a:pt x="991529" y="26099"/>
                  <a:pt x="990386" y="26194"/>
                </a:cubicBezTo>
                <a:cubicBezTo>
                  <a:pt x="987414" y="26512"/>
                  <a:pt x="984481" y="27118"/>
                  <a:pt x="981623" y="28004"/>
                </a:cubicBezTo>
                <a:cubicBezTo>
                  <a:pt x="964526" y="33101"/>
                  <a:pt x="951524" y="47046"/>
                  <a:pt x="947638" y="64456"/>
                </a:cubicBezTo>
                <a:cubicBezTo>
                  <a:pt x="941704" y="90998"/>
                  <a:pt x="958411" y="117323"/>
                  <a:pt x="984957" y="123254"/>
                </a:cubicBezTo>
                <a:lnTo>
                  <a:pt x="988957" y="124016"/>
                </a:lnTo>
                <a:lnTo>
                  <a:pt x="992291" y="122968"/>
                </a:lnTo>
                <a:lnTo>
                  <a:pt x="1001816" y="122968"/>
                </a:lnTo>
                <a:cubicBezTo>
                  <a:pt x="1004274" y="122753"/>
                  <a:pt x="1006731" y="122403"/>
                  <a:pt x="1009150" y="121920"/>
                </a:cubicBezTo>
                <a:lnTo>
                  <a:pt x="1010484" y="121920"/>
                </a:lnTo>
                <a:lnTo>
                  <a:pt x="1011817" y="121920"/>
                </a:lnTo>
                <a:lnTo>
                  <a:pt x="1017437" y="119920"/>
                </a:lnTo>
                <a:lnTo>
                  <a:pt x="1018580" y="119444"/>
                </a:lnTo>
                <a:lnTo>
                  <a:pt x="1019723" y="118967"/>
                </a:lnTo>
                <a:lnTo>
                  <a:pt x="1020866" y="118396"/>
                </a:lnTo>
                <a:lnTo>
                  <a:pt x="1023438" y="117062"/>
                </a:lnTo>
                <a:lnTo>
                  <a:pt x="1024200" y="116491"/>
                </a:lnTo>
                <a:cubicBezTo>
                  <a:pt x="1031496" y="110931"/>
                  <a:pt x="1037316" y="103671"/>
                  <a:pt x="1041154" y="95345"/>
                </a:cubicBezTo>
                <a:cubicBezTo>
                  <a:pt x="1041764" y="93613"/>
                  <a:pt x="1041393" y="91690"/>
                  <a:pt x="1040202" y="90297"/>
                </a:cubicBezTo>
                <a:cubicBezTo>
                  <a:pt x="1039135" y="89178"/>
                  <a:pt x="1037649" y="88556"/>
                  <a:pt x="1036106" y="88583"/>
                </a:cubicBezTo>
                <a:lnTo>
                  <a:pt x="1008579" y="88583"/>
                </a:lnTo>
                <a:cubicBezTo>
                  <a:pt x="1005102" y="88583"/>
                  <a:pt x="1002292" y="85768"/>
                  <a:pt x="1002292" y="82296"/>
                </a:cubicBezTo>
                <a:lnTo>
                  <a:pt x="1002292" y="69437"/>
                </a:lnTo>
                <a:cubicBezTo>
                  <a:pt x="1002292" y="69373"/>
                  <a:pt x="1002292" y="69310"/>
                  <a:pt x="1002292" y="69245"/>
                </a:cubicBezTo>
                <a:cubicBezTo>
                  <a:pt x="1002350" y="65826"/>
                  <a:pt x="1005159" y="63097"/>
                  <a:pt x="1008579" y="63151"/>
                </a:cubicBezTo>
                <a:lnTo>
                  <a:pt x="1065729" y="63151"/>
                </a:lnTo>
                <a:lnTo>
                  <a:pt x="1066205" y="63151"/>
                </a:lnTo>
                <a:lnTo>
                  <a:pt x="1066777" y="63151"/>
                </a:lnTo>
                <a:cubicBezTo>
                  <a:pt x="1068139" y="64680"/>
                  <a:pt x="1068672" y="66776"/>
                  <a:pt x="1068205" y="68771"/>
                </a:cubicBezTo>
                <a:lnTo>
                  <a:pt x="1068205" y="80391"/>
                </a:lnTo>
                <a:cubicBezTo>
                  <a:pt x="1068244" y="101700"/>
                  <a:pt x="1059119" y="121997"/>
                  <a:pt x="1043155" y="136112"/>
                </a:cubicBezTo>
                <a:lnTo>
                  <a:pt x="1040869" y="138113"/>
                </a:lnTo>
                <a:lnTo>
                  <a:pt x="1039630" y="139065"/>
                </a:lnTo>
                <a:cubicBezTo>
                  <a:pt x="1038878" y="139697"/>
                  <a:pt x="1038087" y="140270"/>
                  <a:pt x="1037249" y="140780"/>
                </a:cubicBezTo>
                <a:lnTo>
                  <a:pt x="1036011" y="141637"/>
                </a:lnTo>
                <a:lnTo>
                  <a:pt x="1033630" y="143161"/>
                </a:lnTo>
                <a:lnTo>
                  <a:pt x="1032391" y="143923"/>
                </a:lnTo>
                <a:lnTo>
                  <a:pt x="1029915" y="145352"/>
                </a:lnTo>
                <a:lnTo>
                  <a:pt x="1029343" y="145352"/>
                </a:lnTo>
                <a:lnTo>
                  <a:pt x="1025343" y="147257"/>
                </a:lnTo>
                <a:lnTo>
                  <a:pt x="1024676" y="147257"/>
                </a:lnTo>
                <a:lnTo>
                  <a:pt x="1022104" y="148209"/>
                </a:lnTo>
                <a:lnTo>
                  <a:pt x="1020866" y="148209"/>
                </a:lnTo>
                <a:lnTo>
                  <a:pt x="1020104" y="148209"/>
                </a:lnTo>
                <a:lnTo>
                  <a:pt x="1018009" y="148971"/>
                </a:lnTo>
                <a:lnTo>
                  <a:pt x="1017151" y="148971"/>
                </a:lnTo>
                <a:lnTo>
                  <a:pt x="1015913" y="148971"/>
                </a:lnTo>
                <a:lnTo>
                  <a:pt x="1015056" y="148971"/>
                </a:lnTo>
                <a:lnTo>
                  <a:pt x="1013151" y="149447"/>
                </a:lnTo>
                <a:lnTo>
                  <a:pt x="1012103" y="149447"/>
                </a:lnTo>
                <a:lnTo>
                  <a:pt x="1010960" y="149447"/>
                </a:lnTo>
                <a:lnTo>
                  <a:pt x="1009912" y="149447"/>
                </a:lnTo>
                <a:lnTo>
                  <a:pt x="1008103" y="149447"/>
                </a:lnTo>
                <a:lnTo>
                  <a:pt x="1006960" y="149447"/>
                </a:lnTo>
                <a:lnTo>
                  <a:pt x="1005817" y="149447"/>
                </a:lnTo>
                <a:lnTo>
                  <a:pt x="1004578" y="149447"/>
                </a:lnTo>
                <a:lnTo>
                  <a:pt x="1002864" y="149447"/>
                </a:lnTo>
                <a:lnTo>
                  <a:pt x="995720" y="149447"/>
                </a:lnTo>
                <a:cubicBezTo>
                  <a:pt x="993939" y="149511"/>
                  <a:pt x="992167" y="149511"/>
                  <a:pt x="990386" y="149447"/>
                </a:cubicBezTo>
                <a:cubicBezTo>
                  <a:pt x="949171" y="147975"/>
                  <a:pt x="916948" y="113368"/>
                  <a:pt x="918425" y="72152"/>
                </a:cubicBezTo>
                <a:cubicBezTo>
                  <a:pt x="919901" y="30936"/>
                  <a:pt x="954505" y="-1282"/>
                  <a:pt x="995720" y="191"/>
                </a:cubicBezTo>
                <a:close/>
                <a:moveTo>
                  <a:pt x="836558" y="191"/>
                </a:moveTo>
                <a:cubicBezTo>
                  <a:pt x="877801" y="191"/>
                  <a:pt x="911234" y="33625"/>
                  <a:pt x="911234" y="74867"/>
                </a:cubicBezTo>
                <a:cubicBezTo>
                  <a:pt x="911234" y="116109"/>
                  <a:pt x="877801" y="149543"/>
                  <a:pt x="836558" y="149543"/>
                </a:cubicBezTo>
                <a:cubicBezTo>
                  <a:pt x="795315" y="149543"/>
                  <a:pt x="761882" y="116109"/>
                  <a:pt x="761882" y="74867"/>
                </a:cubicBezTo>
                <a:cubicBezTo>
                  <a:pt x="761882" y="33625"/>
                  <a:pt x="795315" y="191"/>
                  <a:pt x="836558" y="191"/>
                </a:cubicBezTo>
                <a:close/>
                <a:moveTo>
                  <a:pt x="200954" y="0"/>
                </a:moveTo>
                <a:cubicBezTo>
                  <a:pt x="242302" y="0"/>
                  <a:pt x="275821" y="33518"/>
                  <a:pt x="275821" y="74867"/>
                </a:cubicBezTo>
                <a:cubicBezTo>
                  <a:pt x="275821" y="116215"/>
                  <a:pt x="242302" y="149733"/>
                  <a:pt x="200954" y="149733"/>
                </a:cubicBezTo>
                <a:cubicBezTo>
                  <a:pt x="159606" y="149733"/>
                  <a:pt x="126088" y="116215"/>
                  <a:pt x="126088" y="74867"/>
                </a:cubicBezTo>
                <a:cubicBezTo>
                  <a:pt x="126088" y="33518"/>
                  <a:pt x="159606" y="0"/>
                  <a:pt x="200954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miter/>
          </a:ln>
        </p:spPr>
        <p:txBody>
          <a:bodyPr vert="horz" wrap="square" lIns="91440" tIns="45720" rIns="91440" bIns="45720" rtlCol="0" anchor="ctr"/>
          <a:lstStyle/>
          <a:p>
            <a:pPr algn="l">
              <a:lnSpc>
                <a:spcPct val="110000"/>
              </a:lnSpc>
            </a:pPr>
            <a:endParaRPr kumimoji="1" lang="zh-CN" alt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commondata" val="eyJoZGlkIjoiNzAzOWU3MGUzY2I0MWQzMDg1NGRkNGI4ZDEyM2IwMTcifQ=="/>
</p:tagLst>
</file>

<file path=ppt/theme/theme1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主题​​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主题​​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10572</Words>
  <Application>WPS 演示</Application>
  <PresentationFormat/>
  <Paragraphs>276</Paragraphs>
  <Slides>24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4</vt:i4>
      </vt:variant>
      <vt:variant>
        <vt:lpstr>幻灯片标题</vt:lpstr>
      </vt:variant>
      <vt:variant>
        <vt:i4>24</vt:i4>
      </vt:variant>
    </vt:vector>
  </HeadingPairs>
  <TitlesOfParts>
    <vt:vector size="44" baseType="lpstr">
      <vt:lpstr>Arial</vt:lpstr>
      <vt:lpstr>宋体</vt:lpstr>
      <vt:lpstr>Wingdings</vt:lpstr>
      <vt:lpstr>Source Han Sans CN Bold</vt:lpstr>
      <vt:lpstr>Source Han Sans</vt:lpstr>
      <vt:lpstr>Thonburi</vt:lpstr>
      <vt:lpstr>等线</vt:lpstr>
      <vt:lpstr>汉仪中等线KW</vt:lpstr>
      <vt:lpstr>微软雅黑</vt:lpstr>
      <vt:lpstr>汉仪旗黑</vt:lpstr>
      <vt:lpstr>宋体</vt:lpstr>
      <vt:lpstr>Arial Unicode MS</vt:lpstr>
      <vt:lpstr>Calibri</vt:lpstr>
      <vt:lpstr>Helvetica Neue</vt:lpstr>
      <vt:lpstr>汉仪书宋二KW</vt:lpstr>
      <vt:lpstr>Verdana Regular</vt:lpstr>
      <vt:lpstr>Office 主题​​</vt:lpstr>
      <vt:lpstr>1_Office 主题​​</vt:lpstr>
      <vt:lpstr>2_Office 主题​​</vt:lpstr>
      <vt:lpstr>3_Office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我要0卡的快乐</cp:lastModifiedBy>
  <cp:revision>5</cp:revision>
  <dcterms:created xsi:type="dcterms:W3CDTF">2025-05-06T15:00:02Z</dcterms:created>
  <dcterms:modified xsi:type="dcterms:W3CDTF">2025-05-06T15:00:02Z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09C0FA4508DD2B20DED817688C6AE2EE_43</vt:lpwstr>
  </property>
  <property fmtid="{D5CDD505-2E9C-101B-9397-08002B2CF9AE}" pid="3" name="KSOProductBuildVer">
    <vt:lpwstr>2052-6.11.0.8885</vt:lpwstr>
  </property>
</Properties>
</file>